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690" y="2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1E0F8A-B767-497C-B3C6-19E2CE081F14}" type="datetimeFigureOut">
              <a:rPr kumimoji="1" lang="ja-JP" altLang="en-US" smtClean="0"/>
              <a:t>2012/11/12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6C2434-1D36-42D3-A990-6938D7752C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07532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6C2434-1D36-42D3-A990-6938D7752C8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99446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6C2434-1D36-42D3-A990-6938D7752C87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0974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6C2434-1D36-42D3-A990-6938D7752C87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89988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6C2434-1D36-42D3-A990-6938D7752C87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35935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v1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B385E-04B0-45C5-BA14-36FE772084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2608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v1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B385E-04B0-45C5-BA14-36FE772084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6419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v1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B385E-04B0-45C5-BA14-36FE772084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7439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v1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B385E-04B0-45C5-BA14-36FE772084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8243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v1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B385E-04B0-45C5-BA14-36FE772084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9751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v1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B385E-04B0-45C5-BA14-36FE772084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7545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v1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B385E-04B0-45C5-BA14-36FE772084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3492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v1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B385E-04B0-45C5-BA14-36FE772084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3537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v1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B385E-04B0-45C5-BA14-36FE772084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2682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v1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B385E-04B0-45C5-BA14-36FE772084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0687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v1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B385E-04B0-45C5-BA14-36FE772084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043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v1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6B385E-04B0-45C5-BA14-36FE772084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3669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3568" y="1700808"/>
            <a:ext cx="7772400" cy="1470025"/>
          </a:xfrm>
        </p:spPr>
        <p:txBody>
          <a:bodyPr/>
          <a:lstStyle/>
          <a:p>
            <a:r>
              <a:rPr kumimoji="1" lang="ja-JP" altLang="en-US" dirty="0" smtClean="0"/>
              <a:t>海外版と</a:t>
            </a:r>
            <a:r>
              <a:rPr lang="ja-JP" altLang="en-US" dirty="0" smtClean="0"/>
              <a:t>自治体拡張版の提案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2012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11</a:t>
            </a:r>
            <a:r>
              <a:rPr kumimoji="1" lang="ja-JP" altLang="en-US" dirty="0" smtClean="0"/>
              <a:t>月</a:t>
            </a:r>
            <a:endParaRPr kumimoji="1" lang="en-US" altLang="ja-JP" dirty="0" smtClean="0"/>
          </a:p>
          <a:p>
            <a:r>
              <a:rPr lang="en-US" altLang="ja-JP" dirty="0" smtClean="0"/>
              <a:t>IT</a:t>
            </a:r>
            <a:r>
              <a:rPr lang="ja-JP" altLang="en-US" dirty="0" smtClean="0"/>
              <a:t>コーディネータ協会</a:t>
            </a:r>
            <a:r>
              <a:rPr lang="en-US" altLang="ja-JP" dirty="0" smtClean="0"/>
              <a:t>IT</a:t>
            </a:r>
            <a:r>
              <a:rPr lang="ja-JP" altLang="en-US" dirty="0" smtClean="0"/>
              <a:t>経営研究所</a:t>
            </a:r>
            <a:endParaRPr lang="en-US" altLang="ja-JP" dirty="0" smtClean="0"/>
          </a:p>
          <a:p>
            <a:r>
              <a:rPr kumimoji="1" lang="ja-JP" altLang="en-US" dirty="0"/>
              <a:t>データ連携調査</a:t>
            </a:r>
            <a:r>
              <a:rPr kumimoji="1" lang="ja-JP" altLang="en-US" dirty="0" smtClean="0"/>
              <a:t>研究委員会</a:t>
            </a:r>
            <a:endParaRPr kumimoji="1" lang="en-US" altLang="ja-JP" dirty="0" smtClean="0"/>
          </a:p>
          <a:p>
            <a:r>
              <a:rPr lang="ja-JP" altLang="en-US" dirty="0"/>
              <a:t>中小</a:t>
            </a:r>
            <a:r>
              <a:rPr lang="ja-JP" altLang="en-US" dirty="0" smtClean="0"/>
              <a:t>企業</a:t>
            </a:r>
            <a:r>
              <a:rPr lang="en-US" altLang="ja-JP" dirty="0" smtClean="0"/>
              <a:t>EDI</a:t>
            </a:r>
            <a:r>
              <a:rPr lang="ja-JP" altLang="en-US" dirty="0" smtClean="0"/>
              <a:t>部会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v1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B385E-04B0-45C5-BA14-36FE772084CD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868144" y="260648"/>
            <a:ext cx="2880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2000" b="1" dirty="0" smtClean="0"/>
              <a:t>業界横断</a:t>
            </a:r>
            <a:r>
              <a:rPr kumimoji="1" lang="en-US" altLang="ja-JP" sz="2000" b="1" dirty="0" smtClean="0"/>
              <a:t>2012-3-05</a:t>
            </a:r>
            <a:endParaRPr kumimoji="1" lang="ja-JP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913170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kumimoji="1" lang="ja-JP" altLang="en-US" dirty="0" smtClean="0"/>
              <a:t>海外帳票の分析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5400600"/>
          </a:xfrm>
        </p:spPr>
        <p:txBody>
          <a:bodyPr>
            <a:normAutofit fontScale="77500" lnSpcReduction="20000"/>
          </a:bodyPr>
          <a:lstStyle/>
          <a:p>
            <a:r>
              <a:rPr kumimoji="1" lang="ja-JP" altLang="en-US" dirty="0" smtClean="0"/>
              <a:t>タイ国で利用されている</a:t>
            </a:r>
            <a:r>
              <a:rPr kumimoji="1" lang="en-US" altLang="ja-JP" dirty="0" smtClean="0"/>
              <a:t>FAX</a:t>
            </a:r>
            <a:r>
              <a:rPr kumimoji="1" lang="ja-JP" altLang="en-US" dirty="0" smtClean="0"/>
              <a:t>帳票を入手して分析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注文書：</a:t>
            </a:r>
            <a:r>
              <a:rPr kumimoji="1" lang="en-US" altLang="ja-JP" dirty="0" smtClean="0"/>
              <a:t>5</a:t>
            </a:r>
            <a:r>
              <a:rPr kumimoji="1" lang="ja-JP" altLang="en-US" dirty="0" smtClean="0"/>
              <a:t>種類／納品書：</a:t>
            </a:r>
            <a:r>
              <a:rPr kumimoji="1" lang="en-US" altLang="ja-JP" dirty="0" smtClean="0"/>
              <a:t>5</a:t>
            </a:r>
            <a:r>
              <a:rPr kumimoji="1" lang="ja-JP" altLang="en-US" dirty="0" smtClean="0"/>
              <a:t>種類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帳票種類を下記に区分</a:t>
            </a:r>
            <a:endParaRPr kumimoji="1" lang="en-US" altLang="ja-JP" dirty="0" smtClean="0"/>
          </a:p>
          <a:p>
            <a:pPr lvl="2"/>
            <a:r>
              <a:rPr kumimoji="1" lang="ja-JP" altLang="en-US" dirty="0" smtClean="0"/>
              <a:t>日系企業間のタイ国内取引帳票</a:t>
            </a:r>
            <a:endParaRPr kumimoji="1" lang="en-US" altLang="ja-JP" dirty="0" smtClean="0"/>
          </a:p>
          <a:p>
            <a:pPr lvl="2"/>
            <a:r>
              <a:rPr kumimoji="1" lang="ja-JP" altLang="en-US" dirty="0" smtClean="0"/>
              <a:t>日系企業</a:t>
            </a:r>
            <a:r>
              <a:rPr kumimoji="1" lang="en-US" altLang="ja-JP" dirty="0" smtClean="0"/>
              <a:t>-</a:t>
            </a:r>
            <a:r>
              <a:rPr kumimoji="1" lang="ja-JP" altLang="en-US" dirty="0" smtClean="0"/>
              <a:t>現地企業間のタイ国内取引帳票</a:t>
            </a:r>
            <a:endParaRPr kumimoji="1" lang="en-US" altLang="ja-JP" dirty="0" smtClean="0"/>
          </a:p>
          <a:p>
            <a:pPr lvl="2"/>
            <a:r>
              <a:rPr lang="ja-JP" altLang="en-US" dirty="0" smtClean="0"/>
              <a:t>国際（貿易）取引帳票</a:t>
            </a:r>
            <a:endParaRPr lang="en-US" altLang="ja-JP" dirty="0" smtClean="0"/>
          </a:p>
          <a:p>
            <a:r>
              <a:rPr lang="ja-JP" altLang="en-US" dirty="0" smtClean="0"/>
              <a:t>タイ帳票の特徴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すべて多品一葉伝票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日系大手企業の帳票は日本国内仕様に類似し、仕様は複雑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現地企業取引用帳票の情報項目は中小企業共通</a:t>
            </a:r>
            <a:r>
              <a:rPr lang="en-US" altLang="ja-JP" dirty="0" smtClean="0"/>
              <a:t>EDI</a:t>
            </a:r>
            <a:r>
              <a:rPr lang="ja-JP" altLang="en-US" dirty="0" smtClean="0"/>
              <a:t>仕様基本部（案）とほぼ同等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ただし</a:t>
            </a:r>
            <a:r>
              <a:rPr lang="en-US" altLang="ja-JP" dirty="0" smtClean="0"/>
              <a:t>Description</a:t>
            </a:r>
            <a:r>
              <a:rPr lang="ja-JP" altLang="en-US" dirty="0" smtClean="0"/>
              <a:t>欄に品名、品番、仕様など多様な情報が記載されており、個別情報としては分離されていない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発注者、受注者の住所、</a:t>
            </a:r>
            <a:r>
              <a:rPr lang="en-US" altLang="ja-JP" dirty="0" smtClean="0"/>
              <a:t>TEL</a:t>
            </a:r>
            <a:r>
              <a:rPr lang="ja-JP" altLang="en-US" dirty="0" err="1" smtClean="0"/>
              <a:t>、</a:t>
            </a:r>
            <a:r>
              <a:rPr lang="en-US" altLang="ja-JP" dirty="0" smtClean="0"/>
              <a:t>FAX</a:t>
            </a:r>
            <a:r>
              <a:rPr lang="ja-JP" altLang="en-US" dirty="0" smtClean="0"/>
              <a:t>は必ず記載されている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担当者と承認者のサインが必ず存在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英語の情報項目名は共通化されていない</a:t>
            </a:r>
            <a:endParaRPr lang="en-US" altLang="ja-JP" dirty="0" smtClean="0"/>
          </a:p>
          <a:p>
            <a:endParaRPr kumimoji="1" lang="en-US" altLang="ja-JP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v1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B385E-04B0-45C5-BA14-36FE772084CD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49517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ja-JP" altLang="en-US" dirty="0"/>
              <a:t>業界</a:t>
            </a:r>
            <a:r>
              <a:rPr lang="ja-JP" altLang="en-US" dirty="0" smtClean="0"/>
              <a:t>横断</a:t>
            </a:r>
            <a:r>
              <a:rPr lang="en-US" altLang="ja-JP" dirty="0" smtClean="0"/>
              <a:t>EDI</a:t>
            </a:r>
            <a:r>
              <a:rPr lang="ja-JP" altLang="en-US" dirty="0" smtClean="0"/>
              <a:t>仕様・海外版の提案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36504"/>
          </a:xfrm>
        </p:spPr>
        <p:txBody>
          <a:bodyPr>
            <a:normAutofit fontScale="77500" lnSpcReduction="20000"/>
          </a:bodyPr>
          <a:lstStyle/>
          <a:p>
            <a:r>
              <a:rPr kumimoji="1" lang="en-US" altLang="ja-JP" dirty="0" smtClean="0"/>
              <a:t>【</a:t>
            </a:r>
            <a:r>
              <a:rPr kumimoji="1" lang="ja-JP" altLang="en-US" dirty="0" smtClean="0"/>
              <a:t>提案１</a:t>
            </a:r>
            <a:r>
              <a:rPr kumimoji="1" lang="en-US" altLang="ja-JP" dirty="0" smtClean="0"/>
              <a:t>】</a:t>
            </a:r>
            <a:r>
              <a:rPr lang="ja-JP" altLang="en-US" dirty="0"/>
              <a:t>まず</a:t>
            </a:r>
            <a:r>
              <a:rPr kumimoji="1" lang="ja-JP" altLang="en-US" dirty="0" smtClean="0"/>
              <a:t>国内取引に限定して海外版（案）を作成</a:t>
            </a:r>
            <a:endParaRPr kumimoji="1" lang="en-US" altLang="ja-JP" dirty="0" smtClean="0"/>
          </a:p>
          <a:p>
            <a:r>
              <a:rPr kumimoji="1" lang="en-US" altLang="ja-JP" dirty="0" smtClean="0"/>
              <a:t>【</a:t>
            </a:r>
            <a:r>
              <a:rPr kumimoji="1" lang="ja-JP" altLang="en-US" dirty="0" smtClean="0"/>
              <a:t>提案２</a:t>
            </a:r>
            <a:r>
              <a:rPr kumimoji="1" lang="en-US" altLang="ja-JP" dirty="0" smtClean="0"/>
              <a:t>】</a:t>
            </a:r>
            <a:r>
              <a:rPr kumimoji="1" lang="ja-JP" altLang="en-US" dirty="0" smtClean="0"/>
              <a:t>中小企業共通</a:t>
            </a:r>
            <a:r>
              <a:rPr kumimoji="1" lang="en-US" altLang="ja-JP" dirty="0" smtClean="0"/>
              <a:t>EDI</a:t>
            </a:r>
            <a:r>
              <a:rPr kumimoji="1" lang="ja-JP" altLang="en-US" dirty="0" smtClean="0"/>
              <a:t>仕様共通部</a:t>
            </a:r>
            <a:r>
              <a:rPr lang="ja-JP" altLang="en-US" dirty="0" smtClean="0"/>
              <a:t>（</a:t>
            </a:r>
            <a:r>
              <a:rPr kumimoji="1" lang="ja-JP" altLang="en-US" dirty="0" smtClean="0"/>
              <a:t>案）を英文化して、国際業界横断</a:t>
            </a:r>
            <a:r>
              <a:rPr kumimoji="1" lang="en-US" altLang="ja-JP" dirty="0" smtClean="0"/>
              <a:t>EDI</a:t>
            </a:r>
            <a:r>
              <a:rPr kumimoji="1" lang="ja-JP" altLang="en-US" dirty="0" smtClean="0"/>
              <a:t>仕様共通部</a:t>
            </a:r>
            <a:r>
              <a:rPr lang="ja-JP" altLang="en-US" dirty="0" smtClean="0"/>
              <a:t>（</a:t>
            </a:r>
            <a:r>
              <a:rPr kumimoji="1" lang="ja-JP" altLang="en-US" dirty="0" smtClean="0"/>
              <a:t>案）とする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英文情報項目名の標準化検討が必要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Description</a:t>
            </a:r>
            <a:r>
              <a:rPr lang="ja-JP" altLang="en-US" dirty="0" smtClean="0"/>
              <a:t>の取り扱い検討が必要</a:t>
            </a:r>
            <a:endParaRPr lang="en-US" altLang="ja-JP" dirty="0" smtClean="0"/>
          </a:p>
          <a:p>
            <a:r>
              <a:rPr lang="en-US" altLang="ja-JP" dirty="0" smtClean="0"/>
              <a:t>【</a:t>
            </a:r>
            <a:r>
              <a:rPr lang="ja-JP" altLang="en-US" dirty="0" smtClean="0"/>
              <a:t>提案３</a:t>
            </a:r>
            <a:r>
              <a:rPr lang="en-US" altLang="ja-JP" dirty="0" smtClean="0"/>
              <a:t>】</a:t>
            </a:r>
            <a:r>
              <a:rPr lang="ja-JP" altLang="en-US" dirty="0" smtClean="0"/>
              <a:t>上記に含まれない下記の事項について、海外拡張版仕様として今後検討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担当者、承認者のサインの取り扱い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発注者・受注者の住所、</a:t>
            </a:r>
            <a:r>
              <a:rPr lang="en-US" altLang="ja-JP" dirty="0" smtClean="0"/>
              <a:t>TEL</a:t>
            </a:r>
            <a:r>
              <a:rPr lang="ja-JP" altLang="en-US" dirty="0" err="1" smtClean="0"/>
              <a:t>、</a:t>
            </a:r>
            <a:r>
              <a:rPr lang="en-US" altLang="ja-JP" dirty="0" smtClean="0"/>
              <a:t>FAX</a:t>
            </a:r>
            <a:r>
              <a:rPr lang="ja-JP" altLang="en-US" dirty="0" smtClean="0"/>
              <a:t>などの取り扱い</a:t>
            </a:r>
            <a:endParaRPr lang="en-US" altLang="ja-JP" dirty="0" smtClean="0"/>
          </a:p>
          <a:p>
            <a:pPr lvl="1"/>
            <a:r>
              <a:rPr lang="ja-JP" altLang="en-US" dirty="0" smtClean="0">
                <a:latin typeface="ＭＳ ゴシック" pitchFamily="49" charset="-128"/>
                <a:ea typeface="ＭＳ ゴシック" pitchFamily="49" charset="-128"/>
              </a:rPr>
              <a:t>日系大手発注企業の固有情報項目について、どこまで海外拡張版に取り込むかの検討</a:t>
            </a:r>
            <a:endParaRPr lang="en-US" altLang="ja-JP" dirty="0" smtClean="0">
              <a:latin typeface="ＭＳ ゴシック" pitchFamily="49" charset="-128"/>
              <a:ea typeface="ＭＳ ゴシック" pitchFamily="49" charset="-128"/>
            </a:endParaRPr>
          </a:p>
          <a:p>
            <a:pPr lvl="2"/>
            <a:r>
              <a:rPr lang="ja-JP" altLang="en-US" dirty="0" smtClean="0">
                <a:latin typeface="ＭＳ ゴシック" pitchFamily="49" charset="-128"/>
                <a:ea typeface="ＭＳ ゴシック" pitchFamily="49" charset="-128"/>
              </a:rPr>
              <a:t>日本国内の業界別拡張版仕様検討時に評価するか？</a:t>
            </a:r>
            <a:endParaRPr kumimoji="1" lang="en-US" altLang="ja-JP" dirty="0" smtClean="0">
              <a:latin typeface="ＭＳ ゴシック" pitchFamily="49" charset="-128"/>
              <a:ea typeface="ＭＳ ゴシック" pitchFamily="49" charset="-128"/>
            </a:endParaRPr>
          </a:p>
          <a:p>
            <a:r>
              <a:rPr kumimoji="1" lang="en-US" altLang="ja-JP" dirty="0" smtClean="0"/>
              <a:t>【</a:t>
            </a:r>
            <a:r>
              <a:rPr kumimoji="1" lang="ja-JP" altLang="en-US" dirty="0" smtClean="0"/>
              <a:t>提案４</a:t>
            </a:r>
            <a:r>
              <a:rPr kumimoji="1" lang="en-US" altLang="ja-JP" dirty="0" smtClean="0"/>
              <a:t>】</a:t>
            </a:r>
            <a:r>
              <a:rPr lang="ja-JP" altLang="en-US" dirty="0" smtClean="0"/>
              <a:t>国際間</a:t>
            </a:r>
            <a:r>
              <a:rPr kumimoji="1" lang="ja-JP" altLang="en-US" dirty="0" smtClean="0"/>
              <a:t>（</a:t>
            </a:r>
            <a:r>
              <a:rPr lang="ja-JP" altLang="en-US" dirty="0"/>
              <a:t>貿易</a:t>
            </a:r>
            <a:r>
              <a:rPr kumimoji="1" lang="ja-JP" altLang="en-US" dirty="0" smtClean="0"/>
              <a:t>）取引の</a:t>
            </a:r>
            <a:r>
              <a:rPr kumimoji="1" lang="en-US" altLang="ja-JP" dirty="0" smtClean="0"/>
              <a:t>EDI</a:t>
            </a:r>
            <a:r>
              <a:rPr kumimoji="1" lang="ja-JP" altLang="en-US" dirty="0" smtClean="0"/>
              <a:t>仕様</a:t>
            </a:r>
            <a:r>
              <a:rPr lang="ja-JP" altLang="en-US" dirty="0" smtClean="0"/>
              <a:t>検討</a:t>
            </a:r>
            <a:r>
              <a:rPr kumimoji="1" lang="ja-JP" altLang="en-US" dirty="0" smtClean="0"/>
              <a:t>は第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弾で</a:t>
            </a:r>
            <a:endParaRPr kumimoji="1" lang="en-US" altLang="ja-JP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v1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B385E-04B0-45C5-BA14-36FE772084CD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6748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kumimoji="1" lang="ja-JP" altLang="en-US" dirty="0" smtClean="0"/>
              <a:t>自治体帳票分析と自治体拡張版提案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256584"/>
          </a:xfrm>
        </p:spPr>
        <p:txBody>
          <a:bodyPr>
            <a:normAutofit fontScale="70000" lnSpcReduction="20000"/>
          </a:bodyPr>
          <a:lstStyle/>
          <a:p>
            <a:r>
              <a:rPr lang="ja-JP" altLang="en-US" dirty="0"/>
              <a:t>自治体</a:t>
            </a:r>
            <a:r>
              <a:rPr lang="ja-JP" altLang="en-US" dirty="0" smtClean="0"/>
              <a:t>帳票の分析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豊田市の一般購買用帳票を分析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紙納品書（兼請求書）フォームが定型化されている</a:t>
            </a:r>
            <a:endParaRPr kumimoji="1" lang="en-US" altLang="ja-JP" dirty="0" smtClean="0"/>
          </a:p>
          <a:p>
            <a:pPr lvl="2"/>
            <a:r>
              <a:rPr lang="ja-JP" altLang="en-US" dirty="0" smtClean="0"/>
              <a:t>ただし組織・部署ごとに帳票フォームが異なる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受注者の</a:t>
            </a:r>
            <a:r>
              <a:rPr kumimoji="1" lang="ja-JP" altLang="en-US" dirty="0" smtClean="0"/>
              <a:t>振込先金融機関に関する情報項目が</a:t>
            </a:r>
            <a:r>
              <a:rPr lang="ja-JP" altLang="en-US" dirty="0"/>
              <a:t>記載</a:t>
            </a:r>
            <a:r>
              <a:rPr kumimoji="1" lang="ja-JP" altLang="en-US" dirty="0" smtClean="0"/>
              <a:t>されている</a:t>
            </a:r>
            <a:endParaRPr kumimoji="1" lang="en-US" altLang="ja-JP" dirty="0" smtClean="0"/>
          </a:p>
          <a:p>
            <a:r>
              <a:rPr kumimoji="1" lang="ja-JP" altLang="en-US" dirty="0" smtClean="0"/>
              <a:t>自治体</a:t>
            </a:r>
            <a:r>
              <a:rPr kumimoji="1" lang="en-US" altLang="ja-JP" dirty="0" smtClean="0"/>
              <a:t>EDI</a:t>
            </a:r>
            <a:r>
              <a:rPr kumimoji="1" lang="ja-JP" altLang="en-US" dirty="0" smtClean="0"/>
              <a:t>拡張版仕様の提案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納品情報・請求情報の</a:t>
            </a:r>
            <a:r>
              <a:rPr lang="ja-JP" altLang="en-US" dirty="0" smtClean="0"/>
              <a:t>情報項目仕様から策定する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中小企業共通</a:t>
            </a:r>
            <a:r>
              <a:rPr kumimoji="1" lang="en-US" altLang="ja-JP" dirty="0" smtClean="0"/>
              <a:t>EDI</a:t>
            </a:r>
            <a:r>
              <a:rPr kumimoji="1" lang="ja-JP" altLang="en-US" dirty="0" smtClean="0"/>
              <a:t>仕様基本部に含まれない情報項目を自治体一般購買拡張版仕様（案）とする</a:t>
            </a:r>
            <a:endParaRPr lang="en-US" altLang="ja-JP" dirty="0" smtClean="0"/>
          </a:p>
          <a:p>
            <a:pPr lvl="1"/>
            <a:r>
              <a:rPr lang="ja-JP" altLang="en-US" dirty="0"/>
              <a:t>これまでの</a:t>
            </a:r>
            <a:r>
              <a:rPr lang="ja-JP" altLang="en-US" dirty="0" smtClean="0"/>
              <a:t>ところ次の情報項目が自治体拡張版に該当</a:t>
            </a:r>
            <a:endParaRPr lang="en-US" altLang="ja-JP" dirty="0" smtClean="0"/>
          </a:p>
          <a:p>
            <a:pPr lvl="2"/>
            <a:r>
              <a:rPr kumimoji="1" lang="ja-JP" altLang="en-US" dirty="0" smtClean="0"/>
              <a:t>請求番号</a:t>
            </a:r>
          </a:p>
          <a:p>
            <a:pPr lvl="2"/>
            <a:r>
              <a:rPr lang="ja-JP" altLang="en-US" dirty="0" smtClean="0"/>
              <a:t>振込先金融機関関係の情報項目</a:t>
            </a:r>
            <a:endParaRPr lang="en-US" altLang="ja-JP" dirty="0" smtClean="0"/>
          </a:p>
          <a:p>
            <a:r>
              <a:rPr lang="ja-JP" altLang="en-US" dirty="0" smtClean="0"/>
              <a:t>今後の検討課題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請求番号を中小企業共通</a:t>
            </a:r>
            <a:r>
              <a:rPr lang="en-US" altLang="ja-JP" dirty="0" smtClean="0"/>
              <a:t>EDI</a:t>
            </a:r>
            <a:r>
              <a:rPr lang="ja-JP" altLang="en-US" dirty="0" smtClean="0"/>
              <a:t>仕様基本部に取り込むか？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振込先金融機関関係情報項目の位置付け</a:t>
            </a:r>
            <a:endParaRPr lang="en-US" altLang="ja-JP" dirty="0" smtClean="0"/>
          </a:p>
          <a:p>
            <a:pPr lvl="1"/>
            <a:r>
              <a:rPr lang="ja-JP" altLang="en-US" dirty="0"/>
              <a:t>注文</a:t>
            </a:r>
            <a:r>
              <a:rPr lang="ja-JP" altLang="en-US" dirty="0" smtClean="0"/>
              <a:t>情報仕様策定の要否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豊田市</a:t>
            </a:r>
            <a:r>
              <a:rPr lang="ja-JP" altLang="en-US" dirty="0"/>
              <a:t>以外</a:t>
            </a:r>
            <a:r>
              <a:rPr lang="ja-JP" altLang="en-US" dirty="0" smtClean="0"/>
              <a:t>の自治体の帳票フォーム調査を継続</a:t>
            </a:r>
            <a:endParaRPr lang="en-US" altLang="ja-JP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v1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B385E-04B0-45C5-BA14-36FE772084CD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83920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640</TotalTime>
  <Words>505</Words>
  <Application>Microsoft Office PowerPoint</Application>
  <PresentationFormat>画面に合わせる (4:3)</PresentationFormat>
  <Paragraphs>61</Paragraphs>
  <Slides>4</Slides>
  <Notes>4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Office ​​テーマ</vt:lpstr>
      <vt:lpstr>海外版と自治体拡張版の提案</vt:lpstr>
      <vt:lpstr>海外帳票の分析</vt:lpstr>
      <vt:lpstr>業界横断EDI仕様・海外版の提案</vt:lpstr>
      <vt:lpstr>自治体帳票分析と自治体拡張版提案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海外帳票の分析と提案</dc:title>
  <dc:creator>kawa</dc:creator>
  <cp:lastModifiedBy>sugamata1</cp:lastModifiedBy>
  <cp:revision>22</cp:revision>
  <dcterms:created xsi:type="dcterms:W3CDTF">2012-11-11T01:51:34Z</dcterms:created>
  <dcterms:modified xsi:type="dcterms:W3CDTF">2012-11-12T02:33:22Z</dcterms:modified>
</cp:coreProperties>
</file>