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2020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6478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67688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026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625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0287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54696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434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407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628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218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662874-04C5-4D9D-83F3-DC0C7AEDF4D2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01A52-92C4-4A60-B031-3172529E272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56574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24554" y="260648"/>
            <a:ext cx="7772400" cy="891530"/>
          </a:xfrm>
        </p:spPr>
        <p:txBody>
          <a:bodyPr>
            <a:normAutofit/>
          </a:bodyPr>
          <a:lstStyle/>
          <a:p>
            <a:r>
              <a:rPr kumimoji="1" lang="ja-JP" altLang="en-US" sz="3600" dirty="0" smtClean="0"/>
              <a:t>国際／業界横断</a:t>
            </a:r>
            <a:r>
              <a:rPr lang="en-US" altLang="ja-JP" sz="3600" dirty="0" smtClean="0"/>
              <a:t>EDI</a:t>
            </a:r>
            <a:r>
              <a:rPr lang="ja-JP" altLang="en-US" sz="3600" dirty="0" smtClean="0"/>
              <a:t>フレームワーク</a:t>
            </a:r>
            <a:endParaRPr kumimoji="1" lang="ja-JP" altLang="en-US" sz="3600" dirty="0"/>
          </a:p>
        </p:txBody>
      </p:sp>
      <p:sp>
        <p:nvSpPr>
          <p:cNvPr id="4" name="円柱 3"/>
          <p:cNvSpPr/>
          <p:nvPr/>
        </p:nvSpPr>
        <p:spPr>
          <a:xfrm>
            <a:off x="260797" y="4047636"/>
            <a:ext cx="1707882" cy="1752304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</a:rPr>
              <a:t>国連</a:t>
            </a:r>
            <a:r>
              <a:rPr kumimoji="1" lang="en-US" altLang="ja-JP" sz="2400" dirty="0" smtClean="0">
                <a:solidFill>
                  <a:schemeClr val="tx1"/>
                </a:solidFill>
              </a:rPr>
              <a:t>CEFACT</a:t>
            </a:r>
          </a:p>
          <a:p>
            <a:pPr algn="ctr"/>
            <a:r>
              <a:rPr lang="en-US" altLang="ja-JP" sz="2400" dirty="0" smtClean="0">
                <a:solidFill>
                  <a:schemeClr val="tx1"/>
                </a:solidFill>
              </a:rPr>
              <a:t>CCL</a:t>
            </a:r>
          </a:p>
          <a:p>
            <a:pPr algn="ctr"/>
            <a:r>
              <a:rPr kumimoji="1" lang="en-US" altLang="ja-JP" sz="2400" dirty="0" smtClean="0">
                <a:solidFill>
                  <a:schemeClr val="tx1"/>
                </a:solidFill>
              </a:rPr>
              <a:t>(CIFL?)</a:t>
            </a:r>
            <a:endParaRPr kumimoji="1" lang="ja-JP" altLang="en-US" sz="2400" dirty="0">
              <a:solidFill>
                <a:schemeClr val="tx1"/>
              </a:solidFill>
            </a:endParaRPr>
          </a:p>
        </p:txBody>
      </p:sp>
      <p:sp>
        <p:nvSpPr>
          <p:cNvPr id="5" name="フローチャート : 複数書類 4"/>
          <p:cNvSpPr/>
          <p:nvPr/>
        </p:nvSpPr>
        <p:spPr>
          <a:xfrm>
            <a:off x="1537652" y="1412776"/>
            <a:ext cx="1656184" cy="1368152"/>
          </a:xfrm>
          <a:prstGeom prst="flowChartMulti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ECALGA</a:t>
            </a: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石化協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JAMA</a:t>
            </a: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中小</a:t>
            </a:r>
            <a:r>
              <a:rPr kumimoji="1" lang="ja-JP" altLang="en-US" dirty="0">
                <a:solidFill>
                  <a:schemeClr val="tx1"/>
                </a:solidFill>
              </a:rPr>
              <a:t>企業</a:t>
            </a:r>
          </a:p>
        </p:txBody>
      </p:sp>
      <p:sp>
        <p:nvSpPr>
          <p:cNvPr id="6" name="円柱 5"/>
          <p:cNvSpPr/>
          <p:nvPr/>
        </p:nvSpPr>
        <p:spPr>
          <a:xfrm>
            <a:off x="2723875" y="3429801"/>
            <a:ext cx="3720331" cy="2818015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フローチャート : 書類 6"/>
          <p:cNvSpPr/>
          <p:nvPr/>
        </p:nvSpPr>
        <p:spPr>
          <a:xfrm>
            <a:off x="2962672" y="4311140"/>
            <a:ext cx="914400" cy="612648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データモデル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8" name="フローチャート : 書類 7"/>
          <p:cNvSpPr/>
          <p:nvPr/>
        </p:nvSpPr>
        <p:spPr>
          <a:xfrm>
            <a:off x="3193836" y="5032184"/>
            <a:ext cx="1321296" cy="612648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r>
              <a:rPr kumimoji="1" lang="ja-JP" altLang="en-US" dirty="0" smtClean="0">
                <a:solidFill>
                  <a:schemeClr val="tx1"/>
                </a:solidFill>
              </a:rPr>
              <a:t>モデル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9" name="フローチャート : 書類 8"/>
          <p:cNvSpPr/>
          <p:nvPr/>
        </p:nvSpPr>
        <p:spPr>
          <a:xfrm>
            <a:off x="4479607" y="4364724"/>
            <a:ext cx="1188132" cy="612648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プロセス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モデル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0" name="フローチャート : 書類 9"/>
          <p:cNvSpPr/>
          <p:nvPr/>
        </p:nvSpPr>
        <p:spPr>
          <a:xfrm>
            <a:off x="4610754" y="5176233"/>
            <a:ext cx="1584176" cy="938154"/>
          </a:xfrm>
          <a:prstGeom prst="flowChartDocumen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実装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テンプレート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kumimoji="1" lang="ja-JP" altLang="en-US" dirty="0" smtClean="0">
                <a:solidFill>
                  <a:schemeClr val="tx1"/>
                </a:solidFill>
              </a:rPr>
              <a:t>（</a:t>
            </a:r>
            <a:r>
              <a:rPr lang="en-US" altLang="ja-JP" dirty="0" smtClean="0">
                <a:solidFill>
                  <a:schemeClr val="tx1"/>
                </a:solidFill>
              </a:rPr>
              <a:t>XML</a:t>
            </a:r>
            <a:r>
              <a:rPr kumimoji="1" lang="ja-JP" altLang="en-US" dirty="0" err="1" smtClean="0">
                <a:solidFill>
                  <a:schemeClr val="tx1"/>
                </a:solidFill>
              </a:rPr>
              <a:t>、</a:t>
            </a:r>
            <a:r>
              <a:rPr kumimoji="1" lang="en-US" altLang="ja-JP" dirty="0" smtClean="0">
                <a:solidFill>
                  <a:schemeClr val="tx1"/>
                </a:solidFill>
              </a:rPr>
              <a:t>EXCEL</a:t>
            </a:r>
            <a:r>
              <a:rPr kumimoji="1" lang="ja-JP" altLang="en-US" dirty="0" smtClean="0">
                <a:solidFill>
                  <a:schemeClr val="tx1"/>
                </a:solidFill>
              </a:rPr>
              <a:t>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11" name="フローチャート : 代替処理 10"/>
          <p:cNvSpPr/>
          <p:nvPr/>
        </p:nvSpPr>
        <p:spPr>
          <a:xfrm>
            <a:off x="3527548" y="3284984"/>
            <a:ext cx="2088232" cy="792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/>
              <a:t>国際／業界横断</a:t>
            </a:r>
            <a:endParaRPr kumimoji="1" lang="en-US" altLang="ja-JP" b="1" dirty="0" smtClean="0"/>
          </a:p>
          <a:p>
            <a:pPr algn="ctr"/>
            <a:r>
              <a:rPr lang="ja-JP" altLang="en-US" b="1" dirty="0" smtClean="0"/>
              <a:t>参照ライブラリー</a:t>
            </a:r>
            <a:endParaRPr kumimoji="1" lang="ja-JP" altLang="en-US" b="1" dirty="0"/>
          </a:p>
        </p:txBody>
      </p:sp>
      <p:sp>
        <p:nvSpPr>
          <p:cNvPr id="12" name="円柱 11"/>
          <p:cNvSpPr/>
          <p:nvPr/>
        </p:nvSpPr>
        <p:spPr>
          <a:xfrm>
            <a:off x="7236296" y="2276872"/>
            <a:ext cx="1672952" cy="2087852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AFACT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Reference</a:t>
            </a: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Library</a:t>
            </a:r>
          </a:p>
        </p:txBody>
      </p:sp>
      <p:sp>
        <p:nvSpPr>
          <p:cNvPr id="13" name="円柱 12"/>
          <p:cNvSpPr/>
          <p:nvPr/>
        </p:nvSpPr>
        <p:spPr>
          <a:xfrm>
            <a:off x="7236296" y="4634228"/>
            <a:ext cx="1368152" cy="1584176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業界</a:t>
            </a:r>
            <a:r>
              <a:rPr lang="en-US" altLang="ja-JP" dirty="0" smtClean="0">
                <a:solidFill>
                  <a:schemeClr val="tx1"/>
                </a:solidFill>
              </a:rPr>
              <a:t>X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実装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Library</a:t>
            </a:r>
          </a:p>
        </p:txBody>
      </p:sp>
      <p:sp>
        <p:nvSpPr>
          <p:cNvPr id="14" name="円柱 13"/>
          <p:cNvSpPr/>
          <p:nvPr/>
        </p:nvSpPr>
        <p:spPr>
          <a:xfrm>
            <a:off x="7388696" y="4786628"/>
            <a:ext cx="1368152" cy="1584176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業界</a:t>
            </a:r>
            <a:r>
              <a:rPr lang="en-US" altLang="ja-JP" dirty="0" smtClean="0">
                <a:solidFill>
                  <a:schemeClr val="tx1"/>
                </a:solidFill>
              </a:rPr>
              <a:t>X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実装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Library</a:t>
            </a:r>
          </a:p>
        </p:txBody>
      </p:sp>
      <p:sp>
        <p:nvSpPr>
          <p:cNvPr id="15" name="円柱 14"/>
          <p:cNvSpPr/>
          <p:nvPr/>
        </p:nvSpPr>
        <p:spPr>
          <a:xfrm>
            <a:off x="7541096" y="4939028"/>
            <a:ext cx="1368152" cy="1584176"/>
          </a:xfrm>
          <a:prstGeom prst="can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chemeClr val="tx1"/>
                </a:solidFill>
              </a:rPr>
              <a:t>業界</a:t>
            </a:r>
            <a:r>
              <a:rPr lang="en-US" altLang="ja-JP" dirty="0" smtClean="0">
                <a:solidFill>
                  <a:schemeClr val="tx1"/>
                </a:solidFill>
              </a:rPr>
              <a:t>X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実装</a:t>
            </a:r>
            <a:endParaRPr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Library</a:t>
            </a:r>
          </a:p>
        </p:txBody>
      </p:sp>
      <p:sp>
        <p:nvSpPr>
          <p:cNvPr id="16" name="右矢印 15"/>
          <p:cNvSpPr/>
          <p:nvPr/>
        </p:nvSpPr>
        <p:spPr>
          <a:xfrm>
            <a:off x="2051720" y="4509120"/>
            <a:ext cx="672155" cy="829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6490092" y="5014066"/>
            <a:ext cx="672155" cy="8293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下矢印 17"/>
          <p:cNvSpPr/>
          <p:nvPr/>
        </p:nvSpPr>
        <p:spPr>
          <a:xfrm>
            <a:off x="2738413" y="261510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078254" y="2734975"/>
            <a:ext cx="683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要件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6444700" y="5843454"/>
            <a:ext cx="80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参照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425933" y="4324454"/>
            <a:ext cx="80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連携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942335" y="5275978"/>
            <a:ext cx="800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参照</a:t>
            </a:r>
            <a:endParaRPr kumimoji="1" lang="ja-JP" altLang="en-US" dirty="0"/>
          </a:p>
        </p:txBody>
      </p:sp>
      <p:sp>
        <p:nvSpPr>
          <p:cNvPr id="24" name="左右矢印 23"/>
          <p:cNvSpPr/>
          <p:nvPr/>
        </p:nvSpPr>
        <p:spPr>
          <a:xfrm>
            <a:off x="6369314" y="3744746"/>
            <a:ext cx="967317" cy="66465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3496681" y="951111"/>
            <a:ext cx="2857024" cy="1200329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技術手法</a:t>
            </a:r>
            <a:endParaRPr kumimoji="1" lang="en-US" altLang="ja-JP" dirty="0" smtClean="0"/>
          </a:p>
          <a:p>
            <a:r>
              <a:rPr kumimoji="1" lang="ja-JP" altLang="en-US" dirty="0" smtClean="0"/>
              <a:t>・参照</a:t>
            </a:r>
            <a:r>
              <a:rPr kumimoji="1" lang="ja-JP" altLang="en-US" dirty="0" smtClean="0"/>
              <a:t>モデル記述法</a:t>
            </a:r>
            <a:endParaRPr kumimoji="1" lang="en-US" altLang="ja-JP" dirty="0" smtClean="0"/>
          </a:p>
          <a:p>
            <a:r>
              <a:rPr lang="ja-JP" altLang="en-US" dirty="0" smtClean="0"/>
              <a:t>・参照モデル格納</a:t>
            </a:r>
            <a:r>
              <a:rPr lang="en-US" altLang="ja-JP" dirty="0" smtClean="0"/>
              <a:t>/</a:t>
            </a:r>
            <a:r>
              <a:rPr lang="ja-JP" altLang="en-US" dirty="0" smtClean="0"/>
              <a:t>参照法</a:t>
            </a:r>
            <a:endParaRPr lang="en-US" altLang="ja-JP" dirty="0" smtClean="0"/>
          </a:p>
          <a:p>
            <a:r>
              <a:rPr kumimoji="1" lang="ja-JP" altLang="en-US" dirty="0" smtClean="0"/>
              <a:t>・ライブラリー連携法</a:t>
            </a:r>
            <a:endParaRPr kumimoji="1" lang="ja-JP" altLang="en-US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644260" y="951111"/>
            <a:ext cx="2392236" cy="923330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  <a:prstDash val="dash"/>
          </a:ln>
        </p:spPr>
        <p:txBody>
          <a:bodyPr wrap="square" rtlCol="0">
            <a:spAutoFit/>
          </a:bodyPr>
          <a:lstStyle/>
          <a:p>
            <a:r>
              <a:rPr lang="ja-JP" altLang="en-US" dirty="0"/>
              <a:t>ユースケース</a:t>
            </a:r>
            <a:endParaRPr kumimoji="1" lang="en-US" altLang="ja-JP" dirty="0" smtClean="0"/>
          </a:p>
          <a:p>
            <a:r>
              <a:rPr lang="ja-JP" altLang="en-US" dirty="0" smtClean="0"/>
              <a:t>・新業界標準の作成</a:t>
            </a:r>
            <a:endParaRPr lang="en-US" altLang="ja-JP" dirty="0" smtClean="0"/>
          </a:p>
          <a:p>
            <a:r>
              <a:rPr kumimoji="1" lang="ja-JP" altLang="en-US" dirty="0" smtClean="0"/>
              <a:t>・</a:t>
            </a:r>
            <a:r>
              <a:rPr lang="ja-JP" altLang="en-US" dirty="0" smtClean="0"/>
              <a:t>複数標準の合成利用</a:t>
            </a:r>
            <a:endParaRPr kumimoji="1" lang="ja-JP" altLang="en-US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684304" y="19426"/>
            <a:ext cx="231214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業界横断 </a:t>
            </a:r>
            <a:r>
              <a:rPr kumimoji="1" lang="en-US" altLang="ja-JP" dirty="0" smtClean="0"/>
              <a:t>2012-2-09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3259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83</Words>
  <Application>Microsoft Office PowerPoint</Application>
  <PresentationFormat>画面に合わせる (4:3)</PresentationFormat>
  <Paragraphs>41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国際／業界横断EDIフレームワーク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国際／業界横断EDIフレームワーク</dc:title>
  <dc:creator>sugamata1</dc:creator>
  <cp:lastModifiedBy>sugamata1</cp:lastModifiedBy>
  <cp:revision>4</cp:revision>
  <cp:lastPrinted>2012-10-04T05:58:59Z</cp:lastPrinted>
  <dcterms:created xsi:type="dcterms:W3CDTF">2012-10-02T00:47:49Z</dcterms:created>
  <dcterms:modified xsi:type="dcterms:W3CDTF">2012-10-04T05:59:07Z</dcterms:modified>
</cp:coreProperties>
</file>