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326" r:id="rId4"/>
    <p:sldId id="327" r:id="rId5"/>
    <p:sldId id="263" r:id="rId6"/>
    <p:sldId id="264" r:id="rId7"/>
    <p:sldId id="270" r:id="rId8"/>
    <p:sldId id="271" r:id="rId9"/>
    <p:sldId id="273" r:id="rId10"/>
    <p:sldId id="332" r:id="rId11"/>
    <p:sldId id="331" r:id="rId12"/>
    <p:sldId id="275" r:id="rId13"/>
    <p:sldId id="328" r:id="rId14"/>
    <p:sldId id="329" r:id="rId15"/>
    <p:sldId id="333" r:id="rId16"/>
    <p:sldId id="259" r:id="rId17"/>
    <p:sldId id="260" r:id="rId18"/>
    <p:sldId id="261" r:id="rId19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506F10-C875-44E0-8B3E-14543D0F42DD}" v="23" dt="2025-06-15T07:58:32.50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4" autoAdjust="0"/>
    <p:restoredTop sz="94660"/>
  </p:normalViewPr>
  <p:slideViewPr>
    <p:cSldViewPr snapToGrid="0">
      <p:cViewPr varScale="1">
        <p:scale>
          <a:sx n="63" d="100"/>
          <a:sy n="63" d="100"/>
        </p:scale>
        <p:origin x="76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ISANAO SUGAMATA" userId="31a1f5da2e07b207" providerId="LiveId" clId="{47506F10-C875-44E0-8B3E-14543D0F42DD}"/>
    <pc:docChg chg="undo custSel addSld modSld">
      <pc:chgData name="HISANAO SUGAMATA" userId="31a1f5da2e07b207" providerId="LiveId" clId="{47506F10-C875-44E0-8B3E-14543D0F42DD}" dt="2025-06-15T08:05:22.184" v="215" actId="1076"/>
      <pc:docMkLst>
        <pc:docMk/>
      </pc:docMkLst>
      <pc:sldChg chg="addSp modSp new mod">
        <pc:chgData name="HISANAO SUGAMATA" userId="31a1f5da2e07b207" providerId="LiveId" clId="{47506F10-C875-44E0-8B3E-14543D0F42DD}" dt="2025-06-15T07:20:57.875" v="12" actId="207"/>
        <pc:sldMkLst>
          <pc:docMk/>
          <pc:sldMk cId="22493668" sldId="258"/>
        </pc:sldMkLst>
        <pc:spChg chg="add mod">
          <ac:chgData name="HISANAO SUGAMATA" userId="31a1f5da2e07b207" providerId="LiveId" clId="{47506F10-C875-44E0-8B3E-14543D0F42DD}" dt="2025-06-15T07:20:57.875" v="12" actId="207"/>
          <ac:spMkLst>
            <pc:docMk/>
            <pc:sldMk cId="22493668" sldId="258"/>
            <ac:spMk id="2" creationId="{2A80F03C-F9F6-EF96-AA37-28D26D706B40}"/>
          </ac:spMkLst>
        </pc:spChg>
      </pc:sldChg>
      <pc:sldChg chg="modSp add">
        <pc:chgData name="HISANAO SUGAMATA" userId="31a1f5da2e07b207" providerId="LiveId" clId="{47506F10-C875-44E0-8B3E-14543D0F42DD}" dt="2025-06-15T07:38:10.601" v="90"/>
        <pc:sldMkLst>
          <pc:docMk/>
          <pc:sldMk cId="0" sldId="263"/>
        </pc:sldMkLst>
        <pc:spChg chg="mod">
          <ac:chgData name="HISANAO SUGAMATA" userId="31a1f5da2e07b207" providerId="LiveId" clId="{47506F10-C875-44E0-8B3E-14543D0F42DD}" dt="2025-06-15T07:38:10.601" v="90"/>
          <ac:spMkLst>
            <pc:docMk/>
            <pc:sldMk cId="0" sldId="263"/>
            <ac:spMk id="58" creationId="{00000000-0000-0000-0000-000000000000}"/>
          </ac:spMkLst>
        </pc:spChg>
      </pc:sldChg>
      <pc:sldChg chg="modSp add">
        <pc:chgData name="HISANAO SUGAMATA" userId="31a1f5da2e07b207" providerId="LiveId" clId="{47506F10-C875-44E0-8B3E-14543D0F42DD}" dt="2025-06-15T07:38:10.601" v="90"/>
        <pc:sldMkLst>
          <pc:docMk/>
          <pc:sldMk cId="0" sldId="264"/>
        </pc:sldMkLst>
        <pc:spChg chg="mod">
          <ac:chgData name="HISANAO SUGAMATA" userId="31a1f5da2e07b207" providerId="LiveId" clId="{47506F10-C875-44E0-8B3E-14543D0F42DD}" dt="2025-06-15T07:38:10.601" v="90"/>
          <ac:spMkLst>
            <pc:docMk/>
            <pc:sldMk cId="0" sldId="264"/>
            <ac:spMk id="62" creationId="{00000000-0000-0000-0000-000000000000}"/>
          </ac:spMkLst>
        </pc:spChg>
      </pc:sldChg>
      <pc:sldChg chg="modSp add">
        <pc:chgData name="HISANAO SUGAMATA" userId="31a1f5da2e07b207" providerId="LiveId" clId="{47506F10-C875-44E0-8B3E-14543D0F42DD}" dt="2025-06-15T07:40:19.946" v="91"/>
        <pc:sldMkLst>
          <pc:docMk/>
          <pc:sldMk cId="0" sldId="270"/>
        </pc:sldMkLst>
        <pc:spChg chg="mod">
          <ac:chgData name="HISANAO SUGAMATA" userId="31a1f5da2e07b207" providerId="LiveId" clId="{47506F10-C875-44E0-8B3E-14543D0F42DD}" dt="2025-06-15T07:40:19.946" v="91"/>
          <ac:spMkLst>
            <pc:docMk/>
            <pc:sldMk cId="0" sldId="270"/>
            <ac:spMk id="120" creationId="{00000000-0000-0000-0000-000000000000}"/>
          </ac:spMkLst>
        </pc:spChg>
      </pc:sldChg>
      <pc:sldChg chg="modSp add">
        <pc:chgData name="HISANAO SUGAMATA" userId="31a1f5da2e07b207" providerId="LiveId" clId="{47506F10-C875-44E0-8B3E-14543D0F42DD}" dt="2025-06-15T07:40:19.946" v="91"/>
        <pc:sldMkLst>
          <pc:docMk/>
          <pc:sldMk cId="0" sldId="271"/>
        </pc:sldMkLst>
        <pc:spChg chg="mod">
          <ac:chgData name="HISANAO SUGAMATA" userId="31a1f5da2e07b207" providerId="LiveId" clId="{47506F10-C875-44E0-8B3E-14543D0F42DD}" dt="2025-06-15T07:40:19.946" v="91"/>
          <ac:spMkLst>
            <pc:docMk/>
            <pc:sldMk cId="0" sldId="271"/>
            <ac:spMk id="92" creationId="{00000000-0000-0000-0000-000000000000}"/>
          </ac:spMkLst>
        </pc:spChg>
      </pc:sldChg>
      <pc:sldChg chg="add">
        <pc:chgData name="HISANAO SUGAMATA" userId="31a1f5da2e07b207" providerId="LiveId" clId="{47506F10-C875-44E0-8B3E-14543D0F42DD}" dt="2025-06-15T07:41:23.082" v="92"/>
        <pc:sldMkLst>
          <pc:docMk/>
          <pc:sldMk cId="0" sldId="273"/>
        </pc:sldMkLst>
      </pc:sldChg>
      <pc:sldChg chg="modSp add">
        <pc:chgData name="HISANAO SUGAMATA" userId="31a1f5da2e07b207" providerId="LiveId" clId="{47506F10-C875-44E0-8B3E-14543D0F42DD}" dt="2025-06-15T07:42:06.014" v="93"/>
        <pc:sldMkLst>
          <pc:docMk/>
          <pc:sldMk cId="0" sldId="275"/>
        </pc:sldMkLst>
        <pc:spChg chg="mod">
          <ac:chgData name="HISANAO SUGAMATA" userId="31a1f5da2e07b207" providerId="LiveId" clId="{47506F10-C875-44E0-8B3E-14543D0F42DD}" dt="2025-06-15T07:42:06.014" v="93"/>
          <ac:spMkLst>
            <pc:docMk/>
            <pc:sldMk cId="0" sldId="275"/>
            <ac:spMk id="79" creationId="{00000000-0000-0000-0000-000000000000}"/>
          </ac:spMkLst>
        </pc:spChg>
      </pc:sldChg>
      <pc:sldChg chg="add">
        <pc:chgData name="HISANAO SUGAMATA" userId="31a1f5da2e07b207" providerId="LiveId" clId="{47506F10-C875-44E0-8B3E-14543D0F42DD}" dt="2025-06-15T07:22:56.799" v="13"/>
        <pc:sldMkLst>
          <pc:docMk/>
          <pc:sldMk cId="1284985075" sldId="301"/>
        </pc:sldMkLst>
      </pc:sldChg>
      <pc:sldChg chg="add modAnim">
        <pc:chgData name="HISANAO SUGAMATA" userId="31a1f5da2e07b207" providerId="LiveId" clId="{47506F10-C875-44E0-8B3E-14543D0F42DD}" dt="2025-06-15T07:23:43.294" v="16"/>
        <pc:sldMkLst>
          <pc:docMk/>
          <pc:sldMk cId="1313069691" sldId="309"/>
        </pc:sldMkLst>
      </pc:sldChg>
      <pc:sldChg chg="add">
        <pc:chgData name="HISANAO SUGAMATA" userId="31a1f5da2e07b207" providerId="LiveId" clId="{47506F10-C875-44E0-8B3E-14543D0F42DD}" dt="2025-06-15T07:22:56.799" v="13"/>
        <pc:sldMkLst>
          <pc:docMk/>
          <pc:sldMk cId="3673431733" sldId="318"/>
        </pc:sldMkLst>
      </pc:sldChg>
      <pc:sldChg chg="add">
        <pc:chgData name="HISANAO SUGAMATA" userId="31a1f5da2e07b207" providerId="LiveId" clId="{47506F10-C875-44E0-8B3E-14543D0F42DD}" dt="2025-06-15T07:22:56.799" v="13"/>
        <pc:sldMkLst>
          <pc:docMk/>
          <pc:sldMk cId="3953577761" sldId="319"/>
        </pc:sldMkLst>
      </pc:sldChg>
      <pc:sldChg chg="add">
        <pc:chgData name="HISANAO SUGAMATA" userId="31a1f5da2e07b207" providerId="LiveId" clId="{47506F10-C875-44E0-8B3E-14543D0F42DD}" dt="2025-06-15T07:22:56.799" v="13"/>
        <pc:sldMkLst>
          <pc:docMk/>
          <pc:sldMk cId="2619963374" sldId="323"/>
        </pc:sldMkLst>
      </pc:sldChg>
      <pc:sldChg chg="modSp add mod">
        <pc:chgData name="HISANAO SUGAMATA" userId="31a1f5da2e07b207" providerId="LiveId" clId="{47506F10-C875-44E0-8B3E-14543D0F42DD}" dt="2025-06-15T07:25:56.862" v="34" actId="20577"/>
        <pc:sldMkLst>
          <pc:docMk/>
          <pc:sldMk cId="2277054842" sldId="324"/>
        </pc:sldMkLst>
        <pc:spChg chg="mod">
          <ac:chgData name="HISANAO SUGAMATA" userId="31a1f5da2e07b207" providerId="LiveId" clId="{47506F10-C875-44E0-8B3E-14543D0F42DD}" dt="2025-06-15T07:25:36.511" v="27" actId="20577"/>
          <ac:spMkLst>
            <pc:docMk/>
            <pc:sldMk cId="2277054842" sldId="324"/>
            <ac:spMk id="6" creationId="{68AF3EBE-BB9A-B927-10C6-6D157BC81314}"/>
          </ac:spMkLst>
        </pc:spChg>
        <pc:spChg chg="mod">
          <ac:chgData name="HISANAO SUGAMATA" userId="31a1f5da2e07b207" providerId="LiveId" clId="{47506F10-C875-44E0-8B3E-14543D0F42DD}" dt="2025-06-15T07:25:56.862" v="34" actId="20577"/>
          <ac:spMkLst>
            <pc:docMk/>
            <pc:sldMk cId="2277054842" sldId="324"/>
            <ac:spMk id="12" creationId="{3EC65D2F-ED2A-3F4F-BE0A-74E02536059C}"/>
          </ac:spMkLst>
        </pc:spChg>
      </pc:sldChg>
      <pc:sldChg chg="modSp add mod">
        <pc:chgData name="HISANAO SUGAMATA" userId="31a1f5da2e07b207" providerId="LiveId" clId="{47506F10-C875-44E0-8B3E-14543D0F42DD}" dt="2025-06-15T07:26:32.900" v="53" actId="14100"/>
        <pc:sldMkLst>
          <pc:docMk/>
          <pc:sldMk cId="2419318836" sldId="325"/>
        </pc:sldMkLst>
        <pc:spChg chg="mod">
          <ac:chgData name="HISANAO SUGAMATA" userId="31a1f5da2e07b207" providerId="LiveId" clId="{47506F10-C875-44E0-8B3E-14543D0F42DD}" dt="2025-06-15T07:26:32.900" v="53" actId="14100"/>
          <ac:spMkLst>
            <pc:docMk/>
            <pc:sldMk cId="2419318836" sldId="325"/>
            <ac:spMk id="2" creationId="{A2B814CE-6821-1342-98A9-BD5A115464D4}"/>
          </ac:spMkLst>
        </pc:spChg>
      </pc:sldChg>
      <pc:sldChg chg="addSp modSp new mod">
        <pc:chgData name="HISANAO SUGAMATA" userId="31a1f5da2e07b207" providerId="LiveId" clId="{47506F10-C875-44E0-8B3E-14543D0F42DD}" dt="2025-06-15T07:32:10.101" v="88" actId="1076"/>
        <pc:sldMkLst>
          <pc:docMk/>
          <pc:sldMk cId="1846787480" sldId="326"/>
        </pc:sldMkLst>
        <pc:spChg chg="mod">
          <ac:chgData name="HISANAO SUGAMATA" userId="31a1f5da2e07b207" providerId="LiveId" clId="{47506F10-C875-44E0-8B3E-14543D0F42DD}" dt="2025-06-15T07:29:49.694" v="55"/>
          <ac:spMkLst>
            <pc:docMk/>
            <pc:sldMk cId="1846787480" sldId="326"/>
            <ac:spMk id="4" creationId="{76158F2F-9260-FDD7-27B5-F768BECF64F3}"/>
          </ac:spMkLst>
        </pc:spChg>
        <pc:spChg chg="add mod">
          <ac:chgData name="HISANAO SUGAMATA" userId="31a1f5da2e07b207" providerId="LiveId" clId="{47506F10-C875-44E0-8B3E-14543D0F42DD}" dt="2025-06-15T07:32:10.101" v="88" actId="1076"/>
          <ac:spMkLst>
            <pc:docMk/>
            <pc:sldMk cId="1846787480" sldId="326"/>
            <ac:spMk id="5" creationId="{A1844C57-6E74-4B13-82F3-CA13AA9341A3}"/>
          </ac:spMkLst>
        </pc:spChg>
        <pc:grpChg chg="add mod">
          <ac:chgData name="HISANAO SUGAMATA" userId="31a1f5da2e07b207" providerId="LiveId" clId="{47506F10-C875-44E0-8B3E-14543D0F42DD}" dt="2025-06-15T07:31:16.999" v="67" actId="1076"/>
          <ac:grpSpMkLst>
            <pc:docMk/>
            <pc:sldMk cId="1846787480" sldId="326"/>
            <ac:grpSpMk id="2" creationId="{C3466727-FBDF-A006-E901-874ED61F739F}"/>
          </ac:grpSpMkLst>
        </pc:grpChg>
        <pc:picChg chg="mod">
          <ac:chgData name="HISANAO SUGAMATA" userId="31a1f5da2e07b207" providerId="LiveId" clId="{47506F10-C875-44E0-8B3E-14543D0F42DD}" dt="2025-06-15T07:29:49.694" v="55"/>
          <ac:picMkLst>
            <pc:docMk/>
            <pc:sldMk cId="1846787480" sldId="326"/>
            <ac:picMk id="3" creationId="{F11ABF59-9976-9ED8-48F6-34BD5B024FEB}"/>
          </ac:picMkLst>
        </pc:picChg>
      </pc:sldChg>
      <pc:sldChg chg="add">
        <pc:chgData name="HISANAO SUGAMATA" userId="31a1f5da2e07b207" providerId="LiveId" clId="{47506F10-C875-44E0-8B3E-14543D0F42DD}" dt="2025-06-15T07:36:55.742" v="89"/>
        <pc:sldMkLst>
          <pc:docMk/>
          <pc:sldMk cId="0" sldId="327"/>
        </pc:sldMkLst>
      </pc:sldChg>
      <pc:sldChg chg="addSp delSp modSp new mod modClrScheme chgLayout">
        <pc:chgData name="HISANAO SUGAMATA" userId="31a1f5da2e07b207" providerId="LiveId" clId="{47506F10-C875-44E0-8B3E-14543D0F42DD}" dt="2025-06-15T07:55:14.198" v="157" actId="1076"/>
        <pc:sldMkLst>
          <pc:docMk/>
          <pc:sldMk cId="1742331632" sldId="328"/>
        </pc:sldMkLst>
        <pc:spChg chg="del">
          <ac:chgData name="HISANAO SUGAMATA" userId="31a1f5da2e07b207" providerId="LiveId" clId="{47506F10-C875-44E0-8B3E-14543D0F42DD}" dt="2025-06-15T07:46:35.576" v="95" actId="700"/>
          <ac:spMkLst>
            <pc:docMk/>
            <pc:sldMk cId="1742331632" sldId="328"/>
            <ac:spMk id="2" creationId="{36E06A69-82E2-2111-FA4A-DBBBA0802C5C}"/>
          </ac:spMkLst>
        </pc:spChg>
        <pc:spChg chg="del">
          <ac:chgData name="HISANAO SUGAMATA" userId="31a1f5da2e07b207" providerId="LiveId" clId="{47506F10-C875-44E0-8B3E-14543D0F42DD}" dt="2025-06-15T07:46:35.576" v="95" actId="700"/>
          <ac:spMkLst>
            <pc:docMk/>
            <pc:sldMk cId="1742331632" sldId="328"/>
            <ac:spMk id="3" creationId="{6B432997-DD79-361B-2F6A-3D5E554ADED5}"/>
          </ac:spMkLst>
        </pc:spChg>
        <pc:spChg chg="add del mod">
          <ac:chgData name="HISANAO SUGAMATA" userId="31a1f5da2e07b207" providerId="LiveId" clId="{47506F10-C875-44E0-8B3E-14543D0F42DD}" dt="2025-06-15T07:49:39.459" v="108" actId="21"/>
          <ac:spMkLst>
            <pc:docMk/>
            <pc:sldMk cId="1742331632" sldId="328"/>
            <ac:spMk id="5" creationId="{3D4560FD-CBA7-A48C-F104-CEE13132D2C8}"/>
          </ac:spMkLst>
        </pc:spChg>
        <pc:spChg chg="add mod">
          <ac:chgData name="HISANAO SUGAMATA" userId="31a1f5da2e07b207" providerId="LiveId" clId="{47506F10-C875-44E0-8B3E-14543D0F42DD}" dt="2025-06-15T07:51:10.957" v="113" actId="1076"/>
          <ac:spMkLst>
            <pc:docMk/>
            <pc:sldMk cId="1742331632" sldId="328"/>
            <ac:spMk id="7" creationId="{FA29E03E-F28E-4F04-A21C-28EED963068F}"/>
          </ac:spMkLst>
        </pc:spChg>
        <pc:spChg chg="add del mod">
          <ac:chgData name="HISANAO SUGAMATA" userId="31a1f5da2e07b207" providerId="LiveId" clId="{47506F10-C875-44E0-8B3E-14543D0F42DD}" dt="2025-06-15T07:53:18.152" v="130" actId="21"/>
          <ac:spMkLst>
            <pc:docMk/>
            <pc:sldMk cId="1742331632" sldId="328"/>
            <ac:spMk id="9" creationId="{4DEFAA2A-8CD4-1C2E-DBCB-72EA3B0A206C}"/>
          </ac:spMkLst>
        </pc:spChg>
        <pc:spChg chg="add mod">
          <ac:chgData name="HISANAO SUGAMATA" userId="31a1f5da2e07b207" providerId="LiveId" clId="{47506F10-C875-44E0-8B3E-14543D0F42DD}" dt="2025-06-15T07:54:07.859" v="139" actId="1076"/>
          <ac:spMkLst>
            <pc:docMk/>
            <pc:sldMk cId="1742331632" sldId="328"/>
            <ac:spMk id="10" creationId="{56DF131A-069A-E7C4-305D-7A9D614F859A}"/>
          </ac:spMkLst>
        </pc:spChg>
        <pc:spChg chg="add mod">
          <ac:chgData name="HISANAO SUGAMATA" userId="31a1f5da2e07b207" providerId="LiveId" clId="{47506F10-C875-44E0-8B3E-14543D0F42DD}" dt="2025-06-15T07:54:55.734" v="155" actId="14100"/>
          <ac:spMkLst>
            <pc:docMk/>
            <pc:sldMk cId="1742331632" sldId="328"/>
            <ac:spMk id="11" creationId="{247926CC-7BBF-D612-AAFD-6D79AD6920CC}"/>
          </ac:spMkLst>
        </pc:spChg>
        <pc:spChg chg="add mod">
          <ac:chgData name="HISANAO SUGAMATA" userId="31a1f5da2e07b207" providerId="LiveId" clId="{47506F10-C875-44E0-8B3E-14543D0F42DD}" dt="2025-06-15T07:55:14.198" v="157" actId="1076"/>
          <ac:spMkLst>
            <pc:docMk/>
            <pc:sldMk cId="1742331632" sldId="328"/>
            <ac:spMk id="12" creationId="{9F2EEA04-D7A9-E014-C155-B0C28E7F4FC0}"/>
          </ac:spMkLst>
        </pc:spChg>
        <pc:picChg chg="add mod">
          <ac:chgData name="HISANAO SUGAMATA" userId="31a1f5da2e07b207" providerId="LiveId" clId="{47506F10-C875-44E0-8B3E-14543D0F42DD}" dt="2025-06-15T07:51:58.734" v="122" actId="1076"/>
          <ac:picMkLst>
            <pc:docMk/>
            <pc:sldMk cId="1742331632" sldId="328"/>
            <ac:picMk id="4" creationId="{389E4298-43EF-9448-BAC9-B20880210B99}"/>
          </ac:picMkLst>
        </pc:picChg>
      </pc:sldChg>
      <pc:sldChg chg="addSp delSp modSp new mod">
        <pc:chgData name="HISANAO SUGAMATA" userId="31a1f5da2e07b207" providerId="LiveId" clId="{47506F10-C875-44E0-8B3E-14543D0F42DD}" dt="2025-06-15T08:05:22.184" v="215" actId="1076"/>
        <pc:sldMkLst>
          <pc:docMk/>
          <pc:sldMk cId="3800564360" sldId="329"/>
        </pc:sldMkLst>
        <pc:spChg chg="add mod">
          <ac:chgData name="HISANAO SUGAMATA" userId="31a1f5da2e07b207" providerId="LiveId" clId="{47506F10-C875-44E0-8B3E-14543D0F42DD}" dt="2025-06-15T08:04:44.773" v="210" actId="1076"/>
          <ac:spMkLst>
            <pc:docMk/>
            <pc:sldMk cId="3800564360" sldId="329"/>
            <ac:spMk id="2" creationId="{93ECD4BB-9AE5-91C8-65CA-2B55CEB090BB}"/>
          </ac:spMkLst>
        </pc:spChg>
        <pc:spChg chg="add mod">
          <ac:chgData name="HISANAO SUGAMATA" userId="31a1f5da2e07b207" providerId="LiveId" clId="{47506F10-C875-44E0-8B3E-14543D0F42DD}" dt="2025-06-15T08:05:22.184" v="215" actId="1076"/>
          <ac:spMkLst>
            <pc:docMk/>
            <pc:sldMk cId="3800564360" sldId="329"/>
            <ac:spMk id="3" creationId="{70F1712D-8F10-1CD7-69D6-499A6F247754}"/>
          </ac:spMkLst>
        </pc:spChg>
        <pc:spChg chg="add del mod">
          <ac:chgData name="HISANAO SUGAMATA" userId="31a1f5da2e07b207" providerId="LiveId" clId="{47506F10-C875-44E0-8B3E-14543D0F42DD}" dt="2025-06-15T08:01:53.590" v="201" actId="21"/>
          <ac:spMkLst>
            <pc:docMk/>
            <pc:sldMk cId="3800564360" sldId="329"/>
            <ac:spMk id="4" creationId="{EFAC5DF2-095B-58F3-DFED-0EFFF30964EA}"/>
          </ac:spMkLst>
        </pc:spChg>
        <pc:spChg chg="add mod">
          <ac:chgData name="HISANAO SUGAMATA" userId="31a1f5da2e07b207" providerId="LiveId" clId="{47506F10-C875-44E0-8B3E-14543D0F42DD}" dt="2025-06-15T07:56:17.668" v="159"/>
          <ac:spMkLst>
            <pc:docMk/>
            <pc:sldMk cId="3800564360" sldId="329"/>
            <ac:spMk id="9" creationId="{4DEFAA2A-8CD4-1C2E-DBCB-72EA3B0A206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F3C885-65C0-4D9A-B8B0-2254DEB94B35}" type="datetimeFigureOut">
              <a:rPr kumimoji="1" lang="ja-JP" altLang="en-US" smtClean="0"/>
              <a:t>2025/7/21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D252C8-A966-45E3-B116-69C102BD83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95905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D252C8-A966-45E3-B116-69C102BD8312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00274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D252C8-A966-45E3-B116-69C102BD8312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29907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D4F5ACB-EFBA-5498-D67B-480CE73CCA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D4D0598-B21B-F79F-9C09-4E933E7D89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A0546FE-8970-D3EE-52FD-909072B14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86870-A852-4A1E-925C-DD583E140D0F}" type="datetime1">
              <a:rPr kumimoji="1" lang="ja-JP" altLang="en-US" smtClean="0"/>
              <a:t>2025/7/21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CF25512-DE8A-E36E-82EF-05E82C398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9FE335C-E0EF-393E-3396-97FD2FBE2D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E2DFC-0DB2-4C26-8E1D-9247089C6D3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5836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A1DB897-C09B-376A-0D65-5BBFD6A19E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6B166D41-360D-5358-FE89-17A4F1AFE4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0D6F5F1-133C-F615-9853-08EE10D71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CC79D-DDBF-45D3-B2F1-D298187B5095}" type="datetime1">
              <a:rPr kumimoji="1" lang="ja-JP" altLang="en-US" smtClean="0"/>
              <a:t>2025/7/21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BDF5DE6-88BB-A0E3-5F75-EA1C0DE2E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9B32692-876B-5676-2621-A9268FC49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E2DFC-0DB2-4C26-8E1D-9247089C6D3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6814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B9D72750-16DB-C931-CCF5-47A799696A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60BD35B-2D00-0018-8DA2-465B181862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85E0A69-2984-4B7E-37D5-31BA711930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C17C-93EE-4C06-9FE1-5D46C83D4608}" type="datetime1">
              <a:rPr kumimoji="1" lang="ja-JP" altLang="en-US" smtClean="0"/>
              <a:t>2025/7/21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3D5E1BD-1FCE-2D5C-687B-B3831FC7D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D34C2A-FB67-2181-331B-702AB49E6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E2DFC-0DB2-4C26-8E1D-9247089C6D3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25694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500" b="1" i="0">
                <a:solidFill>
                  <a:srgbClr val="001F5F"/>
                </a:solidFill>
                <a:latin typeface="Microsoft YaHei"/>
                <a:cs typeface="Microsoft YaHe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1B89B4-9E47-4BB2-8FB6-CB2703F85757}" type="datetime1">
              <a:rPr lang="ja-JP" altLang="en-US" smtClean="0"/>
              <a:t>2025/7/21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00125E"/>
                </a:solidFill>
                <a:latin typeface="Microsoft YaHei"/>
                <a:cs typeface="Microsoft YaHei"/>
              </a:defRPr>
            </a:lvl1pPr>
          </a:lstStyle>
          <a:p>
            <a:pPr marL="94615">
              <a:lnSpc>
                <a:spcPct val="100000"/>
              </a:lnSpc>
              <a:spcBef>
                <a:spcPts val="165"/>
              </a:spcBef>
            </a:pPr>
            <a:r>
              <a:rPr spc="-25" dirty="0"/>
              <a:t>P</a:t>
            </a:r>
            <a:fld id="{81D60167-4931-47E6-BA6A-407CBD079E47}" type="slidenum">
              <a:rPr spc="-25" dirty="0"/>
              <a:t>‹#›</a:t>
            </a:fld>
            <a:endParaRPr spc="-25" dirty="0"/>
          </a:p>
        </p:txBody>
      </p:sp>
    </p:spTree>
    <p:extLst>
      <p:ext uri="{BB962C8B-B14F-4D97-AF65-F5344CB8AC3E}">
        <p14:creationId xmlns:p14="http://schemas.microsoft.com/office/powerpoint/2010/main" val="3758749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3875931-B43B-3850-F6B6-1A98DE825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D4F4DAA-59C6-CF5C-CBE8-01226330CA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8D6F10-FAFF-3A11-1ED0-BC69C98492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93625-B0DB-4383-B88D-D2CED4B3F330}" type="datetime1">
              <a:rPr kumimoji="1" lang="ja-JP" altLang="en-US" smtClean="0"/>
              <a:t>2025/7/21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7E973E2-5E62-FC7E-E2B6-7596A5311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2454157-9E44-C879-8025-2DF4F3D705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E2DFC-0DB2-4C26-8E1D-9247089C6D3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3071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0CB6904-ABD5-B4D8-BB55-AF409825F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30E8C75-DBD3-13F9-9E61-73555DD65E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01F9D0D-8C58-C01E-DFA3-FBB842094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AC689-50EE-47C8-B1C0-90D50C0072F1}" type="datetime1">
              <a:rPr kumimoji="1" lang="ja-JP" altLang="en-US" smtClean="0"/>
              <a:t>2025/7/21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5AE19F5-7D43-6337-2C40-B4E9B372A0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AB66187-CF8A-BA98-1CC2-2DF89749B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E2DFC-0DB2-4C26-8E1D-9247089C6D3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8280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4AA8456-B923-5A2F-A083-CD4523968A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02377B2-5C07-2470-774D-97ADB37461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122D3FD-90BF-79E8-2FAC-8E89A20083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CE4CF31-BD43-3EA7-0F03-7908D3303F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335FB-1EC6-40C1-9F6E-11630493CFA4}" type="datetime1">
              <a:rPr kumimoji="1" lang="ja-JP" altLang="en-US" smtClean="0"/>
              <a:t>2025/7/21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D1C8D77-0068-1738-9DC8-E40B59171B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29251F4-152F-CE38-B25F-F77E3416A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E2DFC-0DB2-4C26-8E1D-9247089C6D3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9523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2230758-EDEC-A0E5-FAF0-206CAA58D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3F24A8B-7FC5-FB96-31AD-4A4C61F689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BD5E1BB-BD86-EA18-D9B3-46373C525D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F6ABBF5-825F-F5D9-D2F1-3E8ECD2C36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E86AD67-5CBA-980B-08AD-3705AB3C77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5970E46A-5793-AC4A-F7CA-C67D66310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52B73-E417-4D38-A9F9-F3E90731C3D1}" type="datetime1">
              <a:rPr kumimoji="1" lang="ja-JP" altLang="en-US" smtClean="0"/>
              <a:t>2025/7/21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EFE13E8E-AC22-C1ED-D71D-5B4042ED5B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45AD172-AC7D-EE38-D571-7B7BA33F52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E2DFC-0DB2-4C26-8E1D-9247089C6D3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84037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0DE252-8AD1-482E-4554-AC836C454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4DF3EC31-174F-5B8B-9F4E-9DE8C66990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9B2B8-09C4-4BF5-A138-F66BF6795E7F}" type="datetime1">
              <a:rPr kumimoji="1" lang="ja-JP" altLang="en-US" smtClean="0"/>
              <a:t>2025/7/21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5ACE3057-95BD-5918-F9B9-52F0772A7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C491A20-8676-774E-199F-B446886E7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E2DFC-0DB2-4C26-8E1D-9247089C6D3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24544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C2EA60CF-6FA3-4D0E-C458-76F3A13AE5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04CEC-639D-44DC-A467-2C50B69D15C7}" type="datetime1">
              <a:rPr kumimoji="1" lang="ja-JP" altLang="en-US" smtClean="0"/>
              <a:t>2025/7/21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64EEE844-B107-1C7A-EF39-316719BA4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98BEECD-26CF-689D-5DF0-71B6E864C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E2DFC-0DB2-4C26-8E1D-9247089C6D3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4218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59EC58B-F497-680C-24F8-C6A78D54C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769315C-6CBE-12DD-6AAE-1DE49F1EBB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C6228D2-D7E9-5CDD-46D0-765E68587D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A45D37A-A045-FD2C-FD23-53E587FA7A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78D30-F2AA-47FB-B286-13069D0C9AE0}" type="datetime1">
              <a:rPr kumimoji="1" lang="ja-JP" altLang="en-US" smtClean="0"/>
              <a:t>2025/7/21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66E385F-2773-EF7E-70D1-90ECD93B36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6B1CB3D-751A-7E29-41FC-95FAD51F3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E2DFC-0DB2-4C26-8E1D-9247089C6D3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2916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C3B272-7186-9463-65BA-8942CCD453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62636D73-769C-2183-F91D-7D73B13C06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40074C0-8EBA-4BC5-D361-F9165765F9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E5B5AD9-3D01-F8A0-588D-232BCBF264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1F560-D2CF-485C-B9BF-A50812917C6B}" type="datetime1">
              <a:rPr kumimoji="1" lang="ja-JP" altLang="en-US" smtClean="0"/>
              <a:t>2025/7/21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0B162D1-B908-26FE-B011-C0504A0242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01EED9D-975C-1F02-E75B-E6DE1D50D6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E2DFC-0DB2-4C26-8E1D-9247089C6D3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2441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E8643A86-18D3-218F-9CAB-19A327D0C1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A7A1DD2-233C-2123-B0E4-A81C47D0EA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7971BD0-6217-5450-3CF6-4936733A67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633B3D-2B0D-471A-A74B-558C84FC4DA2}" type="datetime1">
              <a:rPr kumimoji="1" lang="ja-JP" altLang="en-US" smtClean="0"/>
              <a:t>2025/7/21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3910783-F1B2-D5CD-C017-5C0007D7EB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DE7A513-8EF6-AC9F-A179-34B62523FF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E2DFC-0DB2-4C26-8E1D-9247089C6D3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3417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png"/><Relationship Id="rId13" Type="http://schemas.openxmlformats.org/officeDocument/2006/relationships/image" Target="../media/image63.png"/><Relationship Id="rId18" Type="http://schemas.openxmlformats.org/officeDocument/2006/relationships/image" Target="../media/image159.jpg"/><Relationship Id="rId3" Type="http://schemas.openxmlformats.org/officeDocument/2006/relationships/image" Target="../media/image148.png"/><Relationship Id="rId7" Type="http://schemas.openxmlformats.org/officeDocument/2006/relationships/image" Target="../media/image150.png"/><Relationship Id="rId12" Type="http://schemas.openxmlformats.org/officeDocument/2006/relationships/image" Target="../media/image155.png"/><Relationship Id="rId17" Type="http://schemas.openxmlformats.org/officeDocument/2006/relationships/image" Target="../media/image158.png"/><Relationship Id="rId2" Type="http://schemas.openxmlformats.org/officeDocument/2006/relationships/image" Target="../media/image147.png"/><Relationship Id="rId16" Type="http://schemas.openxmlformats.org/officeDocument/2006/relationships/image" Target="../media/image157.jpg"/><Relationship Id="rId20" Type="http://schemas.openxmlformats.org/officeDocument/2006/relationships/image" Target="../media/image1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11" Type="http://schemas.openxmlformats.org/officeDocument/2006/relationships/image" Target="../media/image154.jpg"/><Relationship Id="rId5" Type="http://schemas.openxmlformats.org/officeDocument/2006/relationships/image" Target="../media/image149.png"/><Relationship Id="rId15" Type="http://schemas.openxmlformats.org/officeDocument/2006/relationships/image" Target="../media/image156.png"/><Relationship Id="rId10" Type="http://schemas.openxmlformats.org/officeDocument/2006/relationships/image" Target="../media/image153.jpg"/><Relationship Id="rId19" Type="http://schemas.openxmlformats.org/officeDocument/2006/relationships/image" Target="../media/image160.png"/><Relationship Id="rId4" Type="http://schemas.openxmlformats.org/officeDocument/2006/relationships/image" Target="../media/image66.png"/><Relationship Id="rId9" Type="http://schemas.openxmlformats.org/officeDocument/2006/relationships/image" Target="../media/image152.jpg"/><Relationship Id="rId14" Type="http://schemas.openxmlformats.org/officeDocument/2006/relationships/image" Target="../media/image7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png"/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6.emf"/><Relationship Id="rId4" Type="http://schemas.openxmlformats.org/officeDocument/2006/relationships/image" Target="../media/image16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png"/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8.emf"/><Relationship Id="rId4" Type="http://schemas.openxmlformats.org/officeDocument/2006/relationships/image" Target="../media/image16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0.emf"/><Relationship Id="rId5" Type="http://schemas.openxmlformats.org/officeDocument/2006/relationships/image" Target="../media/image165.png"/><Relationship Id="rId4" Type="http://schemas.openxmlformats.org/officeDocument/2006/relationships/image" Target="../media/image16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2.emf"/><Relationship Id="rId5" Type="http://schemas.openxmlformats.org/officeDocument/2006/relationships/image" Target="../media/image171.png"/><Relationship Id="rId4" Type="http://schemas.openxmlformats.org/officeDocument/2006/relationships/image" Target="../media/image16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" Type="http://schemas.openxmlformats.org/officeDocument/2006/relationships/image" Target="../media/image4.png"/><Relationship Id="rId21" Type="http://schemas.openxmlformats.org/officeDocument/2006/relationships/image" Target="../media/image22.png"/><Relationship Id="rId34" Type="http://schemas.openxmlformats.org/officeDocument/2006/relationships/image" Target="../media/image35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33" Type="http://schemas.openxmlformats.org/officeDocument/2006/relationships/image" Target="../media/image34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32" Type="http://schemas.openxmlformats.org/officeDocument/2006/relationships/image" Target="../media/image33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31" Type="http://schemas.openxmlformats.org/officeDocument/2006/relationships/image" Target="../media/image32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30" Type="http://schemas.openxmlformats.org/officeDocument/2006/relationships/image" Target="../media/image31.png"/><Relationship Id="rId8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12" Type="http://schemas.openxmlformats.org/officeDocument/2006/relationships/image" Target="../media/image46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8.jpg"/><Relationship Id="rId18" Type="http://schemas.openxmlformats.org/officeDocument/2006/relationships/image" Target="../media/image63.png"/><Relationship Id="rId26" Type="http://schemas.openxmlformats.org/officeDocument/2006/relationships/image" Target="../media/image71.png"/><Relationship Id="rId39" Type="http://schemas.openxmlformats.org/officeDocument/2006/relationships/image" Target="../media/image84.png"/><Relationship Id="rId21" Type="http://schemas.openxmlformats.org/officeDocument/2006/relationships/image" Target="../media/image66.png"/><Relationship Id="rId34" Type="http://schemas.openxmlformats.org/officeDocument/2006/relationships/image" Target="../media/image79.jpg"/><Relationship Id="rId42" Type="http://schemas.openxmlformats.org/officeDocument/2006/relationships/image" Target="../media/image87.png"/><Relationship Id="rId47" Type="http://schemas.openxmlformats.org/officeDocument/2006/relationships/image" Target="../media/image92.jpg"/><Relationship Id="rId50" Type="http://schemas.openxmlformats.org/officeDocument/2006/relationships/image" Target="../media/image95.png"/><Relationship Id="rId55" Type="http://schemas.openxmlformats.org/officeDocument/2006/relationships/image" Target="../media/image100.jp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6" Type="http://schemas.openxmlformats.org/officeDocument/2006/relationships/image" Target="../media/image61.png"/><Relationship Id="rId29" Type="http://schemas.openxmlformats.org/officeDocument/2006/relationships/image" Target="../media/image74.jpg"/><Relationship Id="rId11" Type="http://schemas.openxmlformats.org/officeDocument/2006/relationships/image" Target="../media/image56.png"/><Relationship Id="rId24" Type="http://schemas.openxmlformats.org/officeDocument/2006/relationships/image" Target="../media/image69.png"/><Relationship Id="rId32" Type="http://schemas.openxmlformats.org/officeDocument/2006/relationships/image" Target="../media/image77.jpg"/><Relationship Id="rId37" Type="http://schemas.openxmlformats.org/officeDocument/2006/relationships/image" Target="../media/image82.jpg"/><Relationship Id="rId40" Type="http://schemas.openxmlformats.org/officeDocument/2006/relationships/image" Target="../media/image85.jpg"/><Relationship Id="rId45" Type="http://schemas.openxmlformats.org/officeDocument/2006/relationships/image" Target="../media/image90.jpg"/><Relationship Id="rId53" Type="http://schemas.openxmlformats.org/officeDocument/2006/relationships/image" Target="../media/image98.png"/><Relationship Id="rId5" Type="http://schemas.openxmlformats.org/officeDocument/2006/relationships/image" Target="../media/image50.png"/><Relationship Id="rId19" Type="http://schemas.openxmlformats.org/officeDocument/2006/relationships/image" Target="../media/image64.png"/><Relationship Id="rId4" Type="http://schemas.openxmlformats.org/officeDocument/2006/relationships/image" Target="../media/image49.jpg"/><Relationship Id="rId9" Type="http://schemas.openxmlformats.org/officeDocument/2006/relationships/image" Target="../media/image54.png"/><Relationship Id="rId14" Type="http://schemas.openxmlformats.org/officeDocument/2006/relationships/image" Target="../media/image59.png"/><Relationship Id="rId22" Type="http://schemas.openxmlformats.org/officeDocument/2006/relationships/image" Target="../media/image67.png"/><Relationship Id="rId27" Type="http://schemas.openxmlformats.org/officeDocument/2006/relationships/image" Target="../media/image72.png"/><Relationship Id="rId30" Type="http://schemas.openxmlformats.org/officeDocument/2006/relationships/image" Target="../media/image75.png"/><Relationship Id="rId35" Type="http://schemas.openxmlformats.org/officeDocument/2006/relationships/image" Target="../media/image80.png"/><Relationship Id="rId43" Type="http://schemas.openxmlformats.org/officeDocument/2006/relationships/image" Target="../media/image88.jpg"/><Relationship Id="rId48" Type="http://schemas.openxmlformats.org/officeDocument/2006/relationships/image" Target="../media/image93.png"/><Relationship Id="rId56" Type="http://schemas.openxmlformats.org/officeDocument/2006/relationships/image" Target="../media/image101.png"/><Relationship Id="rId8" Type="http://schemas.openxmlformats.org/officeDocument/2006/relationships/image" Target="../media/image53.png"/><Relationship Id="rId51" Type="http://schemas.openxmlformats.org/officeDocument/2006/relationships/image" Target="../media/image96.jpg"/><Relationship Id="rId3" Type="http://schemas.openxmlformats.org/officeDocument/2006/relationships/image" Target="../media/image48.png"/><Relationship Id="rId12" Type="http://schemas.openxmlformats.org/officeDocument/2006/relationships/image" Target="../media/image57.png"/><Relationship Id="rId17" Type="http://schemas.openxmlformats.org/officeDocument/2006/relationships/image" Target="../media/image62.png"/><Relationship Id="rId25" Type="http://schemas.openxmlformats.org/officeDocument/2006/relationships/image" Target="../media/image70.png"/><Relationship Id="rId33" Type="http://schemas.openxmlformats.org/officeDocument/2006/relationships/image" Target="../media/image78.png"/><Relationship Id="rId38" Type="http://schemas.openxmlformats.org/officeDocument/2006/relationships/image" Target="../media/image83.png"/><Relationship Id="rId46" Type="http://schemas.openxmlformats.org/officeDocument/2006/relationships/image" Target="../media/image91.png"/><Relationship Id="rId20" Type="http://schemas.openxmlformats.org/officeDocument/2006/relationships/image" Target="../media/image65.png"/><Relationship Id="rId41" Type="http://schemas.openxmlformats.org/officeDocument/2006/relationships/image" Target="../media/image86.png"/><Relationship Id="rId54" Type="http://schemas.openxmlformats.org/officeDocument/2006/relationships/image" Target="../media/image9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15" Type="http://schemas.openxmlformats.org/officeDocument/2006/relationships/image" Target="../media/image60.png"/><Relationship Id="rId23" Type="http://schemas.openxmlformats.org/officeDocument/2006/relationships/image" Target="../media/image68.png"/><Relationship Id="rId28" Type="http://schemas.openxmlformats.org/officeDocument/2006/relationships/image" Target="../media/image73.png"/><Relationship Id="rId36" Type="http://schemas.openxmlformats.org/officeDocument/2006/relationships/image" Target="../media/image81.png"/><Relationship Id="rId49" Type="http://schemas.openxmlformats.org/officeDocument/2006/relationships/image" Target="../media/image94.png"/><Relationship Id="rId57" Type="http://schemas.openxmlformats.org/officeDocument/2006/relationships/image" Target="../media/image102.jpg"/><Relationship Id="rId10" Type="http://schemas.openxmlformats.org/officeDocument/2006/relationships/image" Target="../media/image55.jpg"/><Relationship Id="rId31" Type="http://schemas.openxmlformats.org/officeDocument/2006/relationships/image" Target="../media/image76.png"/><Relationship Id="rId44" Type="http://schemas.openxmlformats.org/officeDocument/2006/relationships/image" Target="../media/image89.png"/><Relationship Id="rId52" Type="http://schemas.openxmlformats.org/officeDocument/2006/relationships/image" Target="../media/image97.pn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4.png"/><Relationship Id="rId18" Type="http://schemas.openxmlformats.org/officeDocument/2006/relationships/image" Target="../media/image119.jpg"/><Relationship Id="rId26" Type="http://schemas.openxmlformats.org/officeDocument/2006/relationships/image" Target="../media/image127.png"/><Relationship Id="rId39" Type="http://schemas.openxmlformats.org/officeDocument/2006/relationships/image" Target="../media/image140.png"/><Relationship Id="rId21" Type="http://schemas.openxmlformats.org/officeDocument/2006/relationships/image" Target="../media/image122.png"/><Relationship Id="rId34" Type="http://schemas.openxmlformats.org/officeDocument/2006/relationships/image" Target="../media/image135.png"/><Relationship Id="rId42" Type="http://schemas.openxmlformats.org/officeDocument/2006/relationships/image" Target="../media/image143.png"/><Relationship Id="rId7" Type="http://schemas.openxmlformats.org/officeDocument/2006/relationships/image" Target="../media/image108.png"/><Relationship Id="rId2" Type="http://schemas.openxmlformats.org/officeDocument/2006/relationships/image" Target="../media/image103.png"/><Relationship Id="rId16" Type="http://schemas.openxmlformats.org/officeDocument/2006/relationships/image" Target="../media/image117.png"/><Relationship Id="rId20" Type="http://schemas.openxmlformats.org/officeDocument/2006/relationships/image" Target="../media/image121.png"/><Relationship Id="rId29" Type="http://schemas.openxmlformats.org/officeDocument/2006/relationships/image" Target="../media/image130.png"/><Relationship Id="rId41" Type="http://schemas.openxmlformats.org/officeDocument/2006/relationships/image" Target="../media/image1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jpg"/><Relationship Id="rId11" Type="http://schemas.openxmlformats.org/officeDocument/2006/relationships/image" Target="../media/image112.png"/><Relationship Id="rId24" Type="http://schemas.openxmlformats.org/officeDocument/2006/relationships/image" Target="../media/image125.png"/><Relationship Id="rId32" Type="http://schemas.openxmlformats.org/officeDocument/2006/relationships/image" Target="../media/image133.png"/><Relationship Id="rId37" Type="http://schemas.openxmlformats.org/officeDocument/2006/relationships/image" Target="../media/image138.png"/><Relationship Id="rId40" Type="http://schemas.openxmlformats.org/officeDocument/2006/relationships/image" Target="../media/image141.png"/><Relationship Id="rId5" Type="http://schemas.openxmlformats.org/officeDocument/2006/relationships/image" Target="../media/image106.png"/><Relationship Id="rId15" Type="http://schemas.openxmlformats.org/officeDocument/2006/relationships/image" Target="../media/image116.jpg"/><Relationship Id="rId23" Type="http://schemas.openxmlformats.org/officeDocument/2006/relationships/image" Target="../media/image124.png"/><Relationship Id="rId28" Type="http://schemas.openxmlformats.org/officeDocument/2006/relationships/image" Target="../media/image129.png"/><Relationship Id="rId36" Type="http://schemas.openxmlformats.org/officeDocument/2006/relationships/image" Target="../media/image137.png"/><Relationship Id="rId10" Type="http://schemas.openxmlformats.org/officeDocument/2006/relationships/image" Target="../media/image111.png"/><Relationship Id="rId19" Type="http://schemas.openxmlformats.org/officeDocument/2006/relationships/image" Target="../media/image120.png"/><Relationship Id="rId31" Type="http://schemas.openxmlformats.org/officeDocument/2006/relationships/image" Target="../media/image132.png"/><Relationship Id="rId4" Type="http://schemas.openxmlformats.org/officeDocument/2006/relationships/image" Target="../media/image105.png"/><Relationship Id="rId9" Type="http://schemas.openxmlformats.org/officeDocument/2006/relationships/image" Target="../media/image110.png"/><Relationship Id="rId14" Type="http://schemas.openxmlformats.org/officeDocument/2006/relationships/image" Target="../media/image115.png"/><Relationship Id="rId22" Type="http://schemas.openxmlformats.org/officeDocument/2006/relationships/image" Target="../media/image123.png"/><Relationship Id="rId27" Type="http://schemas.openxmlformats.org/officeDocument/2006/relationships/image" Target="../media/image128.png"/><Relationship Id="rId30" Type="http://schemas.openxmlformats.org/officeDocument/2006/relationships/image" Target="../media/image131.png"/><Relationship Id="rId35" Type="http://schemas.openxmlformats.org/officeDocument/2006/relationships/image" Target="../media/image136.png"/><Relationship Id="rId43" Type="http://schemas.openxmlformats.org/officeDocument/2006/relationships/image" Target="../media/image144.png"/><Relationship Id="rId8" Type="http://schemas.openxmlformats.org/officeDocument/2006/relationships/image" Target="../media/image109.png"/><Relationship Id="rId3" Type="http://schemas.openxmlformats.org/officeDocument/2006/relationships/image" Target="../media/image104.png"/><Relationship Id="rId12" Type="http://schemas.openxmlformats.org/officeDocument/2006/relationships/image" Target="../media/image113.png"/><Relationship Id="rId17" Type="http://schemas.openxmlformats.org/officeDocument/2006/relationships/image" Target="../media/image118.png"/><Relationship Id="rId25" Type="http://schemas.openxmlformats.org/officeDocument/2006/relationships/image" Target="../media/image126.png"/><Relationship Id="rId33" Type="http://schemas.openxmlformats.org/officeDocument/2006/relationships/image" Target="../media/image134.png"/><Relationship Id="rId38" Type="http://schemas.openxmlformats.org/officeDocument/2006/relationships/image" Target="../media/image13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9ED4754-75AE-CF59-5F3A-AA366D4FBF80}"/>
              </a:ext>
            </a:extLst>
          </p:cNvPr>
          <p:cNvSpPr txBox="1"/>
          <p:nvPr/>
        </p:nvSpPr>
        <p:spPr>
          <a:xfrm>
            <a:off x="1965357" y="1554867"/>
            <a:ext cx="82612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000" b="1" dirty="0">
                <a:highlight>
                  <a:srgbClr val="00FFFF"/>
                </a:highlight>
              </a:rPr>
              <a:t>DPP</a:t>
            </a:r>
            <a:r>
              <a:rPr lang="ja-JP" altLang="en-US" sz="4000" b="1" dirty="0">
                <a:highlight>
                  <a:srgbClr val="00FFFF"/>
                </a:highlight>
              </a:rPr>
              <a:t>（デジタル製品パスポート）</a:t>
            </a:r>
            <a:endParaRPr kumimoji="1" lang="ja-JP" altLang="en-US" sz="4000" b="1" dirty="0">
              <a:highlight>
                <a:srgbClr val="00FFFF"/>
              </a:highlight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84739B8-D033-F66B-5565-CF9892B07387}"/>
              </a:ext>
            </a:extLst>
          </p:cNvPr>
          <p:cNvSpPr txBox="1"/>
          <p:nvPr/>
        </p:nvSpPr>
        <p:spPr>
          <a:xfrm>
            <a:off x="2503170" y="4949190"/>
            <a:ext cx="69037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800" dirty="0"/>
              <a:t>2025</a:t>
            </a:r>
            <a:r>
              <a:rPr kumimoji="1" lang="ja-JP" altLang="en-US" sz="2800" dirty="0"/>
              <a:t>年</a:t>
            </a:r>
            <a:r>
              <a:rPr lang="en-US" altLang="ja-JP" sz="2800" dirty="0"/>
              <a:t>7</a:t>
            </a:r>
            <a:r>
              <a:rPr kumimoji="1" lang="ja-JP" altLang="en-US" sz="2800" dirty="0"/>
              <a:t>月</a:t>
            </a:r>
            <a:r>
              <a:rPr lang="en-US" altLang="ja-JP" sz="2800" dirty="0"/>
              <a:t>30</a:t>
            </a:r>
            <a:r>
              <a:rPr kumimoji="1" lang="ja-JP" altLang="en-US" sz="2800" dirty="0"/>
              <a:t>日</a:t>
            </a:r>
            <a:endParaRPr kumimoji="1" lang="en-US" altLang="ja-JP" sz="2800" dirty="0"/>
          </a:p>
          <a:p>
            <a:pPr algn="ctr"/>
            <a:r>
              <a:rPr lang="ja-JP" altLang="en-US" sz="2800" dirty="0"/>
              <a:t>サプライチェーン情報基盤研究会</a:t>
            </a:r>
            <a:endParaRPr kumimoji="1" lang="ja-JP" altLang="en-US" sz="2800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A881D23-90F7-B3B7-F48D-9DF365B013AB}"/>
              </a:ext>
            </a:extLst>
          </p:cNvPr>
          <p:cNvSpPr txBox="1"/>
          <p:nvPr/>
        </p:nvSpPr>
        <p:spPr>
          <a:xfrm>
            <a:off x="9232062" y="375082"/>
            <a:ext cx="2349660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b="1" dirty="0"/>
              <a:t>技術手法</a:t>
            </a:r>
            <a:r>
              <a:rPr kumimoji="1" lang="en-US" altLang="ja-JP" b="1" dirty="0"/>
              <a:t>2025-1-06</a:t>
            </a:r>
            <a:endParaRPr kumimoji="1" lang="ja-JP" altLang="en-US" b="1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C436B56A-7340-89D0-6C19-13D13E1433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E2DFC-0DB2-4C26-8E1D-9247089C6D3C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5346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37E8EE15-ADC6-3710-9A43-BFA89516C8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333" y="335826"/>
            <a:ext cx="10360622" cy="469337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812D02B6-D8B1-AE0F-0F27-1A5FA59E506F}"/>
              </a:ext>
            </a:extLst>
          </p:cNvPr>
          <p:cNvSpPr txBox="1"/>
          <p:nvPr/>
        </p:nvSpPr>
        <p:spPr>
          <a:xfrm>
            <a:off x="6096000" y="5704344"/>
            <a:ext cx="5081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800" b="1" dirty="0">
                <a:latin typeface="Arial"/>
                <a:cs typeface="Arial"/>
              </a:rPr>
              <a:t>semantic</a:t>
            </a:r>
            <a:r>
              <a:rPr lang="en-US" altLang="ja-JP" sz="2800" b="1" spc="-80" dirty="0">
                <a:latin typeface="Arial"/>
                <a:cs typeface="Arial"/>
              </a:rPr>
              <a:t> </a:t>
            </a:r>
            <a:r>
              <a:rPr lang="en-US" altLang="ja-JP" sz="2800" b="1" spc="-10" dirty="0">
                <a:latin typeface="Arial"/>
                <a:cs typeface="Arial"/>
              </a:rPr>
              <a:t>interoperability</a:t>
            </a:r>
            <a:endParaRPr kumimoji="1" lang="ja-JP" altLang="en-US" sz="2800" dirty="0"/>
          </a:p>
        </p:txBody>
      </p:sp>
      <p:sp>
        <p:nvSpPr>
          <p:cNvPr id="7" name="矢印: 右 6">
            <a:extLst>
              <a:ext uri="{FF2B5EF4-FFF2-40B4-BE49-F238E27FC236}">
                <a16:creationId xmlns:a16="http://schemas.microsoft.com/office/drawing/2014/main" id="{38ED5D22-7B92-137B-20A0-131FCB6C7CA1}"/>
              </a:ext>
            </a:extLst>
          </p:cNvPr>
          <p:cNvSpPr/>
          <p:nvPr/>
        </p:nvSpPr>
        <p:spPr>
          <a:xfrm>
            <a:off x="5554980" y="5758934"/>
            <a:ext cx="697230" cy="46863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055EF470-1BB7-8E9A-0223-7C5BA634AB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E2DFC-0DB2-4C26-8E1D-9247089C6D3C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118024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92A46CCF-88A4-4575-820B-FCA40895B6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7460" y="490855"/>
            <a:ext cx="8572499" cy="6127750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00FB029-588B-F882-F924-EA8C92E9BE0D}"/>
              </a:ext>
            </a:extLst>
          </p:cNvPr>
          <p:cNvSpPr txBox="1"/>
          <p:nvPr/>
        </p:nvSpPr>
        <p:spPr>
          <a:xfrm>
            <a:off x="514350" y="490855"/>
            <a:ext cx="170307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b="1" dirty="0"/>
              <a:t>DPP</a:t>
            </a:r>
          </a:p>
          <a:p>
            <a:r>
              <a:rPr lang="ja-JP" altLang="en-US" sz="2800" b="1" dirty="0"/>
              <a:t>データ</a:t>
            </a:r>
            <a:endParaRPr lang="en-US" altLang="ja-JP" sz="2800" b="1" dirty="0"/>
          </a:p>
          <a:p>
            <a:r>
              <a:rPr kumimoji="1" lang="ja-JP" altLang="en-US" sz="2800" b="1" dirty="0"/>
              <a:t>モデル</a:t>
            </a:r>
          </a:p>
        </p:txBody>
      </p: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8D0744BC-9A1D-37C4-0A70-8D1F819C0A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E2DFC-0DB2-4C26-8E1D-9247089C6D3C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28205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736155"/>
            <a:ext cx="12190730" cy="779145"/>
            <a:chOff x="0" y="736155"/>
            <a:chExt cx="12190730" cy="77914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82184" y="781075"/>
              <a:ext cx="1241590" cy="73352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953465" y="781162"/>
              <a:ext cx="1241600" cy="733528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17461" y="238227"/>
            <a:ext cx="10515600" cy="555248"/>
          </a:xfrm>
          <a:prstGeom prst="rect">
            <a:avLst/>
          </a:prstGeom>
        </p:spPr>
        <p:txBody>
          <a:bodyPr vert="horz" wrap="square" lIns="0" tIns="62198" rIns="0" bIns="0" rtlCol="0">
            <a:spAutoFit/>
          </a:bodyPr>
          <a:lstStyle/>
          <a:p>
            <a:pPr marL="207645">
              <a:lnSpc>
                <a:spcPct val="100000"/>
              </a:lnSpc>
              <a:spcBef>
                <a:spcPts val="95"/>
              </a:spcBef>
            </a:pPr>
            <a:r>
              <a:rPr sz="3200" spc="-10" dirty="0">
                <a:latin typeface="Arial" panose="020B0604020202020204" pitchFamily="34" charset="0"/>
                <a:cs typeface="Arial" panose="020B0604020202020204" pitchFamily="34" charset="0"/>
              </a:rPr>
              <a:t>Timeline</a:t>
            </a:r>
            <a:endParaRPr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407912" y="1409085"/>
            <a:ext cx="1457960" cy="6667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400" b="1" spc="-10" dirty="0">
                <a:latin typeface="Arial"/>
                <a:cs typeface="Arial"/>
              </a:rPr>
              <a:t>Kick-</a:t>
            </a:r>
            <a:r>
              <a:rPr sz="1400" b="1" dirty="0">
                <a:latin typeface="Arial"/>
                <a:cs typeface="Arial"/>
              </a:rPr>
              <a:t>Off</a:t>
            </a:r>
            <a:r>
              <a:rPr sz="1400" b="1" spc="-10" dirty="0">
                <a:latin typeface="Arial"/>
                <a:cs typeface="Arial"/>
              </a:rPr>
              <a:t> meeting </a:t>
            </a:r>
            <a:r>
              <a:rPr sz="1400" b="1" dirty="0">
                <a:latin typeface="Arial"/>
                <a:cs typeface="Arial"/>
              </a:rPr>
              <a:t>of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DPP</a:t>
            </a:r>
            <a:r>
              <a:rPr sz="1400" b="1" spc="-1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Part</a:t>
            </a:r>
            <a:r>
              <a:rPr sz="1400" b="1" spc="-30" dirty="0">
                <a:latin typeface="Arial"/>
                <a:cs typeface="Arial"/>
              </a:rPr>
              <a:t> </a:t>
            </a:r>
            <a:r>
              <a:rPr sz="1400" b="1" spc="-50" dirty="0">
                <a:latin typeface="Arial"/>
                <a:cs typeface="Arial"/>
              </a:rPr>
              <a:t>1 </a:t>
            </a:r>
            <a:r>
              <a:rPr sz="1400" b="1" dirty="0">
                <a:latin typeface="Arial"/>
                <a:cs typeface="Arial"/>
              </a:rPr>
              <a:t>Standards</a:t>
            </a:r>
            <a:r>
              <a:rPr sz="1400" b="1" spc="-80" dirty="0">
                <a:latin typeface="Arial"/>
                <a:cs typeface="Arial"/>
              </a:rPr>
              <a:t> </a:t>
            </a:r>
            <a:r>
              <a:rPr sz="1400" b="1" spc="-10" dirty="0">
                <a:latin typeface="Arial"/>
                <a:cs typeface="Arial"/>
              </a:rPr>
              <a:t>series</a:t>
            </a:r>
            <a:endParaRPr sz="14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407912" y="2262645"/>
            <a:ext cx="122936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latin typeface="Arial"/>
                <a:cs typeface="Arial"/>
              </a:rPr>
              <a:t>February</a:t>
            </a:r>
            <a:r>
              <a:rPr sz="1400" b="1" spc="-70" dirty="0">
                <a:latin typeface="Arial"/>
                <a:cs typeface="Arial"/>
              </a:rPr>
              <a:t> </a:t>
            </a:r>
            <a:r>
              <a:rPr sz="1400" b="1" spc="-20" dirty="0">
                <a:latin typeface="Arial"/>
                <a:cs typeface="Arial"/>
              </a:rPr>
              <a:t>2025</a:t>
            </a:r>
            <a:endParaRPr sz="1400">
              <a:latin typeface="Arial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0" y="2516534"/>
            <a:ext cx="12192000" cy="813435"/>
            <a:chOff x="0" y="2516534"/>
            <a:chExt cx="12192000" cy="813435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2722816"/>
              <a:ext cx="12192000" cy="419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41846" y="2820629"/>
              <a:ext cx="203200" cy="20320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25601" y="2843809"/>
              <a:ext cx="190500" cy="19050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19249" y="2837459"/>
              <a:ext cx="203200" cy="20320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050256" y="2843453"/>
              <a:ext cx="190487" cy="190487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43899" y="2837094"/>
              <a:ext cx="203200" cy="203200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651529" y="2522884"/>
              <a:ext cx="770255" cy="800735"/>
            </a:xfrm>
            <a:custGeom>
              <a:avLst/>
              <a:gdLst/>
              <a:ahLst/>
              <a:cxnLst/>
              <a:rect l="l" t="t" r="r" b="b"/>
              <a:pathLst>
                <a:path w="770255" h="800735">
                  <a:moveTo>
                    <a:pt x="384949" y="0"/>
                  </a:moveTo>
                  <a:lnTo>
                    <a:pt x="336663" y="3118"/>
                  </a:lnTo>
                  <a:lnTo>
                    <a:pt x="290166" y="12223"/>
                  </a:lnTo>
                  <a:lnTo>
                    <a:pt x="245819" y="26939"/>
                  </a:lnTo>
                  <a:lnTo>
                    <a:pt x="203984" y="46892"/>
                  </a:lnTo>
                  <a:lnTo>
                    <a:pt x="165021" y="71706"/>
                  </a:lnTo>
                  <a:lnTo>
                    <a:pt x="129290" y="101007"/>
                  </a:lnTo>
                  <a:lnTo>
                    <a:pt x="97153" y="134419"/>
                  </a:lnTo>
                  <a:lnTo>
                    <a:pt x="68971" y="171567"/>
                  </a:lnTo>
                  <a:lnTo>
                    <a:pt x="45103" y="212077"/>
                  </a:lnTo>
                  <a:lnTo>
                    <a:pt x="25911" y="255572"/>
                  </a:lnTo>
                  <a:lnTo>
                    <a:pt x="11756" y="301680"/>
                  </a:lnTo>
                  <a:lnTo>
                    <a:pt x="2999" y="350023"/>
                  </a:lnTo>
                  <a:lnTo>
                    <a:pt x="0" y="400227"/>
                  </a:lnTo>
                  <a:lnTo>
                    <a:pt x="2999" y="450432"/>
                  </a:lnTo>
                  <a:lnTo>
                    <a:pt x="11756" y="498775"/>
                  </a:lnTo>
                  <a:lnTo>
                    <a:pt x="25911" y="544882"/>
                  </a:lnTo>
                  <a:lnTo>
                    <a:pt x="45103" y="588378"/>
                  </a:lnTo>
                  <a:lnTo>
                    <a:pt x="68971" y="628888"/>
                  </a:lnTo>
                  <a:lnTo>
                    <a:pt x="97153" y="666036"/>
                  </a:lnTo>
                  <a:lnTo>
                    <a:pt x="129290" y="699448"/>
                  </a:lnTo>
                  <a:lnTo>
                    <a:pt x="165021" y="728749"/>
                  </a:lnTo>
                  <a:lnTo>
                    <a:pt x="203984" y="753563"/>
                  </a:lnTo>
                  <a:lnTo>
                    <a:pt x="245819" y="773516"/>
                  </a:lnTo>
                  <a:lnTo>
                    <a:pt x="290166" y="788232"/>
                  </a:lnTo>
                  <a:lnTo>
                    <a:pt x="336663" y="797337"/>
                  </a:lnTo>
                  <a:lnTo>
                    <a:pt x="384949" y="800455"/>
                  </a:lnTo>
                  <a:lnTo>
                    <a:pt x="433238" y="797337"/>
                  </a:lnTo>
                  <a:lnTo>
                    <a:pt x="479737" y="788232"/>
                  </a:lnTo>
                  <a:lnTo>
                    <a:pt x="524084" y="773516"/>
                  </a:lnTo>
                  <a:lnTo>
                    <a:pt x="565920" y="753563"/>
                  </a:lnTo>
                  <a:lnTo>
                    <a:pt x="604883" y="728749"/>
                  </a:lnTo>
                  <a:lnTo>
                    <a:pt x="640613" y="699448"/>
                  </a:lnTo>
                  <a:lnTo>
                    <a:pt x="672749" y="666036"/>
                  </a:lnTo>
                  <a:lnTo>
                    <a:pt x="700931" y="628888"/>
                  </a:lnTo>
                  <a:lnTo>
                    <a:pt x="724798" y="588378"/>
                  </a:lnTo>
                  <a:lnTo>
                    <a:pt x="743988" y="544882"/>
                  </a:lnTo>
                  <a:lnTo>
                    <a:pt x="758143" y="498775"/>
                  </a:lnTo>
                  <a:lnTo>
                    <a:pt x="766900" y="450432"/>
                  </a:lnTo>
                  <a:lnTo>
                    <a:pt x="769899" y="400227"/>
                  </a:lnTo>
                  <a:lnTo>
                    <a:pt x="766900" y="350023"/>
                  </a:lnTo>
                  <a:lnTo>
                    <a:pt x="758143" y="301680"/>
                  </a:lnTo>
                  <a:lnTo>
                    <a:pt x="743988" y="255572"/>
                  </a:lnTo>
                  <a:lnTo>
                    <a:pt x="724798" y="212077"/>
                  </a:lnTo>
                  <a:lnTo>
                    <a:pt x="700931" y="171567"/>
                  </a:lnTo>
                  <a:lnTo>
                    <a:pt x="672749" y="134419"/>
                  </a:lnTo>
                  <a:lnTo>
                    <a:pt x="640613" y="101007"/>
                  </a:lnTo>
                  <a:lnTo>
                    <a:pt x="604883" y="71706"/>
                  </a:lnTo>
                  <a:lnTo>
                    <a:pt x="565920" y="46892"/>
                  </a:lnTo>
                  <a:lnTo>
                    <a:pt x="524084" y="26939"/>
                  </a:lnTo>
                  <a:lnTo>
                    <a:pt x="479737" y="12223"/>
                  </a:lnTo>
                  <a:lnTo>
                    <a:pt x="433238" y="3118"/>
                  </a:lnTo>
                  <a:lnTo>
                    <a:pt x="384949" y="0"/>
                  </a:lnTo>
                  <a:close/>
                </a:path>
              </a:pathLst>
            </a:custGeom>
            <a:solidFill>
              <a:srgbClr val="44BD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651529" y="2522884"/>
              <a:ext cx="770255" cy="800735"/>
            </a:xfrm>
            <a:custGeom>
              <a:avLst/>
              <a:gdLst/>
              <a:ahLst/>
              <a:cxnLst/>
              <a:rect l="l" t="t" r="r" b="b"/>
              <a:pathLst>
                <a:path w="770255" h="800735">
                  <a:moveTo>
                    <a:pt x="0" y="400227"/>
                  </a:moveTo>
                  <a:lnTo>
                    <a:pt x="2999" y="350023"/>
                  </a:lnTo>
                  <a:lnTo>
                    <a:pt x="11756" y="301680"/>
                  </a:lnTo>
                  <a:lnTo>
                    <a:pt x="25911" y="255572"/>
                  </a:lnTo>
                  <a:lnTo>
                    <a:pt x="45103" y="212077"/>
                  </a:lnTo>
                  <a:lnTo>
                    <a:pt x="68971" y="171567"/>
                  </a:lnTo>
                  <a:lnTo>
                    <a:pt x="97153" y="134419"/>
                  </a:lnTo>
                  <a:lnTo>
                    <a:pt x="129290" y="101007"/>
                  </a:lnTo>
                  <a:lnTo>
                    <a:pt x="165021" y="71706"/>
                  </a:lnTo>
                  <a:lnTo>
                    <a:pt x="203984" y="46892"/>
                  </a:lnTo>
                  <a:lnTo>
                    <a:pt x="245819" y="26939"/>
                  </a:lnTo>
                  <a:lnTo>
                    <a:pt x="290166" y="12223"/>
                  </a:lnTo>
                  <a:lnTo>
                    <a:pt x="336663" y="3118"/>
                  </a:lnTo>
                  <a:lnTo>
                    <a:pt x="384949" y="0"/>
                  </a:lnTo>
                  <a:lnTo>
                    <a:pt x="433238" y="3118"/>
                  </a:lnTo>
                  <a:lnTo>
                    <a:pt x="479737" y="12223"/>
                  </a:lnTo>
                  <a:lnTo>
                    <a:pt x="524084" y="26939"/>
                  </a:lnTo>
                  <a:lnTo>
                    <a:pt x="565920" y="46892"/>
                  </a:lnTo>
                  <a:lnTo>
                    <a:pt x="604883" y="71706"/>
                  </a:lnTo>
                  <a:lnTo>
                    <a:pt x="640613" y="101007"/>
                  </a:lnTo>
                  <a:lnTo>
                    <a:pt x="672749" y="134419"/>
                  </a:lnTo>
                  <a:lnTo>
                    <a:pt x="700931" y="171567"/>
                  </a:lnTo>
                  <a:lnTo>
                    <a:pt x="724798" y="212077"/>
                  </a:lnTo>
                  <a:lnTo>
                    <a:pt x="743988" y="255572"/>
                  </a:lnTo>
                  <a:lnTo>
                    <a:pt x="758143" y="301680"/>
                  </a:lnTo>
                  <a:lnTo>
                    <a:pt x="766900" y="350023"/>
                  </a:lnTo>
                  <a:lnTo>
                    <a:pt x="769899" y="400227"/>
                  </a:lnTo>
                  <a:lnTo>
                    <a:pt x="766900" y="450432"/>
                  </a:lnTo>
                  <a:lnTo>
                    <a:pt x="758143" y="498775"/>
                  </a:lnTo>
                  <a:lnTo>
                    <a:pt x="743988" y="544882"/>
                  </a:lnTo>
                  <a:lnTo>
                    <a:pt x="724798" y="588378"/>
                  </a:lnTo>
                  <a:lnTo>
                    <a:pt x="700931" y="628888"/>
                  </a:lnTo>
                  <a:lnTo>
                    <a:pt x="672749" y="666036"/>
                  </a:lnTo>
                  <a:lnTo>
                    <a:pt x="640613" y="699448"/>
                  </a:lnTo>
                  <a:lnTo>
                    <a:pt x="604883" y="728749"/>
                  </a:lnTo>
                  <a:lnTo>
                    <a:pt x="565920" y="753563"/>
                  </a:lnTo>
                  <a:lnTo>
                    <a:pt x="524084" y="773516"/>
                  </a:lnTo>
                  <a:lnTo>
                    <a:pt x="479737" y="788232"/>
                  </a:lnTo>
                  <a:lnTo>
                    <a:pt x="433238" y="797337"/>
                  </a:lnTo>
                  <a:lnTo>
                    <a:pt x="384949" y="800455"/>
                  </a:lnTo>
                  <a:lnTo>
                    <a:pt x="336663" y="797337"/>
                  </a:lnTo>
                  <a:lnTo>
                    <a:pt x="290166" y="788232"/>
                  </a:lnTo>
                  <a:lnTo>
                    <a:pt x="245819" y="773516"/>
                  </a:lnTo>
                  <a:lnTo>
                    <a:pt x="203984" y="753563"/>
                  </a:lnTo>
                  <a:lnTo>
                    <a:pt x="165021" y="728749"/>
                  </a:lnTo>
                  <a:lnTo>
                    <a:pt x="129290" y="699448"/>
                  </a:lnTo>
                  <a:lnTo>
                    <a:pt x="97153" y="666036"/>
                  </a:lnTo>
                  <a:lnTo>
                    <a:pt x="68971" y="628888"/>
                  </a:lnTo>
                  <a:lnTo>
                    <a:pt x="45103" y="588378"/>
                  </a:lnTo>
                  <a:lnTo>
                    <a:pt x="25911" y="544882"/>
                  </a:lnTo>
                  <a:lnTo>
                    <a:pt x="11756" y="498775"/>
                  </a:lnTo>
                  <a:lnTo>
                    <a:pt x="2999" y="450432"/>
                  </a:lnTo>
                  <a:lnTo>
                    <a:pt x="0" y="400227"/>
                  </a:lnTo>
                  <a:close/>
                </a:path>
              </a:pathLst>
            </a:custGeom>
            <a:ln w="12699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1770607" y="2767157"/>
            <a:ext cx="53149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20" dirty="0">
                <a:solidFill>
                  <a:srgbClr val="FFFFFF"/>
                </a:solidFill>
                <a:latin typeface="Arial"/>
                <a:cs typeface="Arial"/>
              </a:rPr>
              <a:t>2025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10910776" y="2509281"/>
            <a:ext cx="782955" cy="813435"/>
            <a:chOff x="10910776" y="2509281"/>
            <a:chExt cx="782955" cy="813435"/>
          </a:xfrm>
        </p:grpSpPr>
        <p:sp>
          <p:nvSpPr>
            <p:cNvPr id="19" name="object 19"/>
            <p:cNvSpPr/>
            <p:nvPr/>
          </p:nvSpPr>
          <p:spPr>
            <a:xfrm>
              <a:off x="10917126" y="2515631"/>
              <a:ext cx="770255" cy="800735"/>
            </a:xfrm>
            <a:custGeom>
              <a:avLst/>
              <a:gdLst/>
              <a:ahLst/>
              <a:cxnLst/>
              <a:rect l="l" t="t" r="r" b="b"/>
              <a:pathLst>
                <a:path w="770254" h="800735">
                  <a:moveTo>
                    <a:pt x="384949" y="0"/>
                  </a:moveTo>
                  <a:lnTo>
                    <a:pt x="336663" y="3118"/>
                  </a:lnTo>
                  <a:lnTo>
                    <a:pt x="290166" y="12223"/>
                  </a:lnTo>
                  <a:lnTo>
                    <a:pt x="245819" y="26939"/>
                  </a:lnTo>
                  <a:lnTo>
                    <a:pt x="203984" y="46892"/>
                  </a:lnTo>
                  <a:lnTo>
                    <a:pt x="165021" y="71706"/>
                  </a:lnTo>
                  <a:lnTo>
                    <a:pt x="129290" y="101007"/>
                  </a:lnTo>
                  <a:lnTo>
                    <a:pt x="97153" y="134419"/>
                  </a:lnTo>
                  <a:lnTo>
                    <a:pt x="68971" y="171567"/>
                  </a:lnTo>
                  <a:lnTo>
                    <a:pt x="45103" y="212077"/>
                  </a:lnTo>
                  <a:lnTo>
                    <a:pt x="25911" y="255572"/>
                  </a:lnTo>
                  <a:lnTo>
                    <a:pt x="11756" y="301680"/>
                  </a:lnTo>
                  <a:lnTo>
                    <a:pt x="2999" y="350023"/>
                  </a:lnTo>
                  <a:lnTo>
                    <a:pt x="0" y="400227"/>
                  </a:lnTo>
                  <a:lnTo>
                    <a:pt x="2999" y="450432"/>
                  </a:lnTo>
                  <a:lnTo>
                    <a:pt x="11756" y="498775"/>
                  </a:lnTo>
                  <a:lnTo>
                    <a:pt x="25911" y="544882"/>
                  </a:lnTo>
                  <a:lnTo>
                    <a:pt x="45103" y="588378"/>
                  </a:lnTo>
                  <a:lnTo>
                    <a:pt x="68971" y="628888"/>
                  </a:lnTo>
                  <a:lnTo>
                    <a:pt x="97153" y="666036"/>
                  </a:lnTo>
                  <a:lnTo>
                    <a:pt x="129290" y="699448"/>
                  </a:lnTo>
                  <a:lnTo>
                    <a:pt x="165021" y="728749"/>
                  </a:lnTo>
                  <a:lnTo>
                    <a:pt x="203984" y="753563"/>
                  </a:lnTo>
                  <a:lnTo>
                    <a:pt x="245819" y="773516"/>
                  </a:lnTo>
                  <a:lnTo>
                    <a:pt x="290166" y="788232"/>
                  </a:lnTo>
                  <a:lnTo>
                    <a:pt x="336663" y="797337"/>
                  </a:lnTo>
                  <a:lnTo>
                    <a:pt x="384949" y="800455"/>
                  </a:lnTo>
                  <a:lnTo>
                    <a:pt x="433238" y="797337"/>
                  </a:lnTo>
                  <a:lnTo>
                    <a:pt x="479737" y="788232"/>
                  </a:lnTo>
                  <a:lnTo>
                    <a:pt x="524084" y="773516"/>
                  </a:lnTo>
                  <a:lnTo>
                    <a:pt x="565920" y="753563"/>
                  </a:lnTo>
                  <a:lnTo>
                    <a:pt x="604883" y="728749"/>
                  </a:lnTo>
                  <a:lnTo>
                    <a:pt x="640613" y="699448"/>
                  </a:lnTo>
                  <a:lnTo>
                    <a:pt x="672749" y="666036"/>
                  </a:lnTo>
                  <a:lnTo>
                    <a:pt x="700931" y="628888"/>
                  </a:lnTo>
                  <a:lnTo>
                    <a:pt x="724798" y="588378"/>
                  </a:lnTo>
                  <a:lnTo>
                    <a:pt x="743988" y="544882"/>
                  </a:lnTo>
                  <a:lnTo>
                    <a:pt x="758143" y="498775"/>
                  </a:lnTo>
                  <a:lnTo>
                    <a:pt x="766900" y="450432"/>
                  </a:lnTo>
                  <a:lnTo>
                    <a:pt x="769899" y="400227"/>
                  </a:lnTo>
                  <a:lnTo>
                    <a:pt x="766900" y="350023"/>
                  </a:lnTo>
                  <a:lnTo>
                    <a:pt x="758143" y="301680"/>
                  </a:lnTo>
                  <a:lnTo>
                    <a:pt x="743988" y="255572"/>
                  </a:lnTo>
                  <a:lnTo>
                    <a:pt x="724798" y="212077"/>
                  </a:lnTo>
                  <a:lnTo>
                    <a:pt x="700931" y="171567"/>
                  </a:lnTo>
                  <a:lnTo>
                    <a:pt x="672749" y="134419"/>
                  </a:lnTo>
                  <a:lnTo>
                    <a:pt x="640613" y="101007"/>
                  </a:lnTo>
                  <a:lnTo>
                    <a:pt x="604883" y="71706"/>
                  </a:lnTo>
                  <a:lnTo>
                    <a:pt x="565920" y="46892"/>
                  </a:lnTo>
                  <a:lnTo>
                    <a:pt x="524084" y="26939"/>
                  </a:lnTo>
                  <a:lnTo>
                    <a:pt x="479737" y="12223"/>
                  </a:lnTo>
                  <a:lnTo>
                    <a:pt x="433238" y="3118"/>
                  </a:lnTo>
                  <a:lnTo>
                    <a:pt x="384949" y="0"/>
                  </a:lnTo>
                  <a:close/>
                </a:path>
              </a:pathLst>
            </a:custGeom>
            <a:solidFill>
              <a:srgbClr val="44A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0917126" y="2515631"/>
              <a:ext cx="770255" cy="800735"/>
            </a:xfrm>
            <a:custGeom>
              <a:avLst/>
              <a:gdLst/>
              <a:ahLst/>
              <a:cxnLst/>
              <a:rect l="l" t="t" r="r" b="b"/>
              <a:pathLst>
                <a:path w="770254" h="800735">
                  <a:moveTo>
                    <a:pt x="0" y="400227"/>
                  </a:moveTo>
                  <a:lnTo>
                    <a:pt x="2999" y="350023"/>
                  </a:lnTo>
                  <a:lnTo>
                    <a:pt x="11756" y="301680"/>
                  </a:lnTo>
                  <a:lnTo>
                    <a:pt x="25911" y="255572"/>
                  </a:lnTo>
                  <a:lnTo>
                    <a:pt x="45103" y="212077"/>
                  </a:lnTo>
                  <a:lnTo>
                    <a:pt x="68971" y="171567"/>
                  </a:lnTo>
                  <a:lnTo>
                    <a:pt x="97153" y="134419"/>
                  </a:lnTo>
                  <a:lnTo>
                    <a:pt x="129290" y="101007"/>
                  </a:lnTo>
                  <a:lnTo>
                    <a:pt x="165021" y="71706"/>
                  </a:lnTo>
                  <a:lnTo>
                    <a:pt x="203984" y="46892"/>
                  </a:lnTo>
                  <a:lnTo>
                    <a:pt x="245819" y="26939"/>
                  </a:lnTo>
                  <a:lnTo>
                    <a:pt x="290166" y="12223"/>
                  </a:lnTo>
                  <a:lnTo>
                    <a:pt x="336663" y="3118"/>
                  </a:lnTo>
                  <a:lnTo>
                    <a:pt x="384949" y="0"/>
                  </a:lnTo>
                  <a:lnTo>
                    <a:pt x="433238" y="3118"/>
                  </a:lnTo>
                  <a:lnTo>
                    <a:pt x="479737" y="12223"/>
                  </a:lnTo>
                  <a:lnTo>
                    <a:pt x="524084" y="26939"/>
                  </a:lnTo>
                  <a:lnTo>
                    <a:pt x="565920" y="46892"/>
                  </a:lnTo>
                  <a:lnTo>
                    <a:pt x="604883" y="71706"/>
                  </a:lnTo>
                  <a:lnTo>
                    <a:pt x="640613" y="101007"/>
                  </a:lnTo>
                  <a:lnTo>
                    <a:pt x="672749" y="134419"/>
                  </a:lnTo>
                  <a:lnTo>
                    <a:pt x="700931" y="171567"/>
                  </a:lnTo>
                  <a:lnTo>
                    <a:pt x="724798" y="212077"/>
                  </a:lnTo>
                  <a:lnTo>
                    <a:pt x="743988" y="255572"/>
                  </a:lnTo>
                  <a:lnTo>
                    <a:pt x="758143" y="301680"/>
                  </a:lnTo>
                  <a:lnTo>
                    <a:pt x="766900" y="350023"/>
                  </a:lnTo>
                  <a:lnTo>
                    <a:pt x="769899" y="400227"/>
                  </a:lnTo>
                  <a:lnTo>
                    <a:pt x="766900" y="450432"/>
                  </a:lnTo>
                  <a:lnTo>
                    <a:pt x="758143" y="498775"/>
                  </a:lnTo>
                  <a:lnTo>
                    <a:pt x="743988" y="544882"/>
                  </a:lnTo>
                  <a:lnTo>
                    <a:pt x="724798" y="588378"/>
                  </a:lnTo>
                  <a:lnTo>
                    <a:pt x="700931" y="628888"/>
                  </a:lnTo>
                  <a:lnTo>
                    <a:pt x="672749" y="666036"/>
                  </a:lnTo>
                  <a:lnTo>
                    <a:pt x="640613" y="699448"/>
                  </a:lnTo>
                  <a:lnTo>
                    <a:pt x="604883" y="728749"/>
                  </a:lnTo>
                  <a:lnTo>
                    <a:pt x="565920" y="753563"/>
                  </a:lnTo>
                  <a:lnTo>
                    <a:pt x="524084" y="773516"/>
                  </a:lnTo>
                  <a:lnTo>
                    <a:pt x="479737" y="788232"/>
                  </a:lnTo>
                  <a:lnTo>
                    <a:pt x="433238" y="797337"/>
                  </a:lnTo>
                  <a:lnTo>
                    <a:pt x="384949" y="800455"/>
                  </a:lnTo>
                  <a:lnTo>
                    <a:pt x="336663" y="797337"/>
                  </a:lnTo>
                  <a:lnTo>
                    <a:pt x="290166" y="788232"/>
                  </a:lnTo>
                  <a:lnTo>
                    <a:pt x="245819" y="773516"/>
                  </a:lnTo>
                  <a:lnTo>
                    <a:pt x="203984" y="753563"/>
                  </a:lnTo>
                  <a:lnTo>
                    <a:pt x="165021" y="728749"/>
                  </a:lnTo>
                  <a:lnTo>
                    <a:pt x="129290" y="699448"/>
                  </a:lnTo>
                  <a:lnTo>
                    <a:pt x="97153" y="666036"/>
                  </a:lnTo>
                  <a:lnTo>
                    <a:pt x="68971" y="628888"/>
                  </a:lnTo>
                  <a:lnTo>
                    <a:pt x="45103" y="588378"/>
                  </a:lnTo>
                  <a:lnTo>
                    <a:pt x="25911" y="544882"/>
                  </a:lnTo>
                  <a:lnTo>
                    <a:pt x="11756" y="498775"/>
                  </a:lnTo>
                  <a:lnTo>
                    <a:pt x="2999" y="450432"/>
                  </a:lnTo>
                  <a:lnTo>
                    <a:pt x="0" y="400227"/>
                  </a:lnTo>
                  <a:close/>
                </a:path>
              </a:pathLst>
            </a:custGeom>
            <a:ln w="12699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11036204" y="2759902"/>
            <a:ext cx="53149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20" dirty="0">
                <a:solidFill>
                  <a:srgbClr val="FFFFFF"/>
                </a:solidFill>
                <a:latin typeface="Arial"/>
                <a:cs typeface="Arial"/>
              </a:rPr>
              <a:t>2026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293458" y="2832934"/>
            <a:ext cx="4730115" cy="966469"/>
            <a:chOff x="293458" y="2832934"/>
            <a:chExt cx="4730115" cy="966469"/>
          </a:xfrm>
        </p:grpSpPr>
        <p:pic>
          <p:nvPicPr>
            <p:cNvPr id="23" name="object 2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343236" y="2839288"/>
              <a:ext cx="190500" cy="190500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336890" y="2832934"/>
              <a:ext cx="203200" cy="203200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02983" y="3240582"/>
              <a:ext cx="828865" cy="462456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298221" y="3235820"/>
              <a:ext cx="838835" cy="478155"/>
            </a:xfrm>
            <a:custGeom>
              <a:avLst/>
              <a:gdLst/>
              <a:ahLst/>
              <a:cxnLst/>
              <a:rect l="l" t="t" r="r" b="b"/>
              <a:pathLst>
                <a:path w="838835" h="478154">
                  <a:moveTo>
                    <a:pt x="0" y="0"/>
                  </a:moveTo>
                  <a:lnTo>
                    <a:pt x="838403" y="0"/>
                  </a:lnTo>
                  <a:lnTo>
                    <a:pt x="838403" y="478066"/>
                  </a:lnTo>
                  <a:lnTo>
                    <a:pt x="0" y="478066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199964" y="3335671"/>
              <a:ext cx="823208" cy="463273"/>
            </a:xfrm>
            <a:prstGeom prst="rect">
              <a:avLst/>
            </a:prstGeom>
          </p:spPr>
        </p:pic>
      </p:grpSp>
      <p:sp>
        <p:nvSpPr>
          <p:cNvPr id="28" name="object 28"/>
          <p:cNvSpPr txBox="1"/>
          <p:nvPr/>
        </p:nvSpPr>
        <p:spPr>
          <a:xfrm>
            <a:off x="270706" y="4255071"/>
            <a:ext cx="1341120" cy="15201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2573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latin typeface="Arial"/>
                <a:cs typeface="Arial"/>
              </a:rPr>
              <a:t>Start</a:t>
            </a:r>
            <a:r>
              <a:rPr sz="1400" b="1" spc="-30" dirty="0">
                <a:latin typeface="Arial"/>
                <a:cs typeface="Arial"/>
              </a:rPr>
              <a:t> </a:t>
            </a:r>
            <a:r>
              <a:rPr sz="1400" b="1" spc="-25" dirty="0">
                <a:latin typeface="Arial"/>
                <a:cs typeface="Arial"/>
              </a:rPr>
              <a:t>of </a:t>
            </a:r>
            <a:r>
              <a:rPr sz="1400" b="1" spc="-10" dirty="0">
                <a:latin typeface="Arial"/>
                <a:cs typeface="Arial"/>
              </a:rPr>
              <a:t>Investigations </a:t>
            </a:r>
            <a:r>
              <a:rPr sz="1400" b="1" spc="-20" dirty="0">
                <a:latin typeface="Arial"/>
                <a:cs typeface="Arial"/>
              </a:rPr>
              <a:t>with</a:t>
            </a:r>
            <a:endParaRPr sz="14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</a:pPr>
            <a:r>
              <a:rPr sz="1400" b="1" dirty="0">
                <a:latin typeface="Arial"/>
                <a:cs typeface="Arial"/>
              </a:rPr>
              <a:t>concepts,</a:t>
            </a:r>
            <a:r>
              <a:rPr sz="1400" b="1" spc="-85" dirty="0">
                <a:latin typeface="Arial"/>
                <a:cs typeface="Arial"/>
              </a:rPr>
              <a:t> </a:t>
            </a:r>
            <a:r>
              <a:rPr sz="1400" b="1" spc="-20" dirty="0">
                <a:latin typeface="Arial"/>
                <a:cs typeface="Arial"/>
              </a:rPr>
              <a:t>pilot </a:t>
            </a:r>
            <a:r>
              <a:rPr sz="1400" b="1" spc="-10" dirty="0">
                <a:latin typeface="Arial"/>
                <a:cs typeface="Arial"/>
              </a:rPr>
              <a:t>industries, implementation </a:t>
            </a:r>
            <a:r>
              <a:rPr sz="1400" b="1" dirty="0">
                <a:latin typeface="Arial"/>
                <a:cs typeface="Arial"/>
              </a:rPr>
              <a:t>and</a:t>
            </a:r>
            <a:r>
              <a:rPr sz="1400" b="1" spc="-35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use</a:t>
            </a:r>
            <a:r>
              <a:rPr sz="1400" b="1" spc="-30" dirty="0">
                <a:latin typeface="Arial"/>
                <a:cs typeface="Arial"/>
              </a:rPr>
              <a:t> </a:t>
            </a:r>
            <a:r>
              <a:rPr sz="1400" b="1" spc="-20" dirty="0">
                <a:latin typeface="Arial"/>
                <a:cs typeface="Arial"/>
              </a:rPr>
              <a:t>cases</a:t>
            </a:r>
            <a:endParaRPr sz="140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70706" y="5962370"/>
            <a:ext cx="80581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latin typeface="Arial"/>
                <a:cs typeface="Arial"/>
              </a:rPr>
              <a:t>Nov</a:t>
            </a:r>
            <a:r>
              <a:rPr sz="1400" b="1" spc="-40" dirty="0">
                <a:latin typeface="Arial"/>
                <a:cs typeface="Arial"/>
              </a:rPr>
              <a:t> </a:t>
            </a:r>
            <a:r>
              <a:rPr sz="1400" b="1" spc="-20" dirty="0">
                <a:latin typeface="Arial"/>
                <a:cs typeface="Arial"/>
              </a:rPr>
              <a:t>2024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30" name="object 30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3441053" y="842327"/>
            <a:ext cx="920519" cy="517906"/>
          </a:xfrm>
          <a:prstGeom prst="rect">
            <a:avLst/>
          </a:prstGeom>
        </p:spPr>
      </p:pic>
      <p:sp>
        <p:nvSpPr>
          <p:cNvPr id="31" name="object 31"/>
          <p:cNvSpPr txBox="1"/>
          <p:nvPr/>
        </p:nvSpPr>
        <p:spPr>
          <a:xfrm>
            <a:off x="4166317" y="3842557"/>
            <a:ext cx="1366520" cy="10934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0955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latin typeface="Arial"/>
                <a:cs typeface="Arial"/>
              </a:rPr>
              <a:t>Start</a:t>
            </a:r>
            <a:r>
              <a:rPr sz="1400" b="1" spc="-30" dirty="0">
                <a:latin typeface="Arial"/>
                <a:cs typeface="Arial"/>
              </a:rPr>
              <a:t> </a:t>
            </a:r>
            <a:r>
              <a:rPr sz="1400" b="1" spc="-10" dirty="0">
                <a:latin typeface="Arial"/>
                <a:cs typeface="Arial"/>
              </a:rPr>
              <a:t>Formation </a:t>
            </a:r>
            <a:r>
              <a:rPr sz="1400" b="1" dirty="0">
                <a:latin typeface="Arial"/>
                <a:cs typeface="Arial"/>
              </a:rPr>
              <a:t>of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project</a:t>
            </a:r>
            <a:r>
              <a:rPr sz="1400" b="1" spc="-60" dirty="0">
                <a:latin typeface="Arial"/>
                <a:cs typeface="Arial"/>
              </a:rPr>
              <a:t> </a:t>
            </a:r>
            <a:r>
              <a:rPr sz="1400" b="1" spc="-20" dirty="0">
                <a:latin typeface="Arial"/>
                <a:cs typeface="Arial"/>
              </a:rPr>
              <a:t>team</a:t>
            </a:r>
            <a:endParaRPr sz="14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</a:pPr>
            <a:r>
              <a:rPr sz="1400" b="1" spc="-10" dirty="0">
                <a:latin typeface="Microsoft YaHei"/>
                <a:cs typeface="Microsoft YaHei"/>
              </a:rPr>
              <a:t>，</a:t>
            </a:r>
            <a:r>
              <a:rPr sz="1400" b="1" spc="-10" dirty="0">
                <a:latin typeface="Arial"/>
                <a:cs typeface="Arial"/>
              </a:rPr>
              <a:t>survey </a:t>
            </a:r>
            <a:r>
              <a:rPr sz="1400" b="1" dirty="0">
                <a:latin typeface="Arial"/>
                <a:cs typeface="Arial"/>
              </a:rPr>
              <a:t>analysis,</a:t>
            </a:r>
            <a:r>
              <a:rPr sz="1400" b="1" spc="-70" dirty="0">
                <a:latin typeface="Arial"/>
                <a:cs typeface="Arial"/>
              </a:rPr>
              <a:t> </a:t>
            </a:r>
            <a:r>
              <a:rPr sz="1400" b="1" spc="-25" dirty="0">
                <a:latin typeface="Arial"/>
                <a:cs typeface="Arial"/>
              </a:rPr>
              <a:t>and Ad-</a:t>
            </a:r>
            <a:r>
              <a:rPr sz="1400" b="1" dirty="0">
                <a:latin typeface="Arial"/>
                <a:cs typeface="Arial"/>
              </a:rPr>
              <a:t>hoc</a:t>
            </a:r>
            <a:r>
              <a:rPr sz="1400" b="1" spc="15" dirty="0">
                <a:latin typeface="Arial"/>
                <a:cs typeface="Arial"/>
              </a:rPr>
              <a:t> </a:t>
            </a:r>
            <a:r>
              <a:rPr sz="1400" b="1" spc="-10" dirty="0">
                <a:latin typeface="Arial"/>
                <a:cs typeface="Arial"/>
              </a:rPr>
              <a:t>meeting</a:t>
            </a:r>
            <a:endParaRPr sz="140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4166317" y="5122987"/>
            <a:ext cx="99314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latin typeface="Arial"/>
                <a:cs typeface="Arial"/>
              </a:rPr>
              <a:t>March</a:t>
            </a:r>
            <a:r>
              <a:rPr sz="1400" b="1" spc="-40" dirty="0">
                <a:latin typeface="Arial"/>
                <a:cs typeface="Arial"/>
              </a:rPr>
              <a:t> </a:t>
            </a:r>
            <a:r>
              <a:rPr sz="1400" b="1" spc="-20" dirty="0">
                <a:latin typeface="Arial"/>
                <a:cs typeface="Arial"/>
              </a:rPr>
              <a:t>2025</a:t>
            </a:r>
            <a:endParaRPr sz="1400">
              <a:latin typeface="Arial"/>
              <a:cs typeface="Arial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5053152" y="1859991"/>
            <a:ext cx="1464945" cy="200025"/>
          </a:xfrm>
          <a:custGeom>
            <a:avLst/>
            <a:gdLst/>
            <a:ahLst/>
            <a:cxnLst/>
            <a:rect l="l" t="t" r="r" b="b"/>
            <a:pathLst>
              <a:path w="1464945" h="200025">
                <a:moveTo>
                  <a:pt x="1464564" y="0"/>
                </a:moveTo>
                <a:lnTo>
                  <a:pt x="0" y="0"/>
                </a:lnTo>
                <a:lnTo>
                  <a:pt x="0" y="199644"/>
                </a:lnTo>
                <a:lnTo>
                  <a:pt x="1464564" y="199644"/>
                </a:lnTo>
                <a:lnTo>
                  <a:pt x="1464564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5053152" y="1646631"/>
            <a:ext cx="1588135" cy="20002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530"/>
              </a:lnSpc>
            </a:pPr>
            <a:r>
              <a:rPr sz="1400" b="1" dirty="0">
                <a:latin typeface="Arial"/>
                <a:cs typeface="Arial"/>
              </a:rPr>
              <a:t>Start</a:t>
            </a:r>
            <a:r>
              <a:rPr sz="1400" b="1" spc="-30" dirty="0">
                <a:latin typeface="Arial"/>
                <a:cs typeface="Arial"/>
              </a:rPr>
              <a:t> </a:t>
            </a:r>
            <a:r>
              <a:rPr sz="1400" b="1" spc="-10" dirty="0">
                <a:latin typeface="Arial"/>
                <a:cs typeface="Arial"/>
              </a:rPr>
              <a:t>symposiums</a:t>
            </a:r>
            <a:endParaRPr sz="1400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5053152" y="1827550"/>
            <a:ext cx="146494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latin typeface="Arial"/>
                <a:cs typeface="Arial"/>
              </a:rPr>
              <a:t>for</a:t>
            </a:r>
            <a:r>
              <a:rPr sz="1400" b="1" spc="-25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pilot</a:t>
            </a:r>
            <a:r>
              <a:rPr sz="1400" b="1" spc="-30" dirty="0">
                <a:latin typeface="Arial"/>
                <a:cs typeface="Arial"/>
              </a:rPr>
              <a:t> </a:t>
            </a:r>
            <a:r>
              <a:rPr sz="1400" b="1" spc="-10" dirty="0">
                <a:latin typeface="Arial"/>
                <a:cs typeface="Arial"/>
              </a:rPr>
              <a:t>different</a:t>
            </a:r>
            <a:endParaRPr sz="1400">
              <a:latin typeface="Arial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5053152" y="2073351"/>
            <a:ext cx="863600" cy="20002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530"/>
              </a:lnSpc>
            </a:pPr>
            <a:r>
              <a:rPr sz="1400" b="1" spc="-10" dirty="0">
                <a:latin typeface="Arial"/>
                <a:cs typeface="Arial"/>
              </a:rPr>
              <a:t>industries</a:t>
            </a:r>
            <a:endParaRPr sz="1400">
              <a:latin typeface="Arial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5040453" y="2467675"/>
            <a:ext cx="87630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latin typeface="Arial"/>
                <a:cs typeface="Arial"/>
              </a:rPr>
              <a:t>April</a:t>
            </a:r>
            <a:r>
              <a:rPr sz="1400" b="1" spc="-30" dirty="0">
                <a:latin typeface="Arial"/>
                <a:cs typeface="Arial"/>
              </a:rPr>
              <a:t> </a:t>
            </a:r>
            <a:r>
              <a:rPr sz="1400" b="1" spc="-20" dirty="0">
                <a:latin typeface="Arial"/>
                <a:cs typeface="Arial"/>
              </a:rPr>
              <a:t>2025</a:t>
            </a:r>
            <a:endParaRPr sz="1400">
              <a:latin typeface="Arial"/>
              <a:cs typeface="Arial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1117673" y="2477209"/>
            <a:ext cx="6328410" cy="806450"/>
            <a:chOff x="1117673" y="2477209"/>
            <a:chExt cx="6328410" cy="806450"/>
          </a:xfrm>
        </p:grpSpPr>
        <p:sp>
          <p:nvSpPr>
            <p:cNvPr id="39" name="object 39"/>
            <p:cNvSpPr/>
            <p:nvPr/>
          </p:nvSpPr>
          <p:spPr>
            <a:xfrm>
              <a:off x="3438488" y="2480384"/>
              <a:ext cx="0" cy="359410"/>
            </a:xfrm>
            <a:custGeom>
              <a:avLst/>
              <a:gdLst/>
              <a:ahLst/>
              <a:cxnLst/>
              <a:rect l="l" t="t" r="r" b="b"/>
              <a:pathLst>
                <a:path h="359410">
                  <a:moveTo>
                    <a:pt x="0" y="358901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243444" y="3017476"/>
              <a:ext cx="0" cy="262890"/>
            </a:xfrm>
            <a:custGeom>
              <a:avLst/>
              <a:gdLst/>
              <a:ahLst/>
              <a:cxnLst/>
              <a:rect l="l" t="t" r="r" b="b"/>
              <a:pathLst>
                <a:path h="262889">
                  <a:moveTo>
                    <a:pt x="0" y="0"/>
                  </a:moveTo>
                  <a:lnTo>
                    <a:pt x="0" y="262890"/>
                  </a:lnTo>
                </a:path>
              </a:pathLst>
            </a:custGeom>
            <a:ln w="6350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1120848" y="3034306"/>
              <a:ext cx="0" cy="221615"/>
            </a:xfrm>
            <a:custGeom>
              <a:avLst/>
              <a:gdLst/>
              <a:ahLst/>
              <a:cxnLst/>
              <a:rect l="l" t="t" r="r" b="b"/>
              <a:pathLst>
                <a:path h="221614">
                  <a:moveTo>
                    <a:pt x="0" y="0"/>
                  </a:moveTo>
                  <a:lnTo>
                    <a:pt x="0" y="221500"/>
                  </a:lnTo>
                </a:path>
              </a:pathLst>
            </a:custGeom>
            <a:ln w="6350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5145497" y="2668602"/>
              <a:ext cx="0" cy="166370"/>
            </a:xfrm>
            <a:custGeom>
              <a:avLst/>
              <a:gdLst/>
              <a:ahLst/>
              <a:cxnLst/>
              <a:rect l="l" t="t" r="r" b="b"/>
              <a:pathLst>
                <a:path h="166369">
                  <a:moveTo>
                    <a:pt x="0" y="165798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" name="object 4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249121" y="2833331"/>
              <a:ext cx="190500" cy="190500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242775" y="2826984"/>
              <a:ext cx="203200" cy="203200"/>
            </a:xfrm>
            <a:prstGeom prst="rect">
              <a:avLst/>
            </a:prstGeom>
          </p:spPr>
        </p:pic>
      </p:grpSp>
      <p:sp>
        <p:nvSpPr>
          <p:cNvPr id="45" name="object 45"/>
          <p:cNvSpPr txBox="1"/>
          <p:nvPr/>
        </p:nvSpPr>
        <p:spPr>
          <a:xfrm>
            <a:off x="7050201" y="4311105"/>
            <a:ext cx="2194560" cy="4533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latin typeface="Arial"/>
                <a:cs typeface="Arial"/>
              </a:rPr>
              <a:t>Start</a:t>
            </a:r>
            <a:r>
              <a:rPr sz="1400" b="1" spc="-30" dirty="0">
                <a:latin typeface="Arial"/>
                <a:cs typeface="Arial"/>
              </a:rPr>
              <a:t> </a:t>
            </a:r>
            <a:r>
              <a:rPr sz="1400" b="1" spc="-10" dirty="0">
                <a:latin typeface="Arial"/>
                <a:cs typeface="Arial"/>
              </a:rPr>
              <a:t>development </a:t>
            </a:r>
            <a:r>
              <a:rPr sz="1400" b="1" dirty="0">
                <a:latin typeface="Arial"/>
                <a:cs typeface="Arial"/>
              </a:rPr>
              <a:t>Standard</a:t>
            </a:r>
            <a:r>
              <a:rPr sz="1400" b="1" spc="-55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draft</a:t>
            </a:r>
            <a:r>
              <a:rPr sz="1400" b="1" spc="-4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and</a:t>
            </a:r>
            <a:r>
              <a:rPr sz="1400" b="1" spc="-35" dirty="0">
                <a:latin typeface="Arial"/>
                <a:cs typeface="Arial"/>
              </a:rPr>
              <a:t> </a:t>
            </a:r>
            <a:r>
              <a:rPr sz="1400" b="1" spc="-10" dirty="0">
                <a:latin typeface="Arial"/>
                <a:cs typeface="Arial"/>
              </a:rPr>
              <a:t>Form4</a:t>
            </a:r>
            <a:endParaRPr sz="1400">
              <a:latin typeface="Arial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7050201" y="4951230"/>
            <a:ext cx="82550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latin typeface="Arial"/>
                <a:cs typeface="Arial"/>
              </a:rPr>
              <a:t>July</a:t>
            </a:r>
            <a:r>
              <a:rPr sz="1400" b="1" spc="-30" dirty="0">
                <a:latin typeface="Arial"/>
                <a:cs typeface="Arial"/>
              </a:rPr>
              <a:t> </a:t>
            </a:r>
            <a:r>
              <a:rPr sz="1400" b="1" spc="-20" dirty="0">
                <a:latin typeface="Arial"/>
                <a:cs typeface="Arial"/>
              </a:rPr>
              <a:t>2025</a:t>
            </a:r>
            <a:endParaRPr sz="1400">
              <a:latin typeface="Arial"/>
              <a:cs typeface="Arial"/>
            </a:endParaRPr>
          </a:p>
        </p:txBody>
      </p:sp>
      <p:grpSp>
        <p:nvGrpSpPr>
          <p:cNvPr id="47" name="object 47"/>
          <p:cNvGrpSpPr/>
          <p:nvPr/>
        </p:nvGrpSpPr>
        <p:grpSpPr>
          <a:xfrm>
            <a:off x="7069607" y="2832934"/>
            <a:ext cx="4187190" cy="2036445"/>
            <a:chOff x="7069607" y="2832934"/>
            <a:chExt cx="4187190" cy="2036445"/>
          </a:xfrm>
        </p:grpSpPr>
        <p:sp>
          <p:nvSpPr>
            <p:cNvPr id="48" name="object 48"/>
            <p:cNvSpPr/>
            <p:nvPr/>
          </p:nvSpPr>
          <p:spPr>
            <a:xfrm>
              <a:off x="7075957" y="3308908"/>
              <a:ext cx="549275" cy="800735"/>
            </a:xfrm>
            <a:custGeom>
              <a:avLst/>
              <a:gdLst/>
              <a:ahLst/>
              <a:cxnLst/>
              <a:rect l="l" t="t" r="r" b="b"/>
              <a:pathLst>
                <a:path w="549275" h="800735">
                  <a:moveTo>
                    <a:pt x="0" y="0"/>
                  </a:moveTo>
                  <a:lnTo>
                    <a:pt x="549122" y="0"/>
                  </a:lnTo>
                  <a:lnTo>
                    <a:pt x="549122" y="800442"/>
                  </a:lnTo>
                  <a:lnTo>
                    <a:pt x="0" y="800442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62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7223696" y="3502812"/>
              <a:ext cx="549275" cy="800735"/>
            </a:xfrm>
            <a:custGeom>
              <a:avLst/>
              <a:gdLst/>
              <a:ahLst/>
              <a:cxnLst/>
              <a:rect l="l" t="t" r="r" b="b"/>
              <a:pathLst>
                <a:path w="549275" h="800735">
                  <a:moveTo>
                    <a:pt x="549122" y="0"/>
                  </a:moveTo>
                  <a:lnTo>
                    <a:pt x="0" y="0"/>
                  </a:lnTo>
                  <a:lnTo>
                    <a:pt x="0" y="800442"/>
                  </a:lnTo>
                  <a:lnTo>
                    <a:pt x="549122" y="800442"/>
                  </a:lnTo>
                  <a:lnTo>
                    <a:pt x="54912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7223696" y="3502812"/>
              <a:ext cx="549275" cy="800735"/>
            </a:xfrm>
            <a:custGeom>
              <a:avLst/>
              <a:gdLst/>
              <a:ahLst/>
              <a:cxnLst/>
              <a:rect l="l" t="t" r="r" b="b"/>
              <a:pathLst>
                <a:path w="549275" h="800735">
                  <a:moveTo>
                    <a:pt x="0" y="0"/>
                  </a:moveTo>
                  <a:lnTo>
                    <a:pt x="549122" y="0"/>
                  </a:lnTo>
                  <a:lnTo>
                    <a:pt x="549122" y="800442"/>
                  </a:lnTo>
                  <a:lnTo>
                    <a:pt x="0" y="800442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62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" name="object 5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737811" y="2839288"/>
              <a:ext cx="190500" cy="190500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0731465" y="2832934"/>
              <a:ext cx="203200" cy="203200"/>
            </a:xfrm>
            <a:prstGeom prst="rect">
              <a:avLst/>
            </a:prstGeom>
          </p:spPr>
        </p:pic>
        <p:sp>
          <p:nvSpPr>
            <p:cNvPr id="53" name="object 53"/>
            <p:cNvSpPr/>
            <p:nvPr/>
          </p:nvSpPr>
          <p:spPr>
            <a:xfrm>
              <a:off x="7344373" y="3023825"/>
              <a:ext cx="6350" cy="285115"/>
            </a:xfrm>
            <a:custGeom>
              <a:avLst/>
              <a:gdLst/>
              <a:ahLst/>
              <a:cxnLst/>
              <a:rect l="l" t="t" r="r" b="b"/>
              <a:pathLst>
                <a:path w="6350" h="285114">
                  <a:moveTo>
                    <a:pt x="6146" y="285076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4" name="object 5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0520391" y="3257181"/>
              <a:ext cx="628888" cy="1611782"/>
            </a:xfrm>
            <a:prstGeom prst="rect">
              <a:avLst/>
            </a:prstGeom>
          </p:spPr>
        </p:pic>
        <p:sp>
          <p:nvSpPr>
            <p:cNvPr id="55" name="object 55"/>
            <p:cNvSpPr/>
            <p:nvPr/>
          </p:nvSpPr>
          <p:spPr>
            <a:xfrm>
              <a:off x="10715815" y="3285629"/>
              <a:ext cx="240029" cy="88265"/>
            </a:xfrm>
            <a:custGeom>
              <a:avLst/>
              <a:gdLst/>
              <a:ahLst/>
              <a:cxnLst/>
              <a:rect l="l" t="t" r="r" b="b"/>
              <a:pathLst>
                <a:path w="240029" h="88264">
                  <a:moveTo>
                    <a:pt x="239826" y="0"/>
                  </a:moveTo>
                  <a:lnTo>
                    <a:pt x="0" y="0"/>
                  </a:lnTo>
                  <a:lnTo>
                    <a:pt x="0" y="87769"/>
                  </a:lnTo>
                  <a:lnTo>
                    <a:pt x="239826" y="87769"/>
                  </a:lnTo>
                  <a:lnTo>
                    <a:pt x="23982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6" name="object 56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0689087" y="3446246"/>
              <a:ext cx="557905" cy="962621"/>
            </a:xfrm>
            <a:prstGeom prst="rect">
              <a:avLst/>
            </a:prstGeom>
          </p:spPr>
        </p:pic>
        <p:sp>
          <p:nvSpPr>
            <p:cNvPr id="57" name="object 57"/>
            <p:cNvSpPr/>
            <p:nvPr/>
          </p:nvSpPr>
          <p:spPr>
            <a:xfrm>
              <a:off x="10684319" y="3441484"/>
              <a:ext cx="567690" cy="972185"/>
            </a:xfrm>
            <a:custGeom>
              <a:avLst/>
              <a:gdLst/>
              <a:ahLst/>
              <a:cxnLst/>
              <a:rect l="l" t="t" r="r" b="b"/>
              <a:pathLst>
                <a:path w="567690" h="972185">
                  <a:moveTo>
                    <a:pt x="0" y="0"/>
                  </a:moveTo>
                  <a:lnTo>
                    <a:pt x="567435" y="0"/>
                  </a:lnTo>
                  <a:lnTo>
                    <a:pt x="567435" y="972159"/>
                  </a:lnTo>
                  <a:lnTo>
                    <a:pt x="0" y="9721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00062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8" name="object 58"/>
          <p:cNvSpPr txBox="1"/>
          <p:nvPr/>
        </p:nvSpPr>
        <p:spPr>
          <a:xfrm>
            <a:off x="9929677" y="4389611"/>
            <a:ext cx="1601470" cy="6667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latin typeface="Arial"/>
                <a:cs typeface="Arial"/>
              </a:rPr>
              <a:t>End</a:t>
            </a:r>
            <a:r>
              <a:rPr sz="1400" b="1" spc="-40" dirty="0">
                <a:latin typeface="Arial"/>
                <a:cs typeface="Arial"/>
              </a:rPr>
              <a:t> </a:t>
            </a:r>
            <a:r>
              <a:rPr sz="1400" b="1" spc="-10" dirty="0">
                <a:latin typeface="Arial"/>
                <a:cs typeface="Arial"/>
              </a:rPr>
              <a:t>development </a:t>
            </a:r>
            <a:r>
              <a:rPr sz="1400" b="1" dirty="0">
                <a:latin typeface="Arial"/>
                <a:cs typeface="Arial"/>
              </a:rPr>
              <a:t>Standard</a:t>
            </a:r>
            <a:r>
              <a:rPr sz="1400" b="1" spc="-6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draft</a:t>
            </a:r>
            <a:r>
              <a:rPr sz="1400" b="1" spc="-40" dirty="0">
                <a:latin typeface="Arial"/>
                <a:cs typeface="Arial"/>
              </a:rPr>
              <a:t> </a:t>
            </a:r>
            <a:r>
              <a:rPr sz="1400" b="1" spc="-25" dirty="0">
                <a:latin typeface="Arial"/>
                <a:cs typeface="Arial"/>
              </a:rPr>
              <a:t>and </a:t>
            </a:r>
            <a:r>
              <a:rPr sz="1400" b="1" spc="-10" dirty="0">
                <a:latin typeface="Arial"/>
                <a:cs typeface="Arial"/>
              </a:rPr>
              <a:t>Form4</a:t>
            </a:r>
            <a:endParaRPr sz="1400">
              <a:latin typeface="Arial"/>
              <a:cs typeface="Aria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9929677" y="5243171"/>
            <a:ext cx="133032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latin typeface="Arial"/>
                <a:cs typeface="Arial"/>
              </a:rPr>
              <a:t>December</a:t>
            </a:r>
            <a:r>
              <a:rPr sz="1400" b="1" spc="-70" dirty="0">
                <a:latin typeface="Arial"/>
                <a:cs typeface="Arial"/>
              </a:rPr>
              <a:t> </a:t>
            </a:r>
            <a:r>
              <a:rPr sz="1400" b="1" spc="-20" dirty="0">
                <a:latin typeface="Arial"/>
                <a:cs typeface="Arial"/>
              </a:rPr>
              <a:t>2025</a:t>
            </a:r>
            <a:endParaRPr sz="1400">
              <a:latin typeface="Arial"/>
              <a:cs typeface="Arial"/>
            </a:endParaRPr>
          </a:p>
        </p:txBody>
      </p:sp>
      <p:grpSp>
        <p:nvGrpSpPr>
          <p:cNvPr id="60" name="object 60"/>
          <p:cNvGrpSpPr/>
          <p:nvPr/>
        </p:nvGrpSpPr>
        <p:grpSpPr>
          <a:xfrm>
            <a:off x="2543429" y="2238155"/>
            <a:ext cx="8295005" cy="1810385"/>
            <a:chOff x="2543429" y="2238155"/>
            <a:chExt cx="8295005" cy="1810385"/>
          </a:xfrm>
        </p:grpSpPr>
        <p:sp>
          <p:nvSpPr>
            <p:cNvPr id="61" name="object 61"/>
            <p:cNvSpPr/>
            <p:nvPr/>
          </p:nvSpPr>
          <p:spPr>
            <a:xfrm>
              <a:off x="10833063" y="3029781"/>
              <a:ext cx="1905" cy="227965"/>
            </a:xfrm>
            <a:custGeom>
              <a:avLst/>
              <a:gdLst/>
              <a:ahLst/>
              <a:cxnLst/>
              <a:rect l="l" t="t" r="r" b="b"/>
              <a:pathLst>
                <a:path w="1904" h="227964">
                  <a:moveTo>
                    <a:pt x="0" y="0"/>
                  </a:moveTo>
                  <a:lnTo>
                    <a:pt x="1778" y="227406"/>
                  </a:lnTo>
                </a:path>
              </a:pathLst>
            </a:custGeom>
            <a:ln w="6350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2" name="object 62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576639" y="2843453"/>
              <a:ext cx="190500" cy="190487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570295" y="2837096"/>
              <a:ext cx="203200" cy="203200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552954" y="3565806"/>
              <a:ext cx="836722" cy="472984"/>
            </a:xfrm>
            <a:prstGeom prst="rect">
              <a:avLst/>
            </a:prstGeom>
          </p:spPr>
        </p:pic>
        <p:sp>
          <p:nvSpPr>
            <p:cNvPr id="65" name="object 65"/>
            <p:cNvSpPr/>
            <p:nvPr/>
          </p:nvSpPr>
          <p:spPr>
            <a:xfrm>
              <a:off x="2548191" y="3561041"/>
              <a:ext cx="846455" cy="482600"/>
            </a:xfrm>
            <a:custGeom>
              <a:avLst/>
              <a:gdLst/>
              <a:ahLst/>
              <a:cxnLst/>
              <a:rect l="l" t="t" r="r" b="b"/>
              <a:pathLst>
                <a:path w="846454" h="482600">
                  <a:moveTo>
                    <a:pt x="0" y="0"/>
                  </a:moveTo>
                  <a:lnTo>
                    <a:pt x="846251" y="0"/>
                  </a:lnTo>
                  <a:lnTo>
                    <a:pt x="846251" y="482511"/>
                  </a:lnTo>
                  <a:lnTo>
                    <a:pt x="0" y="482511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2671893" y="3033943"/>
              <a:ext cx="0" cy="532130"/>
            </a:xfrm>
            <a:custGeom>
              <a:avLst/>
              <a:gdLst/>
              <a:ahLst/>
              <a:cxnLst/>
              <a:rect l="l" t="t" r="r" b="b"/>
              <a:pathLst>
                <a:path h="532129">
                  <a:moveTo>
                    <a:pt x="0" y="531863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7" name="object 67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6814070" y="2818117"/>
              <a:ext cx="190512" cy="190487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807729" y="2811760"/>
              <a:ext cx="203200" cy="203200"/>
            </a:xfrm>
            <a:prstGeom prst="rect">
              <a:avLst/>
            </a:prstGeom>
          </p:spPr>
        </p:pic>
        <p:sp>
          <p:nvSpPr>
            <p:cNvPr id="69" name="object 69"/>
            <p:cNvSpPr/>
            <p:nvPr/>
          </p:nvSpPr>
          <p:spPr>
            <a:xfrm>
              <a:off x="6909328" y="2238155"/>
              <a:ext cx="0" cy="580390"/>
            </a:xfrm>
            <a:custGeom>
              <a:avLst/>
              <a:gdLst/>
              <a:ahLst/>
              <a:cxnLst/>
              <a:rect l="l" t="t" r="r" b="b"/>
              <a:pathLst>
                <a:path h="580389">
                  <a:moveTo>
                    <a:pt x="0" y="579958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0" name="object 70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5015832" y="3349066"/>
              <a:ext cx="438525" cy="438518"/>
            </a:xfrm>
            <a:prstGeom prst="rect">
              <a:avLst/>
            </a:prstGeom>
          </p:spPr>
        </p:pic>
        <p:sp>
          <p:nvSpPr>
            <p:cNvPr id="71" name="object 71"/>
            <p:cNvSpPr/>
            <p:nvPr/>
          </p:nvSpPr>
          <p:spPr>
            <a:xfrm>
              <a:off x="5011064" y="3344303"/>
              <a:ext cx="448309" cy="448309"/>
            </a:xfrm>
            <a:custGeom>
              <a:avLst/>
              <a:gdLst/>
              <a:ahLst/>
              <a:cxnLst/>
              <a:rect l="l" t="t" r="r" b="b"/>
              <a:pathLst>
                <a:path w="448310" h="448310">
                  <a:moveTo>
                    <a:pt x="448055" y="0"/>
                  </a:moveTo>
                  <a:lnTo>
                    <a:pt x="0" y="0"/>
                  </a:lnTo>
                  <a:lnTo>
                    <a:pt x="0" y="448056"/>
                  </a:lnTo>
                  <a:lnTo>
                    <a:pt x="448055" y="448056"/>
                  </a:lnTo>
                  <a:lnTo>
                    <a:pt x="448055" y="0"/>
                  </a:lnTo>
                  <a:close/>
                </a:path>
              </a:pathLst>
            </a:custGeom>
            <a:ln w="9525">
              <a:solidFill>
                <a:srgbClr val="162C5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2" name="object 72"/>
          <p:cNvSpPr txBox="1"/>
          <p:nvPr/>
        </p:nvSpPr>
        <p:spPr>
          <a:xfrm>
            <a:off x="2486276" y="4177919"/>
            <a:ext cx="1288415" cy="17335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969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latin typeface="Arial"/>
                <a:cs typeface="Arial"/>
              </a:rPr>
              <a:t>End</a:t>
            </a:r>
            <a:r>
              <a:rPr sz="1400" b="1" spc="355" dirty="0">
                <a:latin typeface="Arial"/>
                <a:cs typeface="Arial"/>
              </a:rPr>
              <a:t> </a:t>
            </a:r>
            <a:r>
              <a:rPr sz="1400" b="1" spc="-25" dirty="0">
                <a:latin typeface="Arial"/>
                <a:cs typeface="Arial"/>
              </a:rPr>
              <a:t>of </a:t>
            </a:r>
            <a:r>
              <a:rPr sz="1400" b="1" spc="-10" dirty="0">
                <a:latin typeface="Arial"/>
                <a:cs typeface="Arial"/>
              </a:rPr>
              <a:t>Investigations </a:t>
            </a:r>
            <a:r>
              <a:rPr sz="1400" b="1" spc="-20" dirty="0">
                <a:latin typeface="Arial"/>
                <a:cs typeface="Arial"/>
              </a:rPr>
              <a:t>with</a:t>
            </a:r>
            <a:r>
              <a:rPr sz="1400" b="1" spc="500" dirty="0">
                <a:latin typeface="Arial"/>
                <a:cs typeface="Arial"/>
              </a:rPr>
              <a:t> </a:t>
            </a:r>
            <a:r>
              <a:rPr sz="1400" b="1" spc="-10" dirty="0">
                <a:latin typeface="Arial"/>
                <a:cs typeface="Arial"/>
              </a:rPr>
              <a:t>concepts, industries, implementatio</a:t>
            </a:r>
            <a:endParaRPr sz="14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</a:pPr>
            <a:r>
              <a:rPr sz="1400" b="1" dirty="0">
                <a:latin typeface="Arial"/>
                <a:cs typeface="Arial"/>
              </a:rPr>
              <a:t>n</a:t>
            </a:r>
            <a:r>
              <a:rPr sz="1400" b="1" spc="-25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and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spc="-10" dirty="0">
                <a:latin typeface="Arial"/>
                <a:cs typeface="Arial"/>
              </a:rPr>
              <a:t>potential solutions</a:t>
            </a:r>
            <a:endParaRPr sz="1400">
              <a:latin typeface="Arial"/>
              <a:cs typeface="Arial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2486276" y="6098652"/>
            <a:ext cx="77533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latin typeface="Arial"/>
                <a:cs typeface="Arial"/>
              </a:rPr>
              <a:t>Jan</a:t>
            </a:r>
            <a:r>
              <a:rPr sz="1400" b="1" spc="-35" dirty="0">
                <a:latin typeface="Arial"/>
                <a:cs typeface="Arial"/>
              </a:rPr>
              <a:t> </a:t>
            </a:r>
            <a:r>
              <a:rPr sz="1400" b="1" spc="-20" dirty="0">
                <a:latin typeface="Arial"/>
                <a:cs typeface="Arial"/>
              </a:rPr>
              <a:t>2024</a:t>
            </a:r>
            <a:endParaRPr sz="1400">
              <a:latin typeface="Arial"/>
              <a:cs typeface="Arial"/>
            </a:endParaRPr>
          </a:p>
        </p:txBody>
      </p:sp>
      <p:sp>
        <p:nvSpPr>
          <p:cNvPr id="74" name="object 74"/>
          <p:cNvSpPr/>
          <p:nvPr/>
        </p:nvSpPr>
        <p:spPr>
          <a:xfrm>
            <a:off x="7118108" y="1859889"/>
            <a:ext cx="1464945" cy="200025"/>
          </a:xfrm>
          <a:custGeom>
            <a:avLst/>
            <a:gdLst/>
            <a:ahLst/>
            <a:cxnLst/>
            <a:rect l="l" t="t" r="r" b="b"/>
            <a:pathLst>
              <a:path w="1464945" h="200025">
                <a:moveTo>
                  <a:pt x="1464563" y="0"/>
                </a:moveTo>
                <a:lnTo>
                  <a:pt x="0" y="0"/>
                </a:lnTo>
                <a:lnTo>
                  <a:pt x="0" y="199644"/>
                </a:lnTo>
                <a:lnTo>
                  <a:pt x="1464563" y="199644"/>
                </a:lnTo>
                <a:lnTo>
                  <a:pt x="1464563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 txBox="1"/>
          <p:nvPr/>
        </p:nvSpPr>
        <p:spPr>
          <a:xfrm>
            <a:off x="7118108" y="1646529"/>
            <a:ext cx="1518285" cy="20002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530"/>
              </a:lnSpc>
            </a:pPr>
            <a:r>
              <a:rPr sz="1400" b="1" dirty="0">
                <a:latin typeface="Arial"/>
                <a:cs typeface="Arial"/>
              </a:rPr>
              <a:t>End</a:t>
            </a:r>
            <a:r>
              <a:rPr sz="1400" b="1" spc="-40" dirty="0">
                <a:latin typeface="Arial"/>
                <a:cs typeface="Arial"/>
              </a:rPr>
              <a:t> </a:t>
            </a:r>
            <a:r>
              <a:rPr sz="1400" b="1" spc="-10" dirty="0">
                <a:latin typeface="Arial"/>
                <a:cs typeface="Arial"/>
              </a:rPr>
              <a:t>symposiums</a:t>
            </a:r>
            <a:endParaRPr sz="1400">
              <a:latin typeface="Arial"/>
              <a:cs typeface="Arial"/>
            </a:endParaRPr>
          </a:p>
        </p:txBody>
      </p:sp>
      <p:sp>
        <p:nvSpPr>
          <p:cNvPr id="79" name="object 79"/>
          <p:cNvSpPr txBox="1">
            <a:spLocks noGrp="1"/>
          </p:cNvSpPr>
          <p:nvPr>
            <p:ph type="sldNum" sz="quarter" idx="7"/>
          </p:nvPr>
        </p:nvSpPr>
        <p:spPr>
          <a:xfrm>
            <a:off x="10897280" y="6481964"/>
            <a:ext cx="313690" cy="2108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100" b="0" i="0">
                <a:solidFill>
                  <a:srgbClr val="00125E"/>
                </a:solidFill>
                <a:latin typeface="Microsoft YaHei"/>
                <a:cs typeface="Microsoft YaHei"/>
              </a:defRPr>
            </a:lvl1pPr>
          </a:lstStyle>
          <a:p>
            <a:pPr marL="94615">
              <a:lnSpc>
                <a:spcPct val="100000"/>
              </a:lnSpc>
              <a:spcBef>
                <a:spcPts val="165"/>
              </a:spcBef>
            </a:pPr>
            <a:r>
              <a:rPr lang="en-US" spc="-25"/>
              <a:t>P</a:t>
            </a:r>
            <a:fld id="{81D60167-4931-47E6-BA6A-407CBD079E47}" type="slidenum">
              <a:rPr spc="-25" smtClean="0"/>
              <a:pPr marL="94615">
                <a:lnSpc>
                  <a:spcPct val="100000"/>
                </a:lnSpc>
                <a:spcBef>
                  <a:spcPts val="165"/>
                </a:spcBef>
              </a:pPr>
              <a:t>12</a:t>
            </a:fld>
            <a:endParaRPr spc="-25" dirty="0"/>
          </a:p>
        </p:txBody>
      </p:sp>
      <p:sp>
        <p:nvSpPr>
          <p:cNvPr id="76" name="object 76"/>
          <p:cNvSpPr txBox="1"/>
          <p:nvPr/>
        </p:nvSpPr>
        <p:spPr>
          <a:xfrm>
            <a:off x="7118105" y="1827457"/>
            <a:ext cx="146494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latin typeface="Arial"/>
                <a:cs typeface="Arial"/>
              </a:rPr>
              <a:t>for</a:t>
            </a:r>
            <a:r>
              <a:rPr sz="1400" b="1" spc="-25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pilot</a:t>
            </a:r>
            <a:r>
              <a:rPr sz="1400" b="1" spc="-30" dirty="0">
                <a:latin typeface="Arial"/>
                <a:cs typeface="Arial"/>
              </a:rPr>
              <a:t> </a:t>
            </a:r>
            <a:r>
              <a:rPr sz="1400" b="1" spc="-10" dirty="0">
                <a:latin typeface="Arial"/>
                <a:cs typeface="Arial"/>
              </a:rPr>
              <a:t>different</a:t>
            </a:r>
            <a:endParaRPr sz="1400">
              <a:latin typeface="Arial"/>
              <a:cs typeface="Arial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7118108" y="2073249"/>
            <a:ext cx="863600" cy="20002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530"/>
              </a:lnSpc>
            </a:pPr>
            <a:r>
              <a:rPr sz="1400" b="1" spc="-10" dirty="0">
                <a:latin typeface="Arial"/>
                <a:cs typeface="Arial"/>
              </a:rPr>
              <a:t>industries</a:t>
            </a:r>
            <a:endParaRPr sz="1400">
              <a:latin typeface="Arial"/>
              <a:cs typeface="Arial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7105405" y="2467583"/>
            <a:ext cx="883919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latin typeface="Arial"/>
                <a:cs typeface="Arial"/>
              </a:rPr>
              <a:t>June</a:t>
            </a:r>
            <a:r>
              <a:rPr sz="1400" b="1" spc="-45" dirty="0">
                <a:latin typeface="Arial"/>
                <a:cs typeface="Arial"/>
              </a:rPr>
              <a:t> </a:t>
            </a:r>
            <a:r>
              <a:rPr sz="1400" b="1" spc="-20" dirty="0">
                <a:latin typeface="Arial"/>
                <a:cs typeface="Arial"/>
              </a:rPr>
              <a:t>2025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17">
            <a:extLst>
              <a:ext uri="{FF2B5EF4-FFF2-40B4-BE49-F238E27FC236}">
                <a16:creationId xmlns:a16="http://schemas.microsoft.com/office/drawing/2014/main" id="{389E4298-43EF-9448-BAC9-B20880210B99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7697" y="1947507"/>
            <a:ext cx="10936605" cy="3686174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56DF131A-069A-E7C4-305D-7A9D614F859A}"/>
              </a:ext>
            </a:extLst>
          </p:cNvPr>
          <p:cNvSpPr txBox="1"/>
          <p:nvPr/>
        </p:nvSpPr>
        <p:spPr>
          <a:xfrm>
            <a:off x="327659" y="385464"/>
            <a:ext cx="112366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3200" b="1" dirty="0"/>
              <a:t>UNECE – ISO/TC 154 Industry-Specific DPP Symposium</a:t>
            </a:r>
            <a:endParaRPr kumimoji="1" lang="ja-JP" altLang="en-US" sz="3200" b="1" dirty="0"/>
          </a:p>
        </p:txBody>
      </p: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2F8126B8-1BC8-34C9-7E57-0D2041ED1C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E2DFC-0DB2-4C26-8E1D-9247089C6D3C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23316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3ECD4BB-9AE5-91C8-65CA-2B55CEB090BB}"/>
              </a:ext>
            </a:extLst>
          </p:cNvPr>
          <p:cNvSpPr txBox="1"/>
          <p:nvPr/>
        </p:nvSpPr>
        <p:spPr>
          <a:xfrm>
            <a:off x="400050" y="104327"/>
            <a:ext cx="4274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/>
              <a:t>Background</a:t>
            </a: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70F1712D-8F10-1CD7-69D6-499A6F247754}"/>
              </a:ext>
            </a:extLst>
          </p:cNvPr>
          <p:cNvSpPr txBox="1"/>
          <p:nvPr/>
        </p:nvSpPr>
        <p:spPr>
          <a:xfrm>
            <a:off x="400050" y="452274"/>
            <a:ext cx="11086465" cy="629589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sz="2000" spc="-10" dirty="0">
                <a:latin typeface="Lucida Sans"/>
                <a:cs typeface="Lucida Sans"/>
              </a:rPr>
              <a:t>In</a:t>
            </a:r>
            <a:r>
              <a:rPr sz="2000" spc="-55" dirty="0">
                <a:latin typeface="Lucida Sans"/>
                <a:cs typeface="Lucida Sans"/>
              </a:rPr>
              <a:t> </a:t>
            </a:r>
            <a:r>
              <a:rPr sz="2000" spc="-10" dirty="0">
                <a:latin typeface="Lucida Sans"/>
                <a:cs typeface="Lucida Sans"/>
              </a:rPr>
              <a:t>the</a:t>
            </a:r>
            <a:r>
              <a:rPr sz="2000" spc="-50" dirty="0">
                <a:latin typeface="Lucida Sans"/>
                <a:cs typeface="Lucida Sans"/>
              </a:rPr>
              <a:t> </a:t>
            </a:r>
            <a:r>
              <a:rPr sz="2000" spc="-20" dirty="0">
                <a:latin typeface="Lucida Sans"/>
                <a:cs typeface="Lucida Sans"/>
              </a:rPr>
              <a:t>face</a:t>
            </a:r>
            <a:r>
              <a:rPr sz="2000" spc="-50" dirty="0">
                <a:latin typeface="Lucida Sans"/>
                <a:cs typeface="Lucida Sans"/>
              </a:rPr>
              <a:t> </a:t>
            </a:r>
            <a:r>
              <a:rPr sz="2000" spc="-30" dirty="0">
                <a:latin typeface="Lucida Sans"/>
                <a:cs typeface="Lucida Sans"/>
              </a:rPr>
              <a:t>of</a:t>
            </a:r>
            <a:r>
              <a:rPr sz="2000" spc="-50" dirty="0">
                <a:latin typeface="Lucida Sans"/>
                <a:cs typeface="Lucida Sans"/>
              </a:rPr>
              <a:t> </a:t>
            </a:r>
            <a:r>
              <a:rPr sz="2000" spc="-35" dirty="0">
                <a:latin typeface="Lucida Sans"/>
                <a:cs typeface="Lucida Sans"/>
              </a:rPr>
              <a:t>accelerating</a:t>
            </a:r>
            <a:r>
              <a:rPr sz="2000" spc="-50" dirty="0">
                <a:latin typeface="Lucida Sans"/>
                <a:cs typeface="Lucida Sans"/>
              </a:rPr>
              <a:t> </a:t>
            </a:r>
            <a:r>
              <a:rPr sz="2000" spc="-40" dirty="0">
                <a:latin typeface="Lucida Sans"/>
                <a:cs typeface="Lucida Sans"/>
              </a:rPr>
              <a:t>global</a:t>
            </a:r>
            <a:r>
              <a:rPr sz="2000" spc="-50" dirty="0">
                <a:latin typeface="Lucida Sans"/>
                <a:cs typeface="Lucida Sans"/>
              </a:rPr>
              <a:t> </a:t>
            </a:r>
            <a:r>
              <a:rPr sz="2000" spc="-10" dirty="0">
                <a:latin typeface="Lucida Sans"/>
                <a:cs typeface="Lucida Sans"/>
              </a:rPr>
              <a:t>demand</a:t>
            </a:r>
            <a:r>
              <a:rPr sz="2000" spc="-55" dirty="0">
                <a:latin typeface="Lucida Sans"/>
                <a:cs typeface="Lucida Sans"/>
              </a:rPr>
              <a:t> </a:t>
            </a:r>
            <a:r>
              <a:rPr sz="2000" spc="-25" dirty="0">
                <a:latin typeface="Lucida Sans"/>
                <a:cs typeface="Lucida Sans"/>
              </a:rPr>
              <a:t>for </a:t>
            </a:r>
            <a:r>
              <a:rPr sz="2000" spc="-35" dirty="0">
                <a:latin typeface="Lucida Sans"/>
                <a:cs typeface="Lucida Sans"/>
              </a:rPr>
              <a:t>transparency,</a:t>
            </a:r>
            <a:r>
              <a:rPr sz="2000" spc="-30" dirty="0">
                <a:latin typeface="Lucida Sans"/>
                <a:cs typeface="Lucida Sans"/>
              </a:rPr>
              <a:t> </a:t>
            </a:r>
            <a:r>
              <a:rPr sz="2000" spc="-40" dirty="0">
                <a:latin typeface="Lucida Sans"/>
                <a:cs typeface="Lucida Sans"/>
              </a:rPr>
              <a:t>traceability,</a:t>
            </a:r>
            <a:r>
              <a:rPr sz="2000" spc="-30" dirty="0">
                <a:latin typeface="Lucida Sans"/>
                <a:cs typeface="Lucida Sans"/>
              </a:rPr>
              <a:t> </a:t>
            </a:r>
            <a:r>
              <a:rPr sz="2000" spc="-10" dirty="0">
                <a:latin typeface="Lucida Sans"/>
                <a:cs typeface="Lucida Sans"/>
              </a:rPr>
              <a:t>and</a:t>
            </a:r>
            <a:r>
              <a:rPr sz="2000" spc="-30" dirty="0">
                <a:latin typeface="Lucida Sans"/>
                <a:cs typeface="Lucida Sans"/>
              </a:rPr>
              <a:t> </a:t>
            </a:r>
            <a:r>
              <a:rPr sz="2000" spc="-40" dirty="0">
                <a:latin typeface="Lucida Sans"/>
                <a:cs typeface="Lucida Sans"/>
              </a:rPr>
              <a:t>sustainability,</a:t>
            </a:r>
            <a:r>
              <a:rPr sz="2000" spc="-25" dirty="0">
                <a:latin typeface="Lucida Sans"/>
                <a:cs typeface="Lucida Sans"/>
              </a:rPr>
              <a:t> </a:t>
            </a:r>
            <a:r>
              <a:rPr sz="2000" spc="-10" dirty="0">
                <a:latin typeface="Lucida Sans"/>
                <a:cs typeface="Lucida Sans"/>
              </a:rPr>
              <a:t>the</a:t>
            </a:r>
            <a:r>
              <a:rPr sz="2000" spc="-30" dirty="0">
                <a:latin typeface="Lucida Sans"/>
                <a:cs typeface="Lucida Sans"/>
              </a:rPr>
              <a:t> </a:t>
            </a:r>
            <a:r>
              <a:rPr sz="2000" spc="-10" dirty="0">
                <a:latin typeface="Lucida Sans"/>
                <a:cs typeface="Lucida Sans"/>
              </a:rPr>
              <a:t>UNECE and</a:t>
            </a:r>
            <a:r>
              <a:rPr sz="2000" spc="-65" dirty="0">
                <a:latin typeface="Lucida Sans"/>
                <a:cs typeface="Lucida Sans"/>
              </a:rPr>
              <a:t> </a:t>
            </a:r>
            <a:r>
              <a:rPr sz="2000" dirty="0">
                <a:latin typeface="Lucida Sans"/>
                <a:cs typeface="Lucida Sans"/>
              </a:rPr>
              <a:t>ISO</a:t>
            </a:r>
            <a:r>
              <a:rPr sz="2000" spc="-60" dirty="0">
                <a:latin typeface="Lucida Sans"/>
                <a:cs typeface="Lucida Sans"/>
              </a:rPr>
              <a:t> </a:t>
            </a:r>
            <a:r>
              <a:rPr sz="2000" spc="-10" dirty="0">
                <a:latin typeface="Lucida Sans"/>
                <a:cs typeface="Lucida Sans"/>
              </a:rPr>
              <a:t>have</a:t>
            </a:r>
            <a:r>
              <a:rPr sz="2000" spc="-65" dirty="0">
                <a:latin typeface="Lucida Sans"/>
                <a:cs typeface="Lucida Sans"/>
              </a:rPr>
              <a:t> </a:t>
            </a:r>
            <a:r>
              <a:rPr sz="2000" spc="-10" dirty="0">
                <a:latin typeface="Lucida Sans"/>
                <a:cs typeface="Lucida Sans"/>
              </a:rPr>
              <a:t>partnered</a:t>
            </a:r>
            <a:r>
              <a:rPr sz="2000" spc="-60" dirty="0">
                <a:latin typeface="Lucida Sans"/>
                <a:cs typeface="Lucida Sans"/>
              </a:rPr>
              <a:t> </a:t>
            </a:r>
            <a:r>
              <a:rPr sz="2000" spc="-30" dirty="0">
                <a:latin typeface="Lucida Sans"/>
                <a:cs typeface="Lucida Sans"/>
              </a:rPr>
              <a:t>to</a:t>
            </a:r>
            <a:r>
              <a:rPr sz="2000" spc="-65" dirty="0">
                <a:latin typeface="Lucida Sans"/>
                <a:cs typeface="Lucida Sans"/>
              </a:rPr>
              <a:t> </a:t>
            </a:r>
            <a:r>
              <a:rPr sz="2000" spc="-20" dirty="0">
                <a:latin typeface="Lucida Sans"/>
                <a:cs typeface="Lucida Sans"/>
              </a:rPr>
              <a:t>advance</a:t>
            </a:r>
            <a:r>
              <a:rPr sz="2000" spc="-60" dirty="0">
                <a:latin typeface="Lucida Sans"/>
                <a:cs typeface="Lucida Sans"/>
              </a:rPr>
              <a:t> </a:t>
            </a:r>
            <a:r>
              <a:rPr sz="2000" spc="-10" dirty="0">
                <a:latin typeface="Lucida Sans"/>
                <a:cs typeface="Lucida Sans"/>
              </a:rPr>
              <a:t>international</a:t>
            </a:r>
            <a:r>
              <a:rPr lang="en-US" sz="2000" spc="-10" dirty="0">
                <a:latin typeface="Lucida Sans"/>
                <a:cs typeface="Lucida Sans"/>
              </a:rPr>
              <a:t> standardization through the Digital Product Passport (DPP) initiative. At the core of this effort is ISO 25534-1, the first international project jointly launched to define foundational principles for interoperable DPP systems.</a:t>
            </a:r>
          </a:p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lang="en-US" sz="2000" spc="-10" dirty="0">
                <a:latin typeface="Lucida Sans"/>
                <a:cs typeface="Lucida Sans"/>
              </a:rPr>
              <a:t>Building on the success of the Kick-off and Ad-hoc meetings, this Industry-Specific DPP Symposium aims to deepen dialogue with key sectors—textile, batteries, and others—to align on requirements and ensure the resulting standards meet real-world needs.</a:t>
            </a:r>
          </a:p>
          <a:p>
            <a:pPr marL="12700" marR="5080">
              <a:lnSpc>
                <a:spcPct val="125000"/>
              </a:lnSpc>
              <a:spcBef>
                <a:spcPts val="100"/>
              </a:spcBef>
            </a:pPr>
            <a:endParaRPr lang="en-US" sz="2000" spc="-10" dirty="0">
              <a:latin typeface="Lucida Sans"/>
              <a:cs typeface="Lucida Sans"/>
            </a:endParaRPr>
          </a:p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lang="en-US" sz="2400" b="1" dirty="0">
                <a:latin typeface="Lucida Sans"/>
                <a:cs typeface="Lucida Sans"/>
              </a:rPr>
              <a:t>Objectives</a:t>
            </a:r>
          </a:p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lang="en-US" sz="2000" dirty="0">
                <a:latin typeface="Lucida Sans"/>
                <a:cs typeface="Lucida Sans"/>
              </a:rPr>
              <a:t>This symposium series will:</a:t>
            </a:r>
          </a:p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lang="en-US" sz="2000" dirty="0">
                <a:latin typeface="Lucida Sans"/>
                <a:cs typeface="Lucida Sans"/>
              </a:rPr>
              <a:t>Clarify regulatory frameworks, business needs, and data requirements for DPP implementation.</a:t>
            </a:r>
          </a:p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lang="en-US" sz="2000" dirty="0">
                <a:latin typeface="Lucida Sans"/>
                <a:cs typeface="Lucida Sans"/>
              </a:rPr>
              <a:t>Identify sector-specific challenges and opportunities. Facilitate the exchange of best practices and innovations. Address open questions raised in previous meetings.</a:t>
            </a:r>
          </a:p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lang="en-US" sz="2000" dirty="0">
                <a:latin typeface="Lucida Sans"/>
                <a:cs typeface="Lucida Sans"/>
              </a:rPr>
              <a:t>Inform and strengthen the ISO 25534-1 and future standardization efforts.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406B1AD-82B2-ACC4-0D36-0B36453B8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E2DFC-0DB2-4C26-8E1D-9247089C6D3C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05643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09800" y="313150"/>
            <a:ext cx="7099172" cy="503134"/>
          </a:xfrm>
          <a:prstGeom prst="rect">
            <a:avLst/>
          </a:prstGeom>
        </p:spPr>
        <p:txBody>
          <a:bodyPr vert="horz" wrap="square" lIns="0" tIns="10588" rIns="0" bIns="0" rtlCol="0" anchor="ctr">
            <a:spAutoFit/>
          </a:bodyPr>
          <a:lstStyle/>
          <a:p>
            <a:pPr marL="24434">
              <a:lnSpc>
                <a:spcPct val="100000"/>
              </a:lnSpc>
              <a:spcBef>
                <a:spcPts val="83"/>
              </a:spcBef>
            </a:pPr>
            <a:r>
              <a:rPr sz="3200" b="1" spc="-160" dirty="0"/>
              <a:t>DPP</a:t>
            </a:r>
            <a:r>
              <a:rPr sz="3200" b="1" spc="-157" dirty="0"/>
              <a:t> </a:t>
            </a:r>
            <a:r>
              <a:rPr sz="3200" b="1" spc="-138" dirty="0"/>
              <a:t>Generic</a:t>
            </a:r>
            <a:r>
              <a:rPr sz="3200" b="1" spc="-160" dirty="0"/>
              <a:t> </a:t>
            </a:r>
            <a:r>
              <a:rPr sz="3200" b="1" spc="-112" dirty="0"/>
              <a:t>Symposium</a:t>
            </a:r>
            <a:r>
              <a:rPr sz="3200" b="1" spc="-160" dirty="0"/>
              <a:t> </a:t>
            </a:r>
            <a:r>
              <a:rPr sz="3200" b="1" spc="-51" dirty="0"/>
              <a:t>30</a:t>
            </a:r>
            <a:r>
              <a:rPr sz="3200" b="1" spc="-77" baseline="28490" dirty="0"/>
              <a:t>th</a:t>
            </a:r>
            <a:r>
              <a:rPr sz="3200" b="1" spc="57" baseline="28490" dirty="0"/>
              <a:t> </a:t>
            </a:r>
            <a:r>
              <a:rPr sz="3200" b="1" spc="-55" dirty="0"/>
              <a:t>of</a:t>
            </a:r>
            <a:r>
              <a:rPr sz="3200" b="1" spc="-160" dirty="0"/>
              <a:t> </a:t>
            </a:r>
            <a:r>
              <a:rPr sz="3200" b="1" spc="-234" dirty="0"/>
              <a:t>June</a:t>
            </a:r>
            <a:r>
              <a:rPr sz="3200" b="1" spc="-160" dirty="0"/>
              <a:t> </a:t>
            </a:r>
            <a:r>
              <a:rPr sz="3200" b="1" spc="-218" dirty="0"/>
              <a:t>2025</a:t>
            </a:r>
            <a:endParaRPr sz="3200" b="1" dirty="0"/>
          </a:p>
        </p:txBody>
      </p:sp>
      <p:grpSp>
        <p:nvGrpSpPr>
          <p:cNvPr id="10" name="object 10"/>
          <p:cNvGrpSpPr/>
          <p:nvPr/>
        </p:nvGrpSpPr>
        <p:grpSpPr>
          <a:xfrm>
            <a:off x="250256" y="178191"/>
            <a:ext cx="11616188" cy="6326511"/>
            <a:chOff x="0" y="53263"/>
            <a:chExt cx="12077065" cy="6804659"/>
          </a:xfrm>
        </p:grpSpPr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53263"/>
              <a:ext cx="12076925" cy="680438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983594" y="227520"/>
              <a:ext cx="741959" cy="677875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68122" y="278638"/>
              <a:ext cx="1882800" cy="518401"/>
            </a:xfrm>
            <a:prstGeom prst="rect">
              <a:avLst/>
            </a:prstGeom>
          </p:spPr>
        </p:pic>
      </p:grpSp>
      <p:pic>
        <p:nvPicPr>
          <p:cNvPr id="40" name="図 39">
            <a:extLst>
              <a:ext uri="{FF2B5EF4-FFF2-40B4-BE49-F238E27FC236}">
                <a16:creationId xmlns:a16="http://schemas.microsoft.com/office/drawing/2014/main" id="{2D53A97E-7B5E-1AAF-7945-640A86904A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2334" y="816284"/>
            <a:ext cx="11204110" cy="5667936"/>
          </a:xfrm>
          <a:prstGeom prst="rect">
            <a:avLst/>
          </a:prstGeom>
        </p:spPr>
      </p:pic>
      <p:sp>
        <p:nvSpPr>
          <p:cNvPr id="41" name="スライド番号プレースホルダー 40">
            <a:extLst>
              <a:ext uri="{FF2B5EF4-FFF2-40B4-BE49-F238E27FC236}">
                <a16:creationId xmlns:a16="http://schemas.microsoft.com/office/drawing/2014/main" id="{7A2B9CA5-E850-A7EA-D0F4-94BA6023A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E2DFC-0DB2-4C26-8E1D-9247089C6D3C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24015" y="408483"/>
            <a:ext cx="6743971" cy="501489"/>
          </a:xfrm>
          <a:prstGeom prst="rect">
            <a:avLst/>
          </a:prstGeom>
        </p:spPr>
        <p:txBody>
          <a:bodyPr vert="horz" wrap="square" lIns="0" tIns="8959" rIns="0" bIns="0" rtlCol="0" anchor="ctr">
            <a:spAutoFit/>
          </a:bodyPr>
          <a:lstStyle/>
          <a:p>
            <a:pPr marL="129090">
              <a:lnSpc>
                <a:spcPct val="100000"/>
              </a:lnSpc>
              <a:spcBef>
                <a:spcPts val="71"/>
              </a:spcBef>
            </a:pPr>
            <a:r>
              <a:rPr sz="3200" b="1" spc="-173" dirty="0"/>
              <a:t>DPP</a:t>
            </a:r>
            <a:r>
              <a:rPr sz="3200" b="1" spc="-163" dirty="0"/>
              <a:t> </a:t>
            </a:r>
            <a:r>
              <a:rPr sz="3200" b="1" spc="-176" dirty="0"/>
              <a:t>Textile</a:t>
            </a:r>
            <a:r>
              <a:rPr sz="3200" b="1" spc="-170" dirty="0"/>
              <a:t> </a:t>
            </a:r>
            <a:r>
              <a:rPr sz="3200" b="1" spc="-125" dirty="0"/>
              <a:t>Symposium</a:t>
            </a:r>
            <a:r>
              <a:rPr sz="3200" b="1" spc="-173" dirty="0"/>
              <a:t> </a:t>
            </a:r>
            <a:r>
              <a:rPr sz="3200" b="1" dirty="0"/>
              <a:t>1</a:t>
            </a:r>
            <a:r>
              <a:rPr sz="3200" b="1" baseline="28455" dirty="0"/>
              <a:t>th</a:t>
            </a:r>
            <a:r>
              <a:rPr sz="3200" b="1" spc="10" baseline="28455" dirty="0"/>
              <a:t> </a:t>
            </a:r>
            <a:r>
              <a:rPr sz="3200" b="1" spc="-61" dirty="0"/>
              <a:t>of</a:t>
            </a:r>
            <a:r>
              <a:rPr sz="3200" b="1" spc="-173" dirty="0"/>
              <a:t> </a:t>
            </a:r>
            <a:r>
              <a:rPr sz="3200" b="1" spc="-234" dirty="0"/>
              <a:t>July</a:t>
            </a:r>
            <a:r>
              <a:rPr sz="3200" b="1" spc="-173" dirty="0"/>
              <a:t> </a:t>
            </a:r>
            <a:r>
              <a:rPr sz="3200" b="1" spc="-228" dirty="0"/>
              <a:t>2025</a:t>
            </a:r>
            <a:endParaRPr sz="3200" b="1" dirty="0"/>
          </a:p>
        </p:txBody>
      </p:sp>
      <p:grpSp>
        <p:nvGrpSpPr>
          <p:cNvPr id="9" name="object 9"/>
          <p:cNvGrpSpPr/>
          <p:nvPr/>
        </p:nvGrpSpPr>
        <p:grpSpPr>
          <a:xfrm>
            <a:off x="205970" y="199205"/>
            <a:ext cx="11521314" cy="6459590"/>
            <a:chOff x="46075" y="12"/>
            <a:chExt cx="12146280" cy="6851650"/>
          </a:xfrm>
        </p:grpSpPr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6075" y="12"/>
              <a:ext cx="12145683" cy="685151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983594" y="227520"/>
              <a:ext cx="741959" cy="677875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68122" y="278637"/>
              <a:ext cx="1882800" cy="518401"/>
            </a:xfrm>
            <a:prstGeom prst="rect">
              <a:avLst/>
            </a:prstGeom>
          </p:spPr>
        </p:pic>
      </p:grpSp>
      <p:pic>
        <p:nvPicPr>
          <p:cNvPr id="34" name="図 33">
            <a:extLst>
              <a:ext uri="{FF2B5EF4-FFF2-40B4-BE49-F238E27FC236}">
                <a16:creationId xmlns:a16="http://schemas.microsoft.com/office/drawing/2014/main" id="{36309958-9408-07CE-403B-E68DA9D8FD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8518" y="1236521"/>
            <a:ext cx="11066632" cy="5480537"/>
          </a:xfrm>
          <a:prstGeom prst="rect">
            <a:avLst/>
          </a:prstGeom>
        </p:spPr>
      </p:pic>
      <p:sp>
        <p:nvSpPr>
          <p:cNvPr id="35" name="スライド番号プレースホルダー 34">
            <a:extLst>
              <a:ext uri="{FF2B5EF4-FFF2-40B4-BE49-F238E27FC236}">
                <a16:creationId xmlns:a16="http://schemas.microsoft.com/office/drawing/2014/main" id="{76B1F6D6-D4F1-E282-4D31-A6EE48A07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E2DFC-0DB2-4C26-8E1D-9247089C6D3C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24015" y="408483"/>
            <a:ext cx="6743971" cy="501489"/>
          </a:xfrm>
          <a:prstGeom prst="rect">
            <a:avLst/>
          </a:prstGeom>
        </p:spPr>
        <p:txBody>
          <a:bodyPr vert="horz" wrap="square" lIns="0" tIns="8959" rIns="0" bIns="0" rtlCol="0" anchor="ctr">
            <a:spAutoFit/>
          </a:bodyPr>
          <a:lstStyle/>
          <a:p>
            <a:pPr marL="61491">
              <a:lnSpc>
                <a:spcPct val="100000"/>
              </a:lnSpc>
              <a:spcBef>
                <a:spcPts val="71"/>
              </a:spcBef>
            </a:pPr>
            <a:r>
              <a:rPr sz="3200" b="1" spc="-173" dirty="0"/>
              <a:t>DPP</a:t>
            </a:r>
            <a:r>
              <a:rPr sz="3200" b="1" spc="-163" dirty="0"/>
              <a:t> </a:t>
            </a:r>
            <a:r>
              <a:rPr sz="3200" b="1" spc="-96" dirty="0"/>
              <a:t>Battery</a:t>
            </a:r>
            <a:r>
              <a:rPr sz="3200" b="1" spc="-173" dirty="0"/>
              <a:t> </a:t>
            </a:r>
            <a:r>
              <a:rPr sz="3200" b="1" spc="-125" dirty="0"/>
              <a:t>Symposium</a:t>
            </a:r>
            <a:r>
              <a:rPr sz="3200" b="1" spc="-167" dirty="0"/>
              <a:t> </a:t>
            </a:r>
            <a:r>
              <a:rPr sz="3200" b="1" dirty="0"/>
              <a:t>1</a:t>
            </a:r>
            <a:r>
              <a:rPr sz="3200" b="1" baseline="28455" dirty="0"/>
              <a:t>th</a:t>
            </a:r>
            <a:r>
              <a:rPr sz="3200" b="1" spc="14" baseline="28455" dirty="0"/>
              <a:t> </a:t>
            </a:r>
            <a:r>
              <a:rPr sz="3200" b="1" spc="-61" dirty="0"/>
              <a:t>of</a:t>
            </a:r>
            <a:r>
              <a:rPr sz="3200" b="1" spc="-167" dirty="0"/>
              <a:t> </a:t>
            </a:r>
            <a:r>
              <a:rPr sz="3200" b="1" spc="-244" dirty="0"/>
              <a:t>July</a:t>
            </a:r>
            <a:r>
              <a:rPr sz="3200" b="1" spc="-167" dirty="0"/>
              <a:t> </a:t>
            </a:r>
            <a:r>
              <a:rPr sz="3200" b="1" spc="-228" dirty="0"/>
              <a:t>2025</a:t>
            </a:r>
            <a:endParaRPr sz="3200" b="1" dirty="0"/>
          </a:p>
        </p:txBody>
      </p:sp>
      <p:grpSp>
        <p:nvGrpSpPr>
          <p:cNvPr id="7" name="object 7"/>
          <p:cNvGrpSpPr/>
          <p:nvPr/>
        </p:nvGrpSpPr>
        <p:grpSpPr>
          <a:xfrm>
            <a:off x="421358" y="333636"/>
            <a:ext cx="11349283" cy="6190727"/>
            <a:chOff x="0" y="12"/>
            <a:chExt cx="11844020" cy="6851650"/>
          </a:xfrm>
        </p:grpSpPr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12"/>
              <a:ext cx="11844007" cy="685151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983594" y="227520"/>
              <a:ext cx="741959" cy="677875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68122" y="278637"/>
              <a:ext cx="1882800" cy="518401"/>
            </a:xfrm>
            <a:prstGeom prst="rect">
              <a:avLst/>
            </a:prstGeom>
          </p:spPr>
        </p:pic>
      </p:grpSp>
      <p:pic>
        <p:nvPicPr>
          <p:cNvPr id="34" name="図 33">
            <a:extLst>
              <a:ext uri="{FF2B5EF4-FFF2-40B4-BE49-F238E27FC236}">
                <a16:creationId xmlns:a16="http://schemas.microsoft.com/office/drawing/2014/main" id="{0948D4F5-6683-2210-BB46-9B41D37BFBF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6737" y="1236178"/>
            <a:ext cx="10732019" cy="5387044"/>
          </a:xfrm>
          <a:prstGeom prst="rect">
            <a:avLst/>
          </a:prstGeom>
        </p:spPr>
      </p:pic>
      <p:sp>
        <p:nvSpPr>
          <p:cNvPr id="35" name="スライド番号プレースホルダー 34">
            <a:extLst>
              <a:ext uri="{FF2B5EF4-FFF2-40B4-BE49-F238E27FC236}">
                <a16:creationId xmlns:a16="http://schemas.microsoft.com/office/drawing/2014/main" id="{CE6E6230-9648-EF71-507C-07B806C90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E2DFC-0DB2-4C26-8E1D-9247089C6D3C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079165" y="518429"/>
            <a:ext cx="8365523" cy="502312"/>
          </a:xfrm>
          <a:prstGeom prst="rect">
            <a:avLst/>
          </a:prstGeom>
        </p:spPr>
        <p:txBody>
          <a:bodyPr vert="horz" wrap="square" lIns="0" tIns="9774" rIns="0" bIns="0" rtlCol="0" anchor="ctr">
            <a:spAutoFit/>
          </a:bodyPr>
          <a:lstStyle/>
          <a:p>
            <a:pPr marL="24434">
              <a:lnSpc>
                <a:spcPct val="100000"/>
              </a:lnSpc>
              <a:spcBef>
                <a:spcPts val="77"/>
              </a:spcBef>
            </a:pPr>
            <a:r>
              <a:rPr sz="3200" b="1" spc="-147" dirty="0"/>
              <a:t>DPP</a:t>
            </a:r>
            <a:r>
              <a:rPr sz="3200" b="1" spc="-138" dirty="0"/>
              <a:t> </a:t>
            </a:r>
            <a:r>
              <a:rPr sz="3200" b="1" spc="-48" dirty="0"/>
              <a:t>Other</a:t>
            </a:r>
            <a:r>
              <a:rPr sz="3200" b="1" spc="-144" dirty="0"/>
              <a:t> </a:t>
            </a:r>
            <a:r>
              <a:rPr sz="3200" b="1" spc="-83" dirty="0"/>
              <a:t>industries</a:t>
            </a:r>
            <a:r>
              <a:rPr sz="3200" b="1" spc="-135" dirty="0"/>
              <a:t> </a:t>
            </a:r>
            <a:r>
              <a:rPr sz="3200" b="1" spc="-103" dirty="0"/>
              <a:t>Symposium</a:t>
            </a:r>
            <a:r>
              <a:rPr sz="3200" b="1" spc="-141" dirty="0"/>
              <a:t> </a:t>
            </a:r>
            <a:r>
              <a:rPr sz="3200" b="1" dirty="0"/>
              <a:t>2</a:t>
            </a:r>
            <a:r>
              <a:rPr sz="3200" b="1" baseline="28619" dirty="0"/>
              <a:t>th</a:t>
            </a:r>
            <a:r>
              <a:rPr sz="3200" b="1" spc="134" baseline="28619" dirty="0"/>
              <a:t> </a:t>
            </a:r>
            <a:r>
              <a:rPr sz="3200" b="1" spc="-51" dirty="0"/>
              <a:t>of</a:t>
            </a:r>
            <a:r>
              <a:rPr sz="3200" b="1" spc="-135" dirty="0"/>
              <a:t> </a:t>
            </a:r>
            <a:r>
              <a:rPr sz="3200" b="1" spc="-199" dirty="0"/>
              <a:t>July</a:t>
            </a:r>
            <a:r>
              <a:rPr sz="3200" b="1" spc="-141" dirty="0"/>
              <a:t> </a:t>
            </a:r>
            <a:r>
              <a:rPr sz="3200" b="1" spc="-189" dirty="0"/>
              <a:t>2025</a:t>
            </a:r>
            <a:endParaRPr sz="3200" b="1" dirty="0"/>
          </a:p>
        </p:txBody>
      </p:sp>
      <p:grpSp>
        <p:nvGrpSpPr>
          <p:cNvPr id="15" name="object 15"/>
          <p:cNvGrpSpPr/>
          <p:nvPr/>
        </p:nvGrpSpPr>
        <p:grpSpPr>
          <a:xfrm>
            <a:off x="2297507" y="65338"/>
            <a:ext cx="7412260" cy="434937"/>
            <a:chOff x="173164" y="101879"/>
            <a:chExt cx="11557635" cy="678180"/>
          </a:xfrm>
        </p:grpSpPr>
        <p:pic>
          <p:nvPicPr>
            <p:cNvPr id="16" name="object 1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988636" y="101879"/>
              <a:ext cx="741959" cy="677875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3164" y="153352"/>
              <a:ext cx="1882800" cy="518401"/>
            </a:xfrm>
            <a:prstGeom prst="rect">
              <a:avLst/>
            </a:prstGeom>
          </p:spPr>
        </p:pic>
      </p:grpSp>
      <p:grpSp>
        <p:nvGrpSpPr>
          <p:cNvPr id="21" name="object 21"/>
          <p:cNvGrpSpPr/>
          <p:nvPr/>
        </p:nvGrpSpPr>
        <p:grpSpPr>
          <a:xfrm>
            <a:off x="369647" y="-117389"/>
            <a:ext cx="11213251" cy="6556909"/>
            <a:chOff x="36487" y="35623"/>
            <a:chExt cx="12155805" cy="6822440"/>
          </a:xfrm>
        </p:grpSpPr>
        <p:pic>
          <p:nvPicPr>
            <p:cNvPr id="22" name="object 2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6954" y="35623"/>
              <a:ext cx="12124804" cy="6822020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42837" y="953998"/>
              <a:ext cx="1066800" cy="278130"/>
            </a:xfrm>
            <a:custGeom>
              <a:avLst/>
              <a:gdLst/>
              <a:ahLst/>
              <a:cxnLst/>
              <a:rect l="l" t="t" r="r" b="b"/>
              <a:pathLst>
                <a:path w="1066800" h="278130">
                  <a:moveTo>
                    <a:pt x="533158" y="0"/>
                  </a:moveTo>
                  <a:lnTo>
                    <a:pt x="477287" y="734"/>
                  </a:lnTo>
                  <a:lnTo>
                    <a:pt x="422280" y="2938"/>
                  </a:lnTo>
                  <a:lnTo>
                    <a:pt x="368570" y="6611"/>
                  </a:lnTo>
                  <a:lnTo>
                    <a:pt x="316587" y="11753"/>
                  </a:lnTo>
                  <a:lnTo>
                    <a:pt x="266763" y="18364"/>
                  </a:lnTo>
                  <a:lnTo>
                    <a:pt x="208679" y="28524"/>
                  </a:lnTo>
                  <a:lnTo>
                    <a:pt x="156332" y="40506"/>
                  </a:lnTo>
                  <a:lnTo>
                    <a:pt x="110331" y="54107"/>
                  </a:lnTo>
                  <a:lnTo>
                    <a:pt x="71285" y="69126"/>
                  </a:lnTo>
                  <a:lnTo>
                    <a:pt x="18092" y="102646"/>
                  </a:lnTo>
                  <a:lnTo>
                    <a:pt x="0" y="138595"/>
                  </a:lnTo>
                  <a:lnTo>
                    <a:pt x="4557" y="156795"/>
                  </a:lnTo>
                  <a:lnTo>
                    <a:pt x="40403" y="191705"/>
                  </a:lnTo>
                  <a:lnTo>
                    <a:pt x="110331" y="223094"/>
                  </a:lnTo>
                  <a:lnTo>
                    <a:pt x="156332" y="236696"/>
                  </a:lnTo>
                  <a:lnTo>
                    <a:pt x="208679" y="248678"/>
                  </a:lnTo>
                  <a:lnTo>
                    <a:pt x="266763" y="258838"/>
                  </a:lnTo>
                  <a:lnTo>
                    <a:pt x="316590" y="265486"/>
                  </a:lnTo>
                  <a:lnTo>
                    <a:pt x="368593" y="270716"/>
                  </a:lnTo>
                  <a:lnTo>
                    <a:pt x="422360" y="274495"/>
                  </a:lnTo>
                  <a:lnTo>
                    <a:pt x="477476" y="276786"/>
                  </a:lnTo>
                  <a:lnTo>
                    <a:pt x="533527" y="277558"/>
                  </a:lnTo>
                  <a:lnTo>
                    <a:pt x="589398" y="276786"/>
                  </a:lnTo>
                  <a:lnTo>
                    <a:pt x="644404" y="274495"/>
                  </a:lnTo>
                  <a:lnTo>
                    <a:pt x="698115" y="270716"/>
                  </a:lnTo>
                  <a:lnTo>
                    <a:pt x="750098" y="265486"/>
                  </a:lnTo>
                  <a:lnTo>
                    <a:pt x="799922" y="258838"/>
                  </a:lnTo>
                  <a:lnTo>
                    <a:pt x="858006" y="248678"/>
                  </a:lnTo>
                  <a:lnTo>
                    <a:pt x="910353" y="236696"/>
                  </a:lnTo>
                  <a:lnTo>
                    <a:pt x="956354" y="223094"/>
                  </a:lnTo>
                  <a:lnTo>
                    <a:pt x="995400" y="208076"/>
                  </a:lnTo>
                  <a:lnTo>
                    <a:pt x="1048592" y="174555"/>
                  </a:lnTo>
                  <a:lnTo>
                    <a:pt x="1066685" y="138595"/>
                  </a:lnTo>
                  <a:lnTo>
                    <a:pt x="1062128" y="120402"/>
                  </a:lnTo>
                  <a:lnTo>
                    <a:pt x="1026282" y="85497"/>
                  </a:lnTo>
                  <a:lnTo>
                    <a:pt x="956354" y="54107"/>
                  </a:lnTo>
                  <a:lnTo>
                    <a:pt x="910353" y="40506"/>
                  </a:lnTo>
                  <a:lnTo>
                    <a:pt x="858006" y="28524"/>
                  </a:lnTo>
                  <a:lnTo>
                    <a:pt x="799922" y="18364"/>
                  </a:lnTo>
                  <a:lnTo>
                    <a:pt x="750095" y="11753"/>
                  </a:lnTo>
                  <a:lnTo>
                    <a:pt x="698091" y="6611"/>
                  </a:lnTo>
                  <a:lnTo>
                    <a:pt x="644325" y="2938"/>
                  </a:lnTo>
                  <a:lnTo>
                    <a:pt x="589209" y="734"/>
                  </a:lnTo>
                  <a:lnTo>
                    <a:pt x="533158" y="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 sz="1154"/>
            </a:p>
          </p:txBody>
        </p:sp>
        <p:sp>
          <p:nvSpPr>
            <p:cNvPr id="24" name="object 24"/>
            <p:cNvSpPr/>
            <p:nvPr/>
          </p:nvSpPr>
          <p:spPr>
            <a:xfrm>
              <a:off x="42837" y="953998"/>
              <a:ext cx="1066800" cy="278130"/>
            </a:xfrm>
            <a:custGeom>
              <a:avLst/>
              <a:gdLst/>
              <a:ahLst/>
              <a:cxnLst/>
              <a:rect l="l" t="t" r="r" b="b"/>
              <a:pathLst>
                <a:path w="1066800" h="278130">
                  <a:moveTo>
                    <a:pt x="0" y="138595"/>
                  </a:moveTo>
                  <a:lnTo>
                    <a:pt x="4557" y="120402"/>
                  </a:lnTo>
                  <a:lnTo>
                    <a:pt x="18092" y="102646"/>
                  </a:lnTo>
                  <a:lnTo>
                    <a:pt x="71285" y="69126"/>
                  </a:lnTo>
                  <a:lnTo>
                    <a:pt x="110331" y="54107"/>
                  </a:lnTo>
                  <a:lnTo>
                    <a:pt x="156332" y="40506"/>
                  </a:lnTo>
                  <a:lnTo>
                    <a:pt x="208679" y="28524"/>
                  </a:lnTo>
                  <a:lnTo>
                    <a:pt x="266763" y="18364"/>
                  </a:lnTo>
                  <a:lnTo>
                    <a:pt x="316587" y="11753"/>
                  </a:lnTo>
                  <a:lnTo>
                    <a:pt x="368570" y="6611"/>
                  </a:lnTo>
                  <a:lnTo>
                    <a:pt x="422280" y="2938"/>
                  </a:lnTo>
                  <a:lnTo>
                    <a:pt x="477287" y="734"/>
                  </a:lnTo>
                  <a:lnTo>
                    <a:pt x="533158" y="0"/>
                  </a:lnTo>
                  <a:lnTo>
                    <a:pt x="589209" y="734"/>
                  </a:lnTo>
                  <a:lnTo>
                    <a:pt x="644325" y="2938"/>
                  </a:lnTo>
                  <a:lnTo>
                    <a:pt x="698091" y="6611"/>
                  </a:lnTo>
                  <a:lnTo>
                    <a:pt x="750095" y="11753"/>
                  </a:lnTo>
                  <a:lnTo>
                    <a:pt x="799922" y="18364"/>
                  </a:lnTo>
                  <a:lnTo>
                    <a:pt x="858006" y="28524"/>
                  </a:lnTo>
                  <a:lnTo>
                    <a:pt x="910353" y="40506"/>
                  </a:lnTo>
                  <a:lnTo>
                    <a:pt x="956354" y="54107"/>
                  </a:lnTo>
                  <a:lnTo>
                    <a:pt x="995400" y="69126"/>
                  </a:lnTo>
                  <a:lnTo>
                    <a:pt x="1048592" y="102646"/>
                  </a:lnTo>
                  <a:lnTo>
                    <a:pt x="1066685" y="138595"/>
                  </a:lnTo>
                  <a:lnTo>
                    <a:pt x="1062128" y="156795"/>
                  </a:lnTo>
                  <a:lnTo>
                    <a:pt x="1048592" y="174555"/>
                  </a:lnTo>
                  <a:lnTo>
                    <a:pt x="995400" y="208076"/>
                  </a:lnTo>
                  <a:lnTo>
                    <a:pt x="956354" y="223094"/>
                  </a:lnTo>
                  <a:lnTo>
                    <a:pt x="910353" y="236696"/>
                  </a:lnTo>
                  <a:lnTo>
                    <a:pt x="858006" y="248678"/>
                  </a:lnTo>
                  <a:lnTo>
                    <a:pt x="799922" y="258838"/>
                  </a:lnTo>
                  <a:lnTo>
                    <a:pt x="750098" y="265486"/>
                  </a:lnTo>
                  <a:lnTo>
                    <a:pt x="698115" y="270716"/>
                  </a:lnTo>
                  <a:lnTo>
                    <a:pt x="644404" y="274495"/>
                  </a:lnTo>
                  <a:lnTo>
                    <a:pt x="589398" y="276786"/>
                  </a:lnTo>
                  <a:lnTo>
                    <a:pt x="533527" y="277558"/>
                  </a:lnTo>
                  <a:lnTo>
                    <a:pt x="477476" y="276786"/>
                  </a:lnTo>
                  <a:lnTo>
                    <a:pt x="422360" y="274495"/>
                  </a:lnTo>
                  <a:lnTo>
                    <a:pt x="368593" y="270716"/>
                  </a:lnTo>
                  <a:lnTo>
                    <a:pt x="316590" y="265486"/>
                  </a:lnTo>
                  <a:lnTo>
                    <a:pt x="266763" y="258838"/>
                  </a:lnTo>
                  <a:lnTo>
                    <a:pt x="208679" y="248678"/>
                  </a:lnTo>
                  <a:lnTo>
                    <a:pt x="156332" y="236696"/>
                  </a:lnTo>
                  <a:lnTo>
                    <a:pt x="110331" y="223094"/>
                  </a:lnTo>
                  <a:lnTo>
                    <a:pt x="71285" y="208076"/>
                  </a:lnTo>
                  <a:lnTo>
                    <a:pt x="18092" y="174555"/>
                  </a:lnTo>
                  <a:lnTo>
                    <a:pt x="4557" y="156795"/>
                  </a:lnTo>
                  <a:lnTo>
                    <a:pt x="0" y="138595"/>
                  </a:lnTo>
                  <a:close/>
                </a:path>
              </a:pathLst>
            </a:custGeom>
            <a:ln w="12599">
              <a:solidFill>
                <a:srgbClr val="1C3054"/>
              </a:solidFill>
            </a:ln>
          </p:spPr>
          <p:txBody>
            <a:bodyPr wrap="square" lIns="0" tIns="0" rIns="0" bIns="0" rtlCol="0"/>
            <a:lstStyle/>
            <a:p>
              <a:endParaRPr sz="1154"/>
            </a:p>
          </p:txBody>
        </p:sp>
      </p:grpSp>
      <p:pic>
        <p:nvPicPr>
          <p:cNvPr id="38" name="図 37">
            <a:extLst>
              <a:ext uri="{FF2B5EF4-FFF2-40B4-BE49-F238E27FC236}">
                <a16:creationId xmlns:a16="http://schemas.microsoft.com/office/drawing/2014/main" id="{7858A66B-DBC3-E434-C61B-9CAA2F02444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0668" y="1081777"/>
            <a:ext cx="10822519" cy="5710885"/>
          </a:xfrm>
          <a:prstGeom prst="rect">
            <a:avLst/>
          </a:prstGeom>
        </p:spPr>
      </p:pic>
      <p:sp>
        <p:nvSpPr>
          <p:cNvPr id="39" name="スライド番号プレースホルダー 38">
            <a:extLst>
              <a:ext uri="{FF2B5EF4-FFF2-40B4-BE49-F238E27FC236}">
                <a16:creationId xmlns:a16="http://schemas.microsoft.com/office/drawing/2014/main" id="{B8EE6D68-A4B7-5C9A-02CB-68ED584605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E2DFC-0DB2-4C26-8E1D-9247089C6D3C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A01B849E-D9A4-A3BF-500E-6A384FA12F99}"/>
              </a:ext>
            </a:extLst>
          </p:cNvPr>
          <p:cNvSpPr txBox="1"/>
          <p:nvPr/>
        </p:nvSpPr>
        <p:spPr>
          <a:xfrm>
            <a:off x="400050" y="400050"/>
            <a:ext cx="38519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EU</a:t>
            </a: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エコデザイン規則（</a:t>
            </a:r>
            <a: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ESPR)</a:t>
            </a:r>
            <a:endParaRPr lang="ja-JP" altLang="en-US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テキスト ボックス 62">
            <a:extLst>
              <a:ext uri="{FF2B5EF4-FFF2-40B4-BE49-F238E27FC236}">
                <a16:creationId xmlns:a16="http://schemas.microsoft.com/office/drawing/2014/main" id="{C0496FB6-BC85-5AC7-04E9-711B106B46B5}"/>
              </a:ext>
            </a:extLst>
          </p:cNvPr>
          <p:cNvSpPr txBox="1"/>
          <p:nvPr/>
        </p:nvSpPr>
        <p:spPr>
          <a:xfrm>
            <a:off x="1649888" y="934580"/>
            <a:ext cx="1455420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/>
              <a:t>EU-DPP</a:t>
            </a:r>
            <a:endParaRPr kumimoji="1" lang="ja-JP" altLang="en-US" sz="2400" b="1" dirty="0"/>
          </a:p>
        </p:txBody>
      </p:sp>
      <p:sp>
        <p:nvSpPr>
          <p:cNvPr id="64" name="テキスト ボックス 63">
            <a:extLst>
              <a:ext uri="{FF2B5EF4-FFF2-40B4-BE49-F238E27FC236}">
                <a16:creationId xmlns:a16="http://schemas.microsoft.com/office/drawing/2014/main" id="{8DE049B3-594B-56A7-DCD9-E1DFD01D380B}"/>
              </a:ext>
            </a:extLst>
          </p:cNvPr>
          <p:cNvSpPr txBox="1"/>
          <p:nvPr/>
        </p:nvSpPr>
        <p:spPr>
          <a:xfrm>
            <a:off x="4334669" y="733685"/>
            <a:ext cx="31633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/>
              <a:t>自動車／蓄電池</a:t>
            </a:r>
            <a:endParaRPr kumimoji="1" lang="en-US" altLang="ja-JP" sz="2400" b="1" dirty="0"/>
          </a:p>
          <a:p>
            <a:r>
              <a:rPr lang="ja-JP" altLang="en-US" sz="2400" b="1" dirty="0"/>
              <a:t>繊維／履物</a:t>
            </a:r>
            <a:endParaRPr kumimoji="1" lang="ja-JP" altLang="en-US" sz="2400" b="1" dirty="0"/>
          </a:p>
        </p:txBody>
      </p:sp>
      <p:sp>
        <p:nvSpPr>
          <p:cNvPr id="65" name="矢印: 右 64">
            <a:extLst>
              <a:ext uri="{FF2B5EF4-FFF2-40B4-BE49-F238E27FC236}">
                <a16:creationId xmlns:a16="http://schemas.microsoft.com/office/drawing/2014/main" id="{9A35E4BA-FAF6-0E5A-D03E-719806DA9FF9}"/>
              </a:ext>
            </a:extLst>
          </p:cNvPr>
          <p:cNvSpPr/>
          <p:nvPr/>
        </p:nvSpPr>
        <p:spPr>
          <a:xfrm>
            <a:off x="3188017" y="934580"/>
            <a:ext cx="1063943" cy="3693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6" name="図 65">
            <a:extLst>
              <a:ext uri="{FF2B5EF4-FFF2-40B4-BE49-F238E27FC236}">
                <a16:creationId xmlns:a16="http://schemas.microsoft.com/office/drawing/2014/main" id="{9C53B3BE-1609-3929-FE87-8293E97D13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0592" y="1561443"/>
            <a:ext cx="9085841" cy="1980115"/>
          </a:xfrm>
          <a:prstGeom prst="rect">
            <a:avLst/>
          </a:prstGeom>
        </p:spPr>
      </p:pic>
      <p:sp>
        <p:nvSpPr>
          <p:cNvPr id="67" name="テキスト ボックス 66">
            <a:extLst>
              <a:ext uri="{FF2B5EF4-FFF2-40B4-BE49-F238E27FC236}">
                <a16:creationId xmlns:a16="http://schemas.microsoft.com/office/drawing/2014/main" id="{B178C114-33F4-D69B-7840-A613B8C7ECBF}"/>
              </a:ext>
            </a:extLst>
          </p:cNvPr>
          <p:cNvSpPr txBox="1"/>
          <p:nvPr/>
        </p:nvSpPr>
        <p:spPr>
          <a:xfrm>
            <a:off x="400050" y="3614423"/>
            <a:ext cx="5877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国連</a:t>
            </a:r>
            <a: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CEFACT UNTP (UN Transparency Protocol)</a:t>
            </a:r>
            <a:endParaRPr lang="ja-JP" altLang="en-US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テキスト ボックス 67">
            <a:extLst>
              <a:ext uri="{FF2B5EF4-FFF2-40B4-BE49-F238E27FC236}">
                <a16:creationId xmlns:a16="http://schemas.microsoft.com/office/drawing/2014/main" id="{584E15D5-BBB1-F793-05B7-7470F411CF5F}"/>
              </a:ext>
            </a:extLst>
          </p:cNvPr>
          <p:cNvSpPr txBox="1"/>
          <p:nvPr/>
        </p:nvSpPr>
        <p:spPr>
          <a:xfrm>
            <a:off x="1099752" y="4114800"/>
            <a:ext cx="55852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kumimoji="1" lang="ja-JP" altLang="en-US" sz="2400" dirty="0"/>
              <a:t>原材料から製造／消費／廃棄まで</a:t>
            </a:r>
            <a:endParaRPr kumimoji="1" lang="en-US" altLang="ja-JP" sz="24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kumimoji="1" lang="en-US" altLang="ja-JP" sz="2400" dirty="0"/>
              <a:t>Green Wash</a:t>
            </a:r>
            <a:r>
              <a:rPr kumimoji="1" lang="ja-JP" altLang="en-US" sz="2400" dirty="0"/>
              <a:t>の廃絶</a:t>
            </a: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DFC50A43-E778-74A6-189D-DAC6BF064EB9}"/>
              </a:ext>
            </a:extLst>
          </p:cNvPr>
          <p:cNvSpPr txBox="1"/>
          <p:nvPr/>
        </p:nvSpPr>
        <p:spPr>
          <a:xfrm>
            <a:off x="7497999" y="4114800"/>
            <a:ext cx="3709579" cy="646331"/>
          </a:xfrm>
          <a:prstGeom prst="rect">
            <a:avLst/>
          </a:prstGeom>
          <a:noFill/>
          <a:ln>
            <a:solidFill>
              <a:schemeClr val="accent1">
                <a:shade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b="1" dirty="0"/>
              <a:t>DPP</a:t>
            </a:r>
            <a:r>
              <a:rPr kumimoji="1" lang="ja-JP" altLang="en-US" b="1" dirty="0"/>
              <a:t>アーキテクチャ</a:t>
            </a:r>
            <a:endParaRPr kumimoji="1" lang="en-US" altLang="ja-JP" b="1" dirty="0"/>
          </a:p>
          <a:p>
            <a:r>
              <a:rPr lang="en-US" altLang="ja-JP" b="1" dirty="0"/>
              <a:t>DPP</a:t>
            </a:r>
            <a:r>
              <a:rPr lang="ja-JP" altLang="en-US" b="1" dirty="0"/>
              <a:t>情報項目定義（</a:t>
            </a:r>
            <a:r>
              <a:rPr lang="en-US" altLang="ja-JP" b="1" dirty="0"/>
              <a:t>CCL</a:t>
            </a:r>
            <a:r>
              <a:rPr lang="ja-JP" altLang="en-US" b="1" dirty="0"/>
              <a:t>）</a:t>
            </a:r>
            <a:endParaRPr kumimoji="1" lang="ja-JP" altLang="en-US" b="1" dirty="0"/>
          </a:p>
        </p:txBody>
      </p:sp>
      <p:sp>
        <p:nvSpPr>
          <p:cNvPr id="70" name="矢印: 右 69">
            <a:extLst>
              <a:ext uri="{FF2B5EF4-FFF2-40B4-BE49-F238E27FC236}">
                <a16:creationId xmlns:a16="http://schemas.microsoft.com/office/drawing/2014/main" id="{1D04BF14-55FD-A648-BE95-55C6C2D9B101}"/>
              </a:ext>
            </a:extLst>
          </p:cNvPr>
          <p:cNvSpPr/>
          <p:nvPr/>
        </p:nvSpPr>
        <p:spPr>
          <a:xfrm>
            <a:off x="6277232" y="4225057"/>
            <a:ext cx="1063943" cy="3693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4885C5E0-F391-D435-3B6D-EE245096CC75}"/>
              </a:ext>
            </a:extLst>
          </p:cNvPr>
          <p:cNvSpPr txBox="1"/>
          <p:nvPr/>
        </p:nvSpPr>
        <p:spPr>
          <a:xfrm>
            <a:off x="400049" y="5149707"/>
            <a:ext cx="72611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ISO TC154/JWG9 DPP project (ISO&amp;UNECE Joint Project)</a:t>
            </a:r>
            <a:endParaRPr lang="ja-JP" altLang="en-US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A2BF2A27-DC41-AFC2-9147-4D9565BF5D1D}"/>
              </a:ext>
            </a:extLst>
          </p:cNvPr>
          <p:cNvSpPr txBox="1"/>
          <p:nvPr/>
        </p:nvSpPr>
        <p:spPr>
          <a:xfrm>
            <a:off x="1099752" y="5696250"/>
            <a:ext cx="3015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kumimoji="1" lang="en-US" altLang="ja-JP" sz="2400" dirty="0"/>
              <a:t>PWI 25534: DPP</a:t>
            </a:r>
            <a:endParaRPr kumimoji="1" lang="ja-JP" altLang="en-US" sz="2400" dirty="0"/>
          </a:p>
        </p:txBody>
      </p:sp>
      <p:sp>
        <p:nvSpPr>
          <p:cNvPr id="73" name="テキスト ボックス 72">
            <a:extLst>
              <a:ext uri="{FF2B5EF4-FFF2-40B4-BE49-F238E27FC236}">
                <a16:creationId xmlns:a16="http://schemas.microsoft.com/office/drawing/2014/main" id="{E0FCA918-7181-DBC4-BF50-741C1DDD5504}"/>
              </a:ext>
            </a:extLst>
          </p:cNvPr>
          <p:cNvSpPr txBox="1"/>
          <p:nvPr/>
        </p:nvSpPr>
        <p:spPr>
          <a:xfrm>
            <a:off x="4880246" y="5633309"/>
            <a:ext cx="3709579" cy="646331"/>
          </a:xfrm>
          <a:prstGeom prst="rect">
            <a:avLst/>
          </a:prstGeom>
          <a:noFill/>
          <a:ln>
            <a:solidFill>
              <a:schemeClr val="accent1">
                <a:shade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b="1" dirty="0"/>
              <a:t>DPP</a:t>
            </a:r>
            <a:r>
              <a:rPr kumimoji="1" lang="ja-JP" altLang="en-US" b="1" dirty="0"/>
              <a:t>アーキテクチャ</a:t>
            </a:r>
            <a:endParaRPr kumimoji="1" lang="en-US" altLang="ja-JP" b="1" dirty="0"/>
          </a:p>
          <a:p>
            <a:r>
              <a:rPr lang="ja-JP" altLang="en-US" b="1" dirty="0"/>
              <a:t>セマンティックス</a:t>
            </a:r>
            <a:endParaRPr kumimoji="1" lang="ja-JP" altLang="en-US" b="1" dirty="0"/>
          </a:p>
        </p:txBody>
      </p:sp>
      <p:sp>
        <p:nvSpPr>
          <p:cNvPr id="74" name="矢印: 右 73">
            <a:extLst>
              <a:ext uri="{FF2B5EF4-FFF2-40B4-BE49-F238E27FC236}">
                <a16:creationId xmlns:a16="http://schemas.microsoft.com/office/drawing/2014/main" id="{FBF8B2D9-1791-E925-E0B6-88F08259C987}"/>
              </a:ext>
            </a:extLst>
          </p:cNvPr>
          <p:cNvSpPr/>
          <p:nvPr/>
        </p:nvSpPr>
        <p:spPr>
          <a:xfrm>
            <a:off x="4020577" y="5755858"/>
            <a:ext cx="847853" cy="31462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5" name="矢印: 右 74">
            <a:extLst>
              <a:ext uri="{FF2B5EF4-FFF2-40B4-BE49-F238E27FC236}">
                <a16:creationId xmlns:a16="http://schemas.microsoft.com/office/drawing/2014/main" id="{E422C79A-05B9-C383-5D0B-80096A6479FA}"/>
              </a:ext>
            </a:extLst>
          </p:cNvPr>
          <p:cNvSpPr/>
          <p:nvPr/>
        </p:nvSpPr>
        <p:spPr>
          <a:xfrm>
            <a:off x="8608924" y="5799163"/>
            <a:ext cx="847853" cy="31462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8F0DA81A-3D5E-C107-8DFA-4011089E588E}"/>
              </a:ext>
            </a:extLst>
          </p:cNvPr>
          <p:cNvSpPr txBox="1"/>
          <p:nvPr/>
        </p:nvSpPr>
        <p:spPr>
          <a:xfrm>
            <a:off x="9551773" y="5633309"/>
            <a:ext cx="1655805" cy="646331"/>
          </a:xfrm>
          <a:prstGeom prst="rect">
            <a:avLst/>
          </a:prstGeom>
          <a:noFill/>
          <a:ln>
            <a:solidFill>
              <a:schemeClr val="accent1">
                <a:shade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b="1" dirty="0"/>
              <a:t>2025</a:t>
            </a:r>
            <a:r>
              <a:rPr lang="ja-JP" altLang="en-US" b="1" dirty="0"/>
              <a:t>年中に</a:t>
            </a:r>
            <a:endParaRPr lang="en-US" altLang="ja-JP" b="1" dirty="0"/>
          </a:p>
          <a:p>
            <a:r>
              <a:rPr kumimoji="1" lang="en-US" altLang="ja-JP" b="1" dirty="0"/>
              <a:t>NP</a:t>
            </a:r>
            <a:r>
              <a:rPr kumimoji="1" lang="ja-JP" altLang="en-US" b="1" dirty="0"/>
              <a:t>投票</a:t>
            </a:r>
          </a:p>
        </p:txBody>
      </p: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EEF79617-2D14-8C44-321F-C106FA2BD4F5}"/>
              </a:ext>
            </a:extLst>
          </p:cNvPr>
          <p:cNvSpPr/>
          <p:nvPr/>
        </p:nvSpPr>
        <p:spPr>
          <a:xfrm>
            <a:off x="308918" y="400050"/>
            <a:ext cx="11158151" cy="3010463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2FEB565C-50AE-8C52-EA4D-ED1A9C539705}"/>
              </a:ext>
            </a:extLst>
          </p:cNvPr>
          <p:cNvSpPr/>
          <p:nvPr/>
        </p:nvSpPr>
        <p:spPr>
          <a:xfrm>
            <a:off x="308918" y="3541558"/>
            <a:ext cx="11195223" cy="1430938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9" name="正方形/長方形 78">
            <a:extLst>
              <a:ext uri="{FF2B5EF4-FFF2-40B4-BE49-F238E27FC236}">
                <a16:creationId xmlns:a16="http://schemas.microsoft.com/office/drawing/2014/main" id="{51742D81-C672-79BD-66EE-8733AB0FC8DC}"/>
              </a:ext>
            </a:extLst>
          </p:cNvPr>
          <p:cNvSpPr/>
          <p:nvPr/>
        </p:nvSpPr>
        <p:spPr>
          <a:xfrm>
            <a:off x="308918" y="5149707"/>
            <a:ext cx="11158151" cy="1308243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BFC52BB-9A5A-E379-5A26-C9F0A1BE1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E2DFC-0DB2-4C26-8E1D-9247089C6D3C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83425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3">
            <a:extLst>
              <a:ext uri="{FF2B5EF4-FFF2-40B4-BE49-F238E27FC236}">
                <a16:creationId xmlns:a16="http://schemas.microsoft.com/office/drawing/2014/main" id="{C3466727-FBDF-A006-E901-874ED61F739F}"/>
              </a:ext>
            </a:extLst>
          </p:cNvPr>
          <p:cNvGrpSpPr/>
          <p:nvPr/>
        </p:nvGrpSpPr>
        <p:grpSpPr>
          <a:xfrm>
            <a:off x="720038" y="377882"/>
            <a:ext cx="10751923" cy="1724025"/>
            <a:chOff x="628650" y="469900"/>
            <a:chExt cx="6339840" cy="1724025"/>
          </a:xfrm>
        </p:grpSpPr>
        <p:pic>
          <p:nvPicPr>
            <p:cNvPr id="3" name="object 4">
              <a:extLst>
                <a:ext uri="{FF2B5EF4-FFF2-40B4-BE49-F238E27FC236}">
                  <a16:creationId xmlns:a16="http://schemas.microsoft.com/office/drawing/2014/main" id="{F11ABF59-9976-9ED8-48F6-34BD5B024FEB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28650" y="469900"/>
              <a:ext cx="6339610" cy="1723732"/>
            </a:xfrm>
            <a:prstGeom prst="rect">
              <a:avLst/>
            </a:prstGeom>
          </p:spPr>
        </p:pic>
        <p:sp>
          <p:nvSpPr>
            <p:cNvPr id="4" name="object 5">
              <a:extLst>
                <a:ext uri="{FF2B5EF4-FFF2-40B4-BE49-F238E27FC236}">
                  <a16:creationId xmlns:a16="http://schemas.microsoft.com/office/drawing/2014/main" id="{76158F2F-9260-FDD7-27B5-F768BECF64F3}"/>
                </a:ext>
              </a:extLst>
            </p:cNvPr>
            <p:cNvSpPr/>
            <p:nvPr/>
          </p:nvSpPr>
          <p:spPr>
            <a:xfrm>
              <a:off x="667511" y="2144128"/>
              <a:ext cx="6282055" cy="6350"/>
            </a:xfrm>
            <a:custGeom>
              <a:avLst/>
              <a:gdLst/>
              <a:ahLst/>
              <a:cxnLst/>
              <a:rect l="l" t="t" r="r" b="b"/>
              <a:pathLst>
                <a:path w="6282055" h="6350">
                  <a:moveTo>
                    <a:pt x="6281928" y="0"/>
                  </a:moveTo>
                  <a:lnTo>
                    <a:pt x="0" y="0"/>
                  </a:lnTo>
                  <a:lnTo>
                    <a:pt x="0" y="6108"/>
                  </a:lnTo>
                  <a:lnTo>
                    <a:pt x="6281928" y="6108"/>
                  </a:lnTo>
                  <a:lnTo>
                    <a:pt x="628192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6">
            <a:extLst>
              <a:ext uri="{FF2B5EF4-FFF2-40B4-BE49-F238E27FC236}">
                <a16:creationId xmlns:a16="http://schemas.microsoft.com/office/drawing/2014/main" id="{A1844C57-6E74-4B13-82F3-CA13AA9341A3}"/>
              </a:ext>
            </a:extLst>
          </p:cNvPr>
          <p:cNvSpPr txBox="1"/>
          <p:nvPr/>
        </p:nvSpPr>
        <p:spPr>
          <a:xfrm>
            <a:off x="654524" y="2052110"/>
            <a:ext cx="10751532" cy="409464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Segoe UI"/>
                <a:cs typeface="Segoe UI"/>
              </a:rPr>
              <a:t>UNECE</a:t>
            </a:r>
            <a:r>
              <a:rPr sz="2400" b="1" spc="-5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Segoe UI"/>
                <a:cs typeface="Segoe UI"/>
              </a:rPr>
              <a:t>–</a:t>
            </a:r>
            <a:r>
              <a:rPr sz="2400" b="1" spc="-3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Segoe UI"/>
                <a:cs typeface="Segoe UI"/>
              </a:rPr>
              <a:t>ISO</a:t>
            </a:r>
            <a:r>
              <a:rPr sz="2400" b="1" spc="-4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Segoe UI"/>
                <a:cs typeface="Segoe UI"/>
              </a:rPr>
              <a:t>TC/154</a:t>
            </a:r>
            <a:r>
              <a:rPr sz="2400" b="1" spc="-5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Segoe UI"/>
                <a:cs typeface="Segoe UI"/>
              </a:rPr>
              <a:t>JWG</a:t>
            </a:r>
            <a:r>
              <a:rPr sz="2400" b="1" spc="-4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2400" b="1" spc="-50" dirty="0">
                <a:solidFill>
                  <a:srgbClr val="FFFFFF"/>
                </a:solidFill>
                <a:latin typeface="Segoe UI"/>
                <a:cs typeface="Segoe UI"/>
              </a:rPr>
              <a:t>9</a:t>
            </a:r>
            <a:endParaRPr sz="2400" dirty="0">
              <a:latin typeface="Segoe UI"/>
              <a:cs typeface="Segoe UI"/>
            </a:endParaRPr>
          </a:p>
          <a:p>
            <a:pPr algn="ctr">
              <a:lnSpc>
                <a:spcPct val="100000"/>
              </a:lnSpc>
              <a:spcBef>
                <a:spcPts val="25"/>
              </a:spcBef>
            </a:pPr>
            <a:r>
              <a:rPr sz="2400" b="1" spc="-10" dirty="0">
                <a:solidFill>
                  <a:srgbClr val="1A466B"/>
                </a:solidFill>
                <a:latin typeface="Segoe UI"/>
                <a:cs typeface="Segoe UI"/>
              </a:rPr>
              <a:t>Kick-</a:t>
            </a:r>
            <a:r>
              <a:rPr sz="2400" b="1" dirty="0">
                <a:solidFill>
                  <a:srgbClr val="1A466B"/>
                </a:solidFill>
                <a:latin typeface="Segoe UI"/>
                <a:cs typeface="Segoe UI"/>
              </a:rPr>
              <a:t>off</a:t>
            </a:r>
            <a:r>
              <a:rPr sz="2400" b="1" spc="25" dirty="0">
                <a:solidFill>
                  <a:srgbClr val="1A466B"/>
                </a:solidFill>
                <a:latin typeface="Segoe UI"/>
                <a:cs typeface="Segoe UI"/>
              </a:rPr>
              <a:t>  </a:t>
            </a:r>
            <a:r>
              <a:rPr sz="2400" b="1" dirty="0">
                <a:solidFill>
                  <a:srgbClr val="1A466B"/>
                </a:solidFill>
                <a:latin typeface="Segoe UI"/>
                <a:cs typeface="Segoe UI"/>
              </a:rPr>
              <a:t>Meeting</a:t>
            </a:r>
            <a:r>
              <a:rPr sz="2400" b="1" spc="30" dirty="0">
                <a:solidFill>
                  <a:srgbClr val="1A466B"/>
                </a:solidFill>
                <a:latin typeface="Segoe UI"/>
                <a:cs typeface="Segoe UI"/>
              </a:rPr>
              <a:t>  </a:t>
            </a:r>
            <a:r>
              <a:rPr sz="2400" b="1" dirty="0">
                <a:solidFill>
                  <a:srgbClr val="1A466B"/>
                </a:solidFill>
                <a:latin typeface="Segoe UI"/>
                <a:cs typeface="Segoe UI"/>
              </a:rPr>
              <a:t>of</a:t>
            </a:r>
            <a:r>
              <a:rPr sz="2400" b="1" spc="30" dirty="0">
                <a:solidFill>
                  <a:srgbClr val="1A466B"/>
                </a:solidFill>
                <a:latin typeface="Segoe UI"/>
                <a:cs typeface="Segoe UI"/>
              </a:rPr>
              <a:t>  </a:t>
            </a:r>
            <a:r>
              <a:rPr sz="2400" b="1" dirty="0">
                <a:solidFill>
                  <a:srgbClr val="1A466B"/>
                </a:solidFill>
                <a:latin typeface="Segoe UI"/>
                <a:cs typeface="Segoe UI"/>
              </a:rPr>
              <a:t>ISO/PWI</a:t>
            </a:r>
            <a:r>
              <a:rPr sz="2400" b="1" spc="25" dirty="0">
                <a:solidFill>
                  <a:srgbClr val="1A466B"/>
                </a:solidFill>
                <a:latin typeface="Segoe UI"/>
                <a:cs typeface="Segoe UI"/>
              </a:rPr>
              <a:t>  </a:t>
            </a:r>
            <a:r>
              <a:rPr sz="2400" b="1" spc="-20" dirty="0">
                <a:solidFill>
                  <a:srgbClr val="1A466B"/>
                </a:solidFill>
                <a:latin typeface="Segoe UI"/>
                <a:cs typeface="Segoe UI"/>
              </a:rPr>
              <a:t>25534-</a:t>
            </a:r>
            <a:r>
              <a:rPr sz="2400" b="1" dirty="0">
                <a:solidFill>
                  <a:srgbClr val="1A466B"/>
                </a:solidFill>
                <a:latin typeface="Segoe UI"/>
                <a:cs typeface="Segoe UI"/>
              </a:rPr>
              <a:t>1</a:t>
            </a:r>
            <a:r>
              <a:rPr sz="2400" b="1" spc="30" dirty="0">
                <a:solidFill>
                  <a:srgbClr val="1A466B"/>
                </a:solidFill>
                <a:latin typeface="Segoe UI"/>
                <a:cs typeface="Segoe UI"/>
              </a:rPr>
              <a:t> </a:t>
            </a:r>
            <a:endParaRPr lang="en-US" sz="2400" b="1" spc="30" dirty="0">
              <a:solidFill>
                <a:srgbClr val="1A466B"/>
              </a:solidFill>
              <a:latin typeface="Segoe UI"/>
              <a:cs typeface="Segoe UI"/>
            </a:endParaRPr>
          </a:p>
          <a:p>
            <a:pPr algn="ctr">
              <a:lnSpc>
                <a:spcPct val="100000"/>
              </a:lnSpc>
              <a:spcBef>
                <a:spcPts val="25"/>
              </a:spcBef>
            </a:pPr>
            <a:r>
              <a:rPr sz="2400" b="1" spc="30" dirty="0">
                <a:solidFill>
                  <a:srgbClr val="1A466B"/>
                </a:solidFill>
                <a:latin typeface="Segoe UI"/>
                <a:cs typeface="Segoe UI"/>
              </a:rPr>
              <a:t> </a:t>
            </a:r>
            <a:r>
              <a:rPr sz="2400" b="1" dirty="0">
                <a:solidFill>
                  <a:srgbClr val="1A466B"/>
                </a:solidFill>
                <a:latin typeface="Segoe UI"/>
                <a:cs typeface="Segoe UI"/>
              </a:rPr>
              <a:t>(Digital</a:t>
            </a:r>
            <a:r>
              <a:rPr sz="2400" b="1" spc="30" dirty="0">
                <a:solidFill>
                  <a:srgbClr val="1A466B"/>
                </a:solidFill>
                <a:latin typeface="Segoe UI"/>
                <a:cs typeface="Segoe UI"/>
              </a:rPr>
              <a:t>  </a:t>
            </a:r>
            <a:r>
              <a:rPr sz="2400" b="1" spc="-10" dirty="0">
                <a:solidFill>
                  <a:srgbClr val="1A466B"/>
                </a:solidFill>
                <a:latin typeface="Segoe UI"/>
                <a:cs typeface="Segoe UI"/>
              </a:rPr>
              <a:t>product passport—</a:t>
            </a:r>
            <a:r>
              <a:rPr sz="2400" b="1" dirty="0">
                <a:solidFill>
                  <a:srgbClr val="1A466B"/>
                </a:solidFill>
                <a:latin typeface="Segoe UI"/>
                <a:cs typeface="Segoe UI"/>
              </a:rPr>
              <a:t>Part</a:t>
            </a:r>
            <a:r>
              <a:rPr sz="2400" b="1" spc="-25" dirty="0">
                <a:solidFill>
                  <a:srgbClr val="1A466B"/>
                </a:solidFill>
                <a:latin typeface="Segoe UI"/>
                <a:cs typeface="Segoe UI"/>
              </a:rPr>
              <a:t> </a:t>
            </a:r>
            <a:r>
              <a:rPr sz="2400" b="1" dirty="0">
                <a:solidFill>
                  <a:srgbClr val="1A466B"/>
                </a:solidFill>
                <a:latin typeface="Segoe UI"/>
                <a:cs typeface="Segoe UI"/>
              </a:rPr>
              <a:t>1:</a:t>
            </a:r>
            <a:r>
              <a:rPr sz="2400" b="1" spc="-15" dirty="0">
                <a:solidFill>
                  <a:srgbClr val="1A466B"/>
                </a:solidFill>
                <a:latin typeface="Segoe UI"/>
                <a:cs typeface="Segoe UI"/>
              </a:rPr>
              <a:t> </a:t>
            </a:r>
            <a:r>
              <a:rPr sz="2400" b="1" dirty="0">
                <a:solidFill>
                  <a:srgbClr val="1A466B"/>
                </a:solidFill>
                <a:latin typeface="Segoe UI"/>
                <a:cs typeface="Segoe UI"/>
              </a:rPr>
              <a:t>Overview</a:t>
            </a:r>
            <a:r>
              <a:rPr sz="2400" b="1" spc="-5" dirty="0">
                <a:solidFill>
                  <a:srgbClr val="1A466B"/>
                </a:solidFill>
                <a:latin typeface="Segoe UI"/>
                <a:cs typeface="Segoe UI"/>
              </a:rPr>
              <a:t> </a:t>
            </a:r>
            <a:r>
              <a:rPr sz="2400" b="1" dirty="0">
                <a:solidFill>
                  <a:srgbClr val="1A466B"/>
                </a:solidFill>
                <a:latin typeface="Segoe UI"/>
                <a:cs typeface="Segoe UI"/>
              </a:rPr>
              <a:t>and</a:t>
            </a:r>
            <a:r>
              <a:rPr sz="2400" b="1" spc="-15" dirty="0">
                <a:solidFill>
                  <a:srgbClr val="1A466B"/>
                </a:solidFill>
                <a:latin typeface="Segoe UI"/>
                <a:cs typeface="Segoe UI"/>
              </a:rPr>
              <a:t> </a:t>
            </a:r>
            <a:r>
              <a:rPr sz="2400" b="1" dirty="0">
                <a:solidFill>
                  <a:srgbClr val="1A466B"/>
                </a:solidFill>
                <a:latin typeface="Segoe UI"/>
                <a:cs typeface="Segoe UI"/>
              </a:rPr>
              <a:t>fundamental</a:t>
            </a:r>
            <a:r>
              <a:rPr sz="2400" b="1" spc="-15" dirty="0">
                <a:solidFill>
                  <a:srgbClr val="1A466B"/>
                </a:solidFill>
                <a:latin typeface="Segoe UI"/>
                <a:cs typeface="Segoe UI"/>
              </a:rPr>
              <a:t> </a:t>
            </a:r>
            <a:r>
              <a:rPr sz="2400" b="1" spc="-10" dirty="0">
                <a:solidFill>
                  <a:srgbClr val="1A466B"/>
                </a:solidFill>
                <a:latin typeface="Segoe UI"/>
                <a:cs typeface="Segoe UI"/>
              </a:rPr>
              <a:t>principles)</a:t>
            </a:r>
            <a:endParaRPr sz="2400" dirty="0">
              <a:latin typeface="Segoe UI"/>
              <a:cs typeface="Segoe UI"/>
            </a:endParaRPr>
          </a:p>
          <a:p>
            <a:pPr marL="12700" algn="just">
              <a:lnSpc>
                <a:spcPct val="100000"/>
              </a:lnSpc>
              <a:spcBef>
                <a:spcPts val="300"/>
              </a:spcBef>
            </a:pPr>
            <a:r>
              <a:rPr sz="2400" i="1" dirty="0">
                <a:solidFill>
                  <a:srgbClr val="BD8A2C"/>
                </a:solidFill>
                <a:latin typeface="Segoe UI"/>
                <a:cs typeface="Segoe UI"/>
              </a:rPr>
              <a:t>25</a:t>
            </a:r>
            <a:r>
              <a:rPr sz="2400" i="1" spc="-25" dirty="0">
                <a:solidFill>
                  <a:srgbClr val="BD8A2C"/>
                </a:solidFill>
                <a:latin typeface="Segoe UI"/>
                <a:cs typeface="Segoe UI"/>
              </a:rPr>
              <a:t> </a:t>
            </a:r>
            <a:r>
              <a:rPr sz="2400" i="1" dirty="0">
                <a:solidFill>
                  <a:srgbClr val="BD8A2C"/>
                </a:solidFill>
                <a:latin typeface="Segoe UI"/>
                <a:cs typeface="Segoe UI"/>
              </a:rPr>
              <a:t>February</a:t>
            </a:r>
            <a:r>
              <a:rPr sz="2400" i="1" spc="-20" dirty="0">
                <a:solidFill>
                  <a:srgbClr val="BD8A2C"/>
                </a:solidFill>
                <a:latin typeface="Segoe UI"/>
                <a:cs typeface="Segoe UI"/>
              </a:rPr>
              <a:t> </a:t>
            </a:r>
            <a:r>
              <a:rPr sz="2400" i="1" dirty="0">
                <a:solidFill>
                  <a:srgbClr val="BD8A2C"/>
                </a:solidFill>
                <a:latin typeface="Segoe UI"/>
                <a:cs typeface="Segoe UI"/>
              </a:rPr>
              <a:t>2025,</a:t>
            </a:r>
            <a:r>
              <a:rPr sz="2400" i="1" spc="-10" dirty="0">
                <a:solidFill>
                  <a:srgbClr val="BD8A2C"/>
                </a:solidFill>
                <a:latin typeface="Segoe UI"/>
                <a:cs typeface="Segoe UI"/>
              </a:rPr>
              <a:t> 13:00-</a:t>
            </a:r>
            <a:r>
              <a:rPr sz="2400" i="1" dirty="0">
                <a:solidFill>
                  <a:srgbClr val="BD8A2C"/>
                </a:solidFill>
                <a:latin typeface="Segoe UI"/>
                <a:cs typeface="Segoe UI"/>
              </a:rPr>
              <a:t>15:30</a:t>
            </a:r>
            <a:r>
              <a:rPr sz="2400" i="1" spc="-15" dirty="0">
                <a:solidFill>
                  <a:srgbClr val="BD8A2C"/>
                </a:solidFill>
                <a:latin typeface="Segoe UI"/>
                <a:cs typeface="Segoe UI"/>
              </a:rPr>
              <a:t> </a:t>
            </a:r>
            <a:r>
              <a:rPr sz="2400" i="1" dirty="0">
                <a:solidFill>
                  <a:srgbClr val="BD8A2C"/>
                </a:solidFill>
                <a:latin typeface="Segoe UI"/>
                <a:cs typeface="Segoe UI"/>
              </a:rPr>
              <a:t>CET,</a:t>
            </a:r>
            <a:r>
              <a:rPr sz="2400" i="1" spc="-15" dirty="0">
                <a:solidFill>
                  <a:srgbClr val="BD8A2C"/>
                </a:solidFill>
                <a:latin typeface="Segoe UI"/>
                <a:cs typeface="Segoe UI"/>
              </a:rPr>
              <a:t> </a:t>
            </a:r>
            <a:r>
              <a:rPr sz="2400" i="1" dirty="0">
                <a:solidFill>
                  <a:srgbClr val="BD8A2C"/>
                </a:solidFill>
                <a:latin typeface="Segoe UI"/>
                <a:cs typeface="Segoe UI"/>
              </a:rPr>
              <a:t>Online</a:t>
            </a:r>
            <a:r>
              <a:rPr sz="2400" i="1" spc="-20" dirty="0">
                <a:solidFill>
                  <a:srgbClr val="BD8A2C"/>
                </a:solidFill>
                <a:latin typeface="Segoe UI"/>
                <a:cs typeface="Segoe UI"/>
              </a:rPr>
              <a:t> </a:t>
            </a:r>
            <a:r>
              <a:rPr sz="2400" i="1" dirty="0">
                <a:solidFill>
                  <a:srgbClr val="BD8A2C"/>
                </a:solidFill>
                <a:latin typeface="Segoe UI"/>
                <a:cs typeface="Segoe UI"/>
              </a:rPr>
              <a:t>-</a:t>
            </a:r>
            <a:r>
              <a:rPr sz="2400" i="1" spc="-35" dirty="0">
                <a:solidFill>
                  <a:srgbClr val="BD8A2C"/>
                </a:solidFill>
                <a:latin typeface="Segoe UI"/>
                <a:cs typeface="Segoe UI"/>
              </a:rPr>
              <a:t> </a:t>
            </a:r>
            <a:r>
              <a:rPr sz="2400" i="1" dirty="0">
                <a:solidFill>
                  <a:srgbClr val="BD8A2C"/>
                </a:solidFill>
                <a:latin typeface="Segoe UI"/>
                <a:cs typeface="Segoe UI"/>
              </a:rPr>
              <a:t>Microsoft</a:t>
            </a:r>
            <a:r>
              <a:rPr sz="2400" i="1" spc="-45" dirty="0">
                <a:solidFill>
                  <a:srgbClr val="BD8A2C"/>
                </a:solidFill>
                <a:latin typeface="Segoe UI"/>
                <a:cs typeface="Segoe UI"/>
              </a:rPr>
              <a:t> </a:t>
            </a:r>
            <a:r>
              <a:rPr sz="2400" i="1" dirty="0">
                <a:solidFill>
                  <a:srgbClr val="BD8A2C"/>
                </a:solidFill>
                <a:latin typeface="Segoe UI"/>
                <a:cs typeface="Segoe UI"/>
              </a:rPr>
              <a:t>Teams</a:t>
            </a:r>
            <a:r>
              <a:rPr sz="2400" i="1" spc="-5" dirty="0">
                <a:solidFill>
                  <a:srgbClr val="BD8A2C"/>
                </a:solidFill>
                <a:latin typeface="Segoe UI"/>
                <a:cs typeface="Segoe UI"/>
              </a:rPr>
              <a:t> </a:t>
            </a:r>
            <a:r>
              <a:rPr sz="2400" i="1" spc="-10" dirty="0">
                <a:solidFill>
                  <a:srgbClr val="BD8A2C"/>
                </a:solidFill>
                <a:latin typeface="Segoe UI"/>
                <a:cs typeface="Segoe UI"/>
              </a:rPr>
              <a:t>Webinar</a:t>
            </a:r>
            <a:endParaRPr sz="2400" dirty="0">
              <a:latin typeface="Segoe UI"/>
              <a:cs typeface="Segoe UI"/>
            </a:endParaRPr>
          </a:p>
          <a:p>
            <a:pPr marL="12700" algn="just">
              <a:lnSpc>
                <a:spcPct val="100000"/>
              </a:lnSpc>
              <a:spcBef>
                <a:spcPts val="755"/>
              </a:spcBef>
            </a:pPr>
            <a:r>
              <a:rPr sz="2400" i="1" dirty="0">
                <a:solidFill>
                  <a:srgbClr val="BD8A2C"/>
                </a:solidFill>
                <a:latin typeface="Segoe UI"/>
                <a:cs typeface="Segoe UI"/>
              </a:rPr>
              <a:t>Moderator:</a:t>
            </a:r>
            <a:r>
              <a:rPr sz="2400" i="1" spc="-25" dirty="0">
                <a:solidFill>
                  <a:srgbClr val="BD8A2C"/>
                </a:solidFill>
                <a:latin typeface="Segoe UI"/>
                <a:cs typeface="Segoe UI"/>
              </a:rPr>
              <a:t> </a:t>
            </a:r>
            <a:r>
              <a:rPr sz="2400" i="1" dirty="0">
                <a:solidFill>
                  <a:srgbClr val="BD8A2C"/>
                </a:solidFill>
                <a:latin typeface="Segoe UI"/>
                <a:cs typeface="Segoe UI"/>
              </a:rPr>
              <a:t>Jim</a:t>
            </a:r>
            <a:r>
              <a:rPr sz="2400" i="1" spc="-20" dirty="0">
                <a:solidFill>
                  <a:srgbClr val="BD8A2C"/>
                </a:solidFill>
                <a:latin typeface="Segoe UI"/>
                <a:cs typeface="Segoe UI"/>
              </a:rPr>
              <a:t> </a:t>
            </a:r>
            <a:r>
              <a:rPr sz="2400" i="1" dirty="0">
                <a:solidFill>
                  <a:srgbClr val="BD8A2C"/>
                </a:solidFill>
                <a:latin typeface="Segoe UI"/>
                <a:cs typeface="Segoe UI"/>
              </a:rPr>
              <a:t>Wilson,</a:t>
            </a:r>
            <a:r>
              <a:rPr sz="2400" i="1" spc="-25" dirty="0">
                <a:solidFill>
                  <a:srgbClr val="BD8A2C"/>
                </a:solidFill>
                <a:latin typeface="Segoe UI"/>
                <a:cs typeface="Segoe UI"/>
              </a:rPr>
              <a:t> </a:t>
            </a:r>
            <a:r>
              <a:rPr sz="2400" i="1" dirty="0">
                <a:solidFill>
                  <a:srgbClr val="BD8A2C"/>
                </a:solidFill>
                <a:latin typeface="Segoe UI"/>
                <a:cs typeface="Segoe UI"/>
              </a:rPr>
              <a:t>Co-Convenor</a:t>
            </a:r>
            <a:r>
              <a:rPr sz="2400" i="1" spc="-15" dirty="0">
                <a:solidFill>
                  <a:srgbClr val="BD8A2C"/>
                </a:solidFill>
                <a:latin typeface="Segoe UI"/>
                <a:cs typeface="Segoe UI"/>
              </a:rPr>
              <a:t> </a:t>
            </a:r>
            <a:r>
              <a:rPr sz="2400" i="1" dirty="0">
                <a:solidFill>
                  <a:srgbClr val="BD8A2C"/>
                </a:solidFill>
                <a:latin typeface="Segoe UI"/>
                <a:cs typeface="Segoe UI"/>
              </a:rPr>
              <a:t>of</a:t>
            </a:r>
            <a:r>
              <a:rPr sz="2400" i="1" spc="-20" dirty="0">
                <a:solidFill>
                  <a:srgbClr val="BD8A2C"/>
                </a:solidFill>
                <a:latin typeface="Segoe UI"/>
                <a:cs typeface="Segoe UI"/>
              </a:rPr>
              <a:t> </a:t>
            </a:r>
            <a:r>
              <a:rPr sz="2400" i="1" dirty="0">
                <a:solidFill>
                  <a:srgbClr val="BD8A2C"/>
                </a:solidFill>
                <a:latin typeface="Segoe UI"/>
                <a:cs typeface="Segoe UI"/>
              </a:rPr>
              <a:t>ISO</a:t>
            </a:r>
            <a:r>
              <a:rPr sz="2400" i="1" spc="-30" dirty="0">
                <a:solidFill>
                  <a:srgbClr val="BD8A2C"/>
                </a:solidFill>
                <a:latin typeface="Segoe UI"/>
                <a:cs typeface="Segoe UI"/>
              </a:rPr>
              <a:t> </a:t>
            </a:r>
            <a:r>
              <a:rPr sz="2400" i="1" spc="-10" dirty="0">
                <a:solidFill>
                  <a:srgbClr val="BD8A2C"/>
                </a:solidFill>
                <a:latin typeface="Segoe UI"/>
                <a:cs typeface="Segoe UI"/>
              </a:rPr>
              <a:t>TC/154/JWG9</a:t>
            </a:r>
            <a:endParaRPr sz="2400" dirty="0">
              <a:latin typeface="Segoe UI"/>
              <a:cs typeface="Segoe UI"/>
            </a:endParaRPr>
          </a:p>
          <a:p>
            <a:pPr marL="12700" marR="5080" algn="just">
              <a:lnSpc>
                <a:spcPct val="110900"/>
              </a:lnSpc>
              <a:spcBef>
                <a:spcPts val="605"/>
              </a:spcBef>
            </a:pPr>
            <a:r>
              <a:rPr sz="2400" dirty="0">
                <a:latin typeface="Segoe UI"/>
                <a:cs typeface="Segoe UI"/>
              </a:rPr>
              <a:t>This</a:t>
            </a:r>
            <a:r>
              <a:rPr sz="2400" spc="180" dirty="0">
                <a:latin typeface="Segoe UI"/>
                <a:cs typeface="Segoe UI"/>
              </a:rPr>
              <a:t> </a:t>
            </a:r>
            <a:r>
              <a:rPr sz="2400" dirty="0">
                <a:latin typeface="Segoe UI"/>
                <a:cs typeface="Segoe UI"/>
              </a:rPr>
              <a:t>meeting</a:t>
            </a:r>
            <a:r>
              <a:rPr sz="2400" spc="170" dirty="0">
                <a:latin typeface="Segoe UI"/>
                <a:cs typeface="Segoe UI"/>
              </a:rPr>
              <a:t> </a:t>
            </a:r>
            <a:r>
              <a:rPr sz="2400" dirty="0">
                <a:latin typeface="Segoe UI"/>
                <a:cs typeface="Segoe UI"/>
              </a:rPr>
              <a:t>is</a:t>
            </a:r>
            <a:r>
              <a:rPr sz="2400" spc="190" dirty="0">
                <a:latin typeface="Segoe UI"/>
                <a:cs typeface="Segoe UI"/>
              </a:rPr>
              <a:t> </a:t>
            </a:r>
            <a:r>
              <a:rPr sz="2400" dirty="0">
                <a:latin typeface="Segoe UI"/>
                <a:cs typeface="Segoe UI"/>
              </a:rPr>
              <a:t>organized</a:t>
            </a:r>
            <a:r>
              <a:rPr sz="2400" spc="185" dirty="0">
                <a:latin typeface="Segoe UI"/>
                <a:cs typeface="Segoe UI"/>
              </a:rPr>
              <a:t> </a:t>
            </a:r>
            <a:r>
              <a:rPr sz="2400" dirty="0">
                <a:latin typeface="Segoe UI"/>
                <a:cs typeface="Segoe UI"/>
              </a:rPr>
              <a:t>jointly</a:t>
            </a:r>
            <a:r>
              <a:rPr sz="2400" spc="185" dirty="0">
                <a:latin typeface="Segoe UI"/>
                <a:cs typeface="Segoe UI"/>
              </a:rPr>
              <a:t> </a:t>
            </a:r>
            <a:r>
              <a:rPr sz="2400" dirty="0">
                <a:latin typeface="Segoe UI"/>
                <a:cs typeface="Segoe UI"/>
              </a:rPr>
              <a:t>by</a:t>
            </a:r>
            <a:r>
              <a:rPr sz="2400" spc="185" dirty="0">
                <a:latin typeface="Segoe UI"/>
                <a:cs typeface="Segoe UI"/>
              </a:rPr>
              <a:t> </a:t>
            </a:r>
            <a:r>
              <a:rPr sz="2400" dirty="0">
                <a:latin typeface="Segoe UI"/>
                <a:cs typeface="Segoe UI"/>
              </a:rPr>
              <a:t>the</a:t>
            </a:r>
            <a:r>
              <a:rPr sz="2400" spc="185" dirty="0">
                <a:latin typeface="Segoe UI"/>
                <a:cs typeface="Segoe UI"/>
              </a:rPr>
              <a:t> </a:t>
            </a:r>
            <a:r>
              <a:rPr sz="2400" dirty="0">
                <a:latin typeface="Segoe UI"/>
                <a:cs typeface="Segoe UI"/>
              </a:rPr>
              <a:t>United</a:t>
            </a:r>
            <a:r>
              <a:rPr sz="2400" spc="190" dirty="0">
                <a:latin typeface="Segoe UI"/>
                <a:cs typeface="Segoe UI"/>
              </a:rPr>
              <a:t> </a:t>
            </a:r>
            <a:r>
              <a:rPr sz="2400" dirty="0">
                <a:latin typeface="Segoe UI"/>
                <a:cs typeface="Segoe UI"/>
              </a:rPr>
              <a:t>Nations</a:t>
            </a:r>
            <a:r>
              <a:rPr sz="2400" spc="180" dirty="0">
                <a:latin typeface="Segoe UI"/>
                <a:cs typeface="Segoe UI"/>
              </a:rPr>
              <a:t> </a:t>
            </a:r>
            <a:r>
              <a:rPr sz="2400" dirty="0">
                <a:latin typeface="Segoe UI"/>
                <a:cs typeface="Segoe UI"/>
              </a:rPr>
              <a:t>Economic</a:t>
            </a:r>
            <a:r>
              <a:rPr sz="2400" spc="190" dirty="0">
                <a:latin typeface="Segoe UI"/>
                <a:cs typeface="Segoe UI"/>
              </a:rPr>
              <a:t> </a:t>
            </a:r>
            <a:r>
              <a:rPr sz="2400" dirty="0">
                <a:latin typeface="Segoe UI"/>
                <a:cs typeface="Segoe UI"/>
              </a:rPr>
              <a:t>Commission</a:t>
            </a:r>
            <a:r>
              <a:rPr sz="2400" spc="185" dirty="0">
                <a:latin typeface="Segoe UI"/>
                <a:cs typeface="Segoe UI"/>
              </a:rPr>
              <a:t> </a:t>
            </a:r>
            <a:r>
              <a:rPr sz="2400" dirty="0">
                <a:latin typeface="Segoe UI"/>
                <a:cs typeface="Segoe UI"/>
              </a:rPr>
              <a:t>for</a:t>
            </a:r>
            <a:r>
              <a:rPr sz="2400" spc="180" dirty="0">
                <a:latin typeface="Segoe UI"/>
                <a:cs typeface="Segoe UI"/>
              </a:rPr>
              <a:t> </a:t>
            </a:r>
            <a:r>
              <a:rPr sz="2400" dirty="0">
                <a:latin typeface="Segoe UI"/>
                <a:cs typeface="Segoe UI"/>
              </a:rPr>
              <a:t>Europe</a:t>
            </a:r>
            <a:r>
              <a:rPr sz="2400" spc="180" dirty="0">
                <a:latin typeface="Segoe UI"/>
                <a:cs typeface="Segoe UI"/>
              </a:rPr>
              <a:t> </a:t>
            </a:r>
            <a:r>
              <a:rPr sz="2400" spc="-10" dirty="0">
                <a:latin typeface="Segoe UI"/>
                <a:cs typeface="Segoe UI"/>
              </a:rPr>
              <a:t>Trade </a:t>
            </a:r>
            <a:r>
              <a:rPr sz="2400" dirty="0">
                <a:latin typeface="Segoe UI"/>
                <a:cs typeface="Segoe UI"/>
              </a:rPr>
              <a:t>Facilitation</a:t>
            </a:r>
            <a:r>
              <a:rPr sz="2400" spc="235" dirty="0">
                <a:latin typeface="Segoe UI"/>
                <a:cs typeface="Segoe UI"/>
              </a:rPr>
              <a:t> </a:t>
            </a:r>
            <a:r>
              <a:rPr sz="2400" dirty="0">
                <a:latin typeface="Segoe UI"/>
                <a:cs typeface="Segoe UI"/>
              </a:rPr>
              <a:t>Section</a:t>
            </a:r>
            <a:r>
              <a:rPr sz="2400" spc="235" dirty="0">
                <a:latin typeface="Segoe UI"/>
                <a:cs typeface="Segoe UI"/>
              </a:rPr>
              <a:t> </a:t>
            </a:r>
            <a:r>
              <a:rPr sz="2400" dirty="0">
                <a:latin typeface="Segoe UI"/>
                <a:cs typeface="Segoe UI"/>
              </a:rPr>
              <a:t>UNECE/TFS,</a:t>
            </a:r>
            <a:r>
              <a:rPr sz="2400" spc="235" dirty="0">
                <a:latin typeface="Segoe UI"/>
                <a:cs typeface="Segoe UI"/>
              </a:rPr>
              <a:t> </a:t>
            </a:r>
            <a:r>
              <a:rPr sz="2400" dirty="0">
                <a:latin typeface="Segoe UI"/>
                <a:cs typeface="Segoe UI"/>
              </a:rPr>
              <a:t>and</a:t>
            </a:r>
            <a:r>
              <a:rPr sz="2400" spc="229" dirty="0">
                <a:latin typeface="Segoe UI"/>
                <a:cs typeface="Segoe UI"/>
              </a:rPr>
              <a:t> </a:t>
            </a:r>
            <a:r>
              <a:rPr sz="2400" dirty="0">
                <a:latin typeface="Segoe UI"/>
                <a:cs typeface="Segoe UI"/>
              </a:rPr>
              <a:t>the</a:t>
            </a:r>
            <a:r>
              <a:rPr sz="2400" spc="235" dirty="0">
                <a:latin typeface="Segoe UI"/>
                <a:cs typeface="Segoe UI"/>
              </a:rPr>
              <a:t> </a:t>
            </a:r>
            <a:r>
              <a:rPr sz="2400" dirty="0">
                <a:latin typeface="Segoe UI"/>
                <a:cs typeface="Segoe UI"/>
              </a:rPr>
              <a:t>International</a:t>
            </a:r>
            <a:r>
              <a:rPr sz="2400" spc="229" dirty="0">
                <a:latin typeface="Segoe UI"/>
                <a:cs typeface="Segoe UI"/>
              </a:rPr>
              <a:t> </a:t>
            </a:r>
            <a:r>
              <a:rPr sz="2400" dirty="0">
                <a:latin typeface="Segoe UI"/>
                <a:cs typeface="Segoe UI"/>
              </a:rPr>
              <a:t>Organization</a:t>
            </a:r>
            <a:r>
              <a:rPr sz="2400" spc="235" dirty="0">
                <a:latin typeface="Segoe UI"/>
                <a:cs typeface="Segoe UI"/>
              </a:rPr>
              <a:t> </a:t>
            </a:r>
            <a:r>
              <a:rPr sz="2400" dirty="0">
                <a:latin typeface="Segoe UI"/>
                <a:cs typeface="Segoe UI"/>
              </a:rPr>
              <a:t>for</a:t>
            </a:r>
            <a:r>
              <a:rPr sz="2400" spc="220" dirty="0">
                <a:latin typeface="Segoe UI"/>
                <a:cs typeface="Segoe UI"/>
              </a:rPr>
              <a:t> </a:t>
            </a:r>
            <a:r>
              <a:rPr sz="2400" dirty="0">
                <a:latin typeface="Segoe UI"/>
                <a:cs typeface="Segoe UI"/>
              </a:rPr>
              <a:t>Standardization</a:t>
            </a:r>
            <a:r>
              <a:rPr sz="2400" spc="240" dirty="0">
                <a:latin typeface="Segoe UI"/>
                <a:cs typeface="Segoe UI"/>
              </a:rPr>
              <a:t> </a:t>
            </a:r>
            <a:r>
              <a:rPr sz="2400" spc="-10" dirty="0">
                <a:latin typeface="Segoe UI"/>
                <a:cs typeface="Segoe UI"/>
              </a:rPr>
              <a:t>Technical </a:t>
            </a:r>
            <a:r>
              <a:rPr sz="2400" dirty="0">
                <a:latin typeface="Segoe UI"/>
                <a:cs typeface="Segoe UI"/>
              </a:rPr>
              <a:t>Committee</a:t>
            </a:r>
            <a:r>
              <a:rPr sz="2400" spc="385" dirty="0">
                <a:latin typeface="Segoe UI"/>
                <a:cs typeface="Segoe UI"/>
              </a:rPr>
              <a:t> </a:t>
            </a:r>
            <a:r>
              <a:rPr sz="2400" dirty="0">
                <a:latin typeface="Segoe UI"/>
                <a:cs typeface="Segoe UI"/>
              </a:rPr>
              <a:t>ISO/TC</a:t>
            </a:r>
            <a:r>
              <a:rPr sz="2400" spc="385" dirty="0">
                <a:latin typeface="Segoe UI"/>
                <a:cs typeface="Segoe UI"/>
              </a:rPr>
              <a:t> </a:t>
            </a:r>
            <a:r>
              <a:rPr sz="2400" dirty="0">
                <a:latin typeface="Segoe UI"/>
                <a:cs typeface="Segoe UI"/>
              </a:rPr>
              <a:t>154</a:t>
            </a:r>
            <a:r>
              <a:rPr sz="2400" spc="385" dirty="0">
                <a:latin typeface="Segoe UI"/>
                <a:cs typeface="Segoe UI"/>
              </a:rPr>
              <a:t> </a:t>
            </a:r>
            <a:r>
              <a:rPr sz="2400" dirty="0">
                <a:latin typeface="Segoe UI"/>
                <a:cs typeface="Segoe UI"/>
              </a:rPr>
              <a:t>Processes,</a:t>
            </a:r>
            <a:r>
              <a:rPr sz="2400" spc="385" dirty="0">
                <a:latin typeface="Segoe UI"/>
                <a:cs typeface="Segoe UI"/>
              </a:rPr>
              <a:t> </a:t>
            </a:r>
            <a:r>
              <a:rPr sz="2400" dirty="0">
                <a:latin typeface="Segoe UI"/>
                <a:cs typeface="Segoe UI"/>
              </a:rPr>
              <a:t>data</a:t>
            </a:r>
            <a:r>
              <a:rPr sz="2400" spc="390" dirty="0">
                <a:latin typeface="Segoe UI"/>
                <a:cs typeface="Segoe UI"/>
              </a:rPr>
              <a:t> </a:t>
            </a:r>
            <a:r>
              <a:rPr sz="2400" dirty="0">
                <a:latin typeface="Segoe UI"/>
                <a:cs typeface="Segoe UI"/>
              </a:rPr>
              <a:t>elements</a:t>
            </a:r>
            <a:r>
              <a:rPr sz="2400" spc="385" dirty="0">
                <a:latin typeface="Segoe UI"/>
                <a:cs typeface="Segoe UI"/>
              </a:rPr>
              <a:t> </a:t>
            </a:r>
            <a:r>
              <a:rPr sz="2400" dirty="0">
                <a:latin typeface="Segoe UI"/>
                <a:cs typeface="Segoe UI"/>
              </a:rPr>
              <a:t>and</a:t>
            </a:r>
            <a:r>
              <a:rPr sz="2400" spc="380" dirty="0">
                <a:latin typeface="Segoe UI"/>
                <a:cs typeface="Segoe UI"/>
              </a:rPr>
              <a:t> </a:t>
            </a:r>
            <a:r>
              <a:rPr sz="2400" dirty="0">
                <a:latin typeface="Segoe UI"/>
                <a:cs typeface="Segoe UI"/>
              </a:rPr>
              <a:t>documents</a:t>
            </a:r>
            <a:r>
              <a:rPr sz="2400" spc="385" dirty="0">
                <a:latin typeface="Segoe UI"/>
                <a:cs typeface="Segoe UI"/>
              </a:rPr>
              <a:t> </a:t>
            </a:r>
            <a:r>
              <a:rPr sz="2400" dirty="0">
                <a:latin typeface="Segoe UI"/>
                <a:cs typeface="Segoe UI"/>
              </a:rPr>
              <a:t>in</a:t>
            </a:r>
            <a:r>
              <a:rPr sz="2400" spc="375" dirty="0">
                <a:latin typeface="Segoe UI"/>
                <a:cs typeface="Segoe UI"/>
              </a:rPr>
              <a:t> </a:t>
            </a:r>
            <a:r>
              <a:rPr sz="2400" dirty="0">
                <a:latin typeface="Segoe UI"/>
                <a:cs typeface="Segoe UI"/>
              </a:rPr>
              <a:t>commerce,</a:t>
            </a:r>
            <a:r>
              <a:rPr sz="2400" spc="385" dirty="0">
                <a:latin typeface="Segoe UI"/>
                <a:cs typeface="Segoe UI"/>
              </a:rPr>
              <a:t> </a:t>
            </a:r>
            <a:r>
              <a:rPr sz="2400" dirty="0">
                <a:latin typeface="Segoe UI"/>
                <a:cs typeface="Segoe UI"/>
              </a:rPr>
              <a:t>industry</a:t>
            </a:r>
            <a:r>
              <a:rPr sz="2400" spc="395" dirty="0">
                <a:latin typeface="Segoe UI"/>
                <a:cs typeface="Segoe UI"/>
              </a:rPr>
              <a:t> </a:t>
            </a:r>
            <a:r>
              <a:rPr sz="2400" spc="-25" dirty="0">
                <a:latin typeface="Segoe UI"/>
                <a:cs typeface="Segoe UI"/>
              </a:rPr>
              <a:t>and </a:t>
            </a:r>
            <a:r>
              <a:rPr sz="2400" dirty="0">
                <a:latin typeface="Segoe UI"/>
                <a:cs typeface="Segoe UI"/>
              </a:rPr>
              <a:t>administration,</a:t>
            </a:r>
            <a:r>
              <a:rPr sz="2400" spc="-55" dirty="0">
                <a:latin typeface="Segoe UI"/>
                <a:cs typeface="Segoe UI"/>
              </a:rPr>
              <a:t> </a:t>
            </a:r>
            <a:r>
              <a:rPr sz="2400" dirty="0">
                <a:latin typeface="Segoe UI"/>
                <a:cs typeface="Segoe UI"/>
              </a:rPr>
              <a:t>Joint</a:t>
            </a:r>
            <a:r>
              <a:rPr sz="2400" spc="-50" dirty="0">
                <a:latin typeface="Segoe UI"/>
                <a:cs typeface="Segoe UI"/>
              </a:rPr>
              <a:t> </a:t>
            </a:r>
            <a:r>
              <a:rPr sz="2400" dirty="0">
                <a:latin typeface="Segoe UI"/>
                <a:cs typeface="Segoe UI"/>
              </a:rPr>
              <a:t>Working</a:t>
            </a:r>
            <a:r>
              <a:rPr sz="2400" spc="-55" dirty="0">
                <a:latin typeface="Segoe UI"/>
                <a:cs typeface="Segoe UI"/>
              </a:rPr>
              <a:t> </a:t>
            </a:r>
            <a:r>
              <a:rPr sz="2400" dirty="0">
                <a:latin typeface="Segoe UI"/>
                <a:cs typeface="Segoe UI"/>
              </a:rPr>
              <a:t>Group</a:t>
            </a:r>
            <a:r>
              <a:rPr sz="2400" spc="-50" dirty="0">
                <a:latin typeface="Segoe UI"/>
                <a:cs typeface="Segoe UI"/>
              </a:rPr>
              <a:t> </a:t>
            </a:r>
            <a:r>
              <a:rPr sz="2400" spc="-25" dirty="0">
                <a:latin typeface="Segoe UI"/>
                <a:cs typeface="Segoe UI"/>
              </a:rPr>
              <a:t>9.</a:t>
            </a:r>
            <a:endParaRPr sz="2400" dirty="0">
              <a:latin typeface="Segoe UI"/>
              <a:cs typeface="Segoe UI"/>
            </a:endParaRP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1F199FC-FBA3-3BCF-83B7-C788EF76AB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E2DFC-0DB2-4C26-8E1D-9247089C6D3C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67874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13690" y="1030604"/>
            <a:ext cx="5378450" cy="602722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69215" indent="-231140">
              <a:lnSpc>
                <a:spcPct val="150000"/>
              </a:lnSpc>
              <a:spcBef>
                <a:spcPts val="100"/>
              </a:spcBef>
              <a:buSzPct val="95833"/>
              <a:buFont typeface="Wingdings"/>
              <a:buChar char=""/>
              <a:tabLst>
                <a:tab pos="241300" algn="l"/>
                <a:tab pos="254635" algn="l"/>
              </a:tabLst>
            </a:pPr>
            <a:r>
              <a:rPr dirty="0"/>
              <a:t>	</a:t>
            </a:r>
            <a:r>
              <a:rPr sz="2400" b="1" dirty="0">
                <a:latin typeface="Arial"/>
                <a:cs typeface="Arial"/>
              </a:rPr>
              <a:t>ISO</a:t>
            </a:r>
            <a:r>
              <a:rPr sz="2400" b="1" spc="-50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and</a:t>
            </a:r>
            <a:r>
              <a:rPr sz="2400" b="1" spc="-40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UNECE joint</a:t>
            </a:r>
            <a:r>
              <a:rPr sz="2400" b="1" spc="-60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initiative</a:t>
            </a:r>
            <a:r>
              <a:rPr sz="2400" b="1" spc="-65" dirty="0">
                <a:latin typeface="Arial"/>
                <a:cs typeface="Arial"/>
              </a:rPr>
              <a:t> </a:t>
            </a:r>
            <a:r>
              <a:rPr sz="2400" b="1" spc="-25" dirty="0">
                <a:latin typeface="Arial"/>
                <a:cs typeface="Arial"/>
              </a:rPr>
              <a:t>on </a:t>
            </a:r>
            <a:r>
              <a:rPr sz="2400" b="1" dirty="0">
                <a:latin typeface="Arial"/>
                <a:cs typeface="Arial"/>
              </a:rPr>
              <a:t>Digital</a:t>
            </a:r>
            <a:r>
              <a:rPr sz="2400" b="1" spc="-80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Product</a:t>
            </a:r>
            <a:r>
              <a:rPr sz="2400" b="1" spc="-6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Passport</a:t>
            </a:r>
            <a:r>
              <a:rPr sz="2400" b="1" spc="-45" dirty="0">
                <a:latin typeface="Arial"/>
                <a:cs typeface="Arial"/>
              </a:rPr>
              <a:t> </a:t>
            </a:r>
            <a:r>
              <a:rPr sz="2400" b="1" spc="-10" dirty="0">
                <a:latin typeface="Arial"/>
                <a:cs typeface="Arial"/>
              </a:rPr>
              <a:t>(DPP) </a:t>
            </a:r>
            <a:r>
              <a:rPr sz="2400" b="1" dirty="0">
                <a:latin typeface="Arial"/>
                <a:cs typeface="Arial"/>
              </a:rPr>
              <a:t>Standards,</a:t>
            </a:r>
            <a:r>
              <a:rPr sz="2400" b="1" spc="-3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under</a:t>
            </a:r>
            <a:r>
              <a:rPr sz="2400" b="1" spc="-50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ISO</a:t>
            </a:r>
            <a:r>
              <a:rPr sz="2400" b="1" spc="-55" dirty="0">
                <a:latin typeface="Arial"/>
                <a:cs typeface="Arial"/>
              </a:rPr>
              <a:t> </a:t>
            </a:r>
            <a:r>
              <a:rPr sz="2400" b="1" spc="-10" dirty="0">
                <a:latin typeface="Arial"/>
                <a:cs typeface="Arial"/>
              </a:rPr>
              <a:t>TC154/JWG9</a:t>
            </a:r>
            <a:endParaRPr sz="2400" dirty="0">
              <a:latin typeface="Arial"/>
              <a:cs typeface="Arial"/>
            </a:endParaRPr>
          </a:p>
          <a:p>
            <a:pPr marL="241300" marR="411480" indent="-231140">
              <a:lnSpc>
                <a:spcPct val="150000"/>
              </a:lnSpc>
              <a:buSzPct val="95833"/>
              <a:buFont typeface="Wingdings"/>
              <a:buChar char=""/>
              <a:tabLst>
                <a:tab pos="241300" algn="l"/>
                <a:tab pos="254635" algn="l"/>
              </a:tabLst>
            </a:pPr>
            <a:r>
              <a:rPr sz="2400" b="1" dirty="0">
                <a:latin typeface="Arial"/>
                <a:cs typeface="Arial"/>
              </a:rPr>
              <a:t>	ISO</a:t>
            </a:r>
            <a:r>
              <a:rPr sz="2400" b="1" spc="-1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/PWI</a:t>
            </a:r>
            <a:r>
              <a:rPr sz="2400" b="1" spc="-30" dirty="0">
                <a:latin typeface="Arial"/>
                <a:cs typeface="Arial"/>
              </a:rPr>
              <a:t> </a:t>
            </a:r>
            <a:r>
              <a:rPr sz="2400" b="1" spc="-25" dirty="0">
                <a:latin typeface="Arial"/>
                <a:cs typeface="Arial"/>
              </a:rPr>
              <a:t>25534-</a:t>
            </a:r>
            <a:r>
              <a:rPr sz="2400" b="1" dirty="0">
                <a:latin typeface="Arial"/>
                <a:cs typeface="Arial"/>
              </a:rPr>
              <a:t>1</a:t>
            </a:r>
            <a:r>
              <a:rPr sz="2400" b="1" spc="2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Digital</a:t>
            </a:r>
            <a:r>
              <a:rPr sz="2400" b="1" spc="-15" dirty="0">
                <a:latin typeface="Arial"/>
                <a:cs typeface="Arial"/>
              </a:rPr>
              <a:t> </a:t>
            </a:r>
            <a:r>
              <a:rPr sz="2400" b="1" spc="-10" dirty="0">
                <a:latin typeface="Arial"/>
                <a:cs typeface="Arial"/>
              </a:rPr>
              <a:t>product </a:t>
            </a:r>
            <a:r>
              <a:rPr sz="2400" b="1" spc="-20" dirty="0">
                <a:latin typeface="Arial"/>
                <a:cs typeface="Arial"/>
              </a:rPr>
              <a:t>passport—</a:t>
            </a:r>
            <a:r>
              <a:rPr sz="2400" b="1" dirty="0">
                <a:latin typeface="Arial"/>
                <a:cs typeface="Arial"/>
              </a:rPr>
              <a:t>Part</a:t>
            </a:r>
            <a:r>
              <a:rPr sz="2400" b="1" spc="-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1:</a:t>
            </a:r>
            <a:r>
              <a:rPr sz="2400" b="1" spc="-20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Overview</a:t>
            </a:r>
            <a:r>
              <a:rPr sz="2400" b="1" spc="-25" dirty="0">
                <a:latin typeface="Arial"/>
                <a:cs typeface="Arial"/>
              </a:rPr>
              <a:t> and </a:t>
            </a:r>
            <a:r>
              <a:rPr sz="2400" b="1" dirty="0">
                <a:latin typeface="Arial"/>
                <a:cs typeface="Arial"/>
              </a:rPr>
              <a:t>fundamental</a:t>
            </a:r>
            <a:r>
              <a:rPr sz="2400" b="1" spc="-50" dirty="0">
                <a:latin typeface="Arial"/>
                <a:cs typeface="Arial"/>
              </a:rPr>
              <a:t> </a:t>
            </a:r>
            <a:r>
              <a:rPr sz="2400" b="1" spc="-10" dirty="0">
                <a:latin typeface="Arial"/>
                <a:cs typeface="Arial"/>
              </a:rPr>
              <a:t>principles</a:t>
            </a:r>
            <a:endParaRPr sz="2400" dirty="0">
              <a:latin typeface="Arial"/>
              <a:cs typeface="Arial"/>
            </a:endParaRPr>
          </a:p>
          <a:p>
            <a:pPr marL="697865" lvl="1" indent="-227965">
              <a:lnSpc>
                <a:spcPct val="100000"/>
              </a:lnSpc>
              <a:spcBef>
                <a:spcPts val="1325"/>
              </a:spcBef>
              <a:buFont typeface="Wingdings"/>
              <a:buChar char=""/>
              <a:tabLst>
                <a:tab pos="697865" algn="l"/>
              </a:tabLst>
            </a:pPr>
            <a:r>
              <a:rPr sz="1950" b="1" dirty="0">
                <a:latin typeface="Arial"/>
                <a:cs typeface="Arial"/>
              </a:rPr>
              <a:t>The</a:t>
            </a:r>
            <a:r>
              <a:rPr sz="1950" b="1" spc="70" dirty="0">
                <a:latin typeface="Arial"/>
                <a:cs typeface="Arial"/>
              </a:rPr>
              <a:t> </a:t>
            </a:r>
            <a:r>
              <a:rPr sz="1950" b="1" dirty="0">
                <a:latin typeface="Arial"/>
                <a:cs typeface="Arial"/>
              </a:rPr>
              <a:t>preliminary</a:t>
            </a:r>
            <a:r>
              <a:rPr sz="1950" b="1" spc="40" dirty="0">
                <a:latin typeface="Arial"/>
                <a:cs typeface="Arial"/>
              </a:rPr>
              <a:t> </a:t>
            </a:r>
            <a:r>
              <a:rPr sz="1950" b="1" dirty="0">
                <a:latin typeface="Arial"/>
                <a:cs typeface="Arial"/>
              </a:rPr>
              <a:t>work</a:t>
            </a:r>
            <a:r>
              <a:rPr sz="1950" b="1" spc="30" dirty="0">
                <a:latin typeface="Arial"/>
                <a:cs typeface="Arial"/>
              </a:rPr>
              <a:t> </a:t>
            </a:r>
            <a:r>
              <a:rPr sz="1950" b="1" dirty="0">
                <a:latin typeface="Arial"/>
                <a:cs typeface="Arial"/>
              </a:rPr>
              <a:t>item</a:t>
            </a:r>
            <a:r>
              <a:rPr sz="1950" b="1" spc="70" dirty="0">
                <a:latin typeface="Arial"/>
                <a:cs typeface="Arial"/>
              </a:rPr>
              <a:t> </a:t>
            </a:r>
            <a:r>
              <a:rPr sz="1950" b="1" dirty="0">
                <a:latin typeface="Arial"/>
                <a:cs typeface="Arial"/>
              </a:rPr>
              <a:t>(PWI)</a:t>
            </a:r>
            <a:r>
              <a:rPr sz="1950" b="1" spc="75" dirty="0">
                <a:latin typeface="Arial"/>
                <a:cs typeface="Arial"/>
              </a:rPr>
              <a:t> </a:t>
            </a:r>
            <a:r>
              <a:rPr sz="1950" b="1" spc="-10" dirty="0">
                <a:latin typeface="Arial"/>
                <a:cs typeface="Arial"/>
              </a:rPr>
              <a:t>stage</a:t>
            </a:r>
            <a:endParaRPr sz="1950" dirty="0">
              <a:latin typeface="Arial"/>
              <a:cs typeface="Arial"/>
            </a:endParaRPr>
          </a:p>
          <a:p>
            <a:pPr marL="698500" marR="5080" lvl="1" indent="-228600">
              <a:lnSpc>
                <a:spcPct val="152300"/>
              </a:lnSpc>
              <a:buFont typeface="Wingdings"/>
              <a:buChar char=""/>
              <a:tabLst>
                <a:tab pos="698500" algn="l"/>
              </a:tabLst>
            </a:pPr>
            <a:r>
              <a:rPr sz="1950" b="1" dirty="0">
                <a:latin typeface="Arial"/>
                <a:cs typeface="Arial"/>
              </a:rPr>
              <a:t>The</a:t>
            </a:r>
            <a:r>
              <a:rPr sz="1950" b="1" spc="45" dirty="0">
                <a:latin typeface="Arial"/>
                <a:cs typeface="Arial"/>
              </a:rPr>
              <a:t> </a:t>
            </a:r>
            <a:r>
              <a:rPr sz="1950" b="1" dirty="0">
                <a:latin typeface="Arial"/>
                <a:cs typeface="Arial"/>
              </a:rPr>
              <a:t>first</a:t>
            </a:r>
            <a:r>
              <a:rPr sz="1950" b="1" spc="45" dirty="0">
                <a:latin typeface="Arial"/>
                <a:cs typeface="Arial"/>
              </a:rPr>
              <a:t> </a:t>
            </a:r>
            <a:r>
              <a:rPr sz="1950" b="1" dirty="0">
                <a:latin typeface="Arial"/>
                <a:cs typeface="Arial"/>
              </a:rPr>
              <a:t>step</a:t>
            </a:r>
            <a:r>
              <a:rPr sz="1950" b="1" spc="40" dirty="0">
                <a:latin typeface="Arial"/>
                <a:cs typeface="Arial"/>
              </a:rPr>
              <a:t> </a:t>
            </a:r>
            <a:r>
              <a:rPr sz="1950" b="1" dirty="0">
                <a:latin typeface="Arial"/>
                <a:cs typeface="Arial"/>
              </a:rPr>
              <a:t>to</a:t>
            </a:r>
            <a:r>
              <a:rPr sz="1950" b="1" spc="45" dirty="0">
                <a:latin typeface="Arial"/>
                <a:cs typeface="Arial"/>
              </a:rPr>
              <a:t> </a:t>
            </a:r>
            <a:r>
              <a:rPr sz="1950" b="1" dirty="0">
                <a:latin typeface="Arial"/>
                <a:cs typeface="Arial"/>
              </a:rPr>
              <a:t>identify</a:t>
            </a:r>
            <a:r>
              <a:rPr sz="1950" b="1" spc="45" dirty="0">
                <a:latin typeface="Arial"/>
                <a:cs typeface="Arial"/>
              </a:rPr>
              <a:t> </a:t>
            </a:r>
            <a:r>
              <a:rPr sz="1950" b="1" dirty="0">
                <a:latin typeface="Arial"/>
                <a:cs typeface="Arial"/>
              </a:rPr>
              <a:t>a</a:t>
            </a:r>
            <a:r>
              <a:rPr sz="1950" b="1" spc="40" dirty="0">
                <a:latin typeface="Arial"/>
                <a:cs typeface="Arial"/>
              </a:rPr>
              <a:t> </a:t>
            </a:r>
            <a:r>
              <a:rPr sz="1950" b="1" dirty="0">
                <a:latin typeface="Arial"/>
                <a:cs typeface="Arial"/>
              </a:rPr>
              <a:t>series</a:t>
            </a:r>
            <a:r>
              <a:rPr sz="1950" b="1" spc="35" dirty="0">
                <a:latin typeface="Arial"/>
                <a:cs typeface="Arial"/>
              </a:rPr>
              <a:t> </a:t>
            </a:r>
            <a:r>
              <a:rPr sz="1950" b="1" spc="-25" dirty="0">
                <a:latin typeface="Arial"/>
                <a:cs typeface="Arial"/>
              </a:rPr>
              <a:t>of </a:t>
            </a:r>
            <a:r>
              <a:rPr sz="1950" b="1" dirty="0">
                <a:latin typeface="Arial"/>
                <a:cs typeface="Arial"/>
              </a:rPr>
              <a:t>standards</a:t>
            </a:r>
            <a:r>
              <a:rPr sz="1950" b="1" spc="40" dirty="0">
                <a:latin typeface="Arial"/>
                <a:cs typeface="Arial"/>
              </a:rPr>
              <a:t> </a:t>
            </a:r>
            <a:r>
              <a:rPr sz="1950" b="1" dirty="0">
                <a:latin typeface="Arial"/>
                <a:cs typeface="Arial"/>
              </a:rPr>
              <a:t>to</a:t>
            </a:r>
            <a:r>
              <a:rPr sz="1950" b="1" spc="60" dirty="0">
                <a:latin typeface="Arial"/>
                <a:cs typeface="Arial"/>
              </a:rPr>
              <a:t> </a:t>
            </a:r>
            <a:r>
              <a:rPr sz="1950" b="1" dirty="0">
                <a:latin typeface="Arial"/>
                <a:cs typeface="Arial"/>
              </a:rPr>
              <a:t>be</a:t>
            </a:r>
            <a:r>
              <a:rPr sz="1950" b="1" spc="40" dirty="0">
                <a:latin typeface="Arial"/>
                <a:cs typeface="Arial"/>
              </a:rPr>
              <a:t> </a:t>
            </a:r>
            <a:r>
              <a:rPr sz="1950" b="1" dirty="0">
                <a:latin typeface="Arial"/>
                <a:cs typeface="Arial"/>
              </a:rPr>
              <a:t>developed</a:t>
            </a:r>
            <a:r>
              <a:rPr sz="1950" b="1" spc="75" dirty="0">
                <a:latin typeface="Arial"/>
                <a:cs typeface="Arial"/>
              </a:rPr>
              <a:t> </a:t>
            </a:r>
            <a:r>
              <a:rPr sz="1950" b="1" dirty="0">
                <a:latin typeface="Arial"/>
                <a:cs typeface="Arial"/>
              </a:rPr>
              <a:t>for</a:t>
            </a:r>
            <a:r>
              <a:rPr sz="1950" b="1" spc="50" dirty="0">
                <a:latin typeface="Arial"/>
                <a:cs typeface="Arial"/>
              </a:rPr>
              <a:t> </a:t>
            </a:r>
            <a:r>
              <a:rPr sz="1950" b="1" dirty="0">
                <a:latin typeface="Arial"/>
                <a:cs typeface="Arial"/>
              </a:rPr>
              <a:t>the</a:t>
            </a:r>
            <a:r>
              <a:rPr sz="1950" b="1" spc="50" dirty="0">
                <a:latin typeface="Arial"/>
                <a:cs typeface="Arial"/>
              </a:rPr>
              <a:t> </a:t>
            </a:r>
            <a:r>
              <a:rPr sz="1950" b="1" spc="-20" dirty="0">
                <a:latin typeface="Arial"/>
                <a:cs typeface="Arial"/>
              </a:rPr>
              <a:t>DPP, </a:t>
            </a:r>
            <a:r>
              <a:rPr sz="1950" b="1" dirty="0">
                <a:latin typeface="Arial"/>
                <a:cs typeface="Arial"/>
              </a:rPr>
              <a:t>by</a:t>
            </a:r>
            <a:r>
              <a:rPr sz="1950" b="1" spc="35" dirty="0">
                <a:latin typeface="Arial"/>
                <a:cs typeface="Arial"/>
              </a:rPr>
              <a:t> </a:t>
            </a:r>
            <a:r>
              <a:rPr sz="1950" b="1" dirty="0">
                <a:latin typeface="Arial"/>
                <a:cs typeface="Arial"/>
              </a:rPr>
              <a:t>developing</a:t>
            </a:r>
            <a:r>
              <a:rPr sz="1950" b="1" spc="55" dirty="0">
                <a:latin typeface="Arial"/>
                <a:cs typeface="Arial"/>
              </a:rPr>
              <a:t> </a:t>
            </a:r>
            <a:r>
              <a:rPr sz="1950" b="1" dirty="0">
                <a:latin typeface="Arial"/>
                <a:cs typeface="Arial"/>
              </a:rPr>
              <a:t>an</a:t>
            </a:r>
            <a:r>
              <a:rPr sz="1950" b="1" spc="35" dirty="0">
                <a:latin typeface="Arial"/>
                <a:cs typeface="Arial"/>
              </a:rPr>
              <a:t> </a:t>
            </a:r>
            <a:r>
              <a:rPr sz="1950" b="1" dirty="0">
                <a:latin typeface="Arial"/>
                <a:cs typeface="Arial"/>
              </a:rPr>
              <a:t>overview</a:t>
            </a:r>
            <a:r>
              <a:rPr sz="1950" b="1" spc="85" dirty="0">
                <a:latin typeface="Arial"/>
                <a:cs typeface="Arial"/>
              </a:rPr>
              <a:t> </a:t>
            </a:r>
            <a:r>
              <a:rPr sz="1950" b="1" spc="-25" dirty="0">
                <a:latin typeface="Arial"/>
                <a:cs typeface="Arial"/>
              </a:rPr>
              <a:t>of</a:t>
            </a:r>
            <a:r>
              <a:rPr lang="en-US" sz="1950" b="1" spc="-25" dirty="0">
                <a:latin typeface="Arial"/>
                <a:cs typeface="Arial"/>
              </a:rPr>
              <a:t> </a:t>
            </a:r>
            <a:r>
              <a:rPr lang="en-US" altLang="ja-JP" sz="1950" b="1" dirty="0">
                <a:latin typeface="Arial"/>
                <a:cs typeface="Arial"/>
              </a:rPr>
              <a:t>architectural</a:t>
            </a:r>
            <a:r>
              <a:rPr lang="en-US" altLang="ja-JP" sz="1950" b="1" spc="85" dirty="0">
                <a:latin typeface="Arial"/>
                <a:cs typeface="Arial"/>
              </a:rPr>
              <a:t> </a:t>
            </a:r>
            <a:r>
              <a:rPr lang="en-US" altLang="ja-JP" sz="1950" b="1" spc="-10" dirty="0">
                <a:latin typeface="Arial"/>
                <a:cs typeface="Arial"/>
              </a:rPr>
              <a:t>principles</a:t>
            </a:r>
            <a:endParaRPr lang="en-US" altLang="ja-JP" sz="1950" dirty="0">
              <a:latin typeface="Arial"/>
              <a:cs typeface="Arial"/>
            </a:endParaRPr>
          </a:p>
          <a:p>
            <a:pPr marL="698500" marR="5080" lvl="1" indent="-228600">
              <a:lnSpc>
                <a:spcPct val="152300"/>
              </a:lnSpc>
              <a:buFont typeface="Wingdings"/>
              <a:buChar char=""/>
              <a:tabLst>
                <a:tab pos="698500" algn="l"/>
              </a:tabLst>
            </a:pPr>
            <a:endParaRPr sz="195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0955" rIns="0" bIns="0" rtlCol="0">
            <a:spAutoFit/>
          </a:bodyPr>
          <a:lstStyle/>
          <a:p>
            <a:pPr marL="94615">
              <a:lnSpc>
                <a:spcPct val="100000"/>
              </a:lnSpc>
              <a:spcBef>
                <a:spcPts val="165"/>
              </a:spcBef>
            </a:pPr>
            <a:r>
              <a:rPr spc="-25" dirty="0"/>
              <a:t>P</a:t>
            </a:r>
            <a:fld id="{81D60167-4931-47E6-BA6A-407CBD079E47}" type="slidenum">
              <a:rPr spc="-25" dirty="0"/>
              <a:t>4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5915914" y="1121992"/>
            <a:ext cx="5482590" cy="2190471"/>
          </a:xfrm>
          <a:prstGeom prst="rect">
            <a:avLst/>
          </a:prstGeom>
        </p:spPr>
        <p:txBody>
          <a:bodyPr vert="horz" wrap="square" lIns="0" tIns="88265" rIns="0" bIns="0" rtlCol="0">
            <a:spAutoFit/>
          </a:bodyPr>
          <a:lstStyle/>
          <a:p>
            <a:pPr marL="254635" indent="-244475">
              <a:lnSpc>
                <a:spcPct val="100000"/>
              </a:lnSpc>
              <a:spcBef>
                <a:spcPts val="690"/>
              </a:spcBef>
              <a:buSzPct val="95833"/>
              <a:buFont typeface="Wingdings"/>
              <a:buChar char=""/>
              <a:tabLst>
                <a:tab pos="254635" algn="l"/>
              </a:tabLst>
            </a:pPr>
            <a:r>
              <a:rPr sz="2400" b="1" spc="-25" dirty="0">
                <a:latin typeface="Arial"/>
                <a:cs typeface="Arial"/>
              </a:rPr>
              <a:t>Co-</a:t>
            </a:r>
            <a:r>
              <a:rPr sz="2400" b="1" dirty="0">
                <a:latin typeface="Arial"/>
                <a:cs typeface="Arial"/>
              </a:rPr>
              <a:t>lead</a:t>
            </a:r>
            <a:r>
              <a:rPr sz="2400" b="1" spc="-1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by</a:t>
            </a:r>
            <a:r>
              <a:rPr sz="2400" b="1" spc="-25" dirty="0">
                <a:latin typeface="Arial"/>
                <a:cs typeface="Arial"/>
              </a:rPr>
              <a:t> </a:t>
            </a:r>
            <a:r>
              <a:rPr sz="2400" b="1" spc="-50" dirty="0">
                <a:latin typeface="Arial"/>
                <a:cs typeface="Arial"/>
              </a:rPr>
              <a:t>:</a:t>
            </a:r>
            <a:endParaRPr sz="2400" dirty="0">
              <a:latin typeface="Arial"/>
              <a:cs typeface="Arial"/>
            </a:endParaRPr>
          </a:p>
          <a:p>
            <a:pPr marL="697865" marR="5080" lvl="1" indent="-231140">
              <a:lnSpc>
                <a:spcPct val="120000"/>
              </a:lnSpc>
              <a:buSzPct val="95833"/>
              <a:buFont typeface="Wingdings"/>
              <a:buChar char=""/>
              <a:tabLst>
                <a:tab pos="697865" algn="l"/>
                <a:tab pos="711200" algn="l"/>
              </a:tabLst>
            </a:pPr>
            <a:r>
              <a:rPr sz="2400" b="1" dirty="0">
                <a:latin typeface="Arial"/>
                <a:cs typeface="Arial"/>
              </a:rPr>
              <a:t>	UNECE:</a:t>
            </a:r>
            <a:r>
              <a:rPr sz="2400" b="1" spc="-75" dirty="0">
                <a:latin typeface="Arial"/>
                <a:cs typeface="Arial"/>
              </a:rPr>
              <a:t> </a:t>
            </a:r>
            <a:r>
              <a:rPr sz="2400" b="1" spc="-10" dirty="0">
                <a:latin typeface="Arial"/>
                <a:cs typeface="Arial"/>
              </a:rPr>
              <a:t>Mr.</a:t>
            </a:r>
            <a:r>
              <a:rPr sz="2400" b="1" spc="-114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Gerhard</a:t>
            </a:r>
            <a:r>
              <a:rPr sz="2400" b="1" spc="-105" dirty="0">
                <a:latin typeface="Arial"/>
                <a:cs typeface="Arial"/>
              </a:rPr>
              <a:t> </a:t>
            </a:r>
            <a:r>
              <a:rPr sz="2400" b="1" spc="-10" dirty="0">
                <a:latin typeface="Arial"/>
                <a:cs typeface="Arial"/>
              </a:rPr>
              <a:t>Heemskerk, </a:t>
            </a:r>
            <a:r>
              <a:rPr sz="2400" b="1" spc="-20" dirty="0">
                <a:latin typeface="Arial"/>
                <a:cs typeface="Arial"/>
              </a:rPr>
              <a:t>UN/CEFACT</a:t>
            </a:r>
            <a:r>
              <a:rPr sz="2400" b="1" spc="-80" dirty="0">
                <a:latin typeface="Arial"/>
                <a:cs typeface="Arial"/>
              </a:rPr>
              <a:t> </a:t>
            </a:r>
            <a:r>
              <a:rPr sz="2400" b="1" spc="-10" dirty="0">
                <a:latin typeface="Arial"/>
                <a:cs typeface="Arial"/>
              </a:rPr>
              <a:t>expert</a:t>
            </a:r>
            <a:endParaRPr sz="2400" dirty="0">
              <a:latin typeface="Arial"/>
              <a:cs typeface="Arial"/>
            </a:endParaRPr>
          </a:p>
          <a:p>
            <a:pPr marL="697865" marR="422275" lvl="1" indent="-231140">
              <a:lnSpc>
                <a:spcPct val="120000"/>
              </a:lnSpc>
              <a:buSzPct val="95833"/>
              <a:buFont typeface="Wingdings"/>
              <a:buChar char=""/>
              <a:tabLst>
                <a:tab pos="697865" algn="l"/>
                <a:tab pos="711200" algn="l"/>
              </a:tabLst>
            </a:pPr>
            <a:r>
              <a:rPr sz="2400" b="1" dirty="0">
                <a:latin typeface="Arial"/>
                <a:cs typeface="Arial"/>
              </a:rPr>
              <a:t>	ISO:</a:t>
            </a:r>
            <a:r>
              <a:rPr sz="2400" b="1" spc="-65" dirty="0">
                <a:latin typeface="Arial"/>
                <a:cs typeface="Arial"/>
              </a:rPr>
              <a:t> </a:t>
            </a:r>
            <a:r>
              <a:rPr sz="2400" b="1" spc="-10" dirty="0">
                <a:latin typeface="Arial"/>
                <a:cs typeface="Arial"/>
              </a:rPr>
              <a:t>Mr.</a:t>
            </a:r>
            <a:r>
              <a:rPr sz="2400" b="1" spc="-60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Wenwu</a:t>
            </a:r>
            <a:r>
              <a:rPr sz="2400" b="1" spc="-90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Li,</a:t>
            </a:r>
            <a:r>
              <a:rPr sz="2400" b="1" spc="-60" dirty="0">
                <a:latin typeface="Arial"/>
                <a:cs typeface="Arial"/>
              </a:rPr>
              <a:t> </a:t>
            </a:r>
            <a:r>
              <a:rPr sz="2400" b="1" spc="-10" dirty="0">
                <a:latin typeface="Arial"/>
                <a:cs typeface="Arial"/>
              </a:rPr>
              <a:t>ISO/TC154 expert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34340" y="211547"/>
            <a:ext cx="10515600" cy="495327"/>
          </a:xfrm>
          <a:prstGeom prst="rect">
            <a:avLst/>
          </a:prstGeom>
        </p:spPr>
        <p:txBody>
          <a:bodyPr vert="horz" wrap="square" lIns="0" tIns="63817" rIns="0" bIns="0" rtlCol="0">
            <a:spAutoFit/>
          </a:bodyPr>
          <a:lstStyle/>
          <a:p>
            <a:pPr marL="115570">
              <a:lnSpc>
                <a:spcPct val="100000"/>
              </a:lnSpc>
              <a:spcBef>
                <a:spcPts val="95"/>
              </a:spcBef>
            </a:pPr>
            <a:r>
              <a:rPr sz="2800" dirty="0"/>
              <a:t>Briefing</a:t>
            </a:r>
            <a:r>
              <a:rPr sz="2800" spc="-30" dirty="0"/>
              <a:t> </a:t>
            </a:r>
            <a:r>
              <a:rPr sz="2800" dirty="0"/>
              <a:t>of</a:t>
            </a:r>
            <a:r>
              <a:rPr sz="2800" spc="-65" dirty="0"/>
              <a:t> </a:t>
            </a:r>
            <a:r>
              <a:rPr sz="2800" dirty="0"/>
              <a:t>the</a:t>
            </a:r>
            <a:r>
              <a:rPr sz="2800" spc="-25" dirty="0"/>
              <a:t> </a:t>
            </a:r>
            <a:r>
              <a:rPr sz="2800" spc="-10" dirty="0"/>
              <a:t>project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38200" y="749465"/>
            <a:ext cx="10515600" cy="556883"/>
          </a:xfrm>
          <a:prstGeom prst="rect">
            <a:avLst/>
          </a:prstGeom>
        </p:spPr>
        <p:txBody>
          <a:bodyPr vert="horz" wrap="square" lIns="0" tIns="63817" rIns="0" bIns="0" rtlCol="0">
            <a:spAutoFit/>
          </a:bodyPr>
          <a:lstStyle/>
          <a:p>
            <a:pPr marL="115570">
              <a:lnSpc>
                <a:spcPct val="100000"/>
              </a:lnSpc>
              <a:spcBef>
                <a:spcPts val="95"/>
              </a:spcBef>
            </a:pPr>
            <a:r>
              <a:rPr sz="3200" dirty="0">
                <a:latin typeface="Arial" panose="020B0604020202020204" pitchFamily="34" charset="0"/>
                <a:cs typeface="Arial" panose="020B0604020202020204" pitchFamily="34" charset="0"/>
              </a:rPr>
              <a:t>Investigation:</a:t>
            </a:r>
            <a:r>
              <a:rPr sz="3200" spc="-15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200" spc="-10" dirty="0">
                <a:latin typeface="Arial" panose="020B0604020202020204" pitchFamily="34" charset="0"/>
                <a:cs typeface="Arial" panose="020B0604020202020204" pitchFamily="34" charset="0"/>
              </a:rPr>
              <a:t>Concepts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63027" y="1954047"/>
            <a:ext cx="1220470" cy="379730"/>
          </a:xfrm>
          <a:prstGeom prst="rect">
            <a:avLst/>
          </a:prstGeom>
          <a:solidFill>
            <a:srgbClr val="EBEDF1"/>
          </a:solidFill>
          <a:ln w="12700">
            <a:solidFill>
              <a:srgbClr val="001747"/>
            </a:solidFill>
          </a:ln>
        </p:spPr>
        <p:txBody>
          <a:bodyPr vert="horz" wrap="square" lIns="0" tIns="12065" rIns="0" bIns="0" rtlCol="0">
            <a:spAutoFit/>
          </a:bodyPr>
          <a:lstStyle/>
          <a:p>
            <a:pPr marL="178435" marR="172720" indent="193040">
              <a:lnSpc>
                <a:spcPct val="102699"/>
              </a:lnSpc>
              <a:spcBef>
                <a:spcPts val="95"/>
              </a:spcBef>
            </a:pPr>
            <a:r>
              <a:rPr sz="1100" b="1" spc="-10" dirty="0">
                <a:latin typeface="Microsoft YaHei"/>
                <a:cs typeface="Microsoft YaHei"/>
              </a:rPr>
              <a:t>Object information</a:t>
            </a:r>
            <a:endParaRPr sz="1100">
              <a:latin typeface="Microsoft YaHei"/>
              <a:cs typeface="Microsoft YaHe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363027" y="2678671"/>
            <a:ext cx="1233805" cy="376555"/>
          </a:xfrm>
          <a:prstGeom prst="rect">
            <a:avLst/>
          </a:prstGeom>
          <a:solidFill>
            <a:srgbClr val="EBEDF1"/>
          </a:solidFill>
          <a:ln w="12700">
            <a:solidFill>
              <a:srgbClr val="001747"/>
            </a:solidFill>
          </a:ln>
        </p:spPr>
        <p:txBody>
          <a:bodyPr vert="horz" wrap="square" lIns="0" tIns="10160" rIns="0" bIns="0" rtlCol="0">
            <a:spAutoFit/>
          </a:bodyPr>
          <a:lstStyle/>
          <a:p>
            <a:pPr marL="183515" marR="175260" indent="284480">
              <a:lnSpc>
                <a:spcPct val="102699"/>
              </a:lnSpc>
              <a:spcBef>
                <a:spcPts val="80"/>
              </a:spcBef>
            </a:pPr>
            <a:r>
              <a:rPr sz="1100" b="1" spc="-20" dirty="0">
                <a:latin typeface="Microsoft YaHei"/>
                <a:cs typeface="Microsoft YaHei"/>
              </a:rPr>
              <a:t>Visa </a:t>
            </a:r>
            <a:r>
              <a:rPr sz="1100" b="1" spc="-10" dirty="0">
                <a:latin typeface="Microsoft YaHei"/>
                <a:cs typeface="Microsoft YaHei"/>
              </a:rPr>
              <a:t>Information</a:t>
            </a:r>
            <a:endParaRPr sz="1100">
              <a:latin typeface="Microsoft YaHei"/>
              <a:cs typeface="Microsoft YaHe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363027" y="3424885"/>
            <a:ext cx="1233805" cy="381000"/>
          </a:xfrm>
          <a:prstGeom prst="rect">
            <a:avLst/>
          </a:prstGeom>
          <a:solidFill>
            <a:srgbClr val="EBEDF1"/>
          </a:solidFill>
          <a:ln w="12700">
            <a:solidFill>
              <a:srgbClr val="001747"/>
            </a:solidFill>
          </a:ln>
        </p:spPr>
        <p:txBody>
          <a:bodyPr vert="horz" wrap="square" lIns="0" tIns="12065" rIns="0" bIns="0" rtlCol="0">
            <a:spAutoFit/>
          </a:bodyPr>
          <a:lstStyle/>
          <a:p>
            <a:pPr marL="186690" marR="178435" indent="154940">
              <a:lnSpc>
                <a:spcPct val="102699"/>
              </a:lnSpc>
              <a:spcBef>
                <a:spcPts val="95"/>
              </a:spcBef>
            </a:pPr>
            <a:r>
              <a:rPr sz="1100" b="1" spc="-10" dirty="0">
                <a:latin typeface="Microsoft YaHei"/>
                <a:cs typeface="Microsoft YaHei"/>
              </a:rPr>
              <a:t>Process information</a:t>
            </a:r>
            <a:endParaRPr sz="1100">
              <a:latin typeface="Microsoft YaHei"/>
              <a:cs typeface="Microsoft YaHei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2583218" y="1812086"/>
            <a:ext cx="8968740" cy="1963420"/>
            <a:chOff x="2583218" y="1812086"/>
            <a:chExt cx="8968740" cy="1963420"/>
          </a:xfrm>
        </p:grpSpPr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583218" y="2846984"/>
              <a:ext cx="1750593" cy="42278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96629" y="2126348"/>
              <a:ext cx="1785137" cy="472605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596629" y="3137077"/>
              <a:ext cx="1785137" cy="472592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3765842" y="2546299"/>
              <a:ext cx="4912360" cy="554990"/>
            </a:xfrm>
            <a:custGeom>
              <a:avLst/>
              <a:gdLst/>
              <a:ahLst/>
              <a:cxnLst/>
              <a:rect l="l" t="t" r="r" b="b"/>
              <a:pathLst>
                <a:path w="4912359" h="554989">
                  <a:moveTo>
                    <a:pt x="526643" y="446887"/>
                  </a:moveTo>
                  <a:lnTo>
                    <a:pt x="72021" y="446887"/>
                  </a:lnTo>
                  <a:lnTo>
                    <a:pt x="72021" y="410883"/>
                  </a:lnTo>
                  <a:lnTo>
                    <a:pt x="0" y="482892"/>
                  </a:lnTo>
                  <a:lnTo>
                    <a:pt x="72021" y="554913"/>
                  </a:lnTo>
                  <a:lnTo>
                    <a:pt x="72021" y="518909"/>
                  </a:lnTo>
                  <a:lnTo>
                    <a:pt x="526643" y="518909"/>
                  </a:lnTo>
                  <a:lnTo>
                    <a:pt x="526643" y="446887"/>
                  </a:lnTo>
                  <a:close/>
                </a:path>
                <a:path w="4912359" h="554989">
                  <a:moveTo>
                    <a:pt x="526643" y="125653"/>
                  </a:moveTo>
                  <a:lnTo>
                    <a:pt x="72021" y="125653"/>
                  </a:lnTo>
                  <a:lnTo>
                    <a:pt x="72021" y="89649"/>
                  </a:lnTo>
                  <a:lnTo>
                    <a:pt x="0" y="161658"/>
                  </a:lnTo>
                  <a:lnTo>
                    <a:pt x="72021" y="233680"/>
                  </a:lnTo>
                  <a:lnTo>
                    <a:pt x="72021" y="197675"/>
                  </a:lnTo>
                  <a:lnTo>
                    <a:pt x="526643" y="197675"/>
                  </a:lnTo>
                  <a:lnTo>
                    <a:pt x="526643" y="125653"/>
                  </a:lnTo>
                  <a:close/>
                </a:path>
                <a:path w="4912359" h="554989">
                  <a:moveTo>
                    <a:pt x="4912322" y="75031"/>
                  </a:moveTo>
                  <a:lnTo>
                    <a:pt x="4837277" y="0"/>
                  </a:lnTo>
                  <a:lnTo>
                    <a:pt x="4837277" y="37515"/>
                  </a:lnTo>
                  <a:lnTo>
                    <a:pt x="4363504" y="37515"/>
                  </a:lnTo>
                  <a:lnTo>
                    <a:pt x="4363504" y="112560"/>
                  </a:lnTo>
                  <a:lnTo>
                    <a:pt x="4837277" y="112560"/>
                  </a:lnTo>
                  <a:lnTo>
                    <a:pt x="4837277" y="150075"/>
                  </a:lnTo>
                  <a:lnTo>
                    <a:pt x="4912322" y="75031"/>
                  </a:lnTo>
                  <a:close/>
                </a:path>
              </a:pathLst>
            </a:custGeom>
            <a:solidFill>
              <a:srgbClr val="0346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103364" y="2078736"/>
              <a:ext cx="1146047" cy="1685543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129615" y="2104555"/>
              <a:ext cx="1038936" cy="157925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115812" y="2089404"/>
              <a:ext cx="1190243" cy="1685543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141516" y="2115527"/>
              <a:ext cx="1084186" cy="1578582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9881996" y="1818436"/>
              <a:ext cx="1663700" cy="443865"/>
            </a:xfrm>
            <a:custGeom>
              <a:avLst/>
              <a:gdLst/>
              <a:ahLst/>
              <a:cxnLst/>
              <a:rect l="l" t="t" r="r" b="b"/>
              <a:pathLst>
                <a:path w="1663700" h="443864">
                  <a:moveTo>
                    <a:pt x="1663369" y="0"/>
                  </a:moveTo>
                  <a:lnTo>
                    <a:pt x="0" y="0"/>
                  </a:lnTo>
                  <a:lnTo>
                    <a:pt x="0" y="443306"/>
                  </a:lnTo>
                  <a:lnTo>
                    <a:pt x="1663369" y="443306"/>
                  </a:lnTo>
                  <a:lnTo>
                    <a:pt x="1663369" y="0"/>
                  </a:lnTo>
                  <a:close/>
                </a:path>
              </a:pathLst>
            </a:custGeom>
            <a:solidFill>
              <a:srgbClr val="EBED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9881996" y="1818436"/>
              <a:ext cx="1663700" cy="443865"/>
            </a:xfrm>
            <a:custGeom>
              <a:avLst/>
              <a:gdLst/>
              <a:ahLst/>
              <a:cxnLst/>
              <a:rect l="l" t="t" r="r" b="b"/>
              <a:pathLst>
                <a:path w="1663700" h="443864">
                  <a:moveTo>
                    <a:pt x="0" y="0"/>
                  </a:moveTo>
                  <a:lnTo>
                    <a:pt x="1663369" y="0"/>
                  </a:lnTo>
                  <a:lnTo>
                    <a:pt x="1663369" y="443306"/>
                  </a:lnTo>
                  <a:lnTo>
                    <a:pt x="0" y="443306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9991679" y="1850609"/>
            <a:ext cx="1444625" cy="3695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434340" marR="5080" indent="-422275">
              <a:lnSpc>
                <a:spcPct val="102699"/>
              </a:lnSpc>
              <a:spcBef>
                <a:spcPts val="90"/>
              </a:spcBef>
            </a:pPr>
            <a:r>
              <a:rPr sz="1100" b="1" dirty="0">
                <a:latin typeface="Microsoft YaHei"/>
                <a:cs typeface="Microsoft YaHei"/>
              </a:rPr>
              <a:t>Object</a:t>
            </a:r>
            <a:r>
              <a:rPr sz="1100" b="1" spc="80" dirty="0">
                <a:latin typeface="Microsoft YaHei"/>
                <a:cs typeface="Microsoft YaHei"/>
              </a:rPr>
              <a:t> </a:t>
            </a:r>
            <a:r>
              <a:rPr sz="1100" b="1" spc="-10" dirty="0">
                <a:latin typeface="Microsoft YaHei"/>
                <a:cs typeface="Microsoft YaHei"/>
              </a:rPr>
              <a:t>information: product</a:t>
            </a:r>
            <a:endParaRPr sz="1100">
              <a:latin typeface="Microsoft YaHei"/>
              <a:cs typeface="Microsoft YaHe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887636" y="2524302"/>
            <a:ext cx="1657985" cy="481965"/>
          </a:xfrm>
          <a:prstGeom prst="rect">
            <a:avLst/>
          </a:prstGeom>
          <a:solidFill>
            <a:srgbClr val="EBEDF1"/>
          </a:solidFill>
          <a:ln w="12700">
            <a:solidFill>
              <a:srgbClr val="001747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202565">
              <a:lnSpc>
                <a:spcPts val="1175"/>
              </a:lnSpc>
            </a:pPr>
            <a:r>
              <a:rPr sz="1100" b="1" dirty="0">
                <a:latin typeface="Microsoft YaHei"/>
                <a:cs typeface="Microsoft YaHei"/>
              </a:rPr>
              <a:t>Visa</a:t>
            </a:r>
            <a:r>
              <a:rPr sz="1100" b="1" spc="65" dirty="0">
                <a:latin typeface="Microsoft YaHei"/>
                <a:cs typeface="Microsoft YaHei"/>
              </a:rPr>
              <a:t> </a:t>
            </a:r>
            <a:r>
              <a:rPr sz="1100" b="1" spc="-10" dirty="0">
                <a:latin typeface="Microsoft YaHei"/>
                <a:cs typeface="Microsoft YaHei"/>
              </a:rPr>
              <a:t>Information:</a:t>
            </a:r>
            <a:endParaRPr sz="1100">
              <a:latin typeface="Microsoft YaHei"/>
              <a:cs typeface="Microsoft YaHei"/>
            </a:endParaRPr>
          </a:p>
          <a:p>
            <a:pPr marL="577215" marR="266065" indent="-305435">
              <a:lnSpc>
                <a:spcPct val="102699"/>
              </a:lnSpc>
            </a:pPr>
            <a:r>
              <a:rPr sz="1100" b="1" dirty="0">
                <a:latin typeface="Microsoft YaHei"/>
                <a:cs typeface="Microsoft YaHei"/>
              </a:rPr>
              <a:t>Green</a:t>
            </a:r>
            <a:r>
              <a:rPr sz="1100" b="1" spc="60" dirty="0">
                <a:latin typeface="Microsoft YaHei"/>
                <a:cs typeface="Microsoft YaHei"/>
              </a:rPr>
              <a:t> </a:t>
            </a:r>
            <a:r>
              <a:rPr sz="1100" b="1" dirty="0">
                <a:latin typeface="Microsoft YaHei"/>
                <a:cs typeface="Microsoft YaHei"/>
              </a:rPr>
              <a:t>and</a:t>
            </a:r>
            <a:r>
              <a:rPr sz="1100" b="1" spc="90" dirty="0">
                <a:latin typeface="Microsoft YaHei"/>
                <a:cs typeface="Microsoft YaHei"/>
              </a:rPr>
              <a:t> </a:t>
            </a:r>
            <a:r>
              <a:rPr sz="1100" b="1" spc="-20" dirty="0">
                <a:latin typeface="Microsoft YaHei"/>
                <a:cs typeface="Microsoft YaHei"/>
              </a:rPr>
              <a:t>low- </a:t>
            </a:r>
            <a:r>
              <a:rPr sz="1100" b="1" spc="-10" dirty="0">
                <a:latin typeface="Microsoft YaHei"/>
                <a:cs typeface="Microsoft YaHei"/>
              </a:rPr>
              <a:t>carbon</a:t>
            </a:r>
            <a:endParaRPr sz="1100">
              <a:latin typeface="Microsoft YaHei"/>
              <a:cs typeface="Microsoft YaHei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9881286" y="3277209"/>
            <a:ext cx="1670685" cy="483870"/>
            <a:chOff x="9881286" y="3277209"/>
            <a:chExt cx="1670685" cy="483870"/>
          </a:xfrm>
        </p:grpSpPr>
        <p:sp>
          <p:nvSpPr>
            <p:cNvPr id="20" name="object 20"/>
            <p:cNvSpPr/>
            <p:nvPr/>
          </p:nvSpPr>
          <p:spPr>
            <a:xfrm>
              <a:off x="9887636" y="3283559"/>
              <a:ext cx="1657985" cy="471170"/>
            </a:xfrm>
            <a:custGeom>
              <a:avLst/>
              <a:gdLst/>
              <a:ahLst/>
              <a:cxnLst/>
              <a:rect l="l" t="t" r="r" b="b"/>
              <a:pathLst>
                <a:path w="1657984" h="471170">
                  <a:moveTo>
                    <a:pt x="1657730" y="0"/>
                  </a:moveTo>
                  <a:lnTo>
                    <a:pt x="0" y="0"/>
                  </a:lnTo>
                  <a:lnTo>
                    <a:pt x="0" y="470585"/>
                  </a:lnTo>
                  <a:lnTo>
                    <a:pt x="1657730" y="470585"/>
                  </a:lnTo>
                  <a:lnTo>
                    <a:pt x="1657730" y="0"/>
                  </a:lnTo>
                  <a:close/>
                </a:path>
              </a:pathLst>
            </a:custGeom>
            <a:solidFill>
              <a:srgbClr val="EBED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9887636" y="3283559"/>
              <a:ext cx="1657985" cy="471170"/>
            </a:xfrm>
            <a:custGeom>
              <a:avLst/>
              <a:gdLst/>
              <a:ahLst/>
              <a:cxnLst/>
              <a:rect l="l" t="t" r="r" b="b"/>
              <a:pathLst>
                <a:path w="1657984" h="471170">
                  <a:moveTo>
                    <a:pt x="0" y="0"/>
                  </a:moveTo>
                  <a:lnTo>
                    <a:pt x="1657730" y="0"/>
                  </a:lnTo>
                  <a:lnTo>
                    <a:pt x="1657730" y="470585"/>
                  </a:lnTo>
                  <a:lnTo>
                    <a:pt x="0" y="470585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10237733" y="3243268"/>
            <a:ext cx="956944" cy="54229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indent="1905" algn="ctr">
              <a:lnSpc>
                <a:spcPct val="102699"/>
              </a:lnSpc>
              <a:spcBef>
                <a:spcPts val="90"/>
              </a:spcBef>
            </a:pPr>
            <a:r>
              <a:rPr sz="1100" b="1" spc="-10" dirty="0">
                <a:latin typeface="Microsoft YaHei"/>
                <a:cs typeface="Microsoft YaHei"/>
              </a:rPr>
              <a:t>Process information: </a:t>
            </a:r>
            <a:r>
              <a:rPr sz="1100" b="1" dirty="0">
                <a:latin typeface="Microsoft YaHei"/>
                <a:cs typeface="Microsoft YaHei"/>
              </a:rPr>
              <a:t>Full</a:t>
            </a:r>
            <a:r>
              <a:rPr sz="1100" b="1" spc="45" dirty="0">
                <a:latin typeface="Microsoft YaHei"/>
                <a:cs typeface="Microsoft YaHei"/>
              </a:rPr>
              <a:t> </a:t>
            </a:r>
            <a:r>
              <a:rPr sz="1100" b="1" dirty="0">
                <a:latin typeface="Microsoft YaHei"/>
                <a:cs typeface="Microsoft YaHei"/>
              </a:rPr>
              <a:t>life</a:t>
            </a:r>
            <a:r>
              <a:rPr sz="1100" b="1" spc="50" dirty="0">
                <a:latin typeface="Microsoft YaHei"/>
                <a:cs typeface="Microsoft YaHei"/>
              </a:rPr>
              <a:t> </a:t>
            </a:r>
            <a:r>
              <a:rPr sz="1100" b="1" spc="-10" dirty="0">
                <a:latin typeface="Microsoft YaHei"/>
                <a:cs typeface="Microsoft YaHei"/>
              </a:rPr>
              <a:t>cycle</a:t>
            </a:r>
            <a:endParaRPr sz="1100">
              <a:latin typeface="Microsoft YaHei"/>
              <a:cs typeface="Microsoft YaHei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5509704" y="2000415"/>
            <a:ext cx="4419600" cy="1544955"/>
            <a:chOff x="5509704" y="2000415"/>
            <a:chExt cx="4419600" cy="1544955"/>
          </a:xfrm>
        </p:grpSpPr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054886" y="2751289"/>
              <a:ext cx="1824291" cy="42951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068754" y="2000415"/>
              <a:ext cx="1860181" cy="491185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068754" y="3053702"/>
              <a:ext cx="1860181" cy="491185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8129354" y="2880967"/>
              <a:ext cx="549275" cy="150495"/>
            </a:xfrm>
            <a:custGeom>
              <a:avLst/>
              <a:gdLst/>
              <a:ahLst/>
              <a:cxnLst/>
              <a:rect l="l" t="t" r="r" b="b"/>
              <a:pathLst>
                <a:path w="549275" h="150494">
                  <a:moveTo>
                    <a:pt x="473773" y="0"/>
                  </a:moveTo>
                  <a:lnTo>
                    <a:pt x="473773" y="37515"/>
                  </a:lnTo>
                  <a:lnTo>
                    <a:pt x="0" y="37515"/>
                  </a:lnTo>
                  <a:lnTo>
                    <a:pt x="0" y="112560"/>
                  </a:lnTo>
                  <a:lnTo>
                    <a:pt x="473773" y="112560"/>
                  </a:lnTo>
                  <a:lnTo>
                    <a:pt x="473773" y="150075"/>
                  </a:lnTo>
                  <a:lnTo>
                    <a:pt x="548817" y="75031"/>
                  </a:lnTo>
                  <a:lnTo>
                    <a:pt x="473773" y="0"/>
                  </a:lnTo>
                  <a:close/>
                </a:path>
              </a:pathLst>
            </a:custGeom>
            <a:solidFill>
              <a:srgbClr val="0346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509704" y="2529103"/>
              <a:ext cx="671360" cy="608070"/>
            </a:xfrm>
            <a:prstGeom prst="rect">
              <a:avLst/>
            </a:prstGeom>
          </p:spPr>
        </p:pic>
      </p:grpSp>
      <p:grpSp>
        <p:nvGrpSpPr>
          <p:cNvPr id="29" name="object 29"/>
          <p:cNvGrpSpPr/>
          <p:nvPr/>
        </p:nvGrpSpPr>
        <p:grpSpPr>
          <a:xfrm>
            <a:off x="3006851" y="4565904"/>
            <a:ext cx="6616065" cy="760730"/>
            <a:chOff x="3006851" y="4565904"/>
            <a:chExt cx="6616065" cy="760730"/>
          </a:xfrm>
        </p:grpSpPr>
        <p:pic>
          <p:nvPicPr>
            <p:cNvPr id="30" name="object 3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006851" y="4565904"/>
              <a:ext cx="6615683" cy="760475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043428" y="4940808"/>
              <a:ext cx="1373123" cy="382523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048152" y="4570184"/>
              <a:ext cx="1364361" cy="452437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604004" y="4965192"/>
              <a:ext cx="1670303" cy="358139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608741" y="4570196"/>
              <a:ext cx="1661502" cy="349186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6441948" y="4940808"/>
              <a:ext cx="1845563" cy="364235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6446684" y="4588662"/>
              <a:ext cx="1836775" cy="431863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8345423" y="4940808"/>
              <a:ext cx="92963" cy="94487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8350123" y="4857902"/>
              <a:ext cx="83515" cy="113728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8756904" y="4971288"/>
              <a:ext cx="864107" cy="333755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8761628" y="4588662"/>
              <a:ext cx="854938" cy="325043"/>
            </a:xfrm>
            <a:prstGeom prst="rect">
              <a:avLst/>
            </a:prstGeom>
          </p:spPr>
        </p:pic>
      </p:grpSp>
      <p:grpSp>
        <p:nvGrpSpPr>
          <p:cNvPr id="41" name="object 41"/>
          <p:cNvGrpSpPr/>
          <p:nvPr/>
        </p:nvGrpSpPr>
        <p:grpSpPr>
          <a:xfrm>
            <a:off x="568451" y="5955791"/>
            <a:ext cx="11329670" cy="544195"/>
            <a:chOff x="568451" y="5955791"/>
            <a:chExt cx="11329670" cy="544195"/>
          </a:xfrm>
        </p:grpSpPr>
        <p:pic>
          <p:nvPicPr>
            <p:cNvPr id="42" name="object 42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568451" y="5955791"/>
              <a:ext cx="1423415" cy="269747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08404" y="5955791"/>
              <a:ext cx="382523" cy="269747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807463" y="5955791"/>
              <a:ext cx="1280159" cy="269747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2804159" y="5955791"/>
              <a:ext cx="2455163" cy="269747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5049012" y="5955791"/>
              <a:ext cx="1511807" cy="269747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6277356" y="5955791"/>
              <a:ext cx="4555235" cy="269747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10549128" y="5955791"/>
              <a:ext cx="1348739" cy="269747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084831" y="6230111"/>
              <a:ext cx="3511295" cy="269747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5312663" y="6230111"/>
              <a:ext cx="3023615" cy="269747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8124444" y="6230111"/>
              <a:ext cx="2185415" cy="269747"/>
            </a:xfrm>
            <a:prstGeom prst="rect">
              <a:avLst/>
            </a:prstGeom>
          </p:spPr>
        </p:pic>
      </p:grpSp>
      <p:sp>
        <p:nvSpPr>
          <p:cNvPr id="52" name="object 52"/>
          <p:cNvSpPr txBox="1"/>
          <p:nvPr/>
        </p:nvSpPr>
        <p:spPr>
          <a:xfrm>
            <a:off x="696819" y="5377473"/>
            <a:ext cx="11000740" cy="916305"/>
          </a:xfrm>
          <a:prstGeom prst="rect">
            <a:avLst/>
          </a:prstGeom>
        </p:spPr>
        <p:txBody>
          <a:bodyPr vert="horz" wrap="square" lIns="0" tIns="69850" rIns="0" bIns="0" rtlCol="0">
            <a:spAutoFit/>
          </a:bodyPr>
          <a:lstStyle/>
          <a:p>
            <a:pPr marL="2921000">
              <a:lnSpc>
                <a:spcPct val="100000"/>
              </a:lnSpc>
              <a:spcBef>
                <a:spcPts val="550"/>
              </a:spcBef>
              <a:tabLst>
                <a:tab pos="6970395" algn="l"/>
              </a:tabLst>
            </a:pPr>
            <a:r>
              <a:rPr sz="1400" b="1" i="1" spc="-10" dirty="0">
                <a:solidFill>
                  <a:srgbClr val="44536A"/>
                </a:solidFill>
                <a:latin typeface="Arial"/>
                <a:cs typeface="Arial"/>
              </a:rPr>
              <a:t>“Identifier”</a:t>
            </a:r>
            <a:r>
              <a:rPr sz="1400" b="1" i="1" dirty="0">
                <a:solidFill>
                  <a:srgbClr val="44536A"/>
                </a:solidFill>
                <a:latin typeface="Arial"/>
                <a:cs typeface="Arial"/>
              </a:rPr>
              <a:t>	“Green and</a:t>
            </a:r>
            <a:r>
              <a:rPr sz="1400" b="1" i="1" spc="30" dirty="0">
                <a:solidFill>
                  <a:srgbClr val="44536A"/>
                </a:solidFill>
                <a:latin typeface="Arial"/>
                <a:cs typeface="Arial"/>
              </a:rPr>
              <a:t> </a:t>
            </a:r>
            <a:r>
              <a:rPr sz="1400" b="1" i="1" dirty="0">
                <a:solidFill>
                  <a:srgbClr val="44536A"/>
                </a:solidFill>
                <a:latin typeface="Arial"/>
                <a:cs typeface="Arial"/>
              </a:rPr>
              <a:t>low-</a:t>
            </a:r>
            <a:r>
              <a:rPr sz="1400" b="1" i="1" spc="-10" dirty="0">
                <a:solidFill>
                  <a:srgbClr val="44536A"/>
                </a:solidFill>
                <a:latin typeface="Arial"/>
                <a:cs typeface="Arial"/>
              </a:rPr>
              <a:t>carbon”</a:t>
            </a:r>
            <a:endParaRPr sz="1400">
              <a:latin typeface="Arial"/>
              <a:cs typeface="Arial"/>
            </a:endParaRPr>
          </a:p>
          <a:p>
            <a:pPr marL="1528445" marR="5080" indent="-1516380">
              <a:lnSpc>
                <a:spcPct val="100000"/>
              </a:lnSpc>
              <a:spcBef>
                <a:spcPts val="560"/>
              </a:spcBef>
            </a:pPr>
            <a:r>
              <a:rPr sz="1800" b="1" dirty="0">
                <a:latin typeface="Microsoft YaHei"/>
                <a:cs typeface="Microsoft YaHei"/>
              </a:rPr>
              <a:t>A</a:t>
            </a:r>
            <a:r>
              <a:rPr sz="1800" b="1" spc="-60" dirty="0">
                <a:latin typeface="Microsoft YaHei"/>
                <a:cs typeface="Microsoft YaHei"/>
              </a:rPr>
              <a:t> </a:t>
            </a:r>
            <a:r>
              <a:rPr sz="1800" b="1" spc="-30" dirty="0">
                <a:latin typeface="Microsoft YaHei"/>
                <a:cs typeface="Microsoft YaHei"/>
              </a:rPr>
              <a:t>product-</a:t>
            </a:r>
            <a:r>
              <a:rPr sz="1800" b="1" dirty="0">
                <a:latin typeface="Microsoft YaHei"/>
                <a:cs typeface="Microsoft YaHei"/>
              </a:rPr>
              <a:t>specific,</a:t>
            </a:r>
            <a:r>
              <a:rPr sz="1800" b="1" spc="-25" dirty="0">
                <a:latin typeface="Microsoft YaHei"/>
                <a:cs typeface="Microsoft YaHei"/>
              </a:rPr>
              <a:t> </a:t>
            </a:r>
            <a:r>
              <a:rPr sz="1800" b="1" u="sng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Microsoft YaHei"/>
                <a:cs typeface="Microsoft YaHei"/>
              </a:rPr>
              <a:t>uniquely</a:t>
            </a:r>
            <a:r>
              <a:rPr sz="1800" b="1" u="sng" spc="-25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Microsoft YaHei"/>
                <a:cs typeface="Microsoft YaHei"/>
              </a:rPr>
              <a:t> </a:t>
            </a:r>
            <a:r>
              <a:rPr sz="1800" b="1" u="sng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Microsoft YaHei"/>
                <a:cs typeface="Microsoft YaHei"/>
              </a:rPr>
              <a:t>identified</a:t>
            </a:r>
            <a:r>
              <a:rPr sz="1800" b="1" u="none" spc="-15" dirty="0">
                <a:solidFill>
                  <a:srgbClr val="C00000"/>
                </a:solidFill>
                <a:latin typeface="Microsoft YaHei"/>
                <a:cs typeface="Microsoft YaHei"/>
              </a:rPr>
              <a:t> </a:t>
            </a:r>
            <a:r>
              <a:rPr sz="1800" b="1" u="none" dirty="0">
                <a:latin typeface="Microsoft YaHei"/>
                <a:cs typeface="Microsoft YaHei"/>
              </a:rPr>
              <a:t>dataset</a:t>
            </a:r>
            <a:r>
              <a:rPr sz="1800" b="1" u="none" spc="-50" dirty="0">
                <a:latin typeface="Microsoft YaHei"/>
                <a:cs typeface="Microsoft YaHei"/>
              </a:rPr>
              <a:t> </a:t>
            </a:r>
            <a:r>
              <a:rPr sz="1800" b="1" u="none" dirty="0">
                <a:latin typeface="Microsoft YaHei"/>
                <a:cs typeface="Microsoft YaHei"/>
              </a:rPr>
              <a:t>of</a:t>
            </a:r>
            <a:r>
              <a:rPr sz="1800" b="1" u="none" spc="-55" dirty="0">
                <a:latin typeface="Microsoft YaHei"/>
                <a:cs typeface="Microsoft YaHei"/>
              </a:rPr>
              <a:t> </a:t>
            </a:r>
            <a:r>
              <a:rPr sz="1800" b="1" u="sng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Microsoft YaHei"/>
                <a:cs typeface="Microsoft YaHei"/>
              </a:rPr>
              <a:t>green</a:t>
            </a:r>
            <a:r>
              <a:rPr sz="1800" b="1" u="sng" spc="-50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Microsoft YaHei"/>
                <a:cs typeface="Microsoft YaHei"/>
              </a:rPr>
              <a:t> </a:t>
            </a:r>
            <a:r>
              <a:rPr sz="1800" b="1" u="sng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Microsoft YaHei"/>
                <a:cs typeface="Microsoft YaHei"/>
              </a:rPr>
              <a:t>and</a:t>
            </a:r>
            <a:r>
              <a:rPr sz="1800" b="1" u="sng" spc="-55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Microsoft YaHei"/>
                <a:cs typeface="Microsoft YaHei"/>
              </a:rPr>
              <a:t> </a:t>
            </a:r>
            <a:r>
              <a:rPr sz="1800" b="1" u="sng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Microsoft YaHei"/>
                <a:cs typeface="Microsoft YaHei"/>
              </a:rPr>
              <a:t>sustainability</a:t>
            </a:r>
            <a:r>
              <a:rPr sz="1800" b="1" u="sng" spc="-20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Microsoft YaHei"/>
                <a:cs typeface="Microsoft YaHei"/>
              </a:rPr>
              <a:t> </a:t>
            </a:r>
            <a:r>
              <a:rPr sz="1800" b="1" u="sng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Microsoft YaHei"/>
                <a:cs typeface="Microsoft YaHei"/>
              </a:rPr>
              <a:t>information</a:t>
            </a:r>
            <a:r>
              <a:rPr sz="1800" b="1" u="sng" spc="-55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Microsoft YaHei"/>
                <a:cs typeface="Microsoft YaHei"/>
              </a:rPr>
              <a:t> </a:t>
            </a:r>
            <a:r>
              <a:rPr sz="1800" b="1" u="none" spc="-10" dirty="0">
                <a:latin typeface="Microsoft YaHei"/>
                <a:cs typeface="Microsoft YaHei"/>
              </a:rPr>
              <a:t>covering </a:t>
            </a:r>
            <a:r>
              <a:rPr sz="1800" b="1" u="none" dirty="0">
                <a:latin typeface="Microsoft YaHei"/>
                <a:cs typeface="Microsoft YaHei"/>
              </a:rPr>
              <a:t>the</a:t>
            </a:r>
            <a:r>
              <a:rPr sz="1800" b="1" u="none" spc="-65" dirty="0">
                <a:latin typeface="Microsoft YaHei"/>
                <a:cs typeface="Microsoft YaHei"/>
              </a:rPr>
              <a:t> </a:t>
            </a:r>
            <a:r>
              <a:rPr sz="1800" b="1" u="none" dirty="0">
                <a:latin typeface="Microsoft YaHei"/>
                <a:cs typeface="Microsoft YaHei"/>
              </a:rPr>
              <a:t>entire</a:t>
            </a:r>
            <a:r>
              <a:rPr sz="1800" b="1" u="none" spc="-65" dirty="0">
                <a:latin typeface="Microsoft YaHei"/>
                <a:cs typeface="Microsoft YaHei"/>
              </a:rPr>
              <a:t> </a:t>
            </a:r>
            <a:r>
              <a:rPr sz="1800" b="1" u="none" dirty="0">
                <a:latin typeface="Microsoft YaHei"/>
                <a:cs typeface="Microsoft YaHei"/>
              </a:rPr>
              <a:t>product</a:t>
            </a:r>
            <a:r>
              <a:rPr sz="1800" b="1" u="none" spc="-75" dirty="0">
                <a:latin typeface="Microsoft YaHei"/>
                <a:cs typeface="Microsoft YaHei"/>
              </a:rPr>
              <a:t> </a:t>
            </a:r>
            <a:r>
              <a:rPr sz="1800" b="1" u="none" dirty="0">
                <a:latin typeface="Microsoft YaHei"/>
                <a:cs typeface="Microsoft YaHei"/>
              </a:rPr>
              <a:t>lifecycle,</a:t>
            </a:r>
            <a:r>
              <a:rPr sz="1800" b="1" u="none" spc="-25" dirty="0">
                <a:latin typeface="Microsoft YaHei"/>
                <a:cs typeface="Microsoft YaHei"/>
              </a:rPr>
              <a:t> </a:t>
            </a:r>
            <a:r>
              <a:rPr sz="1800" b="1" u="sng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Microsoft YaHei"/>
                <a:cs typeface="Microsoft YaHei"/>
              </a:rPr>
              <a:t>electronically</a:t>
            </a:r>
            <a:r>
              <a:rPr sz="1800" b="1" u="sng" spc="-30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Microsoft YaHei"/>
                <a:cs typeface="Microsoft YaHei"/>
              </a:rPr>
              <a:t> </a:t>
            </a:r>
            <a:r>
              <a:rPr sz="1800" b="1" u="sng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Microsoft YaHei"/>
                <a:cs typeface="Microsoft YaHei"/>
              </a:rPr>
              <a:t>accessible</a:t>
            </a:r>
            <a:r>
              <a:rPr sz="1800" b="1" u="none" spc="-45" dirty="0">
                <a:solidFill>
                  <a:srgbClr val="C00000"/>
                </a:solidFill>
                <a:latin typeface="Microsoft YaHei"/>
                <a:cs typeface="Microsoft YaHei"/>
              </a:rPr>
              <a:t> </a:t>
            </a:r>
            <a:r>
              <a:rPr sz="1800" b="1" u="none" dirty="0">
                <a:latin typeface="Microsoft YaHei"/>
                <a:cs typeface="Microsoft YaHei"/>
              </a:rPr>
              <a:t>via</a:t>
            </a:r>
            <a:r>
              <a:rPr sz="1800" b="1" u="none" spc="-80" dirty="0">
                <a:latin typeface="Microsoft YaHei"/>
                <a:cs typeface="Microsoft YaHei"/>
              </a:rPr>
              <a:t> </a:t>
            </a:r>
            <a:r>
              <a:rPr sz="1800" b="1" u="none" dirty="0">
                <a:latin typeface="Microsoft YaHei"/>
                <a:cs typeface="Microsoft YaHei"/>
              </a:rPr>
              <a:t>data</a:t>
            </a:r>
            <a:r>
              <a:rPr sz="1800" b="1" u="none" spc="-70" dirty="0">
                <a:latin typeface="Microsoft YaHei"/>
                <a:cs typeface="Microsoft YaHei"/>
              </a:rPr>
              <a:t> </a:t>
            </a:r>
            <a:r>
              <a:rPr sz="1800" b="1" u="none" spc="-10" dirty="0">
                <a:latin typeface="Microsoft YaHei"/>
                <a:cs typeface="Microsoft YaHei"/>
              </a:rPr>
              <a:t>carriers.</a:t>
            </a:r>
            <a:endParaRPr sz="1800">
              <a:latin typeface="Microsoft YaHei"/>
              <a:cs typeface="Microsoft YaHei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4728114" y="4191602"/>
            <a:ext cx="1629410" cy="24130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400" b="1" i="1" dirty="0">
                <a:latin typeface="Arial"/>
                <a:cs typeface="Arial"/>
              </a:rPr>
              <a:t>Intelligent </a:t>
            </a:r>
            <a:r>
              <a:rPr sz="1400" b="1" i="1" spc="-10" dirty="0">
                <a:latin typeface="Arial"/>
                <a:cs typeface="Arial"/>
              </a:rPr>
              <a:t>upgrade</a:t>
            </a:r>
            <a:endParaRPr sz="1400">
              <a:latin typeface="Arial"/>
              <a:cs typeface="Aria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3092902" y="4205629"/>
            <a:ext cx="1327785" cy="24130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400" b="1" i="1" dirty="0">
                <a:latin typeface="Arial"/>
                <a:cs typeface="Arial"/>
              </a:rPr>
              <a:t>Cyber-</a:t>
            </a:r>
            <a:r>
              <a:rPr sz="1400" b="1" i="1" spc="-10" dirty="0">
                <a:latin typeface="Arial"/>
                <a:cs typeface="Arial"/>
              </a:rPr>
              <a:t>Physical</a:t>
            </a:r>
            <a:endParaRPr sz="1400">
              <a:latin typeface="Arial"/>
              <a:cs typeface="Arial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6506113" y="4201852"/>
            <a:ext cx="2053589" cy="24130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400" b="1" i="1" dirty="0">
                <a:latin typeface="Arial"/>
                <a:cs typeface="Arial"/>
              </a:rPr>
              <a:t>Regulatory </a:t>
            </a:r>
            <a:r>
              <a:rPr sz="1400" b="1" i="1" spc="-10" dirty="0">
                <a:latin typeface="Arial"/>
                <a:cs typeface="Arial"/>
              </a:rPr>
              <a:t>Governance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56" name="object 56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4048433" y="2035396"/>
            <a:ext cx="1621971" cy="2170865"/>
          </a:xfrm>
          <a:prstGeom prst="rect">
            <a:avLst/>
          </a:prstGeom>
        </p:spPr>
      </p:pic>
      <p:sp>
        <p:nvSpPr>
          <p:cNvPr id="57" name="object 57"/>
          <p:cNvSpPr txBox="1"/>
          <p:nvPr/>
        </p:nvSpPr>
        <p:spPr>
          <a:xfrm>
            <a:off x="6305960" y="6358168"/>
            <a:ext cx="1071245" cy="2266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60"/>
              </a:lnSpc>
            </a:pPr>
            <a:r>
              <a:rPr sz="1400" b="1" i="1" spc="-10" dirty="0">
                <a:solidFill>
                  <a:srgbClr val="44536A"/>
                </a:solidFill>
                <a:latin typeface="Arial"/>
                <a:cs typeface="Arial"/>
              </a:rPr>
              <a:t>“resolution”</a:t>
            </a:r>
            <a:endParaRPr sz="1400">
              <a:latin typeface="Arial"/>
              <a:cs typeface="Arial"/>
            </a:endParaRPr>
          </a:p>
        </p:txBody>
      </p:sp>
      <p:sp>
        <p:nvSpPr>
          <p:cNvPr id="58" name="object 58"/>
          <p:cNvSpPr txBox="1">
            <a:spLocks noGrp="1"/>
          </p:cNvSpPr>
          <p:nvPr>
            <p:ph type="sldNum" sz="quarter" idx="7"/>
          </p:nvPr>
        </p:nvSpPr>
        <p:spPr>
          <a:xfrm>
            <a:off x="10897280" y="6481964"/>
            <a:ext cx="313690" cy="2108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100" b="0" i="0">
                <a:solidFill>
                  <a:srgbClr val="00125E"/>
                </a:solidFill>
                <a:latin typeface="Microsoft YaHei"/>
                <a:cs typeface="Microsoft YaHei"/>
              </a:defRPr>
            </a:lvl1pPr>
          </a:lstStyle>
          <a:p>
            <a:pPr marL="94615">
              <a:lnSpc>
                <a:spcPct val="100000"/>
              </a:lnSpc>
              <a:spcBef>
                <a:spcPts val="165"/>
              </a:spcBef>
            </a:pPr>
            <a:r>
              <a:rPr lang="en-US" spc="-25"/>
              <a:t>P</a:t>
            </a:r>
            <a:fld id="{81D60167-4931-47E6-BA6A-407CBD079E47}" type="slidenum">
              <a:rPr spc="-25" smtClean="0"/>
              <a:pPr marL="94615">
                <a:lnSpc>
                  <a:spcPct val="100000"/>
                </a:lnSpc>
                <a:spcBef>
                  <a:spcPts val="165"/>
                </a:spcBef>
              </a:pPr>
              <a:t>5</a:t>
            </a:fld>
            <a:endParaRPr spc="-25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19695" y="187834"/>
            <a:ext cx="10515600" cy="556883"/>
          </a:xfrm>
          <a:prstGeom prst="rect">
            <a:avLst/>
          </a:prstGeom>
        </p:spPr>
        <p:txBody>
          <a:bodyPr vert="horz" wrap="square" lIns="0" tIns="63817" rIns="0" bIns="0" rtlCol="0">
            <a:spAutoFit/>
          </a:bodyPr>
          <a:lstStyle/>
          <a:p>
            <a:pPr marL="115570">
              <a:lnSpc>
                <a:spcPct val="100000"/>
              </a:lnSpc>
              <a:spcBef>
                <a:spcPts val="95"/>
              </a:spcBef>
            </a:pPr>
            <a:r>
              <a:rPr sz="3200" dirty="0">
                <a:latin typeface="Arial" panose="020B0604020202020204" pitchFamily="34" charset="0"/>
                <a:cs typeface="Arial" panose="020B0604020202020204" pitchFamily="34" charset="0"/>
              </a:rPr>
              <a:t>Investigation:</a:t>
            </a:r>
            <a:r>
              <a:rPr sz="3200" spc="-14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200" spc="-10" dirty="0">
                <a:latin typeface="Arial" panose="020B0604020202020204" pitchFamily="34" charset="0"/>
                <a:cs typeface="Arial" panose="020B0604020202020204" pitchFamily="34" charset="0"/>
              </a:rPr>
              <a:t>Implementation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121921" y="2346205"/>
            <a:ext cx="1842135" cy="4106545"/>
            <a:chOff x="121921" y="2346205"/>
            <a:chExt cx="1842135" cy="4106545"/>
          </a:xfrm>
        </p:grpSpPr>
        <p:sp>
          <p:nvSpPr>
            <p:cNvPr id="4" name="object 4"/>
            <p:cNvSpPr/>
            <p:nvPr/>
          </p:nvSpPr>
          <p:spPr>
            <a:xfrm>
              <a:off x="131447" y="2463425"/>
              <a:ext cx="1823085" cy="3979545"/>
            </a:xfrm>
            <a:custGeom>
              <a:avLst/>
              <a:gdLst/>
              <a:ahLst/>
              <a:cxnLst/>
              <a:rect l="l" t="t" r="r" b="b"/>
              <a:pathLst>
                <a:path w="1823085" h="3979545">
                  <a:moveTo>
                    <a:pt x="1822983" y="0"/>
                  </a:moveTo>
                  <a:lnTo>
                    <a:pt x="1793692" y="27189"/>
                  </a:lnTo>
                  <a:lnTo>
                    <a:pt x="1743900" y="43947"/>
                  </a:lnTo>
                  <a:lnTo>
                    <a:pt x="1672449" y="59309"/>
                  </a:lnTo>
                  <a:lnTo>
                    <a:pt x="1629286" y="66386"/>
                  </a:lnTo>
                  <a:lnTo>
                    <a:pt x="1581529" y="73017"/>
                  </a:lnTo>
                  <a:lnTo>
                    <a:pt x="1529451" y="79170"/>
                  </a:lnTo>
                  <a:lnTo>
                    <a:pt x="1473328" y="84812"/>
                  </a:lnTo>
                  <a:lnTo>
                    <a:pt x="1413431" y="89911"/>
                  </a:lnTo>
                  <a:lnTo>
                    <a:pt x="1350034" y="94436"/>
                  </a:lnTo>
                  <a:lnTo>
                    <a:pt x="1283412" y="98353"/>
                  </a:lnTo>
                  <a:lnTo>
                    <a:pt x="1213838" y="101630"/>
                  </a:lnTo>
                  <a:lnTo>
                    <a:pt x="1141585" y="104235"/>
                  </a:lnTo>
                  <a:lnTo>
                    <a:pt x="1066927" y="106136"/>
                  </a:lnTo>
                  <a:lnTo>
                    <a:pt x="990138" y="107300"/>
                  </a:lnTo>
                  <a:lnTo>
                    <a:pt x="911491" y="107696"/>
                  </a:lnTo>
                  <a:lnTo>
                    <a:pt x="832844" y="107300"/>
                  </a:lnTo>
                  <a:lnTo>
                    <a:pt x="756055" y="106136"/>
                  </a:lnTo>
                  <a:lnTo>
                    <a:pt x="681397" y="104235"/>
                  </a:lnTo>
                  <a:lnTo>
                    <a:pt x="609144" y="101630"/>
                  </a:lnTo>
                  <a:lnTo>
                    <a:pt x="539570" y="98353"/>
                  </a:lnTo>
                  <a:lnTo>
                    <a:pt x="472948" y="94436"/>
                  </a:lnTo>
                  <a:lnTo>
                    <a:pt x="409552" y="89911"/>
                  </a:lnTo>
                  <a:lnTo>
                    <a:pt x="349655" y="84812"/>
                  </a:lnTo>
                  <a:lnTo>
                    <a:pt x="293531" y="79170"/>
                  </a:lnTo>
                  <a:lnTo>
                    <a:pt x="241454" y="73017"/>
                  </a:lnTo>
                  <a:lnTo>
                    <a:pt x="193697" y="66386"/>
                  </a:lnTo>
                  <a:lnTo>
                    <a:pt x="150533" y="59309"/>
                  </a:lnTo>
                  <a:lnTo>
                    <a:pt x="112237" y="51818"/>
                  </a:lnTo>
                  <a:lnTo>
                    <a:pt x="51342" y="35726"/>
                  </a:lnTo>
                  <a:lnTo>
                    <a:pt x="13200" y="18367"/>
                  </a:lnTo>
                  <a:lnTo>
                    <a:pt x="0" y="0"/>
                  </a:lnTo>
                  <a:lnTo>
                    <a:pt x="0" y="3871518"/>
                  </a:lnTo>
                  <a:lnTo>
                    <a:pt x="29290" y="3898703"/>
                  </a:lnTo>
                  <a:lnTo>
                    <a:pt x="79082" y="3915460"/>
                  </a:lnTo>
                  <a:lnTo>
                    <a:pt x="150533" y="3930822"/>
                  </a:lnTo>
                  <a:lnTo>
                    <a:pt x="193697" y="3937899"/>
                  </a:lnTo>
                  <a:lnTo>
                    <a:pt x="241454" y="3944531"/>
                  </a:lnTo>
                  <a:lnTo>
                    <a:pt x="293531" y="3950684"/>
                  </a:lnTo>
                  <a:lnTo>
                    <a:pt x="349655" y="3956327"/>
                  </a:lnTo>
                  <a:lnTo>
                    <a:pt x="409552" y="3961427"/>
                  </a:lnTo>
                  <a:lnTo>
                    <a:pt x="472948" y="3965952"/>
                  </a:lnTo>
                  <a:lnTo>
                    <a:pt x="539570" y="3969870"/>
                  </a:lnTo>
                  <a:lnTo>
                    <a:pt x="609144" y="3973147"/>
                  </a:lnTo>
                  <a:lnTo>
                    <a:pt x="681397" y="3975753"/>
                  </a:lnTo>
                  <a:lnTo>
                    <a:pt x="756055" y="3977654"/>
                  </a:lnTo>
                  <a:lnTo>
                    <a:pt x="832844" y="3978819"/>
                  </a:lnTo>
                  <a:lnTo>
                    <a:pt x="911491" y="3979214"/>
                  </a:lnTo>
                  <a:lnTo>
                    <a:pt x="990138" y="3978819"/>
                  </a:lnTo>
                  <a:lnTo>
                    <a:pt x="1066927" y="3977654"/>
                  </a:lnTo>
                  <a:lnTo>
                    <a:pt x="1141585" y="3975753"/>
                  </a:lnTo>
                  <a:lnTo>
                    <a:pt x="1213838" y="3973147"/>
                  </a:lnTo>
                  <a:lnTo>
                    <a:pt x="1283412" y="3969870"/>
                  </a:lnTo>
                  <a:lnTo>
                    <a:pt x="1350034" y="3965952"/>
                  </a:lnTo>
                  <a:lnTo>
                    <a:pt x="1413431" y="3961427"/>
                  </a:lnTo>
                  <a:lnTo>
                    <a:pt x="1473328" y="3956327"/>
                  </a:lnTo>
                  <a:lnTo>
                    <a:pt x="1529451" y="3950684"/>
                  </a:lnTo>
                  <a:lnTo>
                    <a:pt x="1581529" y="3944531"/>
                  </a:lnTo>
                  <a:lnTo>
                    <a:pt x="1629286" y="3937899"/>
                  </a:lnTo>
                  <a:lnTo>
                    <a:pt x="1672449" y="3930822"/>
                  </a:lnTo>
                  <a:lnTo>
                    <a:pt x="1710745" y="3923332"/>
                  </a:lnTo>
                  <a:lnTo>
                    <a:pt x="1771640" y="3907240"/>
                  </a:lnTo>
                  <a:lnTo>
                    <a:pt x="1809782" y="3889882"/>
                  </a:lnTo>
                  <a:lnTo>
                    <a:pt x="1822983" y="3871518"/>
                  </a:lnTo>
                  <a:lnTo>
                    <a:pt x="1822983" y="0"/>
                  </a:lnTo>
                  <a:close/>
                </a:path>
              </a:pathLst>
            </a:custGeom>
            <a:solidFill>
              <a:srgbClr val="D3F4F0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31447" y="2355729"/>
              <a:ext cx="1823085" cy="215900"/>
            </a:xfrm>
            <a:custGeom>
              <a:avLst/>
              <a:gdLst/>
              <a:ahLst/>
              <a:cxnLst/>
              <a:rect l="l" t="t" r="r" b="b"/>
              <a:pathLst>
                <a:path w="1823085" h="215900">
                  <a:moveTo>
                    <a:pt x="911491" y="0"/>
                  </a:moveTo>
                  <a:lnTo>
                    <a:pt x="832844" y="395"/>
                  </a:lnTo>
                  <a:lnTo>
                    <a:pt x="756055" y="1559"/>
                  </a:lnTo>
                  <a:lnTo>
                    <a:pt x="681397" y="3460"/>
                  </a:lnTo>
                  <a:lnTo>
                    <a:pt x="609144" y="6065"/>
                  </a:lnTo>
                  <a:lnTo>
                    <a:pt x="539570" y="9342"/>
                  </a:lnTo>
                  <a:lnTo>
                    <a:pt x="472948" y="13259"/>
                  </a:lnTo>
                  <a:lnTo>
                    <a:pt x="409552" y="17784"/>
                  </a:lnTo>
                  <a:lnTo>
                    <a:pt x="349655" y="22883"/>
                  </a:lnTo>
                  <a:lnTo>
                    <a:pt x="293531" y="28525"/>
                  </a:lnTo>
                  <a:lnTo>
                    <a:pt x="241454" y="34678"/>
                  </a:lnTo>
                  <a:lnTo>
                    <a:pt x="193697" y="41309"/>
                  </a:lnTo>
                  <a:lnTo>
                    <a:pt x="150533" y="48386"/>
                  </a:lnTo>
                  <a:lnTo>
                    <a:pt x="112237" y="55877"/>
                  </a:lnTo>
                  <a:lnTo>
                    <a:pt x="51342" y="71969"/>
                  </a:lnTo>
                  <a:lnTo>
                    <a:pt x="13200" y="89328"/>
                  </a:lnTo>
                  <a:lnTo>
                    <a:pt x="0" y="107696"/>
                  </a:lnTo>
                  <a:lnTo>
                    <a:pt x="3345" y="116989"/>
                  </a:lnTo>
                  <a:lnTo>
                    <a:pt x="51342" y="143422"/>
                  </a:lnTo>
                  <a:lnTo>
                    <a:pt x="112237" y="159514"/>
                  </a:lnTo>
                  <a:lnTo>
                    <a:pt x="150533" y="167005"/>
                  </a:lnTo>
                  <a:lnTo>
                    <a:pt x="193697" y="174082"/>
                  </a:lnTo>
                  <a:lnTo>
                    <a:pt x="241454" y="180713"/>
                  </a:lnTo>
                  <a:lnTo>
                    <a:pt x="293531" y="186866"/>
                  </a:lnTo>
                  <a:lnTo>
                    <a:pt x="349655" y="192508"/>
                  </a:lnTo>
                  <a:lnTo>
                    <a:pt x="409552" y="197607"/>
                  </a:lnTo>
                  <a:lnTo>
                    <a:pt x="472948" y="202132"/>
                  </a:lnTo>
                  <a:lnTo>
                    <a:pt x="539570" y="206049"/>
                  </a:lnTo>
                  <a:lnTo>
                    <a:pt x="609144" y="209326"/>
                  </a:lnTo>
                  <a:lnTo>
                    <a:pt x="681397" y="211931"/>
                  </a:lnTo>
                  <a:lnTo>
                    <a:pt x="756055" y="213832"/>
                  </a:lnTo>
                  <a:lnTo>
                    <a:pt x="832844" y="214996"/>
                  </a:lnTo>
                  <a:lnTo>
                    <a:pt x="911491" y="215392"/>
                  </a:lnTo>
                  <a:lnTo>
                    <a:pt x="990138" y="214996"/>
                  </a:lnTo>
                  <a:lnTo>
                    <a:pt x="1066927" y="213832"/>
                  </a:lnTo>
                  <a:lnTo>
                    <a:pt x="1141585" y="211931"/>
                  </a:lnTo>
                  <a:lnTo>
                    <a:pt x="1213838" y="209326"/>
                  </a:lnTo>
                  <a:lnTo>
                    <a:pt x="1283412" y="206049"/>
                  </a:lnTo>
                  <a:lnTo>
                    <a:pt x="1350034" y="202132"/>
                  </a:lnTo>
                  <a:lnTo>
                    <a:pt x="1413431" y="197607"/>
                  </a:lnTo>
                  <a:lnTo>
                    <a:pt x="1473328" y="192508"/>
                  </a:lnTo>
                  <a:lnTo>
                    <a:pt x="1529451" y="186866"/>
                  </a:lnTo>
                  <a:lnTo>
                    <a:pt x="1581529" y="180713"/>
                  </a:lnTo>
                  <a:lnTo>
                    <a:pt x="1629286" y="174082"/>
                  </a:lnTo>
                  <a:lnTo>
                    <a:pt x="1672449" y="167005"/>
                  </a:lnTo>
                  <a:lnTo>
                    <a:pt x="1710745" y="159514"/>
                  </a:lnTo>
                  <a:lnTo>
                    <a:pt x="1771640" y="143422"/>
                  </a:lnTo>
                  <a:lnTo>
                    <a:pt x="1809782" y="126063"/>
                  </a:lnTo>
                  <a:lnTo>
                    <a:pt x="1822983" y="107696"/>
                  </a:lnTo>
                  <a:lnTo>
                    <a:pt x="1819637" y="98402"/>
                  </a:lnTo>
                  <a:lnTo>
                    <a:pt x="1771640" y="71969"/>
                  </a:lnTo>
                  <a:lnTo>
                    <a:pt x="1710745" y="55877"/>
                  </a:lnTo>
                  <a:lnTo>
                    <a:pt x="1672449" y="48386"/>
                  </a:lnTo>
                  <a:lnTo>
                    <a:pt x="1629286" y="41309"/>
                  </a:lnTo>
                  <a:lnTo>
                    <a:pt x="1581529" y="34678"/>
                  </a:lnTo>
                  <a:lnTo>
                    <a:pt x="1529451" y="28525"/>
                  </a:lnTo>
                  <a:lnTo>
                    <a:pt x="1473328" y="22883"/>
                  </a:lnTo>
                  <a:lnTo>
                    <a:pt x="1413431" y="17784"/>
                  </a:lnTo>
                  <a:lnTo>
                    <a:pt x="1350034" y="13259"/>
                  </a:lnTo>
                  <a:lnTo>
                    <a:pt x="1283412" y="9342"/>
                  </a:lnTo>
                  <a:lnTo>
                    <a:pt x="1213838" y="6065"/>
                  </a:lnTo>
                  <a:lnTo>
                    <a:pt x="1141585" y="3460"/>
                  </a:lnTo>
                  <a:lnTo>
                    <a:pt x="1066927" y="1559"/>
                  </a:lnTo>
                  <a:lnTo>
                    <a:pt x="990138" y="395"/>
                  </a:lnTo>
                  <a:lnTo>
                    <a:pt x="911491" y="0"/>
                  </a:lnTo>
                  <a:close/>
                </a:path>
              </a:pathLst>
            </a:custGeom>
            <a:solidFill>
              <a:srgbClr val="E4F8F7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31446" y="2355730"/>
              <a:ext cx="1823085" cy="4087495"/>
            </a:xfrm>
            <a:custGeom>
              <a:avLst/>
              <a:gdLst/>
              <a:ahLst/>
              <a:cxnLst/>
              <a:rect l="l" t="t" r="r" b="b"/>
              <a:pathLst>
                <a:path w="1823085" h="4087495">
                  <a:moveTo>
                    <a:pt x="1822983" y="107696"/>
                  </a:moveTo>
                  <a:lnTo>
                    <a:pt x="1793692" y="134885"/>
                  </a:lnTo>
                  <a:lnTo>
                    <a:pt x="1743900" y="151643"/>
                  </a:lnTo>
                  <a:lnTo>
                    <a:pt x="1672449" y="167005"/>
                  </a:lnTo>
                  <a:lnTo>
                    <a:pt x="1629286" y="174082"/>
                  </a:lnTo>
                  <a:lnTo>
                    <a:pt x="1581529" y="180713"/>
                  </a:lnTo>
                  <a:lnTo>
                    <a:pt x="1529451" y="186866"/>
                  </a:lnTo>
                  <a:lnTo>
                    <a:pt x="1473328" y="192508"/>
                  </a:lnTo>
                  <a:lnTo>
                    <a:pt x="1413431" y="197607"/>
                  </a:lnTo>
                  <a:lnTo>
                    <a:pt x="1350034" y="202132"/>
                  </a:lnTo>
                  <a:lnTo>
                    <a:pt x="1283412" y="206049"/>
                  </a:lnTo>
                  <a:lnTo>
                    <a:pt x="1213838" y="209326"/>
                  </a:lnTo>
                  <a:lnTo>
                    <a:pt x="1141585" y="211931"/>
                  </a:lnTo>
                  <a:lnTo>
                    <a:pt x="1066927" y="213832"/>
                  </a:lnTo>
                  <a:lnTo>
                    <a:pt x="990138" y="214996"/>
                  </a:lnTo>
                  <a:lnTo>
                    <a:pt x="911491" y="215392"/>
                  </a:lnTo>
                  <a:lnTo>
                    <a:pt x="832844" y="214996"/>
                  </a:lnTo>
                  <a:lnTo>
                    <a:pt x="756055" y="213832"/>
                  </a:lnTo>
                  <a:lnTo>
                    <a:pt x="681397" y="211931"/>
                  </a:lnTo>
                  <a:lnTo>
                    <a:pt x="609144" y="209326"/>
                  </a:lnTo>
                  <a:lnTo>
                    <a:pt x="539570" y="206049"/>
                  </a:lnTo>
                  <a:lnTo>
                    <a:pt x="472948" y="202132"/>
                  </a:lnTo>
                  <a:lnTo>
                    <a:pt x="409552" y="197607"/>
                  </a:lnTo>
                  <a:lnTo>
                    <a:pt x="349655" y="192508"/>
                  </a:lnTo>
                  <a:lnTo>
                    <a:pt x="293531" y="186866"/>
                  </a:lnTo>
                  <a:lnTo>
                    <a:pt x="241454" y="180713"/>
                  </a:lnTo>
                  <a:lnTo>
                    <a:pt x="193697" y="174082"/>
                  </a:lnTo>
                  <a:lnTo>
                    <a:pt x="150533" y="167005"/>
                  </a:lnTo>
                  <a:lnTo>
                    <a:pt x="112237" y="159514"/>
                  </a:lnTo>
                  <a:lnTo>
                    <a:pt x="51342" y="143422"/>
                  </a:lnTo>
                  <a:lnTo>
                    <a:pt x="13200" y="126063"/>
                  </a:lnTo>
                  <a:lnTo>
                    <a:pt x="0" y="107696"/>
                  </a:lnTo>
                  <a:lnTo>
                    <a:pt x="3345" y="98402"/>
                  </a:lnTo>
                  <a:lnTo>
                    <a:pt x="51342" y="71969"/>
                  </a:lnTo>
                  <a:lnTo>
                    <a:pt x="112237" y="55877"/>
                  </a:lnTo>
                  <a:lnTo>
                    <a:pt x="150533" y="48386"/>
                  </a:lnTo>
                  <a:lnTo>
                    <a:pt x="193697" y="41309"/>
                  </a:lnTo>
                  <a:lnTo>
                    <a:pt x="241454" y="34678"/>
                  </a:lnTo>
                  <a:lnTo>
                    <a:pt x="293531" y="28525"/>
                  </a:lnTo>
                  <a:lnTo>
                    <a:pt x="349655" y="22883"/>
                  </a:lnTo>
                  <a:lnTo>
                    <a:pt x="409552" y="17784"/>
                  </a:lnTo>
                  <a:lnTo>
                    <a:pt x="472948" y="13259"/>
                  </a:lnTo>
                  <a:lnTo>
                    <a:pt x="539570" y="9342"/>
                  </a:lnTo>
                  <a:lnTo>
                    <a:pt x="609144" y="6065"/>
                  </a:lnTo>
                  <a:lnTo>
                    <a:pt x="681397" y="3460"/>
                  </a:lnTo>
                  <a:lnTo>
                    <a:pt x="756055" y="1559"/>
                  </a:lnTo>
                  <a:lnTo>
                    <a:pt x="832844" y="395"/>
                  </a:lnTo>
                  <a:lnTo>
                    <a:pt x="911491" y="0"/>
                  </a:lnTo>
                  <a:lnTo>
                    <a:pt x="990138" y="395"/>
                  </a:lnTo>
                  <a:lnTo>
                    <a:pt x="1066927" y="1559"/>
                  </a:lnTo>
                  <a:lnTo>
                    <a:pt x="1141585" y="3460"/>
                  </a:lnTo>
                  <a:lnTo>
                    <a:pt x="1213838" y="6065"/>
                  </a:lnTo>
                  <a:lnTo>
                    <a:pt x="1283412" y="9342"/>
                  </a:lnTo>
                  <a:lnTo>
                    <a:pt x="1350034" y="13259"/>
                  </a:lnTo>
                  <a:lnTo>
                    <a:pt x="1413431" y="17784"/>
                  </a:lnTo>
                  <a:lnTo>
                    <a:pt x="1473328" y="22883"/>
                  </a:lnTo>
                  <a:lnTo>
                    <a:pt x="1529451" y="28525"/>
                  </a:lnTo>
                  <a:lnTo>
                    <a:pt x="1581529" y="34678"/>
                  </a:lnTo>
                  <a:lnTo>
                    <a:pt x="1629286" y="41309"/>
                  </a:lnTo>
                  <a:lnTo>
                    <a:pt x="1672449" y="48386"/>
                  </a:lnTo>
                  <a:lnTo>
                    <a:pt x="1710745" y="55877"/>
                  </a:lnTo>
                  <a:lnTo>
                    <a:pt x="1771640" y="71969"/>
                  </a:lnTo>
                  <a:lnTo>
                    <a:pt x="1809782" y="89328"/>
                  </a:lnTo>
                  <a:lnTo>
                    <a:pt x="1822983" y="107696"/>
                  </a:lnTo>
                  <a:lnTo>
                    <a:pt x="1822983" y="3979214"/>
                  </a:lnTo>
                  <a:lnTo>
                    <a:pt x="1793692" y="4006399"/>
                  </a:lnTo>
                  <a:lnTo>
                    <a:pt x="1743900" y="4023156"/>
                  </a:lnTo>
                  <a:lnTo>
                    <a:pt x="1672449" y="4038518"/>
                  </a:lnTo>
                  <a:lnTo>
                    <a:pt x="1629286" y="4045595"/>
                  </a:lnTo>
                  <a:lnTo>
                    <a:pt x="1581529" y="4052227"/>
                  </a:lnTo>
                  <a:lnTo>
                    <a:pt x="1529451" y="4058380"/>
                  </a:lnTo>
                  <a:lnTo>
                    <a:pt x="1473328" y="4064023"/>
                  </a:lnTo>
                  <a:lnTo>
                    <a:pt x="1413431" y="4069123"/>
                  </a:lnTo>
                  <a:lnTo>
                    <a:pt x="1350034" y="4073648"/>
                  </a:lnTo>
                  <a:lnTo>
                    <a:pt x="1283412" y="4077566"/>
                  </a:lnTo>
                  <a:lnTo>
                    <a:pt x="1213838" y="4080843"/>
                  </a:lnTo>
                  <a:lnTo>
                    <a:pt x="1141585" y="4083449"/>
                  </a:lnTo>
                  <a:lnTo>
                    <a:pt x="1066927" y="4085350"/>
                  </a:lnTo>
                  <a:lnTo>
                    <a:pt x="990138" y="4086515"/>
                  </a:lnTo>
                  <a:lnTo>
                    <a:pt x="911491" y="4086910"/>
                  </a:lnTo>
                  <a:lnTo>
                    <a:pt x="832844" y="4086515"/>
                  </a:lnTo>
                  <a:lnTo>
                    <a:pt x="756055" y="4085350"/>
                  </a:lnTo>
                  <a:lnTo>
                    <a:pt x="681397" y="4083449"/>
                  </a:lnTo>
                  <a:lnTo>
                    <a:pt x="609144" y="4080843"/>
                  </a:lnTo>
                  <a:lnTo>
                    <a:pt x="539570" y="4077566"/>
                  </a:lnTo>
                  <a:lnTo>
                    <a:pt x="472948" y="4073648"/>
                  </a:lnTo>
                  <a:lnTo>
                    <a:pt x="409552" y="4069123"/>
                  </a:lnTo>
                  <a:lnTo>
                    <a:pt x="349655" y="4064023"/>
                  </a:lnTo>
                  <a:lnTo>
                    <a:pt x="293531" y="4058380"/>
                  </a:lnTo>
                  <a:lnTo>
                    <a:pt x="241454" y="4052227"/>
                  </a:lnTo>
                  <a:lnTo>
                    <a:pt x="193697" y="4045595"/>
                  </a:lnTo>
                  <a:lnTo>
                    <a:pt x="150533" y="4038518"/>
                  </a:lnTo>
                  <a:lnTo>
                    <a:pt x="112237" y="4031028"/>
                  </a:lnTo>
                  <a:lnTo>
                    <a:pt x="51342" y="4014936"/>
                  </a:lnTo>
                  <a:lnTo>
                    <a:pt x="13200" y="3997578"/>
                  </a:lnTo>
                  <a:lnTo>
                    <a:pt x="0" y="3979214"/>
                  </a:lnTo>
                  <a:lnTo>
                    <a:pt x="0" y="107696"/>
                  </a:lnTo>
                </a:path>
              </a:pathLst>
            </a:custGeom>
            <a:ln w="19050">
              <a:solidFill>
                <a:srgbClr val="175F5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388456" y="2748276"/>
            <a:ext cx="1327150" cy="708025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12065" marR="5080" indent="1270" algn="ctr">
              <a:lnSpc>
                <a:spcPts val="1730"/>
              </a:lnSpc>
              <a:spcBef>
                <a:spcPts val="310"/>
              </a:spcBef>
            </a:pPr>
            <a:r>
              <a:rPr sz="1600" b="1" dirty="0">
                <a:solidFill>
                  <a:srgbClr val="001F5F"/>
                </a:solidFill>
                <a:latin typeface="Microsoft YaHei"/>
                <a:cs typeface="Microsoft YaHei"/>
              </a:rPr>
              <a:t>DPP</a:t>
            </a:r>
            <a:r>
              <a:rPr sz="1600" b="1" spc="-45" dirty="0">
                <a:solidFill>
                  <a:srgbClr val="001F5F"/>
                </a:solidFill>
                <a:latin typeface="Microsoft YaHei"/>
                <a:cs typeface="Microsoft YaHei"/>
              </a:rPr>
              <a:t> </a:t>
            </a:r>
            <a:r>
              <a:rPr sz="1600" b="1" spc="-20" dirty="0">
                <a:solidFill>
                  <a:srgbClr val="001F5F"/>
                </a:solidFill>
                <a:latin typeface="Microsoft YaHei"/>
                <a:cs typeface="Microsoft YaHei"/>
              </a:rPr>
              <a:t>data </a:t>
            </a:r>
            <a:r>
              <a:rPr sz="1600" b="1" spc="-10" dirty="0">
                <a:solidFill>
                  <a:srgbClr val="001F5F"/>
                </a:solidFill>
                <a:latin typeface="Microsoft YaHei"/>
                <a:cs typeface="Microsoft YaHei"/>
              </a:rPr>
              <a:t>transmission technology</a:t>
            </a:r>
            <a:endParaRPr sz="1600">
              <a:latin typeface="Microsoft YaHei"/>
              <a:cs typeface="Microsoft YaHe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74785" y="3698375"/>
            <a:ext cx="1259840" cy="483234"/>
          </a:xfrm>
          <a:custGeom>
            <a:avLst/>
            <a:gdLst/>
            <a:ahLst/>
            <a:cxnLst/>
            <a:rect l="l" t="t" r="r" b="b"/>
            <a:pathLst>
              <a:path w="1259839" h="483235">
                <a:moveTo>
                  <a:pt x="1017905" y="0"/>
                </a:moveTo>
                <a:lnTo>
                  <a:pt x="241338" y="0"/>
                </a:lnTo>
                <a:lnTo>
                  <a:pt x="192700" y="4903"/>
                </a:lnTo>
                <a:lnTo>
                  <a:pt x="147398" y="18965"/>
                </a:lnTo>
                <a:lnTo>
                  <a:pt x="106404" y="41216"/>
                </a:lnTo>
                <a:lnTo>
                  <a:pt x="70686" y="70686"/>
                </a:lnTo>
                <a:lnTo>
                  <a:pt x="41216" y="106404"/>
                </a:lnTo>
                <a:lnTo>
                  <a:pt x="18965" y="147398"/>
                </a:lnTo>
                <a:lnTo>
                  <a:pt x="4903" y="192700"/>
                </a:lnTo>
                <a:lnTo>
                  <a:pt x="0" y="241338"/>
                </a:lnTo>
                <a:lnTo>
                  <a:pt x="4903" y="289975"/>
                </a:lnTo>
                <a:lnTo>
                  <a:pt x="18965" y="335277"/>
                </a:lnTo>
                <a:lnTo>
                  <a:pt x="41216" y="376272"/>
                </a:lnTo>
                <a:lnTo>
                  <a:pt x="70686" y="411989"/>
                </a:lnTo>
                <a:lnTo>
                  <a:pt x="106404" y="441459"/>
                </a:lnTo>
                <a:lnTo>
                  <a:pt x="147398" y="463710"/>
                </a:lnTo>
                <a:lnTo>
                  <a:pt x="192700" y="477773"/>
                </a:lnTo>
                <a:lnTo>
                  <a:pt x="241338" y="482676"/>
                </a:lnTo>
                <a:lnTo>
                  <a:pt x="1017905" y="482676"/>
                </a:lnTo>
                <a:lnTo>
                  <a:pt x="1066542" y="477773"/>
                </a:lnTo>
                <a:lnTo>
                  <a:pt x="1111844" y="463710"/>
                </a:lnTo>
                <a:lnTo>
                  <a:pt x="1152839" y="441459"/>
                </a:lnTo>
                <a:lnTo>
                  <a:pt x="1188556" y="411989"/>
                </a:lnTo>
                <a:lnTo>
                  <a:pt x="1218026" y="376272"/>
                </a:lnTo>
                <a:lnTo>
                  <a:pt x="1240277" y="335277"/>
                </a:lnTo>
                <a:lnTo>
                  <a:pt x="1254339" y="289975"/>
                </a:lnTo>
                <a:lnTo>
                  <a:pt x="1259243" y="241338"/>
                </a:lnTo>
                <a:lnTo>
                  <a:pt x="1254352" y="192700"/>
                </a:lnTo>
                <a:lnTo>
                  <a:pt x="1240289" y="147398"/>
                </a:lnTo>
                <a:lnTo>
                  <a:pt x="1218038" y="106404"/>
                </a:lnTo>
                <a:lnTo>
                  <a:pt x="1188567" y="70686"/>
                </a:lnTo>
                <a:lnTo>
                  <a:pt x="1152848" y="41216"/>
                </a:lnTo>
                <a:lnTo>
                  <a:pt x="1111851" y="18965"/>
                </a:lnTo>
                <a:lnTo>
                  <a:pt x="1066546" y="4903"/>
                </a:lnTo>
                <a:lnTo>
                  <a:pt x="1017905" y="0"/>
                </a:lnTo>
                <a:close/>
              </a:path>
            </a:pathLst>
          </a:custGeom>
          <a:solidFill>
            <a:srgbClr val="03469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806924" y="3812712"/>
            <a:ext cx="39497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25" dirty="0">
                <a:solidFill>
                  <a:srgbClr val="FFFFFF"/>
                </a:solidFill>
                <a:latin typeface="Microsoft YaHei"/>
                <a:cs typeface="Microsoft YaHei"/>
              </a:rPr>
              <a:t>TSN</a:t>
            </a:r>
            <a:endParaRPr sz="1400">
              <a:latin typeface="Microsoft YaHei"/>
              <a:cs typeface="Microsoft YaHe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74785" y="4248948"/>
            <a:ext cx="1259840" cy="483234"/>
          </a:xfrm>
          <a:custGeom>
            <a:avLst/>
            <a:gdLst/>
            <a:ahLst/>
            <a:cxnLst/>
            <a:rect l="l" t="t" r="r" b="b"/>
            <a:pathLst>
              <a:path w="1259839" h="483235">
                <a:moveTo>
                  <a:pt x="1017905" y="0"/>
                </a:moveTo>
                <a:lnTo>
                  <a:pt x="241338" y="0"/>
                </a:lnTo>
                <a:lnTo>
                  <a:pt x="192700" y="4903"/>
                </a:lnTo>
                <a:lnTo>
                  <a:pt x="147398" y="18965"/>
                </a:lnTo>
                <a:lnTo>
                  <a:pt x="106404" y="41216"/>
                </a:lnTo>
                <a:lnTo>
                  <a:pt x="70686" y="70686"/>
                </a:lnTo>
                <a:lnTo>
                  <a:pt x="41216" y="106404"/>
                </a:lnTo>
                <a:lnTo>
                  <a:pt x="18965" y="147398"/>
                </a:lnTo>
                <a:lnTo>
                  <a:pt x="4903" y="192700"/>
                </a:lnTo>
                <a:lnTo>
                  <a:pt x="0" y="241338"/>
                </a:lnTo>
                <a:lnTo>
                  <a:pt x="4903" y="289975"/>
                </a:lnTo>
                <a:lnTo>
                  <a:pt x="18965" y="335277"/>
                </a:lnTo>
                <a:lnTo>
                  <a:pt x="41216" y="376272"/>
                </a:lnTo>
                <a:lnTo>
                  <a:pt x="70686" y="411989"/>
                </a:lnTo>
                <a:lnTo>
                  <a:pt x="106404" y="441459"/>
                </a:lnTo>
                <a:lnTo>
                  <a:pt x="147398" y="463710"/>
                </a:lnTo>
                <a:lnTo>
                  <a:pt x="192700" y="477773"/>
                </a:lnTo>
                <a:lnTo>
                  <a:pt x="241338" y="482676"/>
                </a:lnTo>
                <a:lnTo>
                  <a:pt x="1017905" y="482676"/>
                </a:lnTo>
                <a:lnTo>
                  <a:pt x="1066542" y="477773"/>
                </a:lnTo>
                <a:lnTo>
                  <a:pt x="1111844" y="463710"/>
                </a:lnTo>
                <a:lnTo>
                  <a:pt x="1152839" y="441459"/>
                </a:lnTo>
                <a:lnTo>
                  <a:pt x="1188556" y="411989"/>
                </a:lnTo>
                <a:lnTo>
                  <a:pt x="1218026" y="376272"/>
                </a:lnTo>
                <a:lnTo>
                  <a:pt x="1240277" y="335277"/>
                </a:lnTo>
                <a:lnTo>
                  <a:pt x="1254339" y="289975"/>
                </a:lnTo>
                <a:lnTo>
                  <a:pt x="1259243" y="241338"/>
                </a:lnTo>
                <a:lnTo>
                  <a:pt x="1254352" y="192700"/>
                </a:lnTo>
                <a:lnTo>
                  <a:pt x="1240289" y="147398"/>
                </a:lnTo>
                <a:lnTo>
                  <a:pt x="1218038" y="106404"/>
                </a:lnTo>
                <a:lnTo>
                  <a:pt x="1188567" y="70686"/>
                </a:lnTo>
                <a:lnTo>
                  <a:pt x="1152848" y="41216"/>
                </a:lnTo>
                <a:lnTo>
                  <a:pt x="1111851" y="18965"/>
                </a:lnTo>
                <a:lnTo>
                  <a:pt x="1066546" y="4903"/>
                </a:lnTo>
                <a:lnTo>
                  <a:pt x="1017905" y="0"/>
                </a:lnTo>
                <a:close/>
              </a:path>
            </a:pathLst>
          </a:custGeom>
          <a:solidFill>
            <a:srgbClr val="03469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867916" y="4363285"/>
            <a:ext cx="27178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25" dirty="0">
                <a:solidFill>
                  <a:srgbClr val="FFFFFF"/>
                </a:solidFill>
                <a:latin typeface="Microsoft YaHei"/>
                <a:cs typeface="Microsoft YaHei"/>
              </a:rPr>
              <a:t>5G</a:t>
            </a:r>
            <a:endParaRPr sz="1400">
              <a:latin typeface="Microsoft YaHei"/>
              <a:cs typeface="Microsoft YaHe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74785" y="4799520"/>
            <a:ext cx="1259840" cy="483234"/>
          </a:xfrm>
          <a:custGeom>
            <a:avLst/>
            <a:gdLst/>
            <a:ahLst/>
            <a:cxnLst/>
            <a:rect l="l" t="t" r="r" b="b"/>
            <a:pathLst>
              <a:path w="1259839" h="483235">
                <a:moveTo>
                  <a:pt x="1017905" y="0"/>
                </a:moveTo>
                <a:lnTo>
                  <a:pt x="241338" y="0"/>
                </a:lnTo>
                <a:lnTo>
                  <a:pt x="192700" y="4903"/>
                </a:lnTo>
                <a:lnTo>
                  <a:pt x="147398" y="18965"/>
                </a:lnTo>
                <a:lnTo>
                  <a:pt x="106404" y="41216"/>
                </a:lnTo>
                <a:lnTo>
                  <a:pt x="70686" y="70686"/>
                </a:lnTo>
                <a:lnTo>
                  <a:pt x="41216" y="106404"/>
                </a:lnTo>
                <a:lnTo>
                  <a:pt x="18965" y="147398"/>
                </a:lnTo>
                <a:lnTo>
                  <a:pt x="4903" y="192700"/>
                </a:lnTo>
                <a:lnTo>
                  <a:pt x="0" y="241338"/>
                </a:lnTo>
                <a:lnTo>
                  <a:pt x="4903" y="289975"/>
                </a:lnTo>
                <a:lnTo>
                  <a:pt x="18965" y="335277"/>
                </a:lnTo>
                <a:lnTo>
                  <a:pt x="41216" y="376272"/>
                </a:lnTo>
                <a:lnTo>
                  <a:pt x="70686" y="411989"/>
                </a:lnTo>
                <a:lnTo>
                  <a:pt x="106404" y="441459"/>
                </a:lnTo>
                <a:lnTo>
                  <a:pt x="147398" y="463710"/>
                </a:lnTo>
                <a:lnTo>
                  <a:pt x="192700" y="477773"/>
                </a:lnTo>
                <a:lnTo>
                  <a:pt x="241338" y="482676"/>
                </a:lnTo>
                <a:lnTo>
                  <a:pt x="1017905" y="482676"/>
                </a:lnTo>
                <a:lnTo>
                  <a:pt x="1066542" y="477773"/>
                </a:lnTo>
                <a:lnTo>
                  <a:pt x="1111844" y="463710"/>
                </a:lnTo>
                <a:lnTo>
                  <a:pt x="1152839" y="441459"/>
                </a:lnTo>
                <a:lnTo>
                  <a:pt x="1188556" y="411989"/>
                </a:lnTo>
                <a:lnTo>
                  <a:pt x="1218026" y="376272"/>
                </a:lnTo>
                <a:lnTo>
                  <a:pt x="1240277" y="335277"/>
                </a:lnTo>
                <a:lnTo>
                  <a:pt x="1254339" y="289975"/>
                </a:lnTo>
                <a:lnTo>
                  <a:pt x="1259243" y="241338"/>
                </a:lnTo>
                <a:lnTo>
                  <a:pt x="1254352" y="192700"/>
                </a:lnTo>
                <a:lnTo>
                  <a:pt x="1240289" y="147398"/>
                </a:lnTo>
                <a:lnTo>
                  <a:pt x="1218038" y="106404"/>
                </a:lnTo>
                <a:lnTo>
                  <a:pt x="1188567" y="70686"/>
                </a:lnTo>
                <a:lnTo>
                  <a:pt x="1152848" y="41216"/>
                </a:lnTo>
                <a:lnTo>
                  <a:pt x="1111851" y="18965"/>
                </a:lnTo>
                <a:lnTo>
                  <a:pt x="1066546" y="4903"/>
                </a:lnTo>
                <a:lnTo>
                  <a:pt x="1017905" y="0"/>
                </a:lnTo>
                <a:close/>
              </a:path>
            </a:pathLst>
          </a:custGeom>
          <a:solidFill>
            <a:srgbClr val="03469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672844" y="4913857"/>
            <a:ext cx="66484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10" dirty="0">
                <a:solidFill>
                  <a:srgbClr val="FFFFFF"/>
                </a:solidFill>
                <a:latin typeface="Microsoft YaHei"/>
                <a:cs typeface="Microsoft YaHei"/>
              </a:rPr>
              <a:t>NB-</a:t>
            </a:r>
            <a:r>
              <a:rPr sz="1400" b="1" spc="-25" dirty="0">
                <a:solidFill>
                  <a:srgbClr val="FFFFFF"/>
                </a:solidFill>
                <a:latin typeface="Microsoft YaHei"/>
                <a:cs typeface="Microsoft YaHei"/>
              </a:rPr>
              <a:t>IoT</a:t>
            </a:r>
            <a:endParaRPr sz="1400">
              <a:latin typeface="Microsoft YaHei"/>
              <a:cs typeface="Microsoft YaHe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374785" y="5350093"/>
            <a:ext cx="1259840" cy="483234"/>
          </a:xfrm>
          <a:custGeom>
            <a:avLst/>
            <a:gdLst/>
            <a:ahLst/>
            <a:cxnLst/>
            <a:rect l="l" t="t" r="r" b="b"/>
            <a:pathLst>
              <a:path w="1259839" h="483235">
                <a:moveTo>
                  <a:pt x="1017905" y="0"/>
                </a:moveTo>
                <a:lnTo>
                  <a:pt x="241338" y="0"/>
                </a:lnTo>
                <a:lnTo>
                  <a:pt x="192700" y="4903"/>
                </a:lnTo>
                <a:lnTo>
                  <a:pt x="147398" y="18965"/>
                </a:lnTo>
                <a:lnTo>
                  <a:pt x="106404" y="41216"/>
                </a:lnTo>
                <a:lnTo>
                  <a:pt x="70686" y="70686"/>
                </a:lnTo>
                <a:lnTo>
                  <a:pt x="41216" y="106404"/>
                </a:lnTo>
                <a:lnTo>
                  <a:pt x="18965" y="147398"/>
                </a:lnTo>
                <a:lnTo>
                  <a:pt x="4903" y="192700"/>
                </a:lnTo>
                <a:lnTo>
                  <a:pt x="0" y="241338"/>
                </a:lnTo>
                <a:lnTo>
                  <a:pt x="4903" y="289975"/>
                </a:lnTo>
                <a:lnTo>
                  <a:pt x="18965" y="335277"/>
                </a:lnTo>
                <a:lnTo>
                  <a:pt x="41216" y="376272"/>
                </a:lnTo>
                <a:lnTo>
                  <a:pt x="70686" y="411989"/>
                </a:lnTo>
                <a:lnTo>
                  <a:pt x="106404" y="441459"/>
                </a:lnTo>
                <a:lnTo>
                  <a:pt x="147398" y="463710"/>
                </a:lnTo>
                <a:lnTo>
                  <a:pt x="192700" y="477773"/>
                </a:lnTo>
                <a:lnTo>
                  <a:pt x="241338" y="482676"/>
                </a:lnTo>
                <a:lnTo>
                  <a:pt x="1017905" y="482676"/>
                </a:lnTo>
                <a:lnTo>
                  <a:pt x="1066542" y="477773"/>
                </a:lnTo>
                <a:lnTo>
                  <a:pt x="1111844" y="463710"/>
                </a:lnTo>
                <a:lnTo>
                  <a:pt x="1152839" y="441459"/>
                </a:lnTo>
                <a:lnTo>
                  <a:pt x="1188556" y="411989"/>
                </a:lnTo>
                <a:lnTo>
                  <a:pt x="1218026" y="376272"/>
                </a:lnTo>
                <a:lnTo>
                  <a:pt x="1240277" y="335277"/>
                </a:lnTo>
                <a:lnTo>
                  <a:pt x="1254339" y="289975"/>
                </a:lnTo>
                <a:lnTo>
                  <a:pt x="1259243" y="241338"/>
                </a:lnTo>
                <a:lnTo>
                  <a:pt x="1254352" y="192700"/>
                </a:lnTo>
                <a:lnTo>
                  <a:pt x="1240289" y="147398"/>
                </a:lnTo>
                <a:lnTo>
                  <a:pt x="1218038" y="106404"/>
                </a:lnTo>
                <a:lnTo>
                  <a:pt x="1188567" y="70686"/>
                </a:lnTo>
                <a:lnTo>
                  <a:pt x="1152848" y="41216"/>
                </a:lnTo>
                <a:lnTo>
                  <a:pt x="1111851" y="18965"/>
                </a:lnTo>
                <a:lnTo>
                  <a:pt x="1066546" y="4903"/>
                </a:lnTo>
                <a:lnTo>
                  <a:pt x="1017905" y="0"/>
                </a:lnTo>
                <a:close/>
              </a:path>
            </a:pathLst>
          </a:custGeom>
          <a:solidFill>
            <a:srgbClr val="03469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840452" y="5464431"/>
            <a:ext cx="32766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10" dirty="0">
                <a:solidFill>
                  <a:srgbClr val="FFFFFF"/>
                </a:solidFill>
                <a:latin typeface="Microsoft YaHei"/>
                <a:cs typeface="Microsoft YaHei"/>
              </a:rPr>
              <a:t>......</a:t>
            </a:r>
            <a:endParaRPr sz="1400">
              <a:latin typeface="Microsoft YaHei"/>
              <a:cs typeface="Microsoft YaHe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10248790" y="2346194"/>
            <a:ext cx="1775460" cy="4164329"/>
            <a:chOff x="10248790" y="2346194"/>
            <a:chExt cx="1775460" cy="4164329"/>
          </a:xfrm>
        </p:grpSpPr>
        <p:sp>
          <p:nvSpPr>
            <p:cNvPr id="17" name="object 17"/>
            <p:cNvSpPr/>
            <p:nvPr/>
          </p:nvSpPr>
          <p:spPr>
            <a:xfrm>
              <a:off x="10258314" y="2459466"/>
              <a:ext cx="1756410" cy="4041775"/>
            </a:xfrm>
            <a:custGeom>
              <a:avLst/>
              <a:gdLst/>
              <a:ahLst/>
              <a:cxnLst/>
              <a:rect l="l" t="t" r="r" b="b"/>
              <a:pathLst>
                <a:path w="1756409" h="4041775">
                  <a:moveTo>
                    <a:pt x="1755940" y="0"/>
                  </a:moveTo>
                  <a:lnTo>
                    <a:pt x="1724578" y="27577"/>
                  </a:lnTo>
                  <a:lnTo>
                    <a:pt x="1671407" y="44470"/>
                  </a:lnTo>
                  <a:lnTo>
                    <a:pt x="1595317" y="59827"/>
                  </a:lnTo>
                  <a:lnTo>
                    <a:pt x="1549454" y="66839"/>
                  </a:lnTo>
                  <a:lnTo>
                    <a:pt x="1498790" y="73356"/>
                  </a:lnTo>
                  <a:lnTo>
                    <a:pt x="1443637" y="79343"/>
                  </a:lnTo>
                  <a:lnTo>
                    <a:pt x="1384304" y="84763"/>
                  </a:lnTo>
                  <a:lnTo>
                    <a:pt x="1321101" y="89580"/>
                  </a:lnTo>
                  <a:lnTo>
                    <a:pt x="1254338" y="93755"/>
                  </a:lnTo>
                  <a:lnTo>
                    <a:pt x="1184326" y="97254"/>
                  </a:lnTo>
                  <a:lnTo>
                    <a:pt x="1111373" y="100039"/>
                  </a:lnTo>
                  <a:lnTo>
                    <a:pt x="1035791" y="102074"/>
                  </a:lnTo>
                  <a:lnTo>
                    <a:pt x="957888" y="103322"/>
                  </a:lnTo>
                  <a:lnTo>
                    <a:pt x="877976" y="103746"/>
                  </a:lnTo>
                  <a:lnTo>
                    <a:pt x="798061" y="103322"/>
                  </a:lnTo>
                  <a:lnTo>
                    <a:pt x="720157" y="102074"/>
                  </a:lnTo>
                  <a:lnTo>
                    <a:pt x="644573" y="100039"/>
                  </a:lnTo>
                  <a:lnTo>
                    <a:pt x="571619" y="97254"/>
                  </a:lnTo>
                  <a:lnTo>
                    <a:pt x="501605" y="93755"/>
                  </a:lnTo>
                  <a:lnTo>
                    <a:pt x="434842" y="89580"/>
                  </a:lnTo>
                  <a:lnTo>
                    <a:pt x="371638" y="84763"/>
                  </a:lnTo>
                  <a:lnTo>
                    <a:pt x="312305" y="79343"/>
                  </a:lnTo>
                  <a:lnTo>
                    <a:pt x="257151" y="73356"/>
                  </a:lnTo>
                  <a:lnTo>
                    <a:pt x="206487" y="66839"/>
                  </a:lnTo>
                  <a:lnTo>
                    <a:pt x="160622" y="59827"/>
                  </a:lnTo>
                  <a:lnTo>
                    <a:pt x="119868" y="52359"/>
                  </a:lnTo>
                  <a:lnTo>
                    <a:pt x="54927" y="36197"/>
                  </a:lnTo>
                  <a:lnTo>
                    <a:pt x="14145" y="18646"/>
                  </a:lnTo>
                  <a:lnTo>
                    <a:pt x="0" y="0"/>
                  </a:lnTo>
                  <a:lnTo>
                    <a:pt x="0" y="3937800"/>
                  </a:lnTo>
                  <a:lnTo>
                    <a:pt x="31361" y="3965376"/>
                  </a:lnTo>
                  <a:lnTo>
                    <a:pt x="84533" y="3982267"/>
                  </a:lnTo>
                  <a:lnTo>
                    <a:pt x="160622" y="3997623"/>
                  </a:lnTo>
                  <a:lnTo>
                    <a:pt x="206487" y="4004634"/>
                  </a:lnTo>
                  <a:lnTo>
                    <a:pt x="257151" y="4011150"/>
                  </a:lnTo>
                  <a:lnTo>
                    <a:pt x="312305" y="4017136"/>
                  </a:lnTo>
                  <a:lnTo>
                    <a:pt x="371638" y="4022555"/>
                  </a:lnTo>
                  <a:lnTo>
                    <a:pt x="434842" y="4027370"/>
                  </a:lnTo>
                  <a:lnTo>
                    <a:pt x="501605" y="4031545"/>
                  </a:lnTo>
                  <a:lnTo>
                    <a:pt x="571619" y="4035043"/>
                  </a:lnTo>
                  <a:lnTo>
                    <a:pt x="644573" y="4037828"/>
                  </a:lnTo>
                  <a:lnTo>
                    <a:pt x="720157" y="4039862"/>
                  </a:lnTo>
                  <a:lnTo>
                    <a:pt x="798061" y="4041109"/>
                  </a:lnTo>
                  <a:lnTo>
                    <a:pt x="877976" y="4041533"/>
                  </a:lnTo>
                  <a:lnTo>
                    <a:pt x="957888" y="4041109"/>
                  </a:lnTo>
                  <a:lnTo>
                    <a:pt x="1035791" y="4039862"/>
                  </a:lnTo>
                  <a:lnTo>
                    <a:pt x="1111373" y="4037828"/>
                  </a:lnTo>
                  <a:lnTo>
                    <a:pt x="1184326" y="4035043"/>
                  </a:lnTo>
                  <a:lnTo>
                    <a:pt x="1254338" y="4031545"/>
                  </a:lnTo>
                  <a:lnTo>
                    <a:pt x="1321101" y="4027370"/>
                  </a:lnTo>
                  <a:lnTo>
                    <a:pt x="1384304" y="4022555"/>
                  </a:lnTo>
                  <a:lnTo>
                    <a:pt x="1443637" y="4017136"/>
                  </a:lnTo>
                  <a:lnTo>
                    <a:pt x="1498790" y="4011150"/>
                  </a:lnTo>
                  <a:lnTo>
                    <a:pt x="1549454" y="4004634"/>
                  </a:lnTo>
                  <a:lnTo>
                    <a:pt x="1595317" y="3997623"/>
                  </a:lnTo>
                  <a:lnTo>
                    <a:pt x="1636072" y="3990156"/>
                  </a:lnTo>
                  <a:lnTo>
                    <a:pt x="1701012" y="3973995"/>
                  </a:lnTo>
                  <a:lnTo>
                    <a:pt x="1741794" y="3956446"/>
                  </a:lnTo>
                  <a:lnTo>
                    <a:pt x="1755940" y="3937800"/>
                  </a:lnTo>
                  <a:lnTo>
                    <a:pt x="1755940" y="0"/>
                  </a:lnTo>
                  <a:close/>
                </a:path>
              </a:pathLst>
            </a:custGeom>
            <a:solidFill>
              <a:srgbClr val="D3F4F0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0258314" y="2355719"/>
              <a:ext cx="1756410" cy="207645"/>
            </a:xfrm>
            <a:custGeom>
              <a:avLst/>
              <a:gdLst/>
              <a:ahLst/>
              <a:cxnLst/>
              <a:rect l="l" t="t" r="r" b="b"/>
              <a:pathLst>
                <a:path w="1756409" h="207644">
                  <a:moveTo>
                    <a:pt x="877976" y="0"/>
                  </a:moveTo>
                  <a:lnTo>
                    <a:pt x="798061" y="424"/>
                  </a:lnTo>
                  <a:lnTo>
                    <a:pt x="720157" y="1671"/>
                  </a:lnTo>
                  <a:lnTo>
                    <a:pt x="644573" y="3706"/>
                  </a:lnTo>
                  <a:lnTo>
                    <a:pt x="571619" y="6491"/>
                  </a:lnTo>
                  <a:lnTo>
                    <a:pt x="501605" y="9990"/>
                  </a:lnTo>
                  <a:lnTo>
                    <a:pt x="434842" y="14166"/>
                  </a:lnTo>
                  <a:lnTo>
                    <a:pt x="371638" y="18982"/>
                  </a:lnTo>
                  <a:lnTo>
                    <a:pt x="312305" y="24402"/>
                  </a:lnTo>
                  <a:lnTo>
                    <a:pt x="257151" y="30389"/>
                  </a:lnTo>
                  <a:lnTo>
                    <a:pt x="206487" y="36907"/>
                  </a:lnTo>
                  <a:lnTo>
                    <a:pt x="160622" y="43918"/>
                  </a:lnTo>
                  <a:lnTo>
                    <a:pt x="119868" y="51387"/>
                  </a:lnTo>
                  <a:lnTo>
                    <a:pt x="54927" y="67549"/>
                  </a:lnTo>
                  <a:lnTo>
                    <a:pt x="14145" y="85099"/>
                  </a:lnTo>
                  <a:lnTo>
                    <a:pt x="0" y="103746"/>
                  </a:lnTo>
                  <a:lnTo>
                    <a:pt x="3587" y="113188"/>
                  </a:lnTo>
                  <a:lnTo>
                    <a:pt x="54927" y="139943"/>
                  </a:lnTo>
                  <a:lnTo>
                    <a:pt x="119868" y="156105"/>
                  </a:lnTo>
                  <a:lnTo>
                    <a:pt x="160622" y="163574"/>
                  </a:lnTo>
                  <a:lnTo>
                    <a:pt x="206487" y="170585"/>
                  </a:lnTo>
                  <a:lnTo>
                    <a:pt x="257151" y="177103"/>
                  </a:lnTo>
                  <a:lnTo>
                    <a:pt x="312305" y="183090"/>
                  </a:lnTo>
                  <a:lnTo>
                    <a:pt x="371638" y="188510"/>
                  </a:lnTo>
                  <a:lnTo>
                    <a:pt x="434842" y="193326"/>
                  </a:lnTo>
                  <a:lnTo>
                    <a:pt x="501605" y="197502"/>
                  </a:lnTo>
                  <a:lnTo>
                    <a:pt x="571619" y="201001"/>
                  </a:lnTo>
                  <a:lnTo>
                    <a:pt x="644573" y="203786"/>
                  </a:lnTo>
                  <a:lnTo>
                    <a:pt x="720157" y="205820"/>
                  </a:lnTo>
                  <a:lnTo>
                    <a:pt x="798061" y="207068"/>
                  </a:lnTo>
                  <a:lnTo>
                    <a:pt x="877976" y="207492"/>
                  </a:lnTo>
                  <a:lnTo>
                    <a:pt x="957888" y="207068"/>
                  </a:lnTo>
                  <a:lnTo>
                    <a:pt x="1035791" y="205820"/>
                  </a:lnTo>
                  <a:lnTo>
                    <a:pt x="1111373" y="203786"/>
                  </a:lnTo>
                  <a:lnTo>
                    <a:pt x="1184326" y="201001"/>
                  </a:lnTo>
                  <a:lnTo>
                    <a:pt x="1254338" y="197502"/>
                  </a:lnTo>
                  <a:lnTo>
                    <a:pt x="1321101" y="193326"/>
                  </a:lnTo>
                  <a:lnTo>
                    <a:pt x="1384304" y="188510"/>
                  </a:lnTo>
                  <a:lnTo>
                    <a:pt x="1443637" y="183090"/>
                  </a:lnTo>
                  <a:lnTo>
                    <a:pt x="1498790" y="177103"/>
                  </a:lnTo>
                  <a:lnTo>
                    <a:pt x="1549454" y="170585"/>
                  </a:lnTo>
                  <a:lnTo>
                    <a:pt x="1595317" y="163574"/>
                  </a:lnTo>
                  <a:lnTo>
                    <a:pt x="1636072" y="156105"/>
                  </a:lnTo>
                  <a:lnTo>
                    <a:pt x="1701012" y="139943"/>
                  </a:lnTo>
                  <a:lnTo>
                    <a:pt x="1741794" y="122392"/>
                  </a:lnTo>
                  <a:lnTo>
                    <a:pt x="1755940" y="103746"/>
                  </a:lnTo>
                  <a:lnTo>
                    <a:pt x="1752352" y="94304"/>
                  </a:lnTo>
                  <a:lnTo>
                    <a:pt x="1701012" y="67549"/>
                  </a:lnTo>
                  <a:lnTo>
                    <a:pt x="1636072" y="51387"/>
                  </a:lnTo>
                  <a:lnTo>
                    <a:pt x="1595317" y="43918"/>
                  </a:lnTo>
                  <a:lnTo>
                    <a:pt x="1549454" y="36907"/>
                  </a:lnTo>
                  <a:lnTo>
                    <a:pt x="1498790" y="30389"/>
                  </a:lnTo>
                  <a:lnTo>
                    <a:pt x="1443637" y="24402"/>
                  </a:lnTo>
                  <a:lnTo>
                    <a:pt x="1384304" y="18982"/>
                  </a:lnTo>
                  <a:lnTo>
                    <a:pt x="1321101" y="14166"/>
                  </a:lnTo>
                  <a:lnTo>
                    <a:pt x="1254338" y="9990"/>
                  </a:lnTo>
                  <a:lnTo>
                    <a:pt x="1184326" y="6491"/>
                  </a:lnTo>
                  <a:lnTo>
                    <a:pt x="1111373" y="3706"/>
                  </a:lnTo>
                  <a:lnTo>
                    <a:pt x="1035791" y="1671"/>
                  </a:lnTo>
                  <a:lnTo>
                    <a:pt x="957888" y="424"/>
                  </a:lnTo>
                  <a:lnTo>
                    <a:pt x="877976" y="0"/>
                  </a:lnTo>
                  <a:close/>
                </a:path>
              </a:pathLst>
            </a:custGeom>
            <a:solidFill>
              <a:srgbClr val="E4F8F7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0258315" y="2355719"/>
              <a:ext cx="1756410" cy="4145279"/>
            </a:xfrm>
            <a:custGeom>
              <a:avLst/>
              <a:gdLst/>
              <a:ahLst/>
              <a:cxnLst/>
              <a:rect l="l" t="t" r="r" b="b"/>
              <a:pathLst>
                <a:path w="1756409" h="4145279">
                  <a:moveTo>
                    <a:pt x="1755940" y="103746"/>
                  </a:moveTo>
                  <a:lnTo>
                    <a:pt x="1724578" y="131323"/>
                  </a:lnTo>
                  <a:lnTo>
                    <a:pt x="1671406" y="148216"/>
                  </a:lnTo>
                  <a:lnTo>
                    <a:pt x="1595317" y="163574"/>
                  </a:lnTo>
                  <a:lnTo>
                    <a:pt x="1549452" y="170585"/>
                  </a:lnTo>
                  <a:lnTo>
                    <a:pt x="1498788" y="177103"/>
                  </a:lnTo>
                  <a:lnTo>
                    <a:pt x="1443635" y="183090"/>
                  </a:lnTo>
                  <a:lnTo>
                    <a:pt x="1384301" y="188510"/>
                  </a:lnTo>
                  <a:lnTo>
                    <a:pt x="1321097" y="193326"/>
                  </a:lnTo>
                  <a:lnTo>
                    <a:pt x="1254334" y="197502"/>
                  </a:lnTo>
                  <a:lnTo>
                    <a:pt x="1184320" y="201001"/>
                  </a:lnTo>
                  <a:lnTo>
                    <a:pt x="1111366" y="203786"/>
                  </a:lnTo>
                  <a:lnTo>
                    <a:pt x="1035782" y="205820"/>
                  </a:lnTo>
                  <a:lnTo>
                    <a:pt x="957878" y="207068"/>
                  </a:lnTo>
                  <a:lnTo>
                    <a:pt x="877963" y="207492"/>
                  </a:lnTo>
                  <a:lnTo>
                    <a:pt x="798051" y="207068"/>
                  </a:lnTo>
                  <a:lnTo>
                    <a:pt x="720148" y="205820"/>
                  </a:lnTo>
                  <a:lnTo>
                    <a:pt x="644566" y="203786"/>
                  </a:lnTo>
                  <a:lnTo>
                    <a:pt x="571613" y="201001"/>
                  </a:lnTo>
                  <a:lnTo>
                    <a:pt x="501601" y="197502"/>
                  </a:lnTo>
                  <a:lnTo>
                    <a:pt x="434838" y="193326"/>
                  </a:lnTo>
                  <a:lnTo>
                    <a:pt x="371635" y="188510"/>
                  </a:lnTo>
                  <a:lnTo>
                    <a:pt x="312302" y="183090"/>
                  </a:lnTo>
                  <a:lnTo>
                    <a:pt x="257149" y="177103"/>
                  </a:lnTo>
                  <a:lnTo>
                    <a:pt x="206486" y="170585"/>
                  </a:lnTo>
                  <a:lnTo>
                    <a:pt x="160622" y="163574"/>
                  </a:lnTo>
                  <a:lnTo>
                    <a:pt x="119867" y="156105"/>
                  </a:lnTo>
                  <a:lnTo>
                    <a:pt x="54927" y="139943"/>
                  </a:lnTo>
                  <a:lnTo>
                    <a:pt x="14145" y="122392"/>
                  </a:lnTo>
                  <a:lnTo>
                    <a:pt x="0" y="103746"/>
                  </a:lnTo>
                  <a:lnTo>
                    <a:pt x="3587" y="94304"/>
                  </a:lnTo>
                  <a:lnTo>
                    <a:pt x="54927" y="67549"/>
                  </a:lnTo>
                  <a:lnTo>
                    <a:pt x="119867" y="51387"/>
                  </a:lnTo>
                  <a:lnTo>
                    <a:pt x="160622" y="43918"/>
                  </a:lnTo>
                  <a:lnTo>
                    <a:pt x="206486" y="36907"/>
                  </a:lnTo>
                  <a:lnTo>
                    <a:pt x="257149" y="30389"/>
                  </a:lnTo>
                  <a:lnTo>
                    <a:pt x="312302" y="24402"/>
                  </a:lnTo>
                  <a:lnTo>
                    <a:pt x="371635" y="18982"/>
                  </a:lnTo>
                  <a:lnTo>
                    <a:pt x="434838" y="14166"/>
                  </a:lnTo>
                  <a:lnTo>
                    <a:pt x="501601" y="9990"/>
                  </a:lnTo>
                  <a:lnTo>
                    <a:pt x="571613" y="6491"/>
                  </a:lnTo>
                  <a:lnTo>
                    <a:pt x="644566" y="3706"/>
                  </a:lnTo>
                  <a:lnTo>
                    <a:pt x="720148" y="1671"/>
                  </a:lnTo>
                  <a:lnTo>
                    <a:pt x="798051" y="424"/>
                  </a:lnTo>
                  <a:lnTo>
                    <a:pt x="877963" y="0"/>
                  </a:lnTo>
                  <a:lnTo>
                    <a:pt x="957878" y="424"/>
                  </a:lnTo>
                  <a:lnTo>
                    <a:pt x="1035782" y="1671"/>
                  </a:lnTo>
                  <a:lnTo>
                    <a:pt x="1111366" y="3706"/>
                  </a:lnTo>
                  <a:lnTo>
                    <a:pt x="1184320" y="6491"/>
                  </a:lnTo>
                  <a:lnTo>
                    <a:pt x="1254334" y="9990"/>
                  </a:lnTo>
                  <a:lnTo>
                    <a:pt x="1321097" y="14166"/>
                  </a:lnTo>
                  <a:lnTo>
                    <a:pt x="1384301" y="18982"/>
                  </a:lnTo>
                  <a:lnTo>
                    <a:pt x="1443635" y="24402"/>
                  </a:lnTo>
                  <a:lnTo>
                    <a:pt x="1498788" y="30389"/>
                  </a:lnTo>
                  <a:lnTo>
                    <a:pt x="1549452" y="36907"/>
                  </a:lnTo>
                  <a:lnTo>
                    <a:pt x="1595317" y="43918"/>
                  </a:lnTo>
                  <a:lnTo>
                    <a:pt x="1636071" y="51387"/>
                  </a:lnTo>
                  <a:lnTo>
                    <a:pt x="1701012" y="67549"/>
                  </a:lnTo>
                  <a:lnTo>
                    <a:pt x="1741794" y="85099"/>
                  </a:lnTo>
                  <a:lnTo>
                    <a:pt x="1755940" y="103746"/>
                  </a:lnTo>
                  <a:lnTo>
                    <a:pt x="1755940" y="4041546"/>
                  </a:lnTo>
                  <a:lnTo>
                    <a:pt x="1724578" y="4069122"/>
                  </a:lnTo>
                  <a:lnTo>
                    <a:pt x="1671406" y="4086014"/>
                  </a:lnTo>
                  <a:lnTo>
                    <a:pt x="1595317" y="4101369"/>
                  </a:lnTo>
                  <a:lnTo>
                    <a:pt x="1549452" y="4108380"/>
                  </a:lnTo>
                  <a:lnTo>
                    <a:pt x="1498788" y="4114896"/>
                  </a:lnTo>
                  <a:lnTo>
                    <a:pt x="1443635" y="4120882"/>
                  </a:lnTo>
                  <a:lnTo>
                    <a:pt x="1384301" y="4126301"/>
                  </a:lnTo>
                  <a:lnTo>
                    <a:pt x="1321097" y="4131117"/>
                  </a:lnTo>
                  <a:lnTo>
                    <a:pt x="1254334" y="4135292"/>
                  </a:lnTo>
                  <a:lnTo>
                    <a:pt x="1184320" y="4138790"/>
                  </a:lnTo>
                  <a:lnTo>
                    <a:pt x="1111366" y="4141574"/>
                  </a:lnTo>
                  <a:lnTo>
                    <a:pt x="1035782" y="4143608"/>
                  </a:lnTo>
                  <a:lnTo>
                    <a:pt x="957878" y="4144856"/>
                  </a:lnTo>
                  <a:lnTo>
                    <a:pt x="877963" y="4145279"/>
                  </a:lnTo>
                  <a:lnTo>
                    <a:pt x="798051" y="4144856"/>
                  </a:lnTo>
                  <a:lnTo>
                    <a:pt x="720148" y="4143608"/>
                  </a:lnTo>
                  <a:lnTo>
                    <a:pt x="644566" y="4141574"/>
                  </a:lnTo>
                  <a:lnTo>
                    <a:pt x="571613" y="4138790"/>
                  </a:lnTo>
                  <a:lnTo>
                    <a:pt x="501601" y="4135292"/>
                  </a:lnTo>
                  <a:lnTo>
                    <a:pt x="434838" y="4131117"/>
                  </a:lnTo>
                  <a:lnTo>
                    <a:pt x="371635" y="4126301"/>
                  </a:lnTo>
                  <a:lnTo>
                    <a:pt x="312302" y="4120882"/>
                  </a:lnTo>
                  <a:lnTo>
                    <a:pt x="257149" y="4114896"/>
                  </a:lnTo>
                  <a:lnTo>
                    <a:pt x="206486" y="4108380"/>
                  </a:lnTo>
                  <a:lnTo>
                    <a:pt x="160622" y="4101369"/>
                  </a:lnTo>
                  <a:lnTo>
                    <a:pt x="119867" y="4093902"/>
                  </a:lnTo>
                  <a:lnTo>
                    <a:pt x="54927" y="4077742"/>
                  </a:lnTo>
                  <a:lnTo>
                    <a:pt x="14145" y="4060192"/>
                  </a:lnTo>
                  <a:lnTo>
                    <a:pt x="0" y="4041546"/>
                  </a:lnTo>
                  <a:lnTo>
                    <a:pt x="0" y="103746"/>
                  </a:lnTo>
                </a:path>
              </a:pathLst>
            </a:custGeom>
            <a:ln w="19050">
              <a:solidFill>
                <a:srgbClr val="175F5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10469280" y="2951928"/>
            <a:ext cx="1333500" cy="488315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83820" marR="5080" indent="-71755">
              <a:lnSpc>
                <a:spcPts val="1730"/>
              </a:lnSpc>
              <a:spcBef>
                <a:spcPts val="310"/>
              </a:spcBef>
            </a:pPr>
            <a:r>
              <a:rPr sz="1600" b="1" dirty="0">
                <a:solidFill>
                  <a:srgbClr val="001F5F"/>
                </a:solidFill>
                <a:latin typeface="Microsoft YaHei"/>
                <a:cs typeface="Microsoft YaHei"/>
              </a:rPr>
              <a:t>DPP</a:t>
            </a:r>
            <a:r>
              <a:rPr sz="1600" b="1" spc="-50" dirty="0">
                <a:solidFill>
                  <a:srgbClr val="001F5F"/>
                </a:solidFill>
                <a:latin typeface="Microsoft YaHei"/>
                <a:cs typeface="Microsoft YaHei"/>
              </a:rPr>
              <a:t> </a:t>
            </a:r>
            <a:r>
              <a:rPr sz="1600" b="1" spc="-10" dirty="0">
                <a:solidFill>
                  <a:srgbClr val="001F5F"/>
                </a:solidFill>
                <a:latin typeface="Microsoft YaHei"/>
                <a:cs typeface="Microsoft YaHei"/>
              </a:rPr>
              <a:t>Security Technology</a:t>
            </a:r>
            <a:endParaRPr sz="1600">
              <a:latin typeface="Microsoft YaHei"/>
              <a:cs typeface="Microsoft YaHei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10457802" y="3802481"/>
            <a:ext cx="1355725" cy="1630045"/>
          </a:xfrm>
          <a:custGeom>
            <a:avLst/>
            <a:gdLst/>
            <a:ahLst/>
            <a:cxnLst/>
            <a:rect l="l" t="t" r="r" b="b"/>
            <a:pathLst>
              <a:path w="1355725" h="1630045">
                <a:moveTo>
                  <a:pt x="1355140" y="1388618"/>
                </a:moveTo>
                <a:lnTo>
                  <a:pt x="1350238" y="1339977"/>
                </a:lnTo>
                <a:lnTo>
                  <a:pt x="1336179" y="1294676"/>
                </a:lnTo>
                <a:lnTo>
                  <a:pt x="1313916" y="1253680"/>
                </a:lnTo>
                <a:lnTo>
                  <a:pt x="1284452" y="1217968"/>
                </a:lnTo>
                <a:lnTo>
                  <a:pt x="1248740" y="1188504"/>
                </a:lnTo>
                <a:lnTo>
                  <a:pt x="1207744" y="1166253"/>
                </a:lnTo>
                <a:lnTo>
                  <a:pt x="1162443" y="1152182"/>
                </a:lnTo>
                <a:lnTo>
                  <a:pt x="1113802" y="1147279"/>
                </a:lnTo>
                <a:lnTo>
                  <a:pt x="241338" y="1147279"/>
                </a:lnTo>
                <a:lnTo>
                  <a:pt x="192697" y="1152182"/>
                </a:lnTo>
                <a:lnTo>
                  <a:pt x="147396" y="1166253"/>
                </a:lnTo>
                <a:lnTo>
                  <a:pt x="106400" y="1188504"/>
                </a:lnTo>
                <a:lnTo>
                  <a:pt x="70688" y="1217968"/>
                </a:lnTo>
                <a:lnTo>
                  <a:pt x="41211" y="1253680"/>
                </a:lnTo>
                <a:lnTo>
                  <a:pt x="18961" y="1294676"/>
                </a:lnTo>
                <a:lnTo>
                  <a:pt x="4902" y="1339977"/>
                </a:lnTo>
                <a:lnTo>
                  <a:pt x="0" y="1388618"/>
                </a:lnTo>
                <a:lnTo>
                  <a:pt x="4902" y="1437259"/>
                </a:lnTo>
                <a:lnTo>
                  <a:pt x="18961" y="1482559"/>
                </a:lnTo>
                <a:lnTo>
                  <a:pt x="41211" y="1523555"/>
                </a:lnTo>
                <a:lnTo>
                  <a:pt x="70688" y="1559267"/>
                </a:lnTo>
                <a:lnTo>
                  <a:pt x="106400" y="1588744"/>
                </a:lnTo>
                <a:lnTo>
                  <a:pt x="147396" y="1610995"/>
                </a:lnTo>
                <a:lnTo>
                  <a:pt x="192697" y="1625053"/>
                </a:lnTo>
                <a:lnTo>
                  <a:pt x="241338" y="1629956"/>
                </a:lnTo>
                <a:lnTo>
                  <a:pt x="1113802" y="1629956"/>
                </a:lnTo>
                <a:lnTo>
                  <a:pt x="1162443" y="1625053"/>
                </a:lnTo>
                <a:lnTo>
                  <a:pt x="1207744" y="1610995"/>
                </a:lnTo>
                <a:lnTo>
                  <a:pt x="1248740" y="1588744"/>
                </a:lnTo>
                <a:lnTo>
                  <a:pt x="1284452" y="1559267"/>
                </a:lnTo>
                <a:lnTo>
                  <a:pt x="1313916" y="1523555"/>
                </a:lnTo>
                <a:lnTo>
                  <a:pt x="1336179" y="1482559"/>
                </a:lnTo>
                <a:lnTo>
                  <a:pt x="1350238" y="1437259"/>
                </a:lnTo>
                <a:lnTo>
                  <a:pt x="1355140" y="1388618"/>
                </a:lnTo>
                <a:close/>
              </a:path>
              <a:path w="1355725" h="1630045">
                <a:moveTo>
                  <a:pt x="1355140" y="838047"/>
                </a:moveTo>
                <a:lnTo>
                  <a:pt x="1350238" y="789406"/>
                </a:lnTo>
                <a:lnTo>
                  <a:pt x="1336179" y="744105"/>
                </a:lnTo>
                <a:lnTo>
                  <a:pt x="1313916" y="703110"/>
                </a:lnTo>
                <a:lnTo>
                  <a:pt x="1284452" y="667397"/>
                </a:lnTo>
                <a:lnTo>
                  <a:pt x="1248740" y="637933"/>
                </a:lnTo>
                <a:lnTo>
                  <a:pt x="1207744" y="615670"/>
                </a:lnTo>
                <a:lnTo>
                  <a:pt x="1162443" y="601611"/>
                </a:lnTo>
                <a:lnTo>
                  <a:pt x="1113802" y="596709"/>
                </a:lnTo>
                <a:lnTo>
                  <a:pt x="241338" y="596709"/>
                </a:lnTo>
                <a:lnTo>
                  <a:pt x="192697" y="601611"/>
                </a:lnTo>
                <a:lnTo>
                  <a:pt x="147396" y="615670"/>
                </a:lnTo>
                <a:lnTo>
                  <a:pt x="106400" y="637933"/>
                </a:lnTo>
                <a:lnTo>
                  <a:pt x="70688" y="667397"/>
                </a:lnTo>
                <a:lnTo>
                  <a:pt x="41211" y="703110"/>
                </a:lnTo>
                <a:lnTo>
                  <a:pt x="18961" y="744105"/>
                </a:lnTo>
                <a:lnTo>
                  <a:pt x="4902" y="789406"/>
                </a:lnTo>
                <a:lnTo>
                  <a:pt x="0" y="838047"/>
                </a:lnTo>
                <a:lnTo>
                  <a:pt x="4902" y="886688"/>
                </a:lnTo>
                <a:lnTo>
                  <a:pt x="18961" y="931989"/>
                </a:lnTo>
                <a:lnTo>
                  <a:pt x="41211" y="972985"/>
                </a:lnTo>
                <a:lnTo>
                  <a:pt x="70688" y="1008697"/>
                </a:lnTo>
                <a:lnTo>
                  <a:pt x="106400" y="1038174"/>
                </a:lnTo>
                <a:lnTo>
                  <a:pt x="147396" y="1060424"/>
                </a:lnTo>
                <a:lnTo>
                  <a:pt x="192697" y="1074483"/>
                </a:lnTo>
                <a:lnTo>
                  <a:pt x="241338" y="1079385"/>
                </a:lnTo>
                <a:lnTo>
                  <a:pt x="1113802" y="1079385"/>
                </a:lnTo>
                <a:lnTo>
                  <a:pt x="1162443" y="1074483"/>
                </a:lnTo>
                <a:lnTo>
                  <a:pt x="1207744" y="1060424"/>
                </a:lnTo>
                <a:lnTo>
                  <a:pt x="1248740" y="1038174"/>
                </a:lnTo>
                <a:lnTo>
                  <a:pt x="1284452" y="1008697"/>
                </a:lnTo>
                <a:lnTo>
                  <a:pt x="1313916" y="972985"/>
                </a:lnTo>
                <a:lnTo>
                  <a:pt x="1336179" y="931989"/>
                </a:lnTo>
                <a:lnTo>
                  <a:pt x="1350238" y="886688"/>
                </a:lnTo>
                <a:lnTo>
                  <a:pt x="1355140" y="838047"/>
                </a:lnTo>
                <a:close/>
              </a:path>
              <a:path w="1355725" h="1630045">
                <a:moveTo>
                  <a:pt x="1355140" y="241338"/>
                </a:moveTo>
                <a:lnTo>
                  <a:pt x="1350238" y="192697"/>
                </a:lnTo>
                <a:lnTo>
                  <a:pt x="1336167" y="147396"/>
                </a:lnTo>
                <a:lnTo>
                  <a:pt x="1313916" y="106400"/>
                </a:lnTo>
                <a:lnTo>
                  <a:pt x="1284452" y="70688"/>
                </a:lnTo>
                <a:lnTo>
                  <a:pt x="1248740" y="41211"/>
                </a:lnTo>
                <a:lnTo>
                  <a:pt x="1207744" y="18961"/>
                </a:lnTo>
                <a:lnTo>
                  <a:pt x="1162443" y="4902"/>
                </a:lnTo>
                <a:lnTo>
                  <a:pt x="1113802" y="0"/>
                </a:lnTo>
                <a:lnTo>
                  <a:pt x="241338" y="0"/>
                </a:lnTo>
                <a:lnTo>
                  <a:pt x="192697" y="4902"/>
                </a:lnTo>
                <a:lnTo>
                  <a:pt x="147396" y="18961"/>
                </a:lnTo>
                <a:lnTo>
                  <a:pt x="106400" y="41211"/>
                </a:lnTo>
                <a:lnTo>
                  <a:pt x="70688" y="70688"/>
                </a:lnTo>
                <a:lnTo>
                  <a:pt x="41211" y="106400"/>
                </a:lnTo>
                <a:lnTo>
                  <a:pt x="18961" y="147396"/>
                </a:lnTo>
                <a:lnTo>
                  <a:pt x="4902" y="192697"/>
                </a:lnTo>
                <a:lnTo>
                  <a:pt x="0" y="241338"/>
                </a:lnTo>
                <a:lnTo>
                  <a:pt x="4902" y="289979"/>
                </a:lnTo>
                <a:lnTo>
                  <a:pt x="18961" y="335280"/>
                </a:lnTo>
                <a:lnTo>
                  <a:pt x="41211" y="376275"/>
                </a:lnTo>
                <a:lnTo>
                  <a:pt x="70688" y="411988"/>
                </a:lnTo>
                <a:lnTo>
                  <a:pt x="106400" y="441452"/>
                </a:lnTo>
                <a:lnTo>
                  <a:pt x="147396" y="463715"/>
                </a:lnTo>
                <a:lnTo>
                  <a:pt x="192697" y="477774"/>
                </a:lnTo>
                <a:lnTo>
                  <a:pt x="241338" y="482676"/>
                </a:lnTo>
                <a:lnTo>
                  <a:pt x="1113802" y="482676"/>
                </a:lnTo>
                <a:lnTo>
                  <a:pt x="1162443" y="477774"/>
                </a:lnTo>
                <a:lnTo>
                  <a:pt x="1207744" y="463715"/>
                </a:lnTo>
                <a:lnTo>
                  <a:pt x="1248740" y="441452"/>
                </a:lnTo>
                <a:lnTo>
                  <a:pt x="1284452" y="411988"/>
                </a:lnTo>
                <a:lnTo>
                  <a:pt x="1313916" y="376275"/>
                </a:lnTo>
                <a:lnTo>
                  <a:pt x="1336167" y="335280"/>
                </a:lnTo>
                <a:lnTo>
                  <a:pt x="1350238" y="289979"/>
                </a:lnTo>
                <a:lnTo>
                  <a:pt x="1355140" y="241338"/>
                </a:lnTo>
                <a:close/>
              </a:path>
            </a:pathLst>
          </a:custGeom>
          <a:solidFill>
            <a:srgbClr val="03469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10615230" y="3810132"/>
            <a:ext cx="1040130" cy="160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2540" algn="ctr">
              <a:lnSpc>
                <a:spcPct val="100000"/>
              </a:lnSpc>
              <a:spcBef>
                <a:spcPts val="100"/>
              </a:spcBef>
            </a:pPr>
            <a:r>
              <a:rPr sz="1400" b="1" spc="-10" dirty="0">
                <a:solidFill>
                  <a:srgbClr val="FFFFFF"/>
                </a:solidFill>
                <a:latin typeface="Microsoft YaHei"/>
                <a:cs typeface="Microsoft YaHei"/>
              </a:rPr>
              <a:t>identity verification</a:t>
            </a:r>
            <a:endParaRPr sz="1400">
              <a:latin typeface="Microsoft YaHei"/>
              <a:cs typeface="Microsoft YaHei"/>
            </a:endParaRPr>
          </a:p>
          <a:p>
            <a:pPr marL="196850" marR="191135" indent="1270" algn="ctr">
              <a:lnSpc>
                <a:spcPct val="100000"/>
              </a:lnSpc>
              <a:spcBef>
                <a:spcPts val="1340"/>
              </a:spcBef>
            </a:pPr>
            <a:r>
              <a:rPr sz="1400" b="1" spc="-10" dirty="0">
                <a:solidFill>
                  <a:srgbClr val="FFFFFF"/>
                </a:solidFill>
                <a:latin typeface="Microsoft YaHei"/>
                <a:cs typeface="Microsoft YaHei"/>
              </a:rPr>
              <a:t>access control</a:t>
            </a:r>
            <a:endParaRPr sz="1400">
              <a:latin typeface="Microsoft YaHei"/>
              <a:cs typeface="Microsoft YaHei"/>
            </a:endParaRPr>
          </a:p>
          <a:p>
            <a:pPr marL="29209" marR="23495" indent="1905" algn="ctr">
              <a:lnSpc>
                <a:spcPct val="100000"/>
              </a:lnSpc>
              <a:spcBef>
                <a:spcPts val="975"/>
              </a:spcBef>
            </a:pPr>
            <a:r>
              <a:rPr sz="1400" b="1" spc="-10" dirty="0">
                <a:solidFill>
                  <a:srgbClr val="FFFFFF"/>
                </a:solidFill>
                <a:latin typeface="Microsoft YaHei"/>
                <a:cs typeface="Microsoft YaHei"/>
              </a:rPr>
              <a:t>privacy computing</a:t>
            </a:r>
            <a:endParaRPr sz="1400">
              <a:latin typeface="Microsoft YaHei"/>
              <a:cs typeface="Microsoft YaHei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10457807" y="5500330"/>
            <a:ext cx="1355725" cy="483234"/>
          </a:xfrm>
          <a:custGeom>
            <a:avLst/>
            <a:gdLst/>
            <a:ahLst/>
            <a:cxnLst/>
            <a:rect l="l" t="t" r="r" b="b"/>
            <a:pathLst>
              <a:path w="1355725" h="483235">
                <a:moveTo>
                  <a:pt x="1113802" y="0"/>
                </a:moveTo>
                <a:lnTo>
                  <a:pt x="241338" y="0"/>
                </a:lnTo>
                <a:lnTo>
                  <a:pt x="192700" y="4903"/>
                </a:lnTo>
                <a:lnTo>
                  <a:pt x="147398" y="18965"/>
                </a:lnTo>
                <a:lnTo>
                  <a:pt x="106404" y="41216"/>
                </a:lnTo>
                <a:lnTo>
                  <a:pt x="70686" y="70686"/>
                </a:lnTo>
                <a:lnTo>
                  <a:pt x="41216" y="106404"/>
                </a:lnTo>
                <a:lnTo>
                  <a:pt x="18965" y="147398"/>
                </a:lnTo>
                <a:lnTo>
                  <a:pt x="4903" y="192700"/>
                </a:lnTo>
                <a:lnTo>
                  <a:pt x="0" y="241338"/>
                </a:lnTo>
                <a:lnTo>
                  <a:pt x="4903" y="289975"/>
                </a:lnTo>
                <a:lnTo>
                  <a:pt x="18965" y="335277"/>
                </a:lnTo>
                <a:lnTo>
                  <a:pt x="41216" y="376272"/>
                </a:lnTo>
                <a:lnTo>
                  <a:pt x="70686" y="411989"/>
                </a:lnTo>
                <a:lnTo>
                  <a:pt x="106404" y="441459"/>
                </a:lnTo>
                <a:lnTo>
                  <a:pt x="147398" y="463710"/>
                </a:lnTo>
                <a:lnTo>
                  <a:pt x="192700" y="477773"/>
                </a:lnTo>
                <a:lnTo>
                  <a:pt x="241338" y="482676"/>
                </a:lnTo>
                <a:lnTo>
                  <a:pt x="1113802" y="482676"/>
                </a:lnTo>
                <a:lnTo>
                  <a:pt x="1162440" y="477773"/>
                </a:lnTo>
                <a:lnTo>
                  <a:pt x="1207742" y="463710"/>
                </a:lnTo>
                <a:lnTo>
                  <a:pt x="1248736" y="441459"/>
                </a:lnTo>
                <a:lnTo>
                  <a:pt x="1284454" y="411989"/>
                </a:lnTo>
                <a:lnTo>
                  <a:pt x="1313923" y="376272"/>
                </a:lnTo>
                <a:lnTo>
                  <a:pt x="1336175" y="335277"/>
                </a:lnTo>
                <a:lnTo>
                  <a:pt x="1350237" y="289975"/>
                </a:lnTo>
                <a:lnTo>
                  <a:pt x="1355140" y="241338"/>
                </a:lnTo>
                <a:lnTo>
                  <a:pt x="1350237" y="192700"/>
                </a:lnTo>
                <a:lnTo>
                  <a:pt x="1336175" y="147398"/>
                </a:lnTo>
                <a:lnTo>
                  <a:pt x="1313923" y="106404"/>
                </a:lnTo>
                <a:lnTo>
                  <a:pt x="1284454" y="70686"/>
                </a:lnTo>
                <a:lnTo>
                  <a:pt x="1248736" y="41216"/>
                </a:lnTo>
                <a:lnTo>
                  <a:pt x="1207742" y="18965"/>
                </a:lnTo>
                <a:lnTo>
                  <a:pt x="1162440" y="4903"/>
                </a:lnTo>
                <a:lnTo>
                  <a:pt x="1113802" y="0"/>
                </a:lnTo>
                <a:close/>
              </a:path>
            </a:pathLst>
          </a:custGeom>
          <a:solidFill>
            <a:srgbClr val="03469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10971801" y="5614668"/>
            <a:ext cx="32766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10" dirty="0">
                <a:solidFill>
                  <a:srgbClr val="FFFFFF"/>
                </a:solidFill>
                <a:latin typeface="Microsoft YaHei"/>
                <a:cs typeface="Microsoft YaHei"/>
              </a:rPr>
              <a:t>......</a:t>
            </a:r>
            <a:endParaRPr sz="1400">
              <a:latin typeface="Microsoft YaHei"/>
              <a:cs typeface="Microsoft YaHei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2031038" y="2349374"/>
            <a:ext cx="7897495" cy="3860165"/>
            <a:chOff x="2031038" y="2349374"/>
            <a:chExt cx="7897495" cy="3860165"/>
          </a:xfrm>
        </p:grpSpPr>
        <p:sp>
          <p:nvSpPr>
            <p:cNvPr id="26" name="object 26"/>
            <p:cNvSpPr/>
            <p:nvPr/>
          </p:nvSpPr>
          <p:spPr>
            <a:xfrm>
              <a:off x="2040563" y="2525481"/>
              <a:ext cx="311785" cy="3674745"/>
            </a:xfrm>
            <a:custGeom>
              <a:avLst/>
              <a:gdLst/>
              <a:ahLst/>
              <a:cxnLst/>
              <a:rect l="l" t="t" r="r" b="b"/>
              <a:pathLst>
                <a:path w="311785" h="3674745">
                  <a:moveTo>
                    <a:pt x="311429" y="3674224"/>
                  </a:moveTo>
                  <a:lnTo>
                    <a:pt x="270032" y="3645005"/>
                  </a:lnTo>
                  <a:lnTo>
                    <a:pt x="244675" y="3595467"/>
                  </a:lnTo>
                  <a:lnTo>
                    <a:pt x="221625" y="3524578"/>
                  </a:lnTo>
                  <a:lnTo>
                    <a:pt x="211102" y="3481848"/>
                  </a:lnTo>
                  <a:lnTo>
                    <a:pt x="201320" y="3434646"/>
                  </a:lnTo>
                  <a:lnTo>
                    <a:pt x="192335" y="3383262"/>
                  </a:lnTo>
                  <a:lnTo>
                    <a:pt x="184200" y="3327983"/>
                  </a:lnTo>
                  <a:lnTo>
                    <a:pt x="176973" y="3269099"/>
                  </a:lnTo>
                  <a:lnTo>
                    <a:pt x="170706" y="3206899"/>
                  </a:lnTo>
                  <a:lnTo>
                    <a:pt x="165455" y="3141671"/>
                  </a:lnTo>
                  <a:lnTo>
                    <a:pt x="161276" y="3073703"/>
                  </a:lnTo>
                  <a:lnTo>
                    <a:pt x="158223" y="3003286"/>
                  </a:lnTo>
                  <a:lnTo>
                    <a:pt x="156351" y="2930707"/>
                  </a:lnTo>
                  <a:lnTo>
                    <a:pt x="155714" y="2856255"/>
                  </a:lnTo>
                  <a:lnTo>
                    <a:pt x="155714" y="2655087"/>
                  </a:lnTo>
                  <a:lnTo>
                    <a:pt x="155078" y="2580635"/>
                  </a:lnTo>
                  <a:lnTo>
                    <a:pt x="153206" y="2508056"/>
                  </a:lnTo>
                  <a:lnTo>
                    <a:pt x="150152" y="2437637"/>
                  </a:lnTo>
                  <a:lnTo>
                    <a:pt x="145973" y="2369669"/>
                  </a:lnTo>
                  <a:lnTo>
                    <a:pt x="140722" y="2304440"/>
                  </a:lnTo>
                  <a:lnTo>
                    <a:pt x="134456" y="2242239"/>
                  </a:lnTo>
                  <a:lnTo>
                    <a:pt x="127228" y="2183354"/>
                  </a:lnTo>
                  <a:lnTo>
                    <a:pt x="119094" y="2128075"/>
                  </a:lnTo>
                  <a:lnTo>
                    <a:pt x="110108" y="2076689"/>
                  </a:lnTo>
                  <a:lnTo>
                    <a:pt x="100327" y="2029487"/>
                  </a:lnTo>
                  <a:lnTo>
                    <a:pt x="89804" y="1986756"/>
                  </a:lnTo>
                  <a:lnTo>
                    <a:pt x="78594" y="1948785"/>
                  </a:lnTo>
                  <a:lnTo>
                    <a:pt x="54336" y="1888281"/>
                  </a:lnTo>
                  <a:lnTo>
                    <a:pt x="27991" y="1850284"/>
                  </a:lnTo>
                  <a:lnTo>
                    <a:pt x="0" y="1837105"/>
                  </a:lnTo>
                  <a:lnTo>
                    <a:pt x="14174" y="1833763"/>
                  </a:lnTo>
                  <a:lnTo>
                    <a:pt x="54336" y="1785931"/>
                  </a:lnTo>
                  <a:lnTo>
                    <a:pt x="78594" y="1725429"/>
                  </a:lnTo>
                  <a:lnTo>
                    <a:pt x="89804" y="1687459"/>
                  </a:lnTo>
                  <a:lnTo>
                    <a:pt x="100327" y="1644729"/>
                  </a:lnTo>
                  <a:lnTo>
                    <a:pt x="110108" y="1597528"/>
                  </a:lnTo>
                  <a:lnTo>
                    <a:pt x="119094" y="1546143"/>
                  </a:lnTo>
                  <a:lnTo>
                    <a:pt x="127228" y="1490865"/>
                  </a:lnTo>
                  <a:lnTo>
                    <a:pt x="134456" y="1431981"/>
                  </a:lnTo>
                  <a:lnTo>
                    <a:pt x="140722" y="1369780"/>
                  </a:lnTo>
                  <a:lnTo>
                    <a:pt x="145973" y="1304552"/>
                  </a:lnTo>
                  <a:lnTo>
                    <a:pt x="150152" y="1236585"/>
                  </a:lnTo>
                  <a:lnTo>
                    <a:pt x="153206" y="1166167"/>
                  </a:lnTo>
                  <a:lnTo>
                    <a:pt x="155078" y="1093588"/>
                  </a:lnTo>
                  <a:lnTo>
                    <a:pt x="155714" y="1019136"/>
                  </a:lnTo>
                  <a:lnTo>
                    <a:pt x="155714" y="817968"/>
                  </a:lnTo>
                  <a:lnTo>
                    <a:pt x="156351" y="743517"/>
                  </a:lnTo>
                  <a:lnTo>
                    <a:pt x="158223" y="670937"/>
                  </a:lnTo>
                  <a:lnTo>
                    <a:pt x="161277" y="600520"/>
                  </a:lnTo>
                  <a:lnTo>
                    <a:pt x="165457" y="532553"/>
                  </a:lnTo>
                  <a:lnTo>
                    <a:pt x="170708" y="467324"/>
                  </a:lnTo>
                  <a:lnTo>
                    <a:pt x="176975" y="405124"/>
                  </a:lnTo>
                  <a:lnTo>
                    <a:pt x="184204" y="346240"/>
                  </a:lnTo>
                  <a:lnTo>
                    <a:pt x="192339" y="290961"/>
                  </a:lnTo>
                  <a:lnTo>
                    <a:pt x="201325" y="239577"/>
                  </a:lnTo>
                  <a:lnTo>
                    <a:pt x="211107" y="192376"/>
                  </a:lnTo>
                  <a:lnTo>
                    <a:pt x="221630" y="149646"/>
                  </a:lnTo>
                  <a:lnTo>
                    <a:pt x="232840" y="111676"/>
                  </a:lnTo>
                  <a:lnTo>
                    <a:pt x="257098" y="51174"/>
                  </a:lnTo>
                  <a:lnTo>
                    <a:pt x="283441" y="13178"/>
                  </a:lnTo>
                  <a:lnTo>
                    <a:pt x="297257" y="3342"/>
                  </a:lnTo>
                  <a:lnTo>
                    <a:pt x="311429" y="0"/>
                  </a:lnTo>
                </a:path>
              </a:pathLst>
            </a:custGeom>
            <a:ln w="19050">
              <a:solidFill>
                <a:srgbClr val="DAE2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2367772" y="2355724"/>
              <a:ext cx="7554595" cy="1306830"/>
            </a:xfrm>
            <a:custGeom>
              <a:avLst/>
              <a:gdLst/>
              <a:ahLst/>
              <a:cxnLst/>
              <a:rect l="l" t="t" r="r" b="b"/>
              <a:pathLst>
                <a:path w="7554595" h="1306829">
                  <a:moveTo>
                    <a:pt x="7336408" y="0"/>
                  </a:moveTo>
                  <a:lnTo>
                    <a:pt x="217804" y="0"/>
                  </a:lnTo>
                  <a:lnTo>
                    <a:pt x="167863" y="5752"/>
                  </a:lnTo>
                  <a:lnTo>
                    <a:pt x="122018" y="22137"/>
                  </a:lnTo>
                  <a:lnTo>
                    <a:pt x="81577" y="47848"/>
                  </a:lnTo>
                  <a:lnTo>
                    <a:pt x="47848" y="81577"/>
                  </a:lnTo>
                  <a:lnTo>
                    <a:pt x="22137" y="122018"/>
                  </a:lnTo>
                  <a:lnTo>
                    <a:pt x="5752" y="167863"/>
                  </a:lnTo>
                  <a:lnTo>
                    <a:pt x="0" y="217804"/>
                  </a:lnTo>
                  <a:lnTo>
                    <a:pt x="0" y="1089012"/>
                  </a:lnTo>
                  <a:lnTo>
                    <a:pt x="5752" y="1138954"/>
                  </a:lnTo>
                  <a:lnTo>
                    <a:pt x="22137" y="1184799"/>
                  </a:lnTo>
                  <a:lnTo>
                    <a:pt x="47848" y="1225239"/>
                  </a:lnTo>
                  <a:lnTo>
                    <a:pt x="81577" y="1258969"/>
                  </a:lnTo>
                  <a:lnTo>
                    <a:pt x="122018" y="1284680"/>
                  </a:lnTo>
                  <a:lnTo>
                    <a:pt x="167863" y="1301065"/>
                  </a:lnTo>
                  <a:lnTo>
                    <a:pt x="217804" y="1306817"/>
                  </a:lnTo>
                  <a:lnTo>
                    <a:pt x="7336408" y="1306817"/>
                  </a:lnTo>
                  <a:lnTo>
                    <a:pt x="7386346" y="1301065"/>
                  </a:lnTo>
                  <a:lnTo>
                    <a:pt x="7432187" y="1284680"/>
                  </a:lnTo>
                  <a:lnTo>
                    <a:pt x="7472626" y="1258969"/>
                  </a:lnTo>
                  <a:lnTo>
                    <a:pt x="7506354" y="1225239"/>
                  </a:lnTo>
                  <a:lnTo>
                    <a:pt x="7532064" y="1184799"/>
                  </a:lnTo>
                  <a:lnTo>
                    <a:pt x="7548449" y="1138954"/>
                  </a:lnTo>
                  <a:lnTo>
                    <a:pt x="7554201" y="1089012"/>
                  </a:lnTo>
                  <a:lnTo>
                    <a:pt x="7554201" y="217804"/>
                  </a:lnTo>
                  <a:lnTo>
                    <a:pt x="7548449" y="167863"/>
                  </a:lnTo>
                  <a:lnTo>
                    <a:pt x="7532064" y="122018"/>
                  </a:lnTo>
                  <a:lnTo>
                    <a:pt x="7506354" y="81577"/>
                  </a:lnTo>
                  <a:lnTo>
                    <a:pt x="7472626" y="47848"/>
                  </a:lnTo>
                  <a:lnTo>
                    <a:pt x="7432187" y="22137"/>
                  </a:lnTo>
                  <a:lnTo>
                    <a:pt x="7386346" y="5752"/>
                  </a:lnTo>
                  <a:lnTo>
                    <a:pt x="7336408" y="0"/>
                  </a:lnTo>
                  <a:close/>
                </a:path>
              </a:pathLst>
            </a:custGeom>
            <a:solidFill>
              <a:srgbClr val="2B309F">
                <a:alpha val="1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2367772" y="2355724"/>
              <a:ext cx="7554595" cy="1306830"/>
            </a:xfrm>
            <a:custGeom>
              <a:avLst/>
              <a:gdLst/>
              <a:ahLst/>
              <a:cxnLst/>
              <a:rect l="l" t="t" r="r" b="b"/>
              <a:pathLst>
                <a:path w="7554595" h="1306829">
                  <a:moveTo>
                    <a:pt x="0" y="217804"/>
                  </a:moveTo>
                  <a:lnTo>
                    <a:pt x="5752" y="167863"/>
                  </a:lnTo>
                  <a:lnTo>
                    <a:pt x="22137" y="122018"/>
                  </a:lnTo>
                  <a:lnTo>
                    <a:pt x="47848" y="81577"/>
                  </a:lnTo>
                  <a:lnTo>
                    <a:pt x="81577" y="47848"/>
                  </a:lnTo>
                  <a:lnTo>
                    <a:pt x="122018" y="22137"/>
                  </a:lnTo>
                  <a:lnTo>
                    <a:pt x="167863" y="5752"/>
                  </a:lnTo>
                  <a:lnTo>
                    <a:pt x="217804" y="0"/>
                  </a:lnTo>
                  <a:lnTo>
                    <a:pt x="7336408" y="0"/>
                  </a:lnTo>
                  <a:lnTo>
                    <a:pt x="7386346" y="5752"/>
                  </a:lnTo>
                  <a:lnTo>
                    <a:pt x="7432190" y="22137"/>
                  </a:lnTo>
                  <a:lnTo>
                    <a:pt x="7472631" y="47848"/>
                  </a:lnTo>
                  <a:lnTo>
                    <a:pt x="7506361" y="81577"/>
                  </a:lnTo>
                  <a:lnTo>
                    <a:pt x="7532074" y="122018"/>
                  </a:lnTo>
                  <a:lnTo>
                    <a:pt x="7548461" y="167863"/>
                  </a:lnTo>
                  <a:lnTo>
                    <a:pt x="7554214" y="217804"/>
                  </a:lnTo>
                  <a:lnTo>
                    <a:pt x="7554214" y="1089012"/>
                  </a:lnTo>
                  <a:lnTo>
                    <a:pt x="7548461" y="1138954"/>
                  </a:lnTo>
                  <a:lnTo>
                    <a:pt x="7532074" y="1184799"/>
                  </a:lnTo>
                  <a:lnTo>
                    <a:pt x="7506361" y="1225239"/>
                  </a:lnTo>
                  <a:lnTo>
                    <a:pt x="7472631" y="1258969"/>
                  </a:lnTo>
                  <a:lnTo>
                    <a:pt x="7432190" y="1284680"/>
                  </a:lnTo>
                  <a:lnTo>
                    <a:pt x="7386346" y="1301065"/>
                  </a:lnTo>
                  <a:lnTo>
                    <a:pt x="7336408" y="1306817"/>
                  </a:lnTo>
                  <a:lnTo>
                    <a:pt x="217804" y="1306817"/>
                  </a:lnTo>
                  <a:lnTo>
                    <a:pt x="167863" y="1301065"/>
                  </a:lnTo>
                  <a:lnTo>
                    <a:pt x="122018" y="1284680"/>
                  </a:lnTo>
                  <a:lnTo>
                    <a:pt x="81577" y="1258969"/>
                  </a:lnTo>
                  <a:lnTo>
                    <a:pt x="47848" y="1225239"/>
                  </a:lnTo>
                  <a:lnTo>
                    <a:pt x="22137" y="1184799"/>
                  </a:lnTo>
                  <a:lnTo>
                    <a:pt x="5752" y="1138954"/>
                  </a:lnTo>
                  <a:lnTo>
                    <a:pt x="0" y="1089012"/>
                  </a:lnTo>
                  <a:lnTo>
                    <a:pt x="0" y="217804"/>
                  </a:lnTo>
                  <a:close/>
                </a:path>
              </a:pathLst>
            </a:custGeom>
            <a:ln w="12700">
              <a:solidFill>
                <a:srgbClr val="2B309F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2360508" y="3745776"/>
              <a:ext cx="7554595" cy="1306830"/>
            </a:xfrm>
            <a:custGeom>
              <a:avLst/>
              <a:gdLst/>
              <a:ahLst/>
              <a:cxnLst/>
              <a:rect l="l" t="t" r="r" b="b"/>
              <a:pathLst>
                <a:path w="7554595" h="1306829">
                  <a:moveTo>
                    <a:pt x="7336408" y="0"/>
                  </a:moveTo>
                  <a:lnTo>
                    <a:pt x="217804" y="0"/>
                  </a:lnTo>
                  <a:lnTo>
                    <a:pt x="167863" y="5752"/>
                  </a:lnTo>
                  <a:lnTo>
                    <a:pt x="122018" y="22137"/>
                  </a:lnTo>
                  <a:lnTo>
                    <a:pt x="81577" y="47848"/>
                  </a:lnTo>
                  <a:lnTo>
                    <a:pt x="47848" y="81577"/>
                  </a:lnTo>
                  <a:lnTo>
                    <a:pt x="22137" y="122018"/>
                  </a:lnTo>
                  <a:lnTo>
                    <a:pt x="5752" y="167863"/>
                  </a:lnTo>
                  <a:lnTo>
                    <a:pt x="0" y="217805"/>
                  </a:lnTo>
                  <a:lnTo>
                    <a:pt x="0" y="1089012"/>
                  </a:lnTo>
                  <a:lnTo>
                    <a:pt x="5752" y="1138954"/>
                  </a:lnTo>
                  <a:lnTo>
                    <a:pt x="22137" y="1184799"/>
                  </a:lnTo>
                  <a:lnTo>
                    <a:pt x="47848" y="1225239"/>
                  </a:lnTo>
                  <a:lnTo>
                    <a:pt x="81577" y="1258969"/>
                  </a:lnTo>
                  <a:lnTo>
                    <a:pt x="122018" y="1284680"/>
                  </a:lnTo>
                  <a:lnTo>
                    <a:pt x="167863" y="1301065"/>
                  </a:lnTo>
                  <a:lnTo>
                    <a:pt x="217804" y="1306817"/>
                  </a:lnTo>
                  <a:lnTo>
                    <a:pt x="7336408" y="1306817"/>
                  </a:lnTo>
                  <a:lnTo>
                    <a:pt x="7386346" y="1301065"/>
                  </a:lnTo>
                  <a:lnTo>
                    <a:pt x="7432190" y="1284680"/>
                  </a:lnTo>
                  <a:lnTo>
                    <a:pt x="7472631" y="1258969"/>
                  </a:lnTo>
                  <a:lnTo>
                    <a:pt x="7506361" y="1225239"/>
                  </a:lnTo>
                  <a:lnTo>
                    <a:pt x="7532074" y="1184799"/>
                  </a:lnTo>
                  <a:lnTo>
                    <a:pt x="7548461" y="1138954"/>
                  </a:lnTo>
                  <a:lnTo>
                    <a:pt x="7554214" y="1089012"/>
                  </a:lnTo>
                  <a:lnTo>
                    <a:pt x="7554214" y="217805"/>
                  </a:lnTo>
                  <a:lnTo>
                    <a:pt x="7548461" y="167863"/>
                  </a:lnTo>
                  <a:lnTo>
                    <a:pt x="7532074" y="122018"/>
                  </a:lnTo>
                  <a:lnTo>
                    <a:pt x="7506361" y="81577"/>
                  </a:lnTo>
                  <a:lnTo>
                    <a:pt x="7472631" y="47848"/>
                  </a:lnTo>
                  <a:lnTo>
                    <a:pt x="7432190" y="22137"/>
                  </a:lnTo>
                  <a:lnTo>
                    <a:pt x="7386346" y="5752"/>
                  </a:lnTo>
                  <a:lnTo>
                    <a:pt x="7336408" y="0"/>
                  </a:lnTo>
                  <a:close/>
                </a:path>
              </a:pathLst>
            </a:custGeom>
            <a:solidFill>
              <a:srgbClr val="2B309F">
                <a:alpha val="1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2360508" y="3745776"/>
              <a:ext cx="7554595" cy="1306830"/>
            </a:xfrm>
            <a:custGeom>
              <a:avLst/>
              <a:gdLst/>
              <a:ahLst/>
              <a:cxnLst/>
              <a:rect l="l" t="t" r="r" b="b"/>
              <a:pathLst>
                <a:path w="7554595" h="1306829">
                  <a:moveTo>
                    <a:pt x="0" y="217805"/>
                  </a:moveTo>
                  <a:lnTo>
                    <a:pt x="5752" y="167863"/>
                  </a:lnTo>
                  <a:lnTo>
                    <a:pt x="22137" y="122018"/>
                  </a:lnTo>
                  <a:lnTo>
                    <a:pt x="47848" y="81577"/>
                  </a:lnTo>
                  <a:lnTo>
                    <a:pt x="81577" y="47848"/>
                  </a:lnTo>
                  <a:lnTo>
                    <a:pt x="122018" y="22137"/>
                  </a:lnTo>
                  <a:lnTo>
                    <a:pt x="167863" y="5752"/>
                  </a:lnTo>
                  <a:lnTo>
                    <a:pt x="217804" y="0"/>
                  </a:lnTo>
                  <a:lnTo>
                    <a:pt x="7336408" y="0"/>
                  </a:lnTo>
                  <a:lnTo>
                    <a:pt x="7386346" y="5752"/>
                  </a:lnTo>
                  <a:lnTo>
                    <a:pt x="7432190" y="22137"/>
                  </a:lnTo>
                  <a:lnTo>
                    <a:pt x="7472631" y="47848"/>
                  </a:lnTo>
                  <a:lnTo>
                    <a:pt x="7506361" y="81577"/>
                  </a:lnTo>
                  <a:lnTo>
                    <a:pt x="7532074" y="122018"/>
                  </a:lnTo>
                  <a:lnTo>
                    <a:pt x="7548461" y="167863"/>
                  </a:lnTo>
                  <a:lnTo>
                    <a:pt x="7554214" y="217805"/>
                  </a:lnTo>
                  <a:lnTo>
                    <a:pt x="7554214" y="1089012"/>
                  </a:lnTo>
                  <a:lnTo>
                    <a:pt x="7548461" y="1138954"/>
                  </a:lnTo>
                  <a:lnTo>
                    <a:pt x="7532074" y="1184799"/>
                  </a:lnTo>
                  <a:lnTo>
                    <a:pt x="7506361" y="1225239"/>
                  </a:lnTo>
                  <a:lnTo>
                    <a:pt x="7472631" y="1258969"/>
                  </a:lnTo>
                  <a:lnTo>
                    <a:pt x="7432190" y="1284680"/>
                  </a:lnTo>
                  <a:lnTo>
                    <a:pt x="7386346" y="1301065"/>
                  </a:lnTo>
                  <a:lnTo>
                    <a:pt x="7336408" y="1306817"/>
                  </a:lnTo>
                  <a:lnTo>
                    <a:pt x="217804" y="1306817"/>
                  </a:lnTo>
                  <a:lnTo>
                    <a:pt x="167863" y="1301065"/>
                  </a:lnTo>
                  <a:lnTo>
                    <a:pt x="122018" y="1284680"/>
                  </a:lnTo>
                  <a:lnTo>
                    <a:pt x="81577" y="1258969"/>
                  </a:lnTo>
                  <a:lnTo>
                    <a:pt x="47848" y="1225239"/>
                  </a:lnTo>
                  <a:lnTo>
                    <a:pt x="22137" y="1184799"/>
                  </a:lnTo>
                  <a:lnTo>
                    <a:pt x="5752" y="1138954"/>
                  </a:lnTo>
                  <a:lnTo>
                    <a:pt x="0" y="1089012"/>
                  </a:lnTo>
                  <a:lnTo>
                    <a:pt x="0" y="217805"/>
                  </a:lnTo>
                  <a:close/>
                </a:path>
              </a:pathLst>
            </a:custGeom>
            <a:ln w="12700">
              <a:solidFill>
                <a:srgbClr val="2B309F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5205908" y="3891184"/>
            <a:ext cx="186182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dirty="0">
                <a:solidFill>
                  <a:srgbClr val="001F5F"/>
                </a:solidFill>
                <a:latin typeface="Microsoft YaHei"/>
                <a:cs typeface="Microsoft YaHei"/>
              </a:rPr>
              <a:t>DPP</a:t>
            </a:r>
            <a:r>
              <a:rPr sz="1600" b="1" spc="-50" dirty="0">
                <a:solidFill>
                  <a:srgbClr val="001F5F"/>
                </a:solidFill>
                <a:latin typeface="Microsoft YaHei"/>
                <a:cs typeface="Microsoft YaHei"/>
              </a:rPr>
              <a:t> </a:t>
            </a:r>
            <a:r>
              <a:rPr sz="1600" b="1" spc="-10" dirty="0">
                <a:solidFill>
                  <a:srgbClr val="001F5F"/>
                </a:solidFill>
                <a:latin typeface="Microsoft YaHei"/>
                <a:cs typeface="Microsoft YaHei"/>
              </a:rPr>
              <a:t>management</a:t>
            </a:r>
            <a:endParaRPr sz="1600">
              <a:latin typeface="Microsoft YaHei"/>
              <a:cs typeface="Microsoft YaHei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2366265" y="2919729"/>
            <a:ext cx="7567295" cy="3529329"/>
            <a:chOff x="2366265" y="2919729"/>
            <a:chExt cx="7567295" cy="3529329"/>
          </a:xfrm>
        </p:grpSpPr>
        <p:sp>
          <p:nvSpPr>
            <p:cNvPr id="33" name="object 33"/>
            <p:cNvSpPr/>
            <p:nvPr/>
          </p:nvSpPr>
          <p:spPr>
            <a:xfrm>
              <a:off x="2372615" y="5135826"/>
              <a:ext cx="7554595" cy="1306830"/>
            </a:xfrm>
            <a:custGeom>
              <a:avLst/>
              <a:gdLst/>
              <a:ahLst/>
              <a:cxnLst/>
              <a:rect l="l" t="t" r="r" b="b"/>
              <a:pathLst>
                <a:path w="7554595" h="1306829">
                  <a:moveTo>
                    <a:pt x="7336408" y="0"/>
                  </a:moveTo>
                  <a:lnTo>
                    <a:pt x="217804" y="0"/>
                  </a:lnTo>
                  <a:lnTo>
                    <a:pt x="167863" y="5752"/>
                  </a:lnTo>
                  <a:lnTo>
                    <a:pt x="122018" y="22137"/>
                  </a:lnTo>
                  <a:lnTo>
                    <a:pt x="81577" y="47848"/>
                  </a:lnTo>
                  <a:lnTo>
                    <a:pt x="47848" y="81577"/>
                  </a:lnTo>
                  <a:lnTo>
                    <a:pt x="22137" y="122018"/>
                  </a:lnTo>
                  <a:lnTo>
                    <a:pt x="5752" y="167863"/>
                  </a:lnTo>
                  <a:lnTo>
                    <a:pt x="0" y="217804"/>
                  </a:lnTo>
                  <a:lnTo>
                    <a:pt x="0" y="1089012"/>
                  </a:lnTo>
                  <a:lnTo>
                    <a:pt x="5752" y="1138954"/>
                  </a:lnTo>
                  <a:lnTo>
                    <a:pt x="22137" y="1184799"/>
                  </a:lnTo>
                  <a:lnTo>
                    <a:pt x="47848" y="1225239"/>
                  </a:lnTo>
                  <a:lnTo>
                    <a:pt x="81577" y="1258969"/>
                  </a:lnTo>
                  <a:lnTo>
                    <a:pt x="122018" y="1284680"/>
                  </a:lnTo>
                  <a:lnTo>
                    <a:pt x="167863" y="1301065"/>
                  </a:lnTo>
                  <a:lnTo>
                    <a:pt x="217804" y="1306817"/>
                  </a:lnTo>
                  <a:lnTo>
                    <a:pt x="7336408" y="1306817"/>
                  </a:lnTo>
                  <a:lnTo>
                    <a:pt x="7386346" y="1301065"/>
                  </a:lnTo>
                  <a:lnTo>
                    <a:pt x="7432190" y="1284680"/>
                  </a:lnTo>
                  <a:lnTo>
                    <a:pt x="7472631" y="1258969"/>
                  </a:lnTo>
                  <a:lnTo>
                    <a:pt x="7506361" y="1225239"/>
                  </a:lnTo>
                  <a:lnTo>
                    <a:pt x="7532074" y="1184799"/>
                  </a:lnTo>
                  <a:lnTo>
                    <a:pt x="7548461" y="1138954"/>
                  </a:lnTo>
                  <a:lnTo>
                    <a:pt x="7554214" y="1089012"/>
                  </a:lnTo>
                  <a:lnTo>
                    <a:pt x="7554214" y="217804"/>
                  </a:lnTo>
                  <a:lnTo>
                    <a:pt x="7548461" y="167863"/>
                  </a:lnTo>
                  <a:lnTo>
                    <a:pt x="7532074" y="122018"/>
                  </a:lnTo>
                  <a:lnTo>
                    <a:pt x="7506361" y="81577"/>
                  </a:lnTo>
                  <a:lnTo>
                    <a:pt x="7472631" y="47848"/>
                  </a:lnTo>
                  <a:lnTo>
                    <a:pt x="7432190" y="22137"/>
                  </a:lnTo>
                  <a:lnTo>
                    <a:pt x="7386346" y="5752"/>
                  </a:lnTo>
                  <a:lnTo>
                    <a:pt x="7336408" y="0"/>
                  </a:lnTo>
                  <a:close/>
                </a:path>
              </a:pathLst>
            </a:custGeom>
            <a:solidFill>
              <a:srgbClr val="2B309F">
                <a:alpha val="1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2372615" y="5135826"/>
              <a:ext cx="7554595" cy="1306830"/>
            </a:xfrm>
            <a:custGeom>
              <a:avLst/>
              <a:gdLst/>
              <a:ahLst/>
              <a:cxnLst/>
              <a:rect l="l" t="t" r="r" b="b"/>
              <a:pathLst>
                <a:path w="7554595" h="1306829">
                  <a:moveTo>
                    <a:pt x="0" y="217804"/>
                  </a:moveTo>
                  <a:lnTo>
                    <a:pt x="5752" y="167863"/>
                  </a:lnTo>
                  <a:lnTo>
                    <a:pt x="22137" y="122018"/>
                  </a:lnTo>
                  <a:lnTo>
                    <a:pt x="47848" y="81577"/>
                  </a:lnTo>
                  <a:lnTo>
                    <a:pt x="81577" y="47848"/>
                  </a:lnTo>
                  <a:lnTo>
                    <a:pt x="122018" y="22137"/>
                  </a:lnTo>
                  <a:lnTo>
                    <a:pt x="167863" y="5752"/>
                  </a:lnTo>
                  <a:lnTo>
                    <a:pt x="217804" y="0"/>
                  </a:lnTo>
                  <a:lnTo>
                    <a:pt x="7336408" y="0"/>
                  </a:lnTo>
                  <a:lnTo>
                    <a:pt x="7386346" y="5752"/>
                  </a:lnTo>
                  <a:lnTo>
                    <a:pt x="7432190" y="22137"/>
                  </a:lnTo>
                  <a:lnTo>
                    <a:pt x="7472631" y="47848"/>
                  </a:lnTo>
                  <a:lnTo>
                    <a:pt x="7506361" y="81577"/>
                  </a:lnTo>
                  <a:lnTo>
                    <a:pt x="7532074" y="122018"/>
                  </a:lnTo>
                  <a:lnTo>
                    <a:pt x="7548461" y="167863"/>
                  </a:lnTo>
                  <a:lnTo>
                    <a:pt x="7554214" y="217804"/>
                  </a:lnTo>
                  <a:lnTo>
                    <a:pt x="7554214" y="1089012"/>
                  </a:lnTo>
                  <a:lnTo>
                    <a:pt x="7548461" y="1138954"/>
                  </a:lnTo>
                  <a:lnTo>
                    <a:pt x="7532074" y="1184799"/>
                  </a:lnTo>
                  <a:lnTo>
                    <a:pt x="7506361" y="1225239"/>
                  </a:lnTo>
                  <a:lnTo>
                    <a:pt x="7472631" y="1258969"/>
                  </a:lnTo>
                  <a:lnTo>
                    <a:pt x="7432190" y="1284680"/>
                  </a:lnTo>
                  <a:lnTo>
                    <a:pt x="7386346" y="1301065"/>
                  </a:lnTo>
                  <a:lnTo>
                    <a:pt x="7336408" y="1306817"/>
                  </a:lnTo>
                  <a:lnTo>
                    <a:pt x="217804" y="1306817"/>
                  </a:lnTo>
                  <a:lnTo>
                    <a:pt x="167863" y="1301065"/>
                  </a:lnTo>
                  <a:lnTo>
                    <a:pt x="122018" y="1284680"/>
                  </a:lnTo>
                  <a:lnTo>
                    <a:pt x="81577" y="1258969"/>
                  </a:lnTo>
                  <a:lnTo>
                    <a:pt x="47848" y="1225239"/>
                  </a:lnTo>
                  <a:lnTo>
                    <a:pt x="22137" y="1184799"/>
                  </a:lnTo>
                  <a:lnTo>
                    <a:pt x="5752" y="1138954"/>
                  </a:lnTo>
                  <a:lnTo>
                    <a:pt x="0" y="1089012"/>
                  </a:lnTo>
                  <a:lnTo>
                    <a:pt x="0" y="217804"/>
                  </a:lnTo>
                  <a:close/>
                </a:path>
              </a:pathLst>
            </a:custGeom>
            <a:ln w="12700">
              <a:solidFill>
                <a:srgbClr val="2B309F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68359" y="2919729"/>
              <a:ext cx="1334465" cy="595769"/>
            </a:xfrm>
            <a:prstGeom prst="rect">
              <a:avLst/>
            </a:prstGeom>
          </p:spPr>
        </p:pic>
      </p:grpSp>
      <p:sp>
        <p:nvSpPr>
          <p:cNvPr id="36" name="object 36"/>
          <p:cNvSpPr txBox="1"/>
          <p:nvPr/>
        </p:nvSpPr>
        <p:spPr>
          <a:xfrm>
            <a:off x="2600032" y="2924493"/>
            <a:ext cx="10718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b="1" spc="-25" dirty="0">
                <a:solidFill>
                  <a:srgbClr val="404040"/>
                </a:solidFill>
                <a:latin typeface="Microsoft YaHei"/>
                <a:cs typeface="Microsoft YaHei"/>
              </a:rPr>
              <a:t>DPP</a:t>
            </a:r>
            <a:endParaRPr sz="1200">
              <a:latin typeface="Microsoft YaHei"/>
              <a:cs typeface="Microsoft YaHei"/>
            </a:endParaRPr>
          </a:p>
          <a:p>
            <a:pPr marL="12700" marR="5080" algn="ctr">
              <a:lnSpc>
                <a:spcPct val="100000"/>
              </a:lnSpc>
            </a:pPr>
            <a:r>
              <a:rPr sz="1200" b="1" dirty="0">
                <a:solidFill>
                  <a:srgbClr val="404040"/>
                </a:solidFill>
                <a:latin typeface="Microsoft YaHei"/>
                <a:cs typeface="Microsoft YaHei"/>
              </a:rPr>
              <a:t>public</a:t>
            </a:r>
            <a:r>
              <a:rPr sz="1200" b="1" spc="-5" dirty="0">
                <a:solidFill>
                  <a:srgbClr val="404040"/>
                </a:solidFill>
                <a:latin typeface="Microsoft YaHei"/>
                <a:cs typeface="Microsoft YaHei"/>
              </a:rPr>
              <a:t> </a:t>
            </a:r>
            <a:r>
              <a:rPr sz="1200" b="1" spc="-10" dirty="0">
                <a:solidFill>
                  <a:srgbClr val="404040"/>
                </a:solidFill>
                <a:latin typeface="Microsoft YaHei"/>
                <a:cs typeface="Microsoft YaHei"/>
              </a:rPr>
              <a:t>service platform</a:t>
            </a:r>
            <a:endParaRPr sz="1200">
              <a:latin typeface="Microsoft YaHei"/>
              <a:cs typeface="Microsoft YaHei"/>
            </a:endParaRPr>
          </a:p>
        </p:txBody>
      </p:sp>
      <p:pic>
        <p:nvPicPr>
          <p:cNvPr id="37" name="object 3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873779" y="2919729"/>
            <a:ext cx="1865160" cy="595769"/>
          </a:xfrm>
          <a:prstGeom prst="rect">
            <a:avLst/>
          </a:prstGeom>
        </p:spPr>
      </p:pic>
      <p:sp>
        <p:nvSpPr>
          <p:cNvPr id="38" name="object 38"/>
          <p:cNvSpPr txBox="1"/>
          <p:nvPr/>
        </p:nvSpPr>
        <p:spPr>
          <a:xfrm>
            <a:off x="4632044" y="2924493"/>
            <a:ext cx="34671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25" dirty="0">
                <a:solidFill>
                  <a:srgbClr val="404040"/>
                </a:solidFill>
                <a:latin typeface="Microsoft YaHei"/>
                <a:cs typeface="Microsoft YaHei"/>
              </a:rPr>
              <a:t>DPP</a:t>
            </a:r>
            <a:endParaRPr sz="1200">
              <a:latin typeface="Microsoft YaHei"/>
              <a:cs typeface="Microsoft YaHei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345532" y="3107373"/>
            <a:ext cx="9213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solidFill>
                  <a:srgbClr val="404040"/>
                </a:solidFill>
                <a:latin typeface="Microsoft YaHei"/>
                <a:cs typeface="Microsoft YaHei"/>
              </a:rPr>
              <a:t>registration</a:t>
            </a:r>
            <a:endParaRPr sz="1200">
              <a:latin typeface="Microsoft YaHei"/>
              <a:cs typeface="Microsoft YaHei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3995012" y="3290253"/>
            <a:ext cx="162179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404040"/>
                </a:solidFill>
                <a:latin typeface="Microsoft YaHei"/>
                <a:cs typeface="Microsoft YaHei"/>
              </a:rPr>
              <a:t>management</a:t>
            </a:r>
            <a:r>
              <a:rPr sz="1200" b="1" spc="-65" dirty="0">
                <a:solidFill>
                  <a:srgbClr val="404040"/>
                </a:solidFill>
                <a:latin typeface="Microsoft YaHei"/>
                <a:cs typeface="Microsoft YaHei"/>
              </a:rPr>
              <a:t> </a:t>
            </a:r>
            <a:r>
              <a:rPr sz="1200" b="1" spc="-10" dirty="0">
                <a:solidFill>
                  <a:srgbClr val="404040"/>
                </a:solidFill>
                <a:latin typeface="Microsoft YaHei"/>
                <a:cs typeface="Microsoft YaHei"/>
              </a:rPr>
              <a:t>system</a:t>
            </a:r>
            <a:endParaRPr sz="1200">
              <a:latin typeface="Microsoft YaHei"/>
              <a:cs typeface="Microsoft YaHei"/>
            </a:endParaRPr>
          </a:p>
        </p:txBody>
      </p:sp>
      <p:pic>
        <p:nvPicPr>
          <p:cNvPr id="41" name="object 4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814479" y="2919729"/>
            <a:ext cx="1239151" cy="595769"/>
          </a:xfrm>
          <a:prstGeom prst="rect">
            <a:avLst/>
          </a:prstGeom>
        </p:spPr>
      </p:pic>
      <p:sp>
        <p:nvSpPr>
          <p:cNvPr id="42" name="object 42"/>
          <p:cNvSpPr txBox="1"/>
          <p:nvPr/>
        </p:nvSpPr>
        <p:spPr>
          <a:xfrm>
            <a:off x="5319852" y="2501132"/>
            <a:ext cx="1649730" cy="6318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dirty="0">
                <a:solidFill>
                  <a:srgbClr val="001F5F"/>
                </a:solidFill>
                <a:latin typeface="Microsoft YaHei"/>
                <a:cs typeface="Microsoft YaHei"/>
              </a:rPr>
              <a:t>DPP</a:t>
            </a:r>
            <a:r>
              <a:rPr sz="1600" b="1" spc="-50" dirty="0">
                <a:solidFill>
                  <a:srgbClr val="001F5F"/>
                </a:solidFill>
                <a:latin typeface="Microsoft YaHei"/>
                <a:cs typeface="Microsoft YaHei"/>
              </a:rPr>
              <a:t> </a:t>
            </a:r>
            <a:r>
              <a:rPr sz="1600" b="1" spc="-10" dirty="0">
                <a:solidFill>
                  <a:srgbClr val="001F5F"/>
                </a:solidFill>
                <a:latin typeface="Microsoft YaHei"/>
                <a:cs typeface="Microsoft YaHei"/>
              </a:rPr>
              <a:t>application</a:t>
            </a:r>
            <a:endParaRPr sz="1600">
              <a:latin typeface="Microsoft YaHei"/>
              <a:cs typeface="Microsoft YaHei"/>
            </a:endParaRPr>
          </a:p>
          <a:p>
            <a:pPr marL="699770">
              <a:lnSpc>
                <a:spcPct val="100000"/>
              </a:lnSpc>
              <a:spcBef>
                <a:spcPts val="1415"/>
              </a:spcBef>
            </a:pPr>
            <a:r>
              <a:rPr sz="1200" b="1" dirty="0">
                <a:solidFill>
                  <a:srgbClr val="404040"/>
                </a:solidFill>
                <a:latin typeface="Microsoft YaHei"/>
                <a:cs typeface="Microsoft YaHei"/>
              </a:rPr>
              <a:t>DPP</a:t>
            </a:r>
            <a:r>
              <a:rPr sz="1200" b="1" spc="-10" dirty="0">
                <a:solidFill>
                  <a:srgbClr val="404040"/>
                </a:solidFill>
                <a:latin typeface="Microsoft YaHei"/>
                <a:cs typeface="Microsoft YaHei"/>
              </a:rPr>
              <a:t> cross-</a:t>
            </a:r>
            <a:endParaRPr sz="1200">
              <a:latin typeface="Microsoft YaHei"/>
              <a:cs typeface="Microsoft YaHei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5935452" y="3107373"/>
            <a:ext cx="998219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2885" marR="5080" indent="-21082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404040"/>
                </a:solidFill>
                <a:latin typeface="Microsoft YaHei"/>
                <a:cs typeface="Microsoft YaHei"/>
              </a:rPr>
              <a:t>border</a:t>
            </a:r>
            <a:r>
              <a:rPr sz="1200" b="1" spc="-35" dirty="0">
                <a:solidFill>
                  <a:srgbClr val="404040"/>
                </a:solidFill>
                <a:latin typeface="Microsoft YaHei"/>
                <a:cs typeface="Microsoft YaHei"/>
              </a:rPr>
              <a:t> </a:t>
            </a:r>
            <a:r>
              <a:rPr sz="1200" b="1" spc="-10" dirty="0">
                <a:solidFill>
                  <a:srgbClr val="404040"/>
                </a:solidFill>
                <a:latin typeface="Microsoft YaHei"/>
                <a:cs typeface="Microsoft YaHei"/>
              </a:rPr>
              <a:t>trade control</a:t>
            </a:r>
            <a:endParaRPr sz="1200">
              <a:latin typeface="Microsoft YaHei"/>
              <a:cs typeface="Microsoft YaHei"/>
            </a:endParaRPr>
          </a:p>
        </p:txBody>
      </p:sp>
      <p:pic>
        <p:nvPicPr>
          <p:cNvPr id="44" name="object 4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121804" y="2908274"/>
            <a:ext cx="1993709" cy="595769"/>
          </a:xfrm>
          <a:prstGeom prst="rect">
            <a:avLst/>
          </a:prstGeom>
        </p:spPr>
      </p:pic>
      <p:sp>
        <p:nvSpPr>
          <p:cNvPr id="45" name="object 45"/>
          <p:cNvSpPr txBox="1"/>
          <p:nvPr/>
        </p:nvSpPr>
        <p:spPr>
          <a:xfrm>
            <a:off x="7273511" y="2913047"/>
            <a:ext cx="16897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b="1" spc="-25" dirty="0">
                <a:solidFill>
                  <a:srgbClr val="404040"/>
                </a:solidFill>
                <a:latin typeface="Microsoft YaHei"/>
                <a:cs typeface="Microsoft YaHei"/>
              </a:rPr>
              <a:t>DPP</a:t>
            </a:r>
            <a:endParaRPr sz="1200">
              <a:latin typeface="Microsoft YaHei"/>
              <a:cs typeface="Microsoft YaHei"/>
            </a:endParaRPr>
          </a:p>
          <a:p>
            <a:pPr marL="12700" marR="5080" indent="-635" algn="ctr">
              <a:lnSpc>
                <a:spcPct val="100000"/>
              </a:lnSpc>
            </a:pPr>
            <a:r>
              <a:rPr sz="1200" b="1" dirty="0">
                <a:solidFill>
                  <a:srgbClr val="404040"/>
                </a:solidFill>
                <a:latin typeface="Microsoft YaHei"/>
                <a:cs typeface="Microsoft YaHei"/>
              </a:rPr>
              <a:t>International</a:t>
            </a:r>
            <a:r>
              <a:rPr sz="1200" b="1" spc="-70" dirty="0">
                <a:solidFill>
                  <a:srgbClr val="404040"/>
                </a:solidFill>
                <a:latin typeface="Microsoft YaHei"/>
                <a:cs typeface="Microsoft YaHei"/>
              </a:rPr>
              <a:t> </a:t>
            </a:r>
            <a:r>
              <a:rPr sz="1200" b="1" spc="-10" dirty="0">
                <a:solidFill>
                  <a:srgbClr val="404040"/>
                </a:solidFill>
                <a:latin typeface="Microsoft YaHei"/>
                <a:cs typeface="Microsoft YaHei"/>
              </a:rPr>
              <a:t>Mutual </a:t>
            </a:r>
            <a:r>
              <a:rPr sz="1200" b="1" dirty="0">
                <a:solidFill>
                  <a:srgbClr val="404040"/>
                </a:solidFill>
                <a:latin typeface="Microsoft YaHei"/>
                <a:cs typeface="Microsoft YaHei"/>
              </a:rPr>
              <a:t>Certification</a:t>
            </a:r>
            <a:r>
              <a:rPr sz="1200" b="1" spc="-70" dirty="0">
                <a:solidFill>
                  <a:srgbClr val="404040"/>
                </a:solidFill>
                <a:latin typeface="Microsoft YaHei"/>
                <a:cs typeface="Microsoft YaHei"/>
              </a:rPr>
              <a:t> </a:t>
            </a:r>
            <a:r>
              <a:rPr sz="1200" b="1" spc="-10" dirty="0">
                <a:solidFill>
                  <a:srgbClr val="404040"/>
                </a:solidFill>
                <a:latin typeface="Microsoft YaHei"/>
                <a:cs typeface="Microsoft YaHei"/>
              </a:rPr>
              <a:t>Platform</a:t>
            </a:r>
            <a:endParaRPr sz="1200">
              <a:latin typeface="Microsoft YaHei"/>
              <a:cs typeface="Microsoft YaHei"/>
            </a:endParaRPr>
          </a:p>
        </p:txBody>
      </p:sp>
      <p:pic>
        <p:nvPicPr>
          <p:cNvPr id="46" name="object 4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183699" y="2899638"/>
            <a:ext cx="586066" cy="595782"/>
          </a:xfrm>
          <a:prstGeom prst="rect">
            <a:avLst/>
          </a:prstGeom>
        </p:spPr>
      </p:pic>
      <p:sp>
        <p:nvSpPr>
          <p:cNvPr id="47" name="object 47"/>
          <p:cNvSpPr txBox="1"/>
          <p:nvPr/>
        </p:nvSpPr>
        <p:spPr>
          <a:xfrm>
            <a:off x="9302867" y="2995856"/>
            <a:ext cx="3467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25" dirty="0">
                <a:solidFill>
                  <a:srgbClr val="404040"/>
                </a:solidFill>
                <a:latin typeface="Microsoft YaHei"/>
                <a:cs typeface="Microsoft YaHei"/>
              </a:rPr>
              <a:t>DPP</a:t>
            </a:r>
            <a:endParaRPr sz="1200">
              <a:latin typeface="Microsoft YaHei"/>
              <a:cs typeface="Microsoft YaHei"/>
            </a:endParaRPr>
          </a:p>
          <a:p>
            <a:pPr marL="85725">
              <a:lnSpc>
                <a:spcPct val="100000"/>
              </a:lnSpc>
            </a:pPr>
            <a:r>
              <a:rPr sz="1200" b="1" spc="-20" dirty="0">
                <a:solidFill>
                  <a:srgbClr val="404040"/>
                </a:solidFill>
                <a:latin typeface="Microsoft YaHei"/>
                <a:cs typeface="Microsoft YaHei"/>
              </a:rPr>
              <a:t>....</a:t>
            </a:r>
            <a:endParaRPr sz="1200">
              <a:latin typeface="Microsoft YaHei"/>
              <a:cs typeface="Microsoft YaHei"/>
            </a:endParaRPr>
          </a:p>
        </p:txBody>
      </p:sp>
      <p:pic>
        <p:nvPicPr>
          <p:cNvPr id="48" name="object 4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568308" y="4284027"/>
            <a:ext cx="2428989" cy="671474"/>
          </a:xfrm>
          <a:prstGeom prst="rect">
            <a:avLst/>
          </a:prstGeom>
        </p:spPr>
      </p:pic>
      <p:sp>
        <p:nvSpPr>
          <p:cNvPr id="49" name="object 49"/>
          <p:cNvSpPr txBox="1"/>
          <p:nvPr/>
        </p:nvSpPr>
        <p:spPr>
          <a:xfrm>
            <a:off x="2826238" y="4357124"/>
            <a:ext cx="1908175" cy="5156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0" algn="ctr">
              <a:lnSpc>
                <a:spcPts val="1420"/>
              </a:lnSpc>
              <a:spcBef>
                <a:spcPts val="100"/>
              </a:spcBef>
            </a:pPr>
            <a:r>
              <a:rPr sz="1200" b="1" dirty="0">
                <a:solidFill>
                  <a:srgbClr val="404040"/>
                </a:solidFill>
                <a:latin typeface="Microsoft YaHei"/>
                <a:cs typeface="Microsoft YaHei"/>
              </a:rPr>
              <a:t>DPP</a:t>
            </a:r>
            <a:r>
              <a:rPr sz="1200" b="1" spc="-10" dirty="0">
                <a:solidFill>
                  <a:srgbClr val="404040"/>
                </a:solidFill>
                <a:latin typeface="Microsoft YaHei"/>
                <a:cs typeface="Microsoft YaHei"/>
              </a:rPr>
              <a:t> issuance</a:t>
            </a:r>
            <a:endParaRPr sz="1200">
              <a:latin typeface="Microsoft YaHei"/>
              <a:cs typeface="Microsoft YaHei"/>
            </a:endParaRPr>
          </a:p>
          <a:p>
            <a:pPr marL="12700" marR="5080" algn="ctr">
              <a:lnSpc>
                <a:spcPts val="1200"/>
              </a:lnSpc>
              <a:spcBef>
                <a:spcPts val="65"/>
              </a:spcBef>
            </a:pPr>
            <a:r>
              <a:rPr sz="1050" b="1" i="1" spc="-35" dirty="0">
                <a:solidFill>
                  <a:srgbClr val="8496AF"/>
                </a:solidFill>
                <a:latin typeface="Microsoft YaHei"/>
                <a:cs typeface="Microsoft YaHei"/>
              </a:rPr>
              <a:t>Data</a:t>
            </a:r>
            <a:r>
              <a:rPr sz="1050" b="1" i="1" spc="-25" dirty="0">
                <a:solidFill>
                  <a:srgbClr val="8496AF"/>
                </a:solidFill>
                <a:latin typeface="Microsoft YaHei"/>
                <a:cs typeface="Microsoft YaHei"/>
              </a:rPr>
              <a:t> </a:t>
            </a:r>
            <a:r>
              <a:rPr sz="1050" b="1" i="1" spc="-30" dirty="0">
                <a:solidFill>
                  <a:srgbClr val="8496AF"/>
                </a:solidFill>
                <a:latin typeface="Microsoft YaHei"/>
                <a:cs typeface="Microsoft YaHei"/>
              </a:rPr>
              <a:t>certification,</a:t>
            </a:r>
            <a:r>
              <a:rPr sz="1050" b="1" i="1" spc="5" dirty="0">
                <a:solidFill>
                  <a:srgbClr val="8496AF"/>
                </a:solidFill>
                <a:latin typeface="Microsoft YaHei"/>
                <a:cs typeface="Microsoft YaHei"/>
              </a:rPr>
              <a:t> </a:t>
            </a:r>
            <a:r>
              <a:rPr sz="1050" b="1" i="1" spc="-30" dirty="0">
                <a:solidFill>
                  <a:srgbClr val="8496AF"/>
                </a:solidFill>
                <a:latin typeface="Microsoft YaHei"/>
                <a:cs typeface="Microsoft YaHei"/>
              </a:rPr>
              <a:t>conformity </a:t>
            </a:r>
            <a:r>
              <a:rPr sz="1050" b="1" i="1" spc="-35" dirty="0">
                <a:solidFill>
                  <a:srgbClr val="8496AF"/>
                </a:solidFill>
                <a:latin typeface="Microsoft YaHei"/>
                <a:cs typeface="Microsoft YaHei"/>
              </a:rPr>
              <a:t>assessment，electronic</a:t>
            </a:r>
            <a:r>
              <a:rPr sz="1050" b="1" i="1" spc="45" dirty="0">
                <a:solidFill>
                  <a:srgbClr val="8496AF"/>
                </a:solidFill>
                <a:latin typeface="Microsoft YaHei"/>
                <a:cs typeface="Microsoft YaHei"/>
              </a:rPr>
              <a:t> </a:t>
            </a:r>
            <a:r>
              <a:rPr sz="1050" b="1" i="1" spc="-20" dirty="0">
                <a:solidFill>
                  <a:srgbClr val="8496AF"/>
                </a:solidFill>
                <a:latin typeface="Microsoft YaHei"/>
                <a:cs typeface="Microsoft YaHei"/>
              </a:rPr>
              <a:t>seal</a:t>
            </a:r>
            <a:endParaRPr sz="1050">
              <a:latin typeface="Microsoft YaHei"/>
              <a:cs typeface="Microsoft YaHei"/>
            </a:endParaRPr>
          </a:p>
        </p:txBody>
      </p:sp>
      <p:pic>
        <p:nvPicPr>
          <p:cNvPr id="50" name="object 50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060531" y="4274045"/>
            <a:ext cx="2292616" cy="671461"/>
          </a:xfrm>
          <a:prstGeom prst="rect">
            <a:avLst/>
          </a:prstGeom>
        </p:spPr>
      </p:pic>
      <p:sp>
        <p:nvSpPr>
          <p:cNvPr id="51" name="object 51"/>
          <p:cNvSpPr txBox="1"/>
          <p:nvPr/>
        </p:nvSpPr>
        <p:spPr>
          <a:xfrm>
            <a:off x="5209571" y="4347137"/>
            <a:ext cx="1987550" cy="5156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715" algn="ctr">
              <a:lnSpc>
                <a:spcPts val="1420"/>
              </a:lnSpc>
              <a:spcBef>
                <a:spcPts val="100"/>
              </a:spcBef>
            </a:pPr>
            <a:r>
              <a:rPr sz="1200" b="1" dirty="0">
                <a:solidFill>
                  <a:srgbClr val="404040"/>
                </a:solidFill>
                <a:latin typeface="Microsoft YaHei"/>
                <a:cs typeface="Microsoft YaHei"/>
              </a:rPr>
              <a:t>DPP</a:t>
            </a:r>
            <a:r>
              <a:rPr sz="1200" b="1" spc="-10" dirty="0">
                <a:solidFill>
                  <a:srgbClr val="404040"/>
                </a:solidFill>
                <a:latin typeface="Microsoft YaHei"/>
                <a:cs typeface="Microsoft YaHei"/>
              </a:rPr>
              <a:t> storage</a:t>
            </a:r>
            <a:endParaRPr sz="1200">
              <a:latin typeface="Microsoft YaHei"/>
              <a:cs typeface="Microsoft YaHei"/>
            </a:endParaRPr>
          </a:p>
          <a:p>
            <a:pPr marL="12700" marR="5080" algn="ctr">
              <a:lnSpc>
                <a:spcPts val="1200"/>
              </a:lnSpc>
              <a:spcBef>
                <a:spcPts val="70"/>
              </a:spcBef>
            </a:pPr>
            <a:r>
              <a:rPr sz="1050" b="1" i="1" spc="-30" dirty="0">
                <a:solidFill>
                  <a:srgbClr val="8496AF"/>
                </a:solidFill>
                <a:latin typeface="Microsoft YaHei"/>
                <a:cs typeface="Microsoft YaHei"/>
              </a:rPr>
              <a:t>Centralized,</a:t>
            </a:r>
            <a:r>
              <a:rPr sz="1050" b="1" i="1" spc="5" dirty="0">
                <a:solidFill>
                  <a:srgbClr val="8496AF"/>
                </a:solidFill>
                <a:latin typeface="Microsoft YaHei"/>
                <a:cs typeface="Microsoft YaHei"/>
              </a:rPr>
              <a:t> </a:t>
            </a:r>
            <a:r>
              <a:rPr sz="1050" b="1" i="1" spc="-30" dirty="0">
                <a:solidFill>
                  <a:srgbClr val="8496AF"/>
                </a:solidFill>
                <a:latin typeface="Microsoft YaHei"/>
                <a:cs typeface="Microsoft YaHei"/>
              </a:rPr>
              <a:t>distributed,</a:t>
            </a:r>
            <a:r>
              <a:rPr sz="1050" b="1" i="1" spc="-5" dirty="0">
                <a:solidFill>
                  <a:srgbClr val="8496AF"/>
                </a:solidFill>
                <a:latin typeface="Microsoft YaHei"/>
                <a:cs typeface="Microsoft YaHei"/>
              </a:rPr>
              <a:t> </a:t>
            </a:r>
            <a:r>
              <a:rPr sz="1050" b="1" i="1" spc="-30" dirty="0">
                <a:solidFill>
                  <a:srgbClr val="8496AF"/>
                </a:solidFill>
                <a:latin typeface="Microsoft YaHei"/>
                <a:cs typeface="Microsoft YaHei"/>
              </a:rPr>
              <a:t>cloud, </a:t>
            </a:r>
            <a:r>
              <a:rPr sz="1050" b="1" i="1" spc="-20" dirty="0">
                <a:solidFill>
                  <a:srgbClr val="8496AF"/>
                </a:solidFill>
                <a:latin typeface="Microsoft YaHei"/>
                <a:cs typeface="Microsoft YaHei"/>
              </a:rPr>
              <a:t>edge</a:t>
            </a:r>
            <a:endParaRPr sz="1050">
              <a:latin typeface="Microsoft YaHei"/>
              <a:cs typeface="Microsoft YaHei"/>
            </a:endParaRPr>
          </a:p>
        </p:txBody>
      </p:sp>
      <p:pic>
        <p:nvPicPr>
          <p:cNvPr id="52" name="object 52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7416393" y="4274045"/>
            <a:ext cx="2392197" cy="671461"/>
          </a:xfrm>
          <a:prstGeom prst="rect">
            <a:avLst/>
          </a:prstGeom>
        </p:spPr>
      </p:pic>
      <p:sp>
        <p:nvSpPr>
          <p:cNvPr id="53" name="object 53"/>
          <p:cNvSpPr txBox="1"/>
          <p:nvPr/>
        </p:nvSpPr>
        <p:spPr>
          <a:xfrm>
            <a:off x="7875348" y="4423337"/>
            <a:ext cx="1469390" cy="3632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985" algn="ctr">
              <a:lnSpc>
                <a:spcPts val="1420"/>
              </a:lnSpc>
              <a:spcBef>
                <a:spcPts val="100"/>
              </a:spcBef>
            </a:pPr>
            <a:r>
              <a:rPr sz="1200" b="1" dirty="0">
                <a:solidFill>
                  <a:srgbClr val="404040"/>
                </a:solidFill>
                <a:latin typeface="Microsoft YaHei"/>
                <a:cs typeface="Microsoft YaHei"/>
              </a:rPr>
              <a:t>DPP</a:t>
            </a:r>
            <a:r>
              <a:rPr sz="1200" b="1" spc="-10" dirty="0">
                <a:solidFill>
                  <a:srgbClr val="404040"/>
                </a:solidFill>
                <a:latin typeface="Microsoft YaHei"/>
                <a:cs typeface="Microsoft YaHei"/>
              </a:rPr>
              <a:t> verification</a:t>
            </a:r>
            <a:endParaRPr sz="1200">
              <a:latin typeface="Microsoft YaHei"/>
              <a:cs typeface="Microsoft YaHei"/>
            </a:endParaRPr>
          </a:p>
          <a:p>
            <a:pPr algn="ctr">
              <a:lnSpc>
                <a:spcPts val="1240"/>
              </a:lnSpc>
            </a:pPr>
            <a:r>
              <a:rPr sz="1050" b="1" i="1" spc="-45" dirty="0">
                <a:solidFill>
                  <a:srgbClr val="8496AF"/>
                </a:solidFill>
                <a:latin typeface="Microsoft YaHei"/>
                <a:cs typeface="Microsoft YaHei"/>
              </a:rPr>
              <a:t>DID</a:t>
            </a:r>
            <a:r>
              <a:rPr sz="1050" b="1" i="1" spc="-70" dirty="0">
                <a:solidFill>
                  <a:srgbClr val="8496AF"/>
                </a:solidFill>
                <a:latin typeface="Microsoft YaHei"/>
                <a:cs typeface="Microsoft YaHei"/>
              </a:rPr>
              <a:t>、</a:t>
            </a:r>
            <a:r>
              <a:rPr sz="1050" b="1" i="1" spc="-45" dirty="0">
                <a:solidFill>
                  <a:srgbClr val="8496AF"/>
                </a:solidFill>
                <a:latin typeface="Microsoft YaHei"/>
                <a:cs typeface="Microsoft YaHei"/>
              </a:rPr>
              <a:t>DPP-</a:t>
            </a:r>
            <a:r>
              <a:rPr sz="1050" b="1" i="1" spc="-55" dirty="0">
                <a:solidFill>
                  <a:srgbClr val="8496AF"/>
                </a:solidFill>
                <a:latin typeface="Microsoft YaHei"/>
                <a:cs typeface="Microsoft YaHei"/>
              </a:rPr>
              <a:t>VC</a:t>
            </a:r>
            <a:r>
              <a:rPr sz="1050" b="1" i="1" spc="-70" dirty="0">
                <a:solidFill>
                  <a:srgbClr val="8496AF"/>
                </a:solidFill>
                <a:latin typeface="Microsoft YaHei"/>
                <a:cs typeface="Microsoft YaHei"/>
              </a:rPr>
              <a:t>、</a:t>
            </a:r>
            <a:r>
              <a:rPr sz="1050" b="1" i="1" spc="-10" dirty="0">
                <a:solidFill>
                  <a:srgbClr val="8496AF"/>
                </a:solidFill>
                <a:latin typeface="Microsoft YaHei"/>
                <a:cs typeface="Microsoft YaHei"/>
              </a:rPr>
              <a:t>PKI/CA</a:t>
            </a:r>
            <a:endParaRPr sz="1050">
              <a:latin typeface="Microsoft YaHei"/>
              <a:cs typeface="Microsoft YaHei"/>
            </a:endParaRPr>
          </a:p>
        </p:txBody>
      </p:sp>
      <p:pic>
        <p:nvPicPr>
          <p:cNvPr id="54" name="object 54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2568308" y="5674080"/>
            <a:ext cx="2440305" cy="671461"/>
          </a:xfrm>
          <a:prstGeom prst="rect">
            <a:avLst/>
          </a:prstGeom>
        </p:spPr>
      </p:pic>
      <p:sp>
        <p:nvSpPr>
          <p:cNvPr id="55" name="object 55"/>
          <p:cNvSpPr txBox="1"/>
          <p:nvPr/>
        </p:nvSpPr>
        <p:spPr>
          <a:xfrm>
            <a:off x="2705154" y="5747176"/>
            <a:ext cx="2162175" cy="5156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" algn="ctr">
              <a:lnSpc>
                <a:spcPts val="1420"/>
              </a:lnSpc>
              <a:spcBef>
                <a:spcPts val="100"/>
              </a:spcBef>
            </a:pPr>
            <a:r>
              <a:rPr sz="1200" b="1" dirty="0">
                <a:solidFill>
                  <a:srgbClr val="404040"/>
                </a:solidFill>
                <a:latin typeface="Microsoft YaHei"/>
                <a:cs typeface="Microsoft YaHei"/>
              </a:rPr>
              <a:t>DPP</a:t>
            </a:r>
            <a:r>
              <a:rPr sz="1200" b="1" spc="-10" dirty="0">
                <a:solidFill>
                  <a:srgbClr val="404040"/>
                </a:solidFill>
                <a:latin typeface="Microsoft YaHei"/>
                <a:cs typeface="Microsoft YaHei"/>
              </a:rPr>
              <a:t> </a:t>
            </a:r>
            <a:r>
              <a:rPr sz="1200" b="1" spc="-20" dirty="0">
                <a:solidFill>
                  <a:srgbClr val="404040"/>
                </a:solidFill>
                <a:latin typeface="Microsoft YaHei"/>
                <a:cs typeface="Microsoft YaHei"/>
              </a:rPr>
              <a:t>model</a:t>
            </a:r>
            <a:endParaRPr sz="1200">
              <a:latin typeface="Microsoft YaHei"/>
              <a:cs typeface="Microsoft YaHei"/>
            </a:endParaRPr>
          </a:p>
          <a:p>
            <a:pPr marL="12700" marR="5080" algn="ctr">
              <a:lnSpc>
                <a:spcPts val="1200"/>
              </a:lnSpc>
              <a:spcBef>
                <a:spcPts val="65"/>
              </a:spcBef>
            </a:pPr>
            <a:r>
              <a:rPr sz="1050" b="1" i="1" spc="-35" dirty="0">
                <a:solidFill>
                  <a:srgbClr val="8496AF"/>
                </a:solidFill>
                <a:latin typeface="Microsoft YaHei"/>
                <a:cs typeface="Microsoft YaHei"/>
              </a:rPr>
              <a:t>Data</a:t>
            </a:r>
            <a:r>
              <a:rPr sz="1050" b="1" i="1" spc="-45" dirty="0">
                <a:solidFill>
                  <a:srgbClr val="8496AF"/>
                </a:solidFill>
                <a:latin typeface="Microsoft YaHei"/>
                <a:cs typeface="Microsoft YaHei"/>
              </a:rPr>
              <a:t> </a:t>
            </a:r>
            <a:r>
              <a:rPr sz="1050" b="1" i="1" spc="-25" dirty="0">
                <a:solidFill>
                  <a:srgbClr val="8496AF"/>
                </a:solidFill>
                <a:latin typeface="Microsoft YaHei"/>
                <a:cs typeface="Microsoft YaHei"/>
              </a:rPr>
              <a:t>model,</a:t>
            </a:r>
            <a:r>
              <a:rPr sz="1050" b="1" i="1" spc="-35" dirty="0">
                <a:solidFill>
                  <a:srgbClr val="8496AF"/>
                </a:solidFill>
                <a:latin typeface="Microsoft YaHei"/>
                <a:cs typeface="Microsoft YaHei"/>
              </a:rPr>
              <a:t> </a:t>
            </a:r>
            <a:r>
              <a:rPr sz="1050" b="1" i="1" spc="-30" dirty="0">
                <a:solidFill>
                  <a:srgbClr val="8496AF"/>
                </a:solidFill>
                <a:latin typeface="Microsoft YaHei"/>
                <a:cs typeface="Microsoft YaHei"/>
              </a:rPr>
              <a:t>data</a:t>
            </a:r>
            <a:r>
              <a:rPr sz="1050" b="1" i="1" spc="-40" dirty="0">
                <a:solidFill>
                  <a:srgbClr val="8496AF"/>
                </a:solidFill>
                <a:latin typeface="Microsoft YaHei"/>
                <a:cs typeface="Microsoft YaHei"/>
              </a:rPr>
              <a:t> </a:t>
            </a:r>
            <a:r>
              <a:rPr sz="1050" b="1" i="1" spc="-30" dirty="0">
                <a:solidFill>
                  <a:srgbClr val="8496AF"/>
                </a:solidFill>
                <a:latin typeface="Microsoft YaHei"/>
                <a:cs typeface="Microsoft YaHei"/>
              </a:rPr>
              <a:t>dictionary,</a:t>
            </a:r>
            <a:r>
              <a:rPr sz="1050" b="1" i="1" spc="-25" dirty="0">
                <a:solidFill>
                  <a:srgbClr val="8496AF"/>
                </a:solidFill>
                <a:latin typeface="Microsoft YaHei"/>
                <a:cs typeface="Microsoft YaHei"/>
              </a:rPr>
              <a:t> </a:t>
            </a:r>
            <a:r>
              <a:rPr sz="1050" b="1" i="1" spc="-20" dirty="0">
                <a:solidFill>
                  <a:srgbClr val="8496AF"/>
                </a:solidFill>
                <a:latin typeface="Microsoft YaHei"/>
                <a:cs typeface="Microsoft YaHei"/>
              </a:rPr>
              <a:t>data space</a:t>
            </a:r>
            <a:endParaRPr sz="1050">
              <a:latin typeface="Microsoft YaHei"/>
              <a:cs typeface="Microsoft YaHei"/>
            </a:endParaRPr>
          </a:p>
        </p:txBody>
      </p:sp>
      <p:pic>
        <p:nvPicPr>
          <p:cNvPr id="56" name="object 56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5071859" y="5664085"/>
            <a:ext cx="2292616" cy="671474"/>
          </a:xfrm>
          <a:prstGeom prst="rect">
            <a:avLst/>
          </a:prstGeom>
        </p:spPr>
      </p:pic>
      <p:sp>
        <p:nvSpPr>
          <p:cNvPr id="57" name="object 57"/>
          <p:cNvSpPr txBox="1"/>
          <p:nvPr/>
        </p:nvSpPr>
        <p:spPr>
          <a:xfrm>
            <a:off x="5338412" y="5281235"/>
            <a:ext cx="1628775" cy="9715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dirty="0">
                <a:solidFill>
                  <a:srgbClr val="001F5F"/>
                </a:solidFill>
                <a:latin typeface="Microsoft YaHei"/>
                <a:cs typeface="Microsoft YaHei"/>
              </a:rPr>
              <a:t>DPP</a:t>
            </a:r>
            <a:r>
              <a:rPr sz="1600" b="1" spc="-50" dirty="0">
                <a:solidFill>
                  <a:srgbClr val="001F5F"/>
                </a:solidFill>
                <a:latin typeface="Microsoft YaHei"/>
                <a:cs typeface="Microsoft YaHei"/>
              </a:rPr>
              <a:t> </a:t>
            </a:r>
            <a:r>
              <a:rPr sz="1600" b="1" spc="-10" dirty="0">
                <a:solidFill>
                  <a:srgbClr val="001F5F"/>
                </a:solidFill>
                <a:latin typeface="Microsoft YaHei"/>
                <a:cs typeface="Microsoft YaHei"/>
              </a:rPr>
              <a:t>generation</a:t>
            </a:r>
            <a:endParaRPr sz="1600">
              <a:latin typeface="Microsoft YaHei"/>
              <a:cs typeface="Microsoft YaHei"/>
            </a:endParaRPr>
          </a:p>
          <a:p>
            <a:pPr marL="135890" marR="5080" indent="5715" algn="ctr">
              <a:lnSpc>
                <a:spcPct val="96000"/>
              </a:lnSpc>
              <a:spcBef>
                <a:spcPts val="1730"/>
              </a:spcBef>
            </a:pPr>
            <a:r>
              <a:rPr sz="1200" b="1" dirty="0">
                <a:solidFill>
                  <a:srgbClr val="404040"/>
                </a:solidFill>
                <a:latin typeface="Microsoft YaHei"/>
                <a:cs typeface="Microsoft YaHei"/>
              </a:rPr>
              <a:t>DPP</a:t>
            </a:r>
            <a:r>
              <a:rPr sz="1200" b="1" spc="-10" dirty="0">
                <a:solidFill>
                  <a:srgbClr val="404040"/>
                </a:solidFill>
                <a:latin typeface="Microsoft YaHei"/>
                <a:cs typeface="Microsoft YaHei"/>
              </a:rPr>
              <a:t> acquisition </a:t>
            </a:r>
            <a:r>
              <a:rPr sz="1050" b="1" i="1" spc="-30" dirty="0">
                <a:solidFill>
                  <a:srgbClr val="8496AF"/>
                </a:solidFill>
                <a:latin typeface="Microsoft YaHei"/>
                <a:cs typeface="Microsoft YaHei"/>
              </a:rPr>
              <a:t>Sensing,</a:t>
            </a:r>
            <a:r>
              <a:rPr sz="1050" b="1" i="1" spc="-20" dirty="0">
                <a:solidFill>
                  <a:srgbClr val="8496AF"/>
                </a:solidFill>
                <a:latin typeface="Microsoft YaHei"/>
                <a:cs typeface="Microsoft YaHei"/>
              </a:rPr>
              <a:t> </a:t>
            </a:r>
            <a:r>
              <a:rPr sz="1050" b="1" i="1" spc="-40" dirty="0">
                <a:solidFill>
                  <a:srgbClr val="8496AF"/>
                </a:solidFill>
                <a:latin typeface="Microsoft YaHei"/>
                <a:cs typeface="Microsoft YaHei"/>
              </a:rPr>
              <a:t>measurement, </a:t>
            </a:r>
            <a:r>
              <a:rPr sz="1050" b="1" i="1" spc="-35" dirty="0">
                <a:solidFill>
                  <a:srgbClr val="8496AF"/>
                </a:solidFill>
                <a:latin typeface="Microsoft YaHei"/>
                <a:cs typeface="Microsoft YaHei"/>
              </a:rPr>
              <a:t>middleware,</a:t>
            </a:r>
            <a:r>
              <a:rPr sz="1050" b="1" i="1" spc="15" dirty="0">
                <a:solidFill>
                  <a:srgbClr val="8496AF"/>
                </a:solidFill>
                <a:latin typeface="Microsoft YaHei"/>
                <a:cs typeface="Microsoft YaHei"/>
              </a:rPr>
              <a:t> </a:t>
            </a:r>
            <a:r>
              <a:rPr sz="1050" b="1" i="1" spc="-10" dirty="0">
                <a:solidFill>
                  <a:srgbClr val="8496AF"/>
                </a:solidFill>
                <a:latin typeface="Microsoft YaHei"/>
                <a:cs typeface="Microsoft YaHei"/>
              </a:rPr>
              <a:t>reading</a:t>
            </a:r>
            <a:endParaRPr sz="1050">
              <a:latin typeface="Microsoft YaHei"/>
              <a:cs typeface="Microsoft YaHei"/>
            </a:endParaRPr>
          </a:p>
        </p:txBody>
      </p:sp>
      <p:pic>
        <p:nvPicPr>
          <p:cNvPr id="58" name="object 58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7427721" y="5664085"/>
            <a:ext cx="2424074" cy="671474"/>
          </a:xfrm>
          <a:prstGeom prst="rect">
            <a:avLst/>
          </a:prstGeom>
        </p:spPr>
      </p:pic>
      <p:sp>
        <p:nvSpPr>
          <p:cNvPr id="59" name="object 59"/>
          <p:cNvSpPr txBox="1"/>
          <p:nvPr/>
        </p:nvSpPr>
        <p:spPr>
          <a:xfrm>
            <a:off x="7697768" y="5737187"/>
            <a:ext cx="1877695" cy="5156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985" algn="ctr">
              <a:lnSpc>
                <a:spcPts val="1420"/>
              </a:lnSpc>
              <a:spcBef>
                <a:spcPts val="100"/>
              </a:spcBef>
            </a:pPr>
            <a:r>
              <a:rPr sz="1200" b="1" dirty="0">
                <a:solidFill>
                  <a:srgbClr val="404040"/>
                </a:solidFill>
                <a:latin typeface="Microsoft YaHei"/>
                <a:cs typeface="Microsoft YaHei"/>
              </a:rPr>
              <a:t>DPP</a:t>
            </a:r>
            <a:r>
              <a:rPr sz="1200" b="1" spc="-10" dirty="0">
                <a:solidFill>
                  <a:srgbClr val="404040"/>
                </a:solidFill>
                <a:latin typeface="Microsoft YaHei"/>
                <a:cs typeface="Microsoft YaHei"/>
              </a:rPr>
              <a:t> identification</a:t>
            </a:r>
            <a:endParaRPr sz="1200">
              <a:latin typeface="Microsoft YaHei"/>
              <a:cs typeface="Microsoft YaHei"/>
            </a:endParaRPr>
          </a:p>
          <a:p>
            <a:pPr marL="12700" marR="5080" algn="ctr">
              <a:lnSpc>
                <a:spcPts val="1200"/>
              </a:lnSpc>
              <a:spcBef>
                <a:spcPts val="70"/>
              </a:spcBef>
            </a:pPr>
            <a:r>
              <a:rPr sz="1050" b="1" i="1" spc="-30" dirty="0">
                <a:solidFill>
                  <a:srgbClr val="8496AF"/>
                </a:solidFill>
                <a:latin typeface="Microsoft YaHei"/>
                <a:cs typeface="Microsoft YaHei"/>
              </a:rPr>
              <a:t>Identification</a:t>
            </a:r>
            <a:r>
              <a:rPr sz="1050" b="1" i="1" spc="-5" dirty="0">
                <a:solidFill>
                  <a:srgbClr val="8496AF"/>
                </a:solidFill>
                <a:latin typeface="Microsoft YaHei"/>
                <a:cs typeface="Microsoft YaHei"/>
              </a:rPr>
              <a:t> </a:t>
            </a:r>
            <a:r>
              <a:rPr sz="1050" b="1" i="1" spc="-30" dirty="0">
                <a:solidFill>
                  <a:srgbClr val="8496AF"/>
                </a:solidFill>
                <a:latin typeface="Microsoft YaHei"/>
                <a:cs typeface="Microsoft YaHei"/>
              </a:rPr>
              <a:t>carrier,</a:t>
            </a:r>
            <a:r>
              <a:rPr sz="1050" b="1" i="1" dirty="0">
                <a:solidFill>
                  <a:srgbClr val="8496AF"/>
                </a:solidFill>
                <a:latin typeface="Microsoft YaHei"/>
                <a:cs typeface="Microsoft YaHei"/>
              </a:rPr>
              <a:t> </a:t>
            </a:r>
            <a:r>
              <a:rPr sz="1050" b="1" i="1" spc="-30" dirty="0">
                <a:solidFill>
                  <a:srgbClr val="8496AF"/>
                </a:solidFill>
                <a:latin typeface="Microsoft YaHei"/>
                <a:cs typeface="Microsoft YaHei"/>
              </a:rPr>
              <a:t>coding, </a:t>
            </a:r>
            <a:r>
              <a:rPr sz="1050" b="1" i="1" spc="-10" dirty="0">
                <a:solidFill>
                  <a:srgbClr val="8496AF"/>
                </a:solidFill>
                <a:latin typeface="Microsoft YaHei"/>
                <a:cs typeface="Microsoft YaHei"/>
              </a:rPr>
              <a:t>parsing</a:t>
            </a:r>
            <a:endParaRPr sz="1050">
              <a:latin typeface="Microsoft YaHei"/>
              <a:cs typeface="Microsoft YaHei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9926822" y="2600829"/>
            <a:ext cx="311785" cy="3674745"/>
          </a:xfrm>
          <a:custGeom>
            <a:avLst/>
            <a:gdLst/>
            <a:ahLst/>
            <a:cxnLst/>
            <a:rect l="l" t="t" r="r" b="b"/>
            <a:pathLst>
              <a:path w="311784" h="3674745">
                <a:moveTo>
                  <a:pt x="0" y="3674224"/>
                </a:moveTo>
                <a:lnTo>
                  <a:pt x="41397" y="3645005"/>
                </a:lnTo>
                <a:lnTo>
                  <a:pt x="66753" y="3595467"/>
                </a:lnTo>
                <a:lnTo>
                  <a:pt x="89804" y="3524578"/>
                </a:lnTo>
                <a:lnTo>
                  <a:pt x="100327" y="3481848"/>
                </a:lnTo>
                <a:lnTo>
                  <a:pt x="110109" y="3434646"/>
                </a:lnTo>
                <a:lnTo>
                  <a:pt x="119094" y="3383262"/>
                </a:lnTo>
                <a:lnTo>
                  <a:pt x="127228" y="3327983"/>
                </a:lnTo>
                <a:lnTo>
                  <a:pt x="134456" y="3269099"/>
                </a:lnTo>
                <a:lnTo>
                  <a:pt x="140722" y="3206899"/>
                </a:lnTo>
                <a:lnTo>
                  <a:pt x="145973" y="3141671"/>
                </a:lnTo>
                <a:lnTo>
                  <a:pt x="150152" y="3073703"/>
                </a:lnTo>
                <a:lnTo>
                  <a:pt x="153206" y="3003286"/>
                </a:lnTo>
                <a:lnTo>
                  <a:pt x="155078" y="2930707"/>
                </a:lnTo>
                <a:lnTo>
                  <a:pt x="155714" y="2856255"/>
                </a:lnTo>
                <a:lnTo>
                  <a:pt x="155714" y="2655087"/>
                </a:lnTo>
                <a:lnTo>
                  <a:pt x="156351" y="2580635"/>
                </a:lnTo>
                <a:lnTo>
                  <a:pt x="158223" y="2508056"/>
                </a:lnTo>
                <a:lnTo>
                  <a:pt x="161276" y="2437637"/>
                </a:lnTo>
                <a:lnTo>
                  <a:pt x="165455" y="2369669"/>
                </a:lnTo>
                <a:lnTo>
                  <a:pt x="170706" y="2304440"/>
                </a:lnTo>
                <a:lnTo>
                  <a:pt x="176973" y="2242239"/>
                </a:lnTo>
                <a:lnTo>
                  <a:pt x="184200" y="2183354"/>
                </a:lnTo>
                <a:lnTo>
                  <a:pt x="192335" y="2128075"/>
                </a:lnTo>
                <a:lnTo>
                  <a:pt x="201320" y="2076689"/>
                </a:lnTo>
                <a:lnTo>
                  <a:pt x="211102" y="2029487"/>
                </a:lnTo>
                <a:lnTo>
                  <a:pt x="221625" y="1986756"/>
                </a:lnTo>
                <a:lnTo>
                  <a:pt x="232834" y="1948785"/>
                </a:lnTo>
                <a:lnTo>
                  <a:pt x="257093" y="1888281"/>
                </a:lnTo>
                <a:lnTo>
                  <a:pt x="283438" y="1850284"/>
                </a:lnTo>
                <a:lnTo>
                  <a:pt x="311429" y="1837105"/>
                </a:lnTo>
                <a:lnTo>
                  <a:pt x="297255" y="1833763"/>
                </a:lnTo>
                <a:lnTo>
                  <a:pt x="257093" y="1785931"/>
                </a:lnTo>
                <a:lnTo>
                  <a:pt x="232834" y="1725429"/>
                </a:lnTo>
                <a:lnTo>
                  <a:pt x="221625" y="1687459"/>
                </a:lnTo>
                <a:lnTo>
                  <a:pt x="211102" y="1644729"/>
                </a:lnTo>
                <a:lnTo>
                  <a:pt x="201320" y="1597528"/>
                </a:lnTo>
                <a:lnTo>
                  <a:pt x="192335" y="1546143"/>
                </a:lnTo>
                <a:lnTo>
                  <a:pt x="184200" y="1490865"/>
                </a:lnTo>
                <a:lnTo>
                  <a:pt x="176973" y="1431981"/>
                </a:lnTo>
                <a:lnTo>
                  <a:pt x="170706" y="1369780"/>
                </a:lnTo>
                <a:lnTo>
                  <a:pt x="165455" y="1304552"/>
                </a:lnTo>
                <a:lnTo>
                  <a:pt x="161276" y="1236585"/>
                </a:lnTo>
                <a:lnTo>
                  <a:pt x="158223" y="1166167"/>
                </a:lnTo>
                <a:lnTo>
                  <a:pt x="156351" y="1093588"/>
                </a:lnTo>
                <a:lnTo>
                  <a:pt x="155714" y="1019136"/>
                </a:lnTo>
                <a:lnTo>
                  <a:pt x="155714" y="817968"/>
                </a:lnTo>
                <a:lnTo>
                  <a:pt x="155078" y="743517"/>
                </a:lnTo>
                <a:lnTo>
                  <a:pt x="153205" y="670937"/>
                </a:lnTo>
                <a:lnTo>
                  <a:pt x="150151" y="600520"/>
                </a:lnTo>
                <a:lnTo>
                  <a:pt x="145971" y="532553"/>
                </a:lnTo>
                <a:lnTo>
                  <a:pt x="140720" y="467324"/>
                </a:lnTo>
                <a:lnTo>
                  <a:pt x="134453" y="405124"/>
                </a:lnTo>
                <a:lnTo>
                  <a:pt x="127224" y="346240"/>
                </a:lnTo>
                <a:lnTo>
                  <a:pt x="119090" y="290961"/>
                </a:lnTo>
                <a:lnTo>
                  <a:pt x="110104" y="239577"/>
                </a:lnTo>
                <a:lnTo>
                  <a:pt x="100322" y="192376"/>
                </a:lnTo>
                <a:lnTo>
                  <a:pt x="89798" y="149646"/>
                </a:lnTo>
                <a:lnTo>
                  <a:pt x="78589" y="111676"/>
                </a:lnTo>
                <a:lnTo>
                  <a:pt x="54331" y="51174"/>
                </a:lnTo>
                <a:lnTo>
                  <a:pt x="27988" y="13178"/>
                </a:lnTo>
                <a:lnTo>
                  <a:pt x="14172" y="3342"/>
                </a:lnTo>
                <a:lnTo>
                  <a:pt x="0" y="0"/>
                </a:lnTo>
              </a:path>
            </a:pathLst>
          </a:custGeom>
          <a:ln w="19050">
            <a:solidFill>
              <a:srgbClr val="DAE2F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 txBox="1"/>
          <p:nvPr/>
        </p:nvSpPr>
        <p:spPr>
          <a:xfrm>
            <a:off x="210187" y="930240"/>
            <a:ext cx="11727180" cy="1013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8450" marR="5080" indent="-286385" algn="just">
              <a:lnSpc>
                <a:spcPct val="120000"/>
              </a:lnSpc>
              <a:spcBef>
                <a:spcPts val="100"/>
              </a:spcBef>
              <a:buFont typeface="Wingdings"/>
              <a:buChar char=""/>
              <a:tabLst>
                <a:tab pos="298450" algn="l"/>
              </a:tabLst>
            </a:pPr>
            <a:r>
              <a:rPr sz="1800" b="1" dirty="0">
                <a:latin typeface="Arial"/>
                <a:cs typeface="Arial"/>
              </a:rPr>
              <a:t>By</a:t>
            </a:r>
            <a:r>
              <a:rPr sz="1800" b="1" spc="25" dirty="0">
                <a:latin typeface="Arial"/>
                <a:cs typeface="Arial"/>
              </a:rPr>
              <a:t>  </a:t>
            </a:r>
            <a:r>
              <a:rPr sz="1800" b="1" spc="55" dirty="0">
                <a:latin typeface="Arial"/>
                <a:cs typeface="Arial"/>
              </a:rPr>
              <a:t>integrating</a:t>
            </a:r>
            <a:r>
              <a:rPr sz="1800" b="1" spc="45" dirty="0">
                <a:latin typeface="Arial"/>
                <a:cs typeface="Arial"/>
              </a:rPr>
              <a:t>  </a:t>
            </a:r>
            <a:r>
              <a:rPr sz="1800" b="1" dirty="0">
                <a:latin typeface="Arial"/>
                <a:cs typeface="Arial"/>
              </a:rPr>
              <a:t>the</a:t>
            </a:r>
            <a:r>
              <a:rPr sz="1800" b="1" spc="45" dirty="0">
                <a:latin typeface="Arial"/>
                <a:cs typeface="Arial"/>
              </a:rPr>
              <a:t>  </a:t>
            </a:r>
            <a:r>
              <a:rPr sz="1800" b="1" dirty="0">
                <a:latin typeface="Arial"/>
                <a:cs typeface="Arial"/>
              </a:rPr>
              <a:t>new</a:t>
            </a:r>
            <a:r>
              <a:rPr sz="1800" b="1" spc="45" dirty="0">
                <a:latin typeface="Arial"/>
                <a:cs typeface="Arial"/>
              </a:rPr>
              <a:t>  </a:t>
            </a:r>
            <a:r>
              <a:rPr sz="1800" b="1" spc="55" dirty="0">
                <a:latin typeface="Arial"/>
                <a:cs typeface="Arial"/>
              </a:rPr>
              <a:t>generation</a:t>
            </a:r>
            <a:r>
              <a:rPr sz="1800" b="1" spc="40" dirty="0">
                <a:latin typeface="Arial"/>
                <a:cs typeface="Arial"/>
              </a:rPr>
              <a:t>  </a:t>
            </a:r>
            <a:r>
              <a:rPr sz="1800" b="1" dirty="0">
                <a:latin typeface="Arial"/>
                <a:cs typeface="Arial"/>
              </a:rPr>
              <a:t>of</a:t>
            </a:r>
            <a:r>
              <a:rPr sz="1800" b="1" spc="45" dirty="0">
                <a:latin typeface="Arial"/>
                <a:cs typeface="Arial"/>
              </a:rPr>
              <a:t>  </a:t>
            </a:r>
            <a:r>
              <a:rPr sz="1800" b="1" spc="55" dirty="0">
                <a:latin typeface="Arial"/>
                <a:cs typeface="Arial"/>
              </a:rPr>
              <a:t>information</a:t>
            </a:r>
            <a:r>
              <a:rPr sz="1800" b="1" spc="50" dirty="0">
                <a:latin typeface="Arial"/>
                <a:cs typeface="Arial"/>
              </a:rPr>
              <a:t>  </a:t>
            </a:r>
            <a:r>
              <a:rPr sz="1800" b="1" spc="45" dirty="0">
                <a:latin typeface="Arial"/>
                <a:cs typeface="Arial"/>
              </a:rPr>
              <a:t>technologies,  </a:t>
            </a:r>
            <a:r>
              <a:rPr sz="1800" b="1" dirty="0">
                <a:solidFill>
                  <a:srgbClr val="C00000"/>
                </a:solidFill>
                <a:latin typeface="Arial"/>
                <a:cs typeface="Arial"/>
              </a:rPr>
              <a:t>a</a:t>
            </a:r>
            <a:r>
              <a:rPr sz="1800" b="1" spc="40" dirty="0">
                <a:solidFill>
                  <a:srgbClr val="C00000"/>
                </a:solidFill>
                <a:latin typeface="Arial"/>
                <a:cs typeface="Arial"/>
              </a:rPr>
              <a:t>  </a:t>
            </a:r>
            <a:r>
              <a:rPr sz="1800" b="1" spc="55" dirty="0">
                <a:solidFill>
                  <a:srgbClr val="C00000"/>
                </a:solidFill>
                <a:latin typeface="Arial"/>
                <a:cs typeface="Arial"/>
              </a:rPr>
              <a:t>technical</a:t>
            </a:r>
            <a:r>
              <a:rPr sz="1800" b="1" spc="50" dirty="0">
                <a:solidFill>
                  <a:srgbClr val="C00000"/>
                </a:solidFill>
                <a:latin typeface="Arial"/>
                <a:cs typeface="Arial"/>
              </a:rPr>
              <a:t>  </a:t>
            </a:r>
            <a:r>
              <a:rPr sz="1800" b="1" spc="55" dirty="0">
                <a:solidFill>
                  <a:srgbClr val="C00000"/>
                </a:solidFill>
                <a:latin typeface="Arial"/>
                <a:cs typeface="Arial"/>
              </a:rPr>
              <a:t>framework</a:t>
            </a:r>
            <a:r>
              <a:rPr sz="1800" b="1" spc="25" dirty="0">
                <a:solidFill>
                  <a:srgbClr val="C00000"/>
                </a:solidFill>
                <a:latin typeface="Arial"/>
                <a:cs typeface="Arial"/>
              </a:rPr>
              <a:t>  </a:t>
            </a:r>
            <a:r>
              <a:rPr sz="1800" b="1" dirty="0">
                <a:latin typeface="Arial"/>
                <a:cs typeface="Arial"/>
              </a:rPr>
              <a:t>will</a:t>
            </a:r>
            <a:r>
              <a:rPr sz="1800" b="1" spc="15" dirty="0">
                <a:latin typeface="Arial"/>
                <a:cs typeface="Arial"/>
              </a:rPr>
              <a:t>  </a:t>
            </a:r>
            <a:r>
              <a:rPr sz="1800" b="1" spc="-25" dirty="0">
                <a:latin typeface="Arial"/>
                <a:cs typeface="Arial"/>
              </a:rPr>
              <a:t>be </a:t>
            </a:r>
            <a:r>
              <a:rPr sz="1800" b="1" dirty="0">
                <a:latin typeface="Arial"/>
                <a:cs typeface="Arial"/>
              </a:rPr>
              <a:t>constructed</a:t>
            </a:r>
            <a:r>
              <a:rPr sz="1800" b="1" spc="48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to</a:t>
            </a:r>
            <a:r>
              <a:rPr sz="1800" b="1" spc="48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achieve</a:t>
            </a:r>
            <a:r>
              <a:rPr sz="1800" b="1" spc="47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comprehensive</a:t>
            </a:r>
            <a:r>
              <a:rPr sz="1800" b="1" spc="48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perception</a:t>
            </a:r>
            <a:r>
              <a:rPr sz="1800" b="1" spc="46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of</a:t>
            </a:r>
            <a:r>
              <a:rPr sz="1800" b="1" spc="47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DPP,</a:t>
            </a:r>
            <a:r>
              <a:rPr sz="1800" b="1" spc="455" dirty="0"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C00000"/>
                </a:solidFill>
                <a:latin typeface="Arial"/>
                <a:cs typeface="Arial"/>
              </a:rPr>
              <a:t>a</a:t>
            </a:r>
            <a:r>
              <a:rPr sz="1800" b="1" spc="44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C00000"/>
                </a:solidFill>
                <a:latin typeface="Arial"/>
                <a:cs typeface="Arial"/>
              </a:rPr>
              <a:t>green</a:t>
            </a:r>
            <a:r>
              <a:rPr sz="1800" b="1" spc="484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C00000"/>
                </a:solidFill>
                <a:latin typeface="Arial"/>
                <a:cs typeface="Arial"/>
              </a:rPr>
              <a:t>and</a:t>
            </a:r>
            <a:r>
              <a:rPr sz="1800" b="1" spc="470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C00000"/>
                </a:solidFill>
                <a:latin typeface="Arial"/>
                <a:cs typeface="Arial"/>
              </a:rPr>
              <a:t>high-quality</a:t>
            </a:r>
            <a:r>
              <a:rPr sz="1800" b="1" spc="45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C00000"/>
                </a:solidFill>
                <a:latin typeface="Arial"/>
                <a:cs typeface="Arial"/>
              </a:rPr>
              <a:t>dataset</a:t>
            </a:r>
            <a:r>
              <a:rPr sz="1800" b="1" spc="459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in</a:t>
            </a:r>
            <a:r>
              <a:rPr sz="1800" b="1" spc="484" dirty="0">
                <a:latin typeface="Arial"/>
                <a:cs typeface="Arial"/>
              </a:rPr>
              <a:t> </a:t>
            </a:r>
            <a:r>
              <a:rPr sz="1800" b="1" spc="-25" dirty="0">
                <a:latin typeface="Arial"/>
                <a:cs typeface="Arial"/>
              </a:rPr>
              <a:t>the </a:t>
            </a:r>
            <a:r>
              <a:rPr sz="1800" b="1" dirty="0">
                <a:latin typeface="Arial"/>
                <a:cs typeface="Arial"/>
              </a:rPr>
              <a:t>industrial</a:t>
            </a:r>
            <a:r>
              <a:rPr sz="1800" b="1" spc="-5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and</a:t>
            </a:r>
            <a:r>
              <a:rPr sz="1800" b="1" spc="-5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supply</a:t>
            </a:r>
            <a:r>
              <a:rPr sz="1800" b="1" spc="-55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chain.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62" name="object 62"/>
          <p:cNvSpPr txBox="1">
            <a:spLocks noGrp="1"/>
          </p:cNvSpPr>
          <p:nvPr>
            <p:ph type="sldNum" sz="quarter" idx="7"/>
          </p:nvPr>
        </p:nvSpPr>
        <p:spPr>
          <a:xfrm>
            <a:off x="10897280" y="6481964"/>
            <a:ext cx="313690" cy="2108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100" b="0" i="0">
                <a:solidFill>
                  <a:srgbClr val="00125E"/>
                </a:solidFill>
                <a:latin typeface="Microsoft YaHei"/>
                <a:cs typeface="Microsoft YaHei"/>
              </a:defRPr>
            </a:lvl1pPr>
          </a:lstStyle>
          <a:p>
            <a:pPr marL="94615">
              <a:lnSpc>
                <a:spcPct val="100000"/>
              </a:lnSpc>
              <a:spcBef>
                <a:spcPts val="165"/>
              </a:spcBef>
            </a:pPr>
            <a:r>
              <a:rPr lang="en-US" spc="-25"/>
              <a:t>P</a:t>
            </a:r>
            <a:fld id="{81D60167-4931-47E6-BA6A-407CBD079E47}" type="slidenum">
              <a:rPr spc="-25" smtClean="0"/>
              <a:pPr marL="94615">
                <a:lnSpc>
                  <a:spcPct val="100000"/>
                </a:lnSpc>
                <a:spcBef>
                  <a:spcPts val="165"/>
                </a:spcBef>
              </a:pPr>
              <a:t>6</a:t>
            </a:fld>
            <a:endParaRPr spc="-25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7322" y="338436"/>
            <a:ext cx="10515600" cy="556883"/>
          </a:xfrm>
          <a:prstGeom prst="rect">
            <a:avLst/>
          </a:prstGeom>
        </p:spPr>
        <p:txBody>
          <a:bodyPr vert="horz" wrap="square" lIns="0" tIns="63817" rIns="0" bIns="0" rtlCol="0">
            <a:spAutoFit/>
          </a:bodyPr>
          <a:lstStyle/>
          <a:p>
            <a:pPr marL="115570">
              <a:lnSpc>
                <a:spcPct val="100000"/>
              </a:lnSpc>
              <a:spcBef>
                <a:spcPts val="95"/>
              </a:spcBef>
            </a:pPr>
            <a:r>
              <a:rPr sz="3200" dirty="0">
                <a:latin typeface="Arial" panose="020B0604020202020204" pitchFamily="34" charset="0"/>
                <a:cs typeface="Arial" panose="020B0604020202020204" pitchFamily="34" charset="0"/>
              </a:rPr>
              <a:t>Background:</a:t>
            </a:r>
            <a:r>
              <a:rPr sz="3200" spc="-3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200" dirty="0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sz="3200" spc="-6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200" dirty="0">
                <a:latin typeface="Arial" panose="020B0604020202020204" pitchFamily="34" charset="0"/>
                <a:cs typeface="Arial" panose="020B0604020202020204" pitchFamily="34" charset="0"/>
              </a:rPr>
              <a:t>DPP</a:t>
            </a:r>
            <a:r>
              <a:rPr sz="3200" spc="-8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200" spc="-10" dirty="0">
                <a:latin typeface="Arial" panose="020B0604020202020204" pitchFamily="34" charset="0"/>
                <a:cs typeface="Arial" panose="020B0604020202020204" pitchFamily="34" charset="0"/>
              </a:rPr>
              <a:t>timeline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7027164" y="1229867"/>
            <a:ext cx="887094" cy="2018030"/>
            <a:chOff x="7027164" y="1229867"/>
            <a:chExt cx="887094" cy="201803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027164" y="2174760"/>
              <a:ext cx="886967" cy="1072883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33260" y="1229867"/>
              <a:ext cx="874775" cy="1060703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069269" y="1266494"/>
              <a:ext cx="748507" cy="934185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7064501" y="1261732"/>
              <a:ext cx="758190" cy="944244"/>
            </a:xfrm>
            <a:custGeom>
              <a:avLst/>
              <a:gdLst/>
              <a:ahLst/>
              <a:cxnLst/>
              <a:rect l="l" t="t" r="r" b="b"/>
              <a:pathLst>
                <a:path w="758190" h="944244">
                  <a:moveTo>
                    <a:pt x="0" y="0"/>
                  </a:moveTo>
                  <a:lnTo>
                    <a:pt x="758050" y="0"/>
                  </a:lnTo>
                  <a:lnTo>
                    <a:pt x="758050" y="943711"/>
                  </a:lnTo>
                  <a:lnTo>
                    <a:pt x="0" y="943711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4753355" y="1284732"/>
            <a:ext cx="1141730" cy="1914525"/>
            <a:chOff x="4753355" y="1284732"/>
            <a:chExt cx="1141730" cy="1914525"/>
          </a:xfrm>
        </p:grpSpPr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753355" y="2176272"/>
              <a:ext cx="1141475" cy="1022603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759451" y="1284732"/>
              <a:ext cx="1129283" cy="100888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795850" y="1320330"/>
              <a:ext cx="1002474" cy="883129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4791087" y="1315567"/>
              <a:ext cx="1012190" cy="892810"/>
            </a:xfrm>
            <a:custGeom>
              <a:avLst/>
              <a:gdLst/>
              <a:ahLst/>
              <a:cxnLst/>
              <a:rect l="l" t="t" r="r" b="b"/>
              <a:pathLst>
                <a:path w="1012189" h="892810">
                  <a:moveTo>
                    <a:pt x="0" y="0"/>
                  </a:moveTo>
                  <a:lnTo>
                    <a:pt x="1011999" y="0"/>
                  </a:lnTo>
                  <a:lnTo>
                    <a:pt x="1011999" y="892657"/>
                  </a:lnTo>
                  <a:lnTo>
                    <a:pt x="0" y="892657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333756" y="1438655"/>
            <a:ext cx="1303020" cy="1591310"/>
            <a:chOff x="333756" y="1438655"/>
            <a:chExt cx="1303020" cy="1591310"/>
          </a:xfrm>
        </p:grpSpPr>
        <p:pic>
          <p:nvPicPr>
            <p:cNvPr id="1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33756" y="2170175"/>
              <a:ext cx="1303019" cy="859535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39852" y="1438655"/>
              <a:ext cx="1289303" cy="847343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75919" y="1474828"/>
              <a:ext cx="1164082" cy="721191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371157" y="1470063"/>
              <a:ext cx="1174115" cy="730885"/>
            </a:xfrm>
            <a:custGeom>
              <a:avLst/>
              <a:gdLst/>
              <a:ahLst/>
              <a:cxnLst/>
              <a:rect l="l" t="t" r="r" b="b"/>
              <a:pathLst>
                <a:path w="1174115" h="730885">
                  <a:moveTo>
                    <a:pt x="0" y="0"/>
                  </a:moveTo>
                  <a:lnTo>
                    <a:pt x="1173607" y="0"/>
                  </a:lnTo>
                  <a:lnTo>
                    <a:pt x="1173607" y="730719"/>
                  </a:lnTo>
                  <a:lnTo>
                    <a:pt x="0" y="73071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object 18"/>
          <p:cNvGrpSpPr/>
          <p:nvPr/>
        </p:nvGrpSpPr>
        <p:grpSpPr>
          <a:xfrm>
            <a:off x="11012423" y="1412747"/>
            <a:ext cx="1179830" cy="1652270"/>
            <a:chOff x="11012423" y="1412747"/>
            <a:chExt cx="1179830" cy="1652270"/>
          </a:xfrm>
        </p:grpSpPr>
        <p:pic>
          <p:nvPicPr>
            <p:cNvPr id="19" name="object 1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1012423" y="2173224"/>
              <a:ext cx="1179576" cy="891539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020043" y="1412747"/>
              <a:ext cx="1171968" cy="877823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1055349" y="1448727"/>
              <a:ext cx="1082154" cy="751662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11050587" y="1443964"/>
              <a:ext cx="1092200" cy="761365"/>
            </a:xfrm>
            <a:custGeom>
              <a:avLst/>
              <a:gdLst/>
              <a:ahLst/>
              <a:cxnLst/>
              <a:rect l="l" t="t" r="r" b="b"/>
              <a:pathLst>
                <a:path w="1092200" h="761364">
                  <a:moveTo>
                    <a:pt x="0" y="0"/>
                  </a:moveTo>
                  <a:lnTo>
                    <a:pt x="1091679" y="0"/>
                  </a:lnTo>
                  <a:lnTo>
                    <a:pt x="1091679" y="761187"/>
                  </a:lnTo>
                  <a:lnTo>
                    <a:pt x="0" y="761187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-4159" y="4106195"/>
            <a:ext cx="112776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sz="1200" dirty="0">
                <a:latin typeface="Arial"/>
                <a:cs typeface="Arial"/>
              </a:rPr>
              <a:t>Final</a:t>
            </a:r>
            <a:r>
              <a:rPr sz="1200" spc="-30" dirty="0">
                <a:latin typeface="Arial"/>
                <a:cs typeface="Arial"/>
              </a:rPr>
              <a:t> </a:t>
            </a:r>
            <a:r>
              <a:rPr sz="1200" spc="-10" dirty="0">
                <a:latin typeface="Arial"/>
                <a:cs typeface="Arial"/>
              </a:rPr>
              <a:t>Parliament </a:t>
            </a:r>
            <a:r>
              <a:rPr sz="1200" dirty="0">
                <a:latin typeface="Arial"/>
                <a:cs typeface="Arial"/>
              </a:rPr>
              <a:t>vote</a:t>
            </a:r>
            <a:r>
              <a:rPr sz="1200" spc="-1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On</a:t>
            </a:r>
            <a:r>
              <a:rPr sz="1200" spc="-20" dirty="0">
                <a:latin typeface="Arial"/>
                <a:cs typeface="Arial"/>
              </a:rPr>
              <a:t> ESPR </a:t>
            </a:r>
            <a:r>
              <a:rPr sz="1200" dirty="0">
                <a:solidFill>
                  <a:srgbClr val="8496AF"/>
                </a:solidFill>
                <a:latin typeface="Arial"/>
                <a:cs typeface="Arial"/>
              </a:rPr>
              <a:t>April</a:t>
            </a:r>
            <a:r>
              <a:rPr sz="1200" spc="-20" dirty="0">
                <a:solidFill>
                  <a:srgbClr val="8496AF"/>
                </a:solidFill>
                <a:latin typeface="Arial"/>
                <a:cs typeface="Arial"/>
              </a:rPr>
              <a:t> 2024</a:t>
            </a:r>
            <a:endParaRPr sz="120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67322" y="2412468"/>
            <a:ext cx="164211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sz="1200" dirty="0">
                <a:solidFill>
                  <a:srgbClr val="C00000"/>
                </a:solidFill>
                <a:latin typeface="Arial"/>
                <a:cs typeface="Arial"/>
              </a:rPr>
              <a:t>Start of</a:t>
            </a:r>
            <a:r>
              <a:rPr sz="1200" spc="-1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C00000"/>
                </a:solidFill>
                <a:latin typeface="Arial"/>
                <a:cs typeface="Arial"/>
              </a:rPr>
              <a:t>EU-</a:t>
            </a:r>
            <a:r>
              <a:rPr sz="1200" dirty="0">
                <a:solidFill>
                  <a:srgbClr val="C00000"/>
                </a:solidFill>
                <a:latin typeface="Arial"/>
                <a:cs typeface="Arial"/>
              </a:rPr>
              <a:t>funded</a:t>
            </a:r>
            <a:r>
              <a:rPr sz="1200" spc="-50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200" spc="-25" dirty="0">
                <a:solidFill>
                  <a:srgbClr val="C00000"/>
                </a:solidFill>
                <a:latin typeface="Arial"/>
                <a:cs typeface="Arial"/>
              </a:rPr>
              <a:t>DPP </a:t>
            </a:r>
            <a:r>
              <a:rPr sz="1200" dirty="0">
                <a:solidFill>
                  <a:srgbClr val="C00000"/>
                </a:solidFill>
                <a:latin typeface="Arial"/>
                <a:cs typeface="Arial"/>
              </a:rPr>
              <a:t>pilot</a:t>
            </a:r>
            <a:r>
              <a:rPr sz="1200" spc="-2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C00000"/>
                </a:solidFill>
                <a:latin typeface="Arial"/>
                <a:cs typeface="Arial"/>
              </a:rPr>
              <a:t>projects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sz="1200" dirty="0">
                <a:solidFill>
                  <a:srgbClr val="8496AF"/>
                </a:solidFill>
                <a:latin typeface="Arial"/>
                <a:cs typeface="Arial"/>
              </a:rPr>
              <a:t>May</a:t>
            </a:r>
            <a:r>
              <a:rPr sz="1200" spc="-15" dirty="0">
                <a:solidFill>
                  <a:srgbClr val="8496AF"/>
                </a:solidFill>
                <a:latin typeface="Arial"/>
                <a:cs typeface="Arial"/>
              </a:rPr>
              <a:t> </a:t>
            </a:r>
            <a:r>
              <a:rPr sz="1200" spc="-20" dirty="0">
                <a:solidFill>
                  <a:srgbClr val="8496AF"/>
                </a:solidFill>
                <a:latin typeface="Arial"/>
                <a:cs typeface="Arial"/>
              </a:rPr>
              <a:t>2024</a:t>
            </a:r>
            <a:endParaRPr sz="120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351216" y="4101821"/>
            <a:ext cx="180149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sz="1200" dirty="0">
                <a:latin typeface="Arial"/>
                <a:cs typeface="Arial"/>
              </a:rPr>
              <a:t>ESPR</a:t>
            </a:r>
            <a:r>
              <a:rPr sz="1200" spc="-2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published</a:t>
            </a:r>
            <a:r>
              <a:rPr sz="1200" spc="-5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in</a:t>
            </a:r>
            <a:r>
              <a:rPr sz="1200" spc="-10" dirty="0">
                <a:latin typeface="Arial"/>
                <a:cs typeface="Arial"/>
              </a:rPr>
              <a:t> Official </a:t>
            </a:r>
            <a:r>
              <a:rPr sz="1200" dirty="0">
                <a:latin typeface="Arial"/>
                <a:cs typeface="Arial"/>
              </a:rPr>
              <a:t>Journal</a:t>
            </a:r>
            <a:r>
              <a:rPr sz="1200" spc="-4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of</a:t>
            </a:r>
            <a:r>
              <a:rPr sz="1200" spc="5" dirty="0">
                <a:latin typeface="Arial"/>
                <a:cs typeface="Arial"/>
              </a:rPr>
              <a:t> </a:t>
            </a:r>
            <a:r>
              <a:rPr sz="1200" spc="-25" dirty="0">
                <a:latin typeface="Arial"/>
                <a:cs typeface="Arial"/>
              </a:rPr>
              <a:t>EU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sz="1200" dirty="0">
                <a:solidFill>
                  <a:srgbClr val="8496AF"/>
                </a:solidFill>
                <a:latin typeface="Arial"/>
                <a:cs typeface="Arial"/>
              </a:rPr>
              <a:t>August</a:t>
            </a:r>
            <a:r>
              <a:rPr sz="1200" spc="-30" dirty="0">
                <a:solidFill>
                  <a:srgbClr val="8496AF"/>
                </a:solidFill>
                <a:latin typeface="Arial"/>
                <a:cs typeface="Arial"/>
              </a:rPr>
              <a:t> </a:t>
            </a:r>
            <a:r>
              <a:rPr sz="1200" spc="-20" dirty="0">
                <a:solidFill>
                  <a:srgbClr val="8496AF"/>
                </a:solidFill>
                <a:latin typeface="Arial"/>
                <a:cs typeface="Arial"/>
              </a:rPr>
              <a:t>2024</a:t>
            </a:r>
            <a:endParaRPr sz="120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552939" y="4123157"/>
            <a:ext cx="125285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sz="1200" dirty="0">
                <a:latin typeface="Arial"/>
                <a:cs typeface="Arial"/>
              </a:rPr>
              <a:t>Adoption</a:t>
            </a:r>
            <a:r>
              <a:rPr sz="1200" spc="-3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of</a:t>
            </a:r>
            <a:r>
              <a:rPr sz="1200" spc="-5" dirty="0">
                <a:latin typeface="Arial"/>
                <a:cs typeface="Arial"/>
              </a:rPr>
              <a:t> </a:t>
            </a:r>
            <a:r>
              <a:rPr sz="1200" spc="-20" dirty="0">
                <a:latin typeface="Arial"/>
                <a:cs typeface="Arial"/>
              </a:rPr>
              <a:t>ESPR </a:t>
            </a:r>
            <a:r>
              <a:rPr sz="1200" dirty="0">
                <a:latin typeface="Arial"/>
                <a:cs typeface="Arial"/>
              </a:rPr>
              <a:t>Working</a:t>
            </a:r>
            <a:r>
              <a:rPr sz="1200" spc="-30" dirty="0">
                <a:latin typeface="Arial"/>
                <a:cs typeface="Arial"/>
              </a:rPr>
              <a:t> </a:t>
            </a:r>
            <a:r>
              <a:rPr sz="1200" spc="-20" dirty="0">
                <a:latin typeface="Arial"/>
                <a:cs typeface="Arial"/>
              </a:rPr>
              <a:t>Plan</a:t>
            </a:r>
            <a:r>
              <a:rPr sz="1200" spc="500" dirty="0"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8496AF"/>
                </a:solidFill>
                <a:latin typeface="Arial"/>
                <a:cs typeface="Arial"/>
              </a:rPr>
              <a:t>May</a:t>
            </a:r>
            <a:r>
              <a:rPr sz="1200" spc="-15" dirty="0">
                <a:solidFill>
                  <a:srgbClr val="8496AF"/>
                </a:solidFill>
                <a:latin typeface="Arial"/>
                <a:cs typeface="Arial"/>
              </a:rPr>
              <a:t> </a:t>
            </a:r>
            <a:r>
              <a:rPr sz="1200" spc="-20" dirty="0">
                <a:solidFill>
                  <a:srgbClr val="8496AF"/>
                </a:solidFill>
                <a:latin typeface="Arial"/>
                <a:cs typeface="Arial"/>
              </a:rPr>
              <a:t>2025</a:t>
            </a:r>
            <a:endParaRPr sz="120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351972" y="2398599"/>
            <a:ext cx="201358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sz="1200" dirty="0">
                <a:solidFill>
                  <a:srgbClr val="C00000"/>
                </a:solidFill>
                <a:latin typeface="Arial"/>
                <a:cs typeface="Arial"/>
              </a:rPr>
              <a:t>Delivery</a:t>
            </a:r>
            <a:r>
              <a:rPr sz="1200" spc="-2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C00000"/>
                </a:solidFill>
                <a:latin typeface="Arial"/>
                <a:cs typeface="Arial"/>
              </a:rPr>
              <a:t>of</a:t>
            </a:r>
            <a:r>
              <a:rPr sz="1200" spc="-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C00000"/>
                </a:solidFill>
                <a:latin typeface="Arial"/>
                <a:cs typeface="Arial"/>
              </a:rPr>
              <a:t>DPP</a:t>
            </a:r>
            <a:r>
              <a:rPr sz="1200" spc="-20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C00000"/>
                </a:solidFill>
                <a:latin typeface="Arial"/>
                <a:cs typeface="Arial"/>
              </a:rPr>
              <a:t>standards</a:t>
            </a:r>
            <a:r>
              <a:rPr sz="1200" spc="-4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200" spc="-25" dirty="0">
                <a:solidFill>
                  <a:srgbClr val="C00000"/>
                </a:solidFill>
                <a:latin typeface="Arial"/>
                <a:cs typeface="Arial"/>
              </a:rPr>
              <a:t>by </a:t>
            </a:r>
            <a:r>
              <a:rPr sz="1200" dirty="0">
                <a:solidFill>
                  <a:srgbClr val="C00000"/>
                </a:solidFill>
                <a:latin typeface="Arial"/>
                <a:cs typeface="Arial"/>
              </a:rPr>
              <a:t>CEN</a:t>
            </a:r>
            <a:r>
              <a:rPr sz="1200" spc="-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C00000"/>
                </a:solidFill>
                <a:latin typeface="Arial"/>
                <a:cs typeface="Arial"/>
              </a:rPr>
              <a:t>&amp;</a:t>
            </a:r>
            <a:r>
              <a:rPr sz="1200" spc="-10" dirty="0">
                <a:solidFill>
                  <a:srgbClr val="C00000"/>
                </a:solidFill>
                <a:latin typeface="Arial"/>
                <a:cs typeface="Arial"/>
              </a:rPr>
              <a:t> CENELEC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sz="1200" dirty="0">
                <a:solidFill>
                  <a:srgbClr val="8496AF"/>
                </a:solidFill>
                <a:latin typeface="Arial"/>
                <a:cs typeface="Arial"/>
              </a:rPr>
              <a:t>December</a:t>
            </a:r>
            <a:r>
              <a:rPr sz="1200" spc="-55" dirty="0">
                <a:solidFill>
                  <a:srgbClr val="8496AF"/>
                </a:solidFill>
                <a:latin typeface="Arial"/>
                <a:cs typeface="Arial"/>
              </a:rPr>
              <a:t> </a:t>
            </a:r>
            <a:r>
              <a:rPr sz="1200" spc="-20" dirty="0">
                <a:solidFill>
                  <a:srgbClr val="8496AF"/>
                </a:solidFill>
                <a:latin typeface="Arial"/>
                <a:cs typeface="Arial"/>
              </a:rPr>
              <a:t>2025</a:t>
            </a:r>
            <a:endParaRPr sz="120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5649658" y="4159276"/>
            <a:ext cx="176911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sz="1200" dirty="0">
                <a:latin typeface="Arial"/>
                <a:cs typeface="Arial"/>
              </a:rPr>
              <a:t>Delegated</a:t>
            </a:r>
            <a:r>
              <a:rPr sz="1200" spc="-5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Act for</a:t>
            </a:r>
            <a:r>
              <a:rPr sz="1200" spc="-20" dirty="0"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C00000"/>
                </a:solidFill>
                <a:latin typeface="Arial"/>
                <a:cs typeface="Arial"/>
              </a:rPr>
              <a:t>Textiles </a:t>
            </a:r>
            <a:r>
              <a:rPr sz="1200" dirty="0">
                <a:latin typeface="Arial"/>
                <a:cs typeface="Arial"/>
              </a:rPr>
              <a:t>DPP</a:t>
            </a:r>
            <a:r>
              <a:rPr sz="1200" spc="-15" dirty="0">
                <a:latin typeface="Arial"/>
                <a:cs typeface="Arial"/>
              </a:rPr>
              <a:t> </a:t>
            </a:r>
            <a:r>
              <a:rPr sz="1200" spc="-10" dirty="0">
                <a:latin typeface="Arial"/>
                <a:cs typeface="Arial"/>
              </a:rPr>
              <a:t>published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sz="1200" dirty="0">
                <a:solidFill>
                  <a:srgbClr val="8496AF"/>
                </a:solidFill>
                <a:latin typeface="Arial"/>
                <a:cs typeface="Arial"/>
              </a:rPr>
              <a:t>January</a:t>
            </a:r>
            <a:r>
              <a:rPr sz="1200" spc="-40" dirty="0">
                <a:solidFill>
                  <a:srgbClr val="8496AF"/>
                </a:solidFill>
                <a:latin typeface="Arial"/>
                <a:cs typeface="Arial"/>
              </a:rPr>
              <a:t> </a:t>
            </a:r>
            <a:r>
              <a:rPr sz="1200" spc="-20" dirty="0">
                <a:solidFill>
                  <a:srgbClr val="8496AF"/>
                </a:solidFill>
                <a:latin typeface="Arial"/>
                <a:cs typeface="Arial"/>
              </a:rPr>
              <a:t>2026</a:t>
            </a:r>
            <a:endParaRPr sz="120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742671" y="2403933"/>
            <a:ext cx="1640839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sz="1200" dirty="0">
                <a:latin typeface="Arial"/>
                <a:cs typeface="Arial"/>
              </a:rPr>
              <a:t>Delegated</a:t>
            </a:r>
            <a:r>
              <a:rPr sz="1200" spc="-5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Act for</a:t>
            </a:r>
            <a:r>
              <a:rPr sz="1200" spc="-20" dirty="0"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C00000"/>
                </a:solidFill>
                <a:latin typeface="Arial"/>
                <a:cs typeface="Arial"/>
              </a:rPr>
              <a:t>lron</a:t>
            </a:r>
            <a:r>
              <a:rPr sz="1200" spc="-1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200" spc="-50" dirty="0">
                <a:solidFill>
                  <a:srgbClr val="C00000"/>
                </a:solidFill>
                <a:latin typeface="Arial"/>
                <a:cs typeface="Arial"/>
              </a:rPr>
              <a:t>&amp; </a:t>
            </a:r>
            <a:r>
              <a:rPr sz="1200" dirty="0">
                <a:solidFill>
                  <a:srgbClr val="C00000"/>
                </a:solidFill>
                <a:latin typeface="Arial"/>
                <a:cs typeface="Arial"/>
              </a:rPr>
              <a:t>Steel</a:t>
            </a:r>
            <a:r>
              <a:rPr sz="1200" spc="-3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DPP </a:t>
            </a:r>
            <a:r>
              <a:rPr sz="1200" spc="-10" dirty="0">
                <a:latin typeface="Arial"/>
                <a:cs typeface="Arial"/>
              </a:rPr>
              <a:t>published </a:t>
            </a:r>
            <a:r>
              <a:rPr sz="1200" dirty="0">
                <a:solidFill>
                  <a:srgbClr val="8496AF"/>
                </a:solidFill>
                <a:latin typeface="Arial"/>
                <a:cs typeface="Arial"/>
              </a:rPr>
              <a:t>April</a:t>
            </a:r>
            <a:r>
              <a:rPr sz="1200" spc="-20" dirty="0">
                <a:solidFill>
                  <a:srgbClr val="8496AF"/>
                </a:solidFill>
                <a:latin typeface="Arial"/>
                <a:cs typeface="Arial"/>
              </a:rPr>
              <a:t> 2026</a:t>
            </a:r>
            <a:endParaRPr sz="120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8977465" y="4101669"/>
            <a:ext cx="133159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sz="1200" dirty="0">
                <a:solidFill>
                  <a:srgbClr val="C00000"/>
                </a:solidFill>
                <a:latin typeface="Arial"/>
                <a:cs typeface="Arial"/>
              </a:rPr>
              <a:t>Battery</a:t>
            </a:r>
            <a:r>
              <a:rPr sz="1200" spc="-2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C00000"/>
                </a:solidFill>
                <a:latin typeface="Arial"/>
                <a:cs typeface="Arial"/>
              </a:rPr>
              <a:t>DPP</a:t>
            </a:r>
            <a:r>
              <a:rPr sz="1200" spc="-2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200" spc="-10" dirty="0">
                <a:latin typeface="Arial"/>
                <a:cs typeface="Arial"/>
              </a:rPr>
              <a:t>enters </a:t>
            </a:r>
            <a:r>
              <a:rPr sz="1200" dirty="0">
                <a:latin typeface="Arial"/>
                <a:cs typeface="Arial"/>
              </a:rPr>
              <a:t>into</a:t>
            </a:r>
            <a:r>
              <a:rPr sz="1200" spc="-5" dirty="0">
                <a:latin typeface="Arial"/>
                <a:cs typeface="Arial"/>
              </a:rPr>
              <a:t> </a:t>
            </a:r>
            <a:r>
              <a:rPr sz="1200" spc="-10" dirty="0">
                <a:latin typeface="Arial"/>
                <a:cs typeface="Arial"/>
              </a:rPr>
              <a:t>force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sz="1200" dirty="0">
                <a:solidFill>
                  <a:srgbClr val="8496AF"/>
                </a:solidFill>
                <a:latin typeface="Arial"/>
                <a:cs typeface="Arial"/>
              </a:rPr>
              <a:t>February</a:t>
            </a:r>
            <a:r>
              <a:rPr sz="1200" spc="-50" dirty="0">
                <a:solidFill>
                  <a:srgbClr val="8496AF"/>
                </a:solidFill>
                <a:latin typeface="Arial"/>
                <a:cs typeface="Arial"/>
              </a:rPr>
              <a:t> </a:t>
            </a:r>
            <a:r>
              <a:rPr sz="1200" spc="-20" dirty="0">
                <a:solidFill>
                  <a:srgbClr val="8496AF"/>
                </a:solidFill>
                <a:latin typeface="Arial"/>
                <a:cs typeface="Arial"/>
              </a:rPr>
              <a:t>2027</a:t>
            </a:r>
            <a:endParaRPr sz="120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9365932" y="2412315"/>
            <a:ext cx="159067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sz="1200" dirty="0">
                <a:latin typeface="Arial"/>
                <a:cs typeface="Arial"/>
              </a:rPr>
              <a:t>End</a:t>
            </a:r>
            <a:r>
              <a:rPr sz="1200" spc="-2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of</a:t>
            </a:r>
            <a:r>
              <a:rPr sz="1200" spc="5" dirty="0">
                <a:latin typeface="Arial"/>
                <a:cs typeface="Arial"/>
              </a:rPr>
              <a:t> </a:t>
            </a:r>
            <a:r>
              <a:rPr sz="1200" spc="-10" dirty="0">
                <a:latin typeface="Arial"/>
                <a:cs typeface="Arial"/>
              </a:rPr>
              <a:t>EU-</a:t>
            </a:r>
            <a:r>
              <a:rPr sz="1200" dirty="0">
                <a:latin typeface="Arial"/>
                <a:cs typeface="Arial"/>
              </a:rPr>
              <a:t>funded</a:t>
            </a:r>
            <a:r>
              <a:rPr sz="1200" spc="-30" dirty="0">
                <a:latin typeface="Arial"/>
                <a:cs typeface="Arial"/>
              </a:rPr>
              <a:t> </a:t>
            </a:r>
            <a:r>
              <a:rPr sz="1200" spc="-25" dirty="0">
                <a:latin typeface="Arial"/>
                <a:cs typeface="Arial"/>
              </a:rPr>
              <a:t>DPP </a:t>
            </a:r>
            <a:r>
              <a:rPr sz="1200" dirty="0">
                <a:latin typeface="Arial"/>
                <a:cs typeface="Arial"/>
              </a:rPr>
              <a:t>pilot</a:t>
            </a:r>
            <a:r>
              <a:rPr sz="1200" spc="-25" dirty="0">
                <a:latin typeface="Arial"/>
                <a:cs typeface="Arial"/>
              </a:rPr>
              <a:t> </a:t>
            </a:r>
            <a:r>
              <a:rPr sz="1200" spc="-10" dirty="0">
                <a:latin typeface="Arial"/>
                <a:cs typeface="Arial"/>
              </a:rPr>
              <a:t>projects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sz="1200" dirty="0">
                <a:solidFill>
                  <a:srgbClr val="8496AF"/>
                </a:solidFill>
                <a:latin typeface="Arial"/>
                <a:cs typeface="Arial"/>
              </a:rPr>
              <a:t>April</a:t>
            </a:r>
            <a:r>
              <a:rPr sz="1200" spc="-20" dirty="0">
                <a:solidFill>
                  <a:srgbClr val="8496AF"/>
                </a:solidFill>
                <a:latin typeface="Arial"/>
                <a:cs typeface="Arial"/>
              </a:rPr>
              <a:t> 2027</a:t>
            </a:r>
            <a:endParaRPr sz="120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0468241" y="4062350"/>
            <a:ext cx="137287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sz="1200" dirty="0">
                <a:solidFill>
                  <a:srgbClr val="C00000"/>
                </a:solidFill>
                <a:latin typeface="Arial"/>
                <a:cs typeface="Arial"/>
              </a:rPr>
              <a:t>Textiles</a:t>
            </a:r>
            <a:r>
              <a:rPr sz="1200" spc="-2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C00000"/>
                </a:solidFill>
                <a:latin typeface="Arial"/>
                <a:cs typeface="Arial"/>
              </a:rPr>
              <a:t>DPP</a:t>
            </a:r>
            <a:r>
              <a:rPr sz="1200" spc="-20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200" spc="-10" dirty="0">
                <a:latin typeface="Arial"/>
                <a:cs typeface="Arial"/>
              </a:rPr>
              <a:t>enters </a:t>
            </a:r>
            <a:r>
              <a:rPr sz="1200" dirty="0">
                <a:latin typeface="Arial"/>
                <a:cs typeface="Arial"/>
              </a:rPr>
              <a:t>into</a:t>
            </a:r>
            <a:r>
              <a:rPr sz="1200" spc="-5" dirty="0">
                <a:latin typeface="Arial"/>
                <a:cs typeface="Arial"/>
              </a:rPr>
              <a:t> </a:t>
            </a:r>
            <a:r>
              <a:rPr sz="1200" spc="-10" dirty="0">
                <a:latin typeface="Arial"/>
                <a:cs typeface="Arial"/>
              </a:rPr>
              <a:t>force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sz="1200" dirty="0">
                <a:solidFill>
                  <a:srgbClr val="8496AF"/>
                </a:solidFill>
                <a:latin typeface="Arial"/>
                <a:cs typeface="Arial"/>
              </a:rPr>
              <a:t>July</a:t>
            </a:r>
            <a:r>
              <a:rPr sz="1200" spc="-15" dirty="0">
                <a:solidFill>
                  <a:srgbClr val="8496AF"/>
                </a:solidFill>
                <a:latin typeface="Arial"/>
                <a:cs typeface="Arial"/>
              </a:rPr>
              <a:t> </a:t>
            </a:r>
            <a:r>
              <a:rPr sz="1200" spc="-20" dirty="0">
                <a:solidFill>
                  <a:srgbClr val="8496AF"/>
                </a:solidFill>
                <a:latin typeface="Arial"/>
                <a:cs typeface="Arial"/>
              </a:rPr>
              <a:t>2027</a:t>
            </a:r>
            <a:endParaRPr sz="120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11117467" y="2366747"/>
            <a:ext cx="81534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C00000"/>
                </a:solidFill>
                <a:latin typeface="Arial"/>
                <a:cs typeface="Arial"/>
              </a:rPr>
              <a:t>lron</a:t>
            </a:r>
            <a:r>
              <a:rPr sz="1200" spc="-10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C00000"/>
                </a:solidFill>
                <a:latin typeface="Arial"/>
                <a:cs typeface="Arial"/>
              </a:rPr>
              <a:t>&amp; </a:t>
            </a:r>
            <a:r>
              <a:rPr sz="1200" spc="-10" dirty="0">
                <a:solidFill>
                  <a:srgbClr val="C00000"/>
                </a:solidFill>
                <a:latin typeface="Arial"/>
                <a:cs typeface="Arial"/>
              </a:rPr>
              <a:t>Steel</a:t>
            </a:r>
            <a:endParaRPr sz="120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11117467" y="2641067"/>
            <a:ext cx="10934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C00000"/>
                </a:solidFill>
                <a:latin typeface="Arial"/>
                <a:cs typeface="Arial"/>
              </a:rPr>
              <a:t>DPP</a:t>
            </a:r>
            <a:r>
              <a:rPr sz="1200" spc="-20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enters</a:t>
            </a:r>
            <a:r>
              <a:rPr sz="1200" spc="-10" dirty="0">
                <a:latin typeface="Arial"/>
                <a:cs typeface="Arial"/>
              </a:rPr>
              <a:t> </a:t>
            </a:r>
            <a:r>
              <a:rPr sz="1200" spc="-20" dirty="0">
                <a:latin typeface="Arial"/>
                <a:cs typeface="Arial"/>
              </a:rPr>
              <a:t>into</a:t>
            </a:r>
            <a:endParaRPr sz="1200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11117467" y="2823945"/>
            <a:ext cx="95059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sz="1200" spc="-10" dirty="0">
                <a:latin typeface="Arial"/>
                <a:cs typeface="Arial"/>
              </a:rPr>
              <a:t>force</a:t>
            </a:r>
            <a:r>
              <a:rPr sz="1200" spc="500" dirty="0"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8496AF"/>
                </a:solidFill>
                <a:latin typeface="Arial"/>
                <a:cs typeface="Arial"/>
              </a:rPr>
              <a:t>October</a:t>
            </a:r>
            <a:r>
              <a:rPr sz="1200" spc="-45" dirty="0">
                <a:solidFill>
                  <a:srgbClr val="8496AF"/>
                </a:solidFill>
                <a:latin typeface="Arial"/>
                <a:cs typeface="Arial"/>
              </a:rPr>
              <a:t> </a:t>
            </a:r>
            <a:r>
              <a:rPr sz="1200" spc="-20" dirty="0">
                <a:solidFill>
                  <a:srgbClr val="8496AF"/>
                </a:solidFill>
                <a:latin typeface="Arial"/>
                <a:cs typeface="Arial"/>
              </a:rPr>
              <a:t>2027</a:t>
            </a:r>
            <a:endParaRPr sz="1200">
              <a:latin typeface="Arial"/>
              <a:cs typeface="Arial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0" y="3285680"/>
            <a:ext cx="12192000" cy="813435"/>
            <a:chOff x="0" y="3285680"/>
            <a:chExt cx="12192000" cy="813435"/>
          </a:xfrm>
        </p:grpSpPr>
        <p:pic>
          <p:nvPicPr>
            <p:cNvPr id="37" name="object 3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0" y="3515296"/>
              <a:ext cx="12192000" cy="419099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3878" y="3618536"/>
              <a:ext cx="203200" cy="203200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090312" y="3624884"/>
              <a:ext cx="190500" cy="190500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083964" y="3618536"/>
              <a:ext cx="203200" cy="203200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33692" y="3624884"/>
              <a:ext cx="190487" cy="190500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27334" y="3618536"/>
              <a:ext cx="203200" cy="203200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237322" y="3624884"/>
              <a:ext cx="190487" cy="190500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230967" y="3618536"/>
              <a:ext cx="203200" cy="203200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3553142" y="3636619"/>
              <a:ext cx="190500" cy="190487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546796" y="3630261"/>
              <a:ext cx="203200" cy="203200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693903" y="3624884"/>
              <a:ext cx="190500" cy="190500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687553" y="3618536"/>
              <a:ext cx="203200" cy="203200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666282" y="3624884"/>
              <a:ext cx="190500" cy="190500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5659935" y="3618536"/>
              <a:ext cx="203200" cy="203200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9687877" y="3628326"/>
              <a:ext cx="190487" cy="190500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681526" y="3621977"/>
              <a:ext cx="203200" cy="203200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0441584" y="3624884"/>
              <a:ext cx="190500" cy="190500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0435235" y="3618536"/>
              <a:ext cx="203200" cy="203200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1242217" y="3636619"/>
              <a:ext cx="190487" cy="190487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1235869" y="3630261"/>
              <a:ext cx="203200" cy="203200"/>
            </a:xfrm>
            <a:prstGeom prst="rect">
              <a:avLst/>
            </a:prstGeom>
          </p:spPr>
        </p:pic>
        <p:sp>
          <p:nvSpPr>
            <p:cNvPr id="57" name="object 57"/>
            <p:cNvSpPr/>
            <p:nvPr/>
          </p:nvSpPr>
          <p:spPr>
            <a:xfrm>
              <a:off x="2016089" y="3292030"/>
              <a:ext cx="770255" cy="800735"/>
            </a:xfrm>
            <a:custGeom>
              <a:avLst/>
              <a:gdLst/>
              <a:ahLst/>
              <a:cxnLst/>
              <a:rect l="l" t="t" r="r" b="b"/>
              <a:pathLst>
                <a:path w="770255" h="800735">
                  <a:moveTo>
                    <a:pt x="384949" y="0"/>
                  </a:moveTo>
                  <a:lnTo>
                    <a:pt x="336663" y="3118"/>
                  </a:lnTo>
                  <a:lnTo>
                    <a:pt x="290166" y="12223"/>
                  </a:lnTo>
                  <a:lnTo>
                    <a:pt x="245819" y="26939"/>
                  </a:lnTo>
                  <a:lnTo>
                    <a:pt x="203984" y="46892"/>
                  </a:lnTo>
                  <a:lnTo>
                    <a:pt x="165021" y="71706"/>
                  </a:lnTo>
                  <a:lnTo>
                    <a:pt x="129290" y="101007"/>
                  </a:lnTo>
                  <a:lnTo>
                    <a:pt x="97153" y="134419"/>
                  </a:lnTo>
                  <a:lnTo>
                    <a:pt x="68971" y="171567"/>
                  </a:lnTo>
                  <a:lnTo>
                    <a:pt x="45103" y="212077"/>
                  </a:lnTo>
                  <a:lnTo>
                    <a:pt x="25911" y="255572"/>
                  </a:lnTo>
                  <a:lnTo>
                    <a:pt x="11756" y="301680"/>
                  </a:lnTo>
                  <a:lnTo>
                    <a:pt x="2999" y="350023"/>
                  </a:lnTo>
                  <a:lnTo>
                    <a:pt x="0" y="400227"/>
                  </a:lnTo>
                  <a:lnTo>
                    <a:pt x="2999" y="450432"/>
                  </a:lnTo>
                  <a:lnTo>
                    <a:pt x="11756" y="498775"/>
                  </a:lnTo>
                  <a:lnTo>
                    <a:pt x="25911" y="544882"/>
                  </a:lnTo>
                  <a:lnTo>
                    <a:pt x="45103" y="588378"/>
                  </a:lnTo>
                  <a:lnTo>
                    <a:pt x="68971" y="628888"/>
                  </a:lnTo>
                  <a:lnTo>
                    <a:pt x="97153" y="666036"/>
                  </a:lnTo>
                  <a:lnTo>
                    <a:pt x="129290" y="699448"/>
                  </a:lnTo>
                  <a:lnTo>
                    <a:pt x="165021" y="728749"/>
                  </a:lnTo>
                  <a:lnTo>
                    <a:pt x="203984" y="753563"/>
                  </a:lnTo>
                  <a:lnTo>
                    <a:pt x="245819" y="773516"/>
                  </a:lnTo>
                  <a:lnTo>
                    <a:pt x="290166" y="788232"/>
                  </a:lnTo>
                  <a:lnTo>
                    <a:pt x="336663" y="797337"/>
                  </a:lnTo>
                  <a:lnTo>
                    <a:pt x="384949" y="800455"/>
                  </a:lnTo>
                  <a:lnTo>
                    <a:pt x="433238" y="797337"/>
                  </a:lnTo>
                  <a:lnTo>
                    <a:pt x="479737" y="788232"/>
                  </a:lnTo>
                  <a:lnTo>
                    <a:pt x="524084" y="773516"/>
                  </a:lnTo>
                  <a:lnTo>
                    <a:pt x="565920" y="753563"/>
                  </a:lnTo>
                  <a:lnTo>
                    <a:pt x="604883" y="728749"/>
                  </a:lnTo>
                  <a:lnTo>
                    <a:pt x="640613" y="699448"/>
                  </a:lnTo>
                  <a:lnTo>
                    <a:pt x="672749" y="666036"/>
                  </a:lnTo>
                  <a:lnTo>
                    <a:pt x="700931" y="628888"/>
                  </a:lnTo>
                  <a:lnTo>
                    <a:pt x="724798" y="588378"/>
                  </a:lnTo>
                  <a:lnTo>
                    <a:pt x="743988" y="544882"/>
                  </a:lnTo>
                  <a:lnTo>
                    <a:pt x="758143" y="498775"/>
                  </a:lnTo>
                  <a:lnTo>
                    <a:pt x="766900" y="450432"/>
                  </a:lnTo>
                  <a:lnTo>
                    <a:pt x="769899" y="400227"/>
                  </a:lnTo>
                  <a:lnTo>
                    <a:pt x="766900" y="350023"/>
                  </a:lnTo>
                  <a:lnTo>
                    <a:pt x="758143" y="301680"/>
                  </a:lnTo>
                  <a:lnTo>
                    <a:pt x="743988" y="255572"/>
                  </a:lnTo>
                  <a:lnTo>
                    <a:pt x="724798" y="212077"/>
                  </a:lnTo>
                  <a:lnTo>
                    <a:pt x="700931" y="171567"/>
                  </a:lnTo>
                  <a:lnTo>
                    <a:pt x="672749" y="134419"/>
                  </a:lnTo>
                  <a:lnTo>
                    <a:pt x="640613" y="101007"/>
                  </a:lnTo>
                  <a:lnTo>
                    <a:pt x="604883" y="71706"/>
                  </a:lnTo>
                  <a:lnTo>
                    <a:pt x="565920" y="46892"/>
                  </a:lnTo>
                  <a:lnTo>
                    <a:pt x="524084" y="26939"/>
                  </a:lnTo>
                  <a:lnTo>
                    <a:pt x="479737" y="12223"/>
                  </a:lnTo>
                  <a:lnTo>
                    <a:pt x="433238" y="3118"/>
                  </a:lnTo>
                  <a:lnTo>
                    <a:pt x="384949" y="0"/>
                  </a:lnTo>
                  <a:close/>
                </a:path>
              </a:pathLst>
            </a:custGeom>
            <a:solidFill>
              <a:srgbClr val="44BD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2016089" y="3292030"/>
              <a:ext cx="770255" cy="800735"/>
            </a:xfrm>
            <a:custGeom>
              <a:avLst/>
              <a:gdLst/>
              <a:ahLst/>
              <a:cxnLst/>
              <a:rect l="l" t="t" r="r" b="b"/>
              <a:pathLst>
                <a:path w="770255" h="800735">
                  <a:moveTo>
                    <a:pt x="0" y="400227"/>
                  </a:moveTo>
                  <a:lnTo>
                    <a:pt x="2999" y="350023"/>
                  </a:lnTo>
                  <a:lnTo>
                    <a:pt x="11756" y="301680"/>
                  </a:lnTo>
                  <a:lnTo>
                    <a:pt x="25911" y="255572"/>
                  </a:lnTo>
                  <a:lnTo>
                    <a:pt x="45103" y="212077"/>
                  </a:lnTo>
                  <a:lnTo>
                    <a:pt x="68971" y="171567"/>
                  </a:lnTo>
                  <a:lnTo>
                    <a:pt x="97153" y="134419"/>
                  </a:lnTo>
                  <a:lnTo>
                    <a:pt x="129290" y="101007"/>
                  </a:lnTo>
                  <a:lnTo>
                    <a:pt x="165021" y="71706"/>
                  </a:lnTo>
                  <a:lnTo>
                    <a:pt x="203984" y="46892"/>
                  </a:lnTo>
                  <a:lnTo>
                    <a:pt x="245819" y="26939"/>
                  </a:lnTo>
                  <a:lnTo>
                    <a:pt x="290166" y="12223"/>
                  </a:lnTo>
                  <a:lnTo>
                    <a:pt x="336663" y="3118"/>
                  </a:lnTo>
                  <a:lnTo>
                    <a:pt x="384949" y="0"/>
                  </a:lnTo>
                  <a:lnTo>
                    <a:pt x="433238" y="3118"/>
                  </a:lnTo>
                  <a:lnTo>
                    <a:pt x="479737" y="12223"/>
                  </a:lnTo>
                  <a:lnTo>
                    <a:pt x="524084" y="26939"/>
                  </a:lnTo>
                  <a:lnTo>
                    <a:pt x="565920" y="46892"/>
                  </a:lnTo>
                  <a:lnTo>
                    <a:pt x="604883" y="71706"/>
                  </a:lnTo>
                  <a:lnTo>
                    <a:pt x="640613" y="101007"/>
                  </a:lnTo>
                  <a:lnTo>
                    <a:pt x="672749" y="134419"/>
                  </a:lnTo>
                  <a:lnTo>
                    <a:pt x="700931" y="171567"/>
                  </a:lnTo>
                  <a:lnTo>
                    <a:pt x="724798" y="212077"/>
                  </a:lnTo>
                  <a:lnTo>
                    <a:pt x="743988" y="255572"/>
                  </a:lnTo>
                  <a:lnTo>
                    <a:pt x="758143" y="301680"/>
                  </a:lnTo>
                  <a:lnTo>
                    <a:pt x="766900" y="350023"/>
                  </a:lnTo>
                  <a:lnTo>
                    <a:pt x="769899" y="400227"/>
                  </a:lnTo>
                  <a:lnTo>
                    <a:pt x="766900" y="450432"/>
                  </a:lnTo>
                  <a:lnTo>
                    <a:pt x="758143" y="498775"/>
                  </a:lnTo>
                  <a:lnTo>
                    <a:pt x="743988" y="544882"/>
                  </a:lnTo>
                  <a:lnTo>
                    <a:pt x="724798" y="588378"/>
                  </a:lnTo>
                  <a:lnTo>
                    <a:pt x="700931" y="628888"/>
                  </a:lnTo>
                  <a:lnTo>
                    <a:pt x="672749" y="666036"/>
                  </a:lnTo>
                  <a:lnTo>
                    <a:pt x="640613" y="699448"/>
                  </a:lnTo>
                  <a:lnTo>
                    <a:pt x="604883" y="728749"/>
                  </a:lnTo>
                  <a:lnTo>
                    <a:pt x="565920" y="753563"/>
                  </a:lnTo>
                  <a:lnTo>
                    <a:pt x="524084" y="773516"/>
                  </a:lnTo>
                  <a:lnTo>
                    <a:pt x="479737" y="788232"/>
                  </a:lnTo>
                  <a:lnTo>
                    <a:pt x="433238" y="797337"/>
                  </a:lnTo>
                  <a:lnTo>
                    <a:pt x="384949" y="800455"/>
                  </a:lnTo>
                  <a:lnTo>
                    <a:pt x="336663" y="797337"/>
                  </a:lnTo>
                  <a:lnTo>
                    <a:pt x="290166" y="788232"/>
                  </a:lnTo>
                  <a:lnTo>
                    <a:pt x="245819" y="773516"/>
                  </a:lnTo>
                  <a:lnTo>
                    <a:pt x="203984" y="753563"/>
                  </a:lnTo>
                  <a:lnTo>
                    <a:pt x="165021" y="728749"/>
                  </a:lnTo>
                  <a:lnTo>
                    <a:pt x="129290" y="699448"/>
                  </a:lnTo>
                  <a:lnTo>
                    <a:pt x="97153" y="666036"/>
                  </a:lnTo>
                  <a:lnTo>
                    <a:pt x="68971" y="628888"/>
                  </a:lnTo>
                  <a:lnTo>
                    <a:pt x="45103" y="588378"/>
                  </a:lnTo>
                  <a:lnTo>
                    <a:pt x="25911" y="544882"/>
                  </a:lnTo>
                  <a:lnTo>
                    <a:pt x="11756" y="498775"/>
                  </a:lnTo>
                  <a:lnTo>
                    <a:pt x="2999" y="450432"/>
                  </a:lnTo>
                  <a:lnTo>
                    <a:pt x="0" y="400227"/>
                  </a:lnTo>
                  <a:close/>
                </a:path>
              </a:pathLst>
            </a:custGeom>
            <a:ln w="12699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9" name="object 59"/>
          <p:cNvGrpSpPr/>
          <p:nvPr/>
        </p:nvGrpSpPr>
        <p:grpSpPr>
          <a:xfrm>
            <a:off x="3432047" y="5079491"/>
            <a:ext cx="1135380" cy="1778635"/>
            <a:chOff x="3432047" y="5079491"/>
            <a:chExt cx="1135380" cy="1778635"/>
          </a:xfrm>
        </p:grpSpPr>
        <p:pic>
          <p:nvPicPr>
            <p:cNvPr id="60" name="object 60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3680459" y="6079235"/>
              <a:ext cx="886967" cy="778764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3686555" y="5135880"/>
              <a:ext cx="874775" cy="1060703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722890" y="5171833"/>
              <a:ext cx="748521" cy="934183"/>
            </a:xfrm>
            <a:prstGeom prst="rect">
              <a:avLst/>
            </a:prstGeom>
          </p:spPr>
        </p:pic>
        <p:sp>
          <p:nvSpPr>
            <p:cNvPr id="63" name="object 63"/>
            <p:cNvSpPr/>
            <p:nvPr/>
          </p:nvSpPr>
          <p:spPr>
            <a:xfrm>
              <a:off x="3718128" y="5167071"/>
              <a:ext cx="758190" cy="944244"/>
            </a:xfrm>
            <a:custGeom>
              <a:avLst/>
              <a:gdLst/>
              <a:ahLst/>
              <a:cxnLst/>
              <a:rect l="l" t="t" r="r" b="b"/>
              <a:pathLst>
                <a:path w="758189" h="944245">
                  <a:moveTo>
                    <a:pt x="0" y="0"/>
                  </a:moveTo>
                  <a:lnTo>
                    <a:pt x="758050" y="0"/>
                  </a:lnTo>
                  <a:lnTo>
                    <a:pt x="758050" y="943711"/>
                  </a:lnTo>
                  <a:lnTo>
                    <a:pt x="0" y="943711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4" name="object 64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3432047" y="5079491"/>
              <a:ext cx="499871" cy="397763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3485629" y="5094096"/>
              <a:ext cx="393560" cy="291818"/>
            </a:xfrm>
            <a:prstGeom prst="rect">
              <a:avLst/>
            </a:prstGeom>
          </p:spPr>
        </p:pic>
      </p:grpSp>
      <p:grpSp>
        <p:nvGrpSpPr>
          <p:cNvPr id="66" name="object 66"/>
          <p:cNvGrpSpPr/>
          <p:nvPr/>
        </p:nvGrpSpPr>
        <p:grpSpPr>
          <a:xfrm>
            <a:off x="0" y="5061203"/>
            <a:ext cx="1010919" cy="1797050"/>
            <a:chOff x="0" y="5061203"/>
            <a:chExt cx="1010919" cy="1797050"/>
          </a:xfrm>
        </p:grpSpPr>
        <p:pic>
          <p:nvPicPr>
            <p:cNvPr id="67" name="object 67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97536" y="6076187"/>
              <a:ext cx="912875" cy="781811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103631" y="5134355"/>
              <a:ext cx="900683" cy="1057655"/>
            </a:xfrm>
            <a:prstGeom prst="rect">
              <a:avLst/>
            </a:prstGeom>
          </p:spPr>
        </p:pic>
        <p:pic>
          <p:nvPicPr>
            <p:cNvPr id="69" name="object 69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40188" y="5170095"/>
              <a:ext cx="774287" cy="932546"/>
            </a:xfrm>
            <a:prstGeom prst="rect">
              <a:avLst/>
            </a:prstGeom>
          </p:spPr>
        </p:pic>
        <p:sp>
          <p:nvSpPr>
            <p:cNvPr id="70" name="object 70"/>
            <p:cNvSpPr/>
            <p:nvPr/>
          </p:nvSpPr>
          <p:spPr>
            <a:xfrm>
              <a:off x="135432" y="5165331"/>
              <a:ext cx="784225" cy="942340"/>
            </a:xfrm>
            <a:custGeom>
              <a:avLst/>
              <a:gdLst/>
              <a:ahLst/>
              <a:cxnLst/>
              <a:rect l="l" t="t" r="r" b="b"/>
              <a:pathLst>
                <a:path w="784225" h="942339">
                  <a:moveTo>
                    <a:pt x="0" y="0"/>
                  </a:moveTo>
                  <a:lnTo>
                    <a:pt x="783818" y="0"/>
                  </a:lnTo>
                  <a:lnTo>
                    <a:pt x="783818" y="942086"/>
                  </a:lnTo>
                  <a:lnTo>
                    <a:pt x="0" y="942086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1" name="object 71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0" y="5061203"/>
              <a:ext cx="498347" cy="416051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28060" y="5076762"/>
              <a:ext cx="416934" cy="309154"/>
            </a:xfrm>
            <a:prstGeom prst="rect">
              <a:avLst/>
            </a:prstGeom>
          </p:spPr>
        </p:pic>
      </p:grpSp>
      <p:grpSp>
        <p:nvGrpSpPr>
          <p:cNvPr id="73" name="object 73"/>
          <p:cNvGrpSpPr/>
          <p:nvPr/>
        </p:nvGrpSpPr>
        <p:grpSpPr>
          <a:xfrm>
            <a:off x="1360932" y="5218176"/>
            <a:ext cx="1224280" cy="1640205"/>
            <a:chOff x="1360932" y="5218176"/>
            <a:chExt cx="1224280" cy="1640205"/>
          </a:xfrm>
        </p:grpSpPr>
        <p:pic>
          <p:nvPicPr>
            <p:cNvPr id="74" name="object 74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360932" y="6060948"/>
              <a:ext cx="1223771" cy="797052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367028" y="5218176"/>
              <a:ext cx="1210055" cy="958595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1403620" y="5254473"/>
              <a:ext cx="1084208" cy="832733"/>
            </a:xfrm>
            <a:prstGeom prst="rect">
              <a:avLst/>
            </a:prstGeom>
          </p:spPr>
        </p:pic>
        <p:sp>
          <p:nvSpPr>
            <p:cNvPr id="77" name="object 77"/>
            <p:cNvSpPr/>
            <p:nvPr/>
          </p:nvSpPr>
          <p:spPr>
            <a:xfrm>
              <a:off x="1398854" y="5249710"/>
              <a:ext cx="1094105" cy="842644"/>
            </a:xfrm>
            <a:custGeom>
              <a:avLst/>
              <a:gdLst/>
              <a:ahLst/>
              <a:cxnLst/>
              <a:rect l="l" t="t" r="r" b="b"/>
              <a:pathLst>
                <a:path w="1094105" h="842645">
                  <a:moveTo>
                    <a:pt x="0" y="0"/>
                  </a:moveTo>
                  <a:lnTo>
                    <a:pt x="1093736" y="0"/>
                  </a:lnTo>
                  <a:lnTo>
                    <a:pt x="1093736" y="842263"/>
                  </a:lnTo>
                  <a:lnTo>
                    <a:pt x="0" y="842263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8" name="object 78"/>
          <p:cNvGrpSpPr/>
          <p:nvPr/>
        </p:nvGrpSpPr>
        <p:grpSpPr>
          <a:xfrm>
            <a:off x="9032747" y="5041391"/>
            <a:ext cx="867410" cy="1816735"/>
            <a:chOff x="9032747" y="5041391"/>
            <a:chExt cx="867410" cy="1816735"/>
          </a:xfrm>
        </p:grpSpPr>
        <p:pic>
          <p:nvPicPr>
            <p:cNvPr id="79" name="object 79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9032747" y="6016751"/>
              <a:ext cx="867155" cy="841247"/>
            </a:xfrm>
            <a:prstGeom prst="rect">
              <a:avLst/>
            </a:prstGeom>
          </p:spPr>
        </p:pic>
        <p:pic>
          <p:nvPicPr>
            <p:cNvPr id="80" name="object 80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9038844" y="5041391"/>
              <a:ext cx="854963" cy="1091183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9074607" y="5076762"/>
              <a:ext cx="729138" cy="966061"/>
            </a:xfrm>
            <a:prstGeom prst="rect">
              <a:avLst/>
            </a:prstGeom>
          </p:spPr>
        </p:pic>
        <p:sp>
          <p:nvSpPr>
            <p:cNvPr id="82" name="object 82"/>
            <p:cNvSpPr/>
            <p:nvPr/>
          </p:nvSpPr>
          <p:spPr>
            <a:xfrm>
              <a:off x="9069844" y="5071998"/>
              <a:ext cx="739140" cy="975994"/>
            </a:xfrm>
            <a:custGeom>
              <a:avLst/>
              <a:gdLst/>
              <a:ahLst/>
              <a:cxnLst/>
              <a:rect l="l" t="t" r="r" b="b"/>
              <a:pathLst>
                <a:path w="739140" h="975995">
                  <a:moveTo>
                    <a:pt x="0" y="0"/>
                  </a:moveTo>
                  <a:lnTo>
                    <a:pt x="738670" y="0"/>
                  </a:lnTo>
                  <a:lnTo>
                    <a:pt x="738670" y="975588"/>
                  </a:lnTo>
                  <a:lnTo>
                    <a:pt x="0" y="975588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3" name="object 83"/>
          <p:cNvGrpSpPr/>
          <p:nvPr/>
        </p:nvGrpSpPr>
        <p:grpSpPr>
          <a:xfrm>
            <a:off x="9186672" y="1191767"/>
            <a:ext cx="1652270" cy="1816735"/>
            <a:chOff x="9186672" y="1191767"/>
            <a:chExt cx="1652270" cy="1816735"/>
          </a:xfrm>
        </p:grpSpPr>
        <p:pic>
          <p:nvPicPr>
            <p:cNvPr id="84" name="object 84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9259823" y="2133600"/>
              <a:ext cx="1578863" cy="874775"/>
            </a:xfrm>
            <a:prstGeom prst="rect">
              <a:avLst/>
            </a:prstGeom>
          </p:spPr>
        </p:pic>
        <p:pic>
          <p:nvPicPr>
            <p:cNvPr id="85" name="object 85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9265919" y="1389887"/>
              <a:ext cx="1566670" cy="861059"/>
            </a:xfrm>
            <a:prstGeom prst="rect">
              <a:avLst/>
            </a:prstGeom>
          </p:spPr>
        </p:pic>
        <p:pic>
          <p:nvPicPr>
            <p:cNvPr id="86" name="object 86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9302381" y="1425587"/>
              <a:ext cx="1440345" cy="735114"/>
            </a:xfrm>
            <a:prstGeom prst="rect">
              <a:avLst/>
            </a:prstGeom>
          </p:spPr>
        </p:pic>
        <p:sp>
          <p:nvSpPr>
            <p:cNvPr id="87" name="object 87"/>
            <p:cNvSpPr/>
            <p:nvPr/>
          </p:nvSpPr>
          <p:spPr>
            <a:xfrm>
              <a:off x="9297619" y="1420825"/>
              <a:ext cx="1450340" cy="744855"/>
            </a:xfrm>
            <a:custGeom>
              <a:avLst/>
              <a:gdLst/>
              <a:ahLst/>
              <a:cxnLst/>
              <a:rect l="l" t="t" r="r" b="b"/>
              <a:pathLst>
                <a:path w="1450340" h="744855">
                  <a:moveTo>
                    <a:pt x="0" y="0"/>
                  </a:moveTo>
                  <a:lnTo>
                    <a:pt x="1449870" y="0"/>
                  </a:lnTo>
                  <a:lnTo>
                    <a:pt x="1449870" y="744639"/>
                  </a:lnTo>
                  <a:lnTo>
                    <a:pt x="0" y="74463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8" name="object 88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9186672" y="1191767"/>
              <a:ext cx="758951" cy="448055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9240229" y="1206996"/>
              <a:ext cx="651991" cy="340943"/>
            </a:xfrm>
            <a:prstGeom prst="rect">
              <a:avLst/>
            </a:prstGeom>
          </p:spPr>
        </p:pic>
      </p:grpSp>
      <p:grpSp>
        <p:nvGrpSpPr>
          <p:cNvPr id="90" name="object 90"/>
          <p:cNvGrpSpPr/>
          <p:nvPr/>
        </p:nvGrpSpPr>
        <p:grpSpPr>
          <a:xfrm>
            <a:off x="4479035" y="1100327"/>
            <a:ext cx="1144905" cy="451484"/>
            <a:chOff x="4479035" y="1100327"/>
            <a:chExt cx="1144905" cy="451484"/>
          </a:xfrm>
        </p:grpSpPr>
        <p:pic>
          <p:nvPicPr>
            <p:cNvPr id="91" name="object 91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4479035" y="1100327"/>
              <a:ext cx="1144523" cy="451103"/>
            </a:xfrm>
            <a:prstGeom prst="rect">
              <a:avLst/>
            </a:prstGeom>
          </p:spPr>
        </p:pic>
        <p:pic>
          <p:nvPicPr>
            <p:cNvPr id="92" name="object 92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4532454" y="1116329"/>
              <a:ext cx="1037397" cy="343065"/>
            </a:xfrm>
            <a:prstGeom prst="rect">
              <a:avLst/>
            </a:prstGeom>
          </p:spPr>
        </p:pic>
      </p:grpSp>
      <p:sp>
        <p:nvSpPr>
          <p:cNvPr id="93" name="object 93"/>
          <p:cNvSpPr txBox="1"/>
          <p:nvPr/>
        </p:nvSpPr>
        <p:spPr>
          <a:xfrm>
            <a:off x="2135165" y="3536302"/>
            <a:ext cx="53149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20" dirty="0">
                <a:solidFill>
                  <a:srgbClr val="FFFFFF"/>
                </a:solidFill>
                <a:latin typeface="Arial"/>
                <a:cs typeface="Arial"/>
              </a:rPr>
              <a:t>2025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94" name="object 94"/>
          <p:cNvGrpSpPr/>
          <p:nvPr/>
        </p:nvGrpSpPr>
        <p:grpSpPr>
          <a:xfrm>
            <a:off x="5494613" y="3281040"/>
            <a:ext cx="782955" cy="813435"/>
            <a:chOff x="5494613" y="3281040"/>
            <a:chExt cx="782955" cy="813435"/>
          </a:xfrm>
        </p:grpSpPr>
        <p:sp>
          <p:nvSpPr>
            <p:cNvPr id="95" name="object 95"/>
            <p:cNvSpPr/>
            <p:nvPr/>
          </p:nvSpPr>
          <p:spPr>
            <a:xfrm>
              <a:off x="5500963" y="3287390"/>
              <a:ext cx="770255" cy="800735"/>
            </a:xfrm>
            <a:custGeom>
              <a:avLst/>
              <a:gdLst/>
              <a:ahLst/>
              <a:cxnLst/>
              <a:rect l="l" t="t" r="r" b="b"/>
              <a:pathLst>
                <a:path w="770254" h="800735">
                  <a:moveTo>
                    <a:pt x="384949" y="0"/>
                  </a:moveTo>
                  <a:lnTo>
                    <a:pt x="336663" y="3118"/>
                  </a:lnTo>
                  <a:lnTo>
                    <a:pt x="290166" y="12223"/>
                  </a:lnTo>
                  <a:lnTo>
                    <a:pt x="245819" y="26939"/>
                  </a:lnTo>
                  <a:lnTo>
                    <a:pt x="203984" y="46892"/>
                  </a:lnTo>
                  <a:lnTo>
                    <a:pt x="165021" y="71706"/>
                  </a:lnTo>
                  <a:lnTo>
                    <a:pt x="129290" y="101007"/>
                  </a:lnTo>
                  <a:lnTo>
                    <a:pt x="97153" y="134419"/>
                  </a:lnTo>
                  <a:lnTo>
                    <a:pt x="68971" y="171567"/>
                  </a:lnTo>
                  <a:lnTo>
                    <a:pt x="45103" y="212077"/>
                  </a:lnTo>
                  <a:lnTo>
                    <a:pt x="25911" y="255572"/>
                  </a:lnTo>
                  <a:lnTo>
                    <a:pt x="11756" y="301680"/>
                  </a:lnTo>
                  <a:lnTo>
                    <a:pt x="2999" y="350023"/>
                  </a:lnTo>
                  <a:lnTo>
                    <a:pt x="0" y="400227"/>
                  </a:lnTo>
                  <a:lnTo>
                    <a:pt x="2999" y="450432"/>
                  </a:lnTo>
                  <a:lnTo>
                    <a:pt x="11756" y="498775"/>
                  </a:lnTo>
                  <a:lnTo>
                    <a:pt x="25911" y="544882"/>
                  </a:lnTo>
                  <a:lnTo>
                    <a:pt x="45103" y="588378"/>
                  </a:lnTo>
                  <a:lnTo>
                    <a:pt x="68971" y="628888"/>
                  </a:lnTo>
                  <a:lnTo>
                    <a:pt x="97153" y="666036"/>
                  </a:lnTo>
                  <a:lnTo>
                    <a:pt x="129290" y="699448"/>
                  </a:lnTo>
                  <a:lnTo>
                    <a:pt x="165021" y="728749"/>
                  </a:lnTo>
                  <a:lnTo>
                    <a:pt x="203984" y="753563"/>
                  </a:lnTo>
                  <a:lnTo>
                    <a:pt x="245819" y="773516"/>
                  </a:lnTo>
                  <a:lnTo>
                    <a:pt x="290166" y="788232"/>
                  </a:lnTo>
                  <a:lnTo>
                    <a:pt x="336663" y="797337"/>
                  </a:lnTo>
                  <a:lnTo>
                    <a:pt x="384949" y="800455"/>
                  </a:lnTo>
                  <a:lnTo>
                    <a:pt x="433238" y="797337"/>
                  </a:lnTo>
                  <a:lnTo>
                    <a:pt x="479737" y="788232"/>
                  </a:lnTo>
                  <a:lnTo>
                    <a:pt x="524084" y="773516"/>
                  </a:lnTo>
                  <a:lnTo>
                    <a:pt x="565920" y="753563"/>
                  </a:lnTo>
                  <a:lnTo>
                    <a:pt x="604883" y="728749"/>
                  </a:lnTo>
                  <a:lnTo>
                    <a:pt x="640613" y="699448"/>
                  </a:lnTo>
                  <a:lnTo>
                    <a:pt x="672749" y="666036"/>
                  </a:lnTo>
                  <a:lnTo>
                    <a:pt x="700931" y="628888"/>
                  </a:lnTo>
                  <a:lnTo>
                    <a:pt x="724798" y="588378"/>
                  </a:lnTo>
                  <a:lnTo>
                    <a:pt x="743988" y="544882"/>
                  </a:lnTo>
                  <a:lnTo>
                    <a:pt x="758143" y="498775"/>
                  </a:lnTo>
                  <a:lnTo>
                    <a:pt x="766900" y="450432"/>
                  </a:lnTo>
                  <a:lnTo>
                    <a:pt x="769899" y="400227"/>
                  </a:lnTo>
                  <a:lnTo>
                    <a:pt x="766900" y="350023"/>
                  </a:lnTo>
                  <a:lnTo>
                    <a:pt x="758143" y="301680"/>
                  </a:lnTo>
                  <a:lnTo>
                    <a:pt x="743988" y="255572"/>
                  </a:lnTo>
                  <a:lnTo>
                    <a:pt x="724798" y="212077"/>
                  </a:lnTo>
                  <a:lnTo>
                    <a:pt x="700931" y="171567"/>
                  </a:lnTo>
                  <a:lnTo>
                    <a:pt x="672749" y="134419"/>
                  </a:lnTo>
                  <a:lnTo>
                    <a:pt x="640613" y="101007"/>
                  </a:lnTo>
                  <a:lnTo>
                    <a:pt x="604883" y="71706"/>
                  </a:lnTo>
                  <a:lnTo>
                    <a:pt x="565920" y="46892"/>
                  </a:lnTo>
                  <a:lnTo>
                    <a:pt x="524084" y="26939"/>
                  </a:lnTo>
                  <a:lnTo>
                    <a:pt x="479737" y="12223"/>
                  </a:lnTo>
                  <a:lnTo>
                    <a:pt x="433238" y="3118"/>
                  </a:lnTo>
                  <a:lnTo>
                    <a:pt x="384949" y="0"/>
                  </a:lnTo>
                  <a:close/>
                </a:path>
              </a:pathLst>
            </a:custGeom>
            <a:solidFill>
              <a:srgbClr val="44A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5500963" y="3287390"/>
              <a:ext cx="770255" cy="800735"/>
            </a:xfrm>
            <a:custGeom>
              <a:avLst/>
              <a:gdLst/>
              <a:ahLst/>
              <a:cxnLst/>
              <a:rect l="l" t="t" r="r" b="b"/>
              <a:pathLst>
                <a:path w="770254" h="800735">
                  <a:moveTo>
                    <a:pt x="0" y="400227"/>
                  </a:moveTo>
                  <a:lnTo>
                    <a:pt x="2999" y="350023"/>
                  </a:lnTo>
                  <a:lnTo>
                    <a:pt x="11756" y="301680"/>
                  </a:lnTo>
                  <a:lnTo>
                    <a:pt x="25911" y="255572"/>
                  </a:lnTo>
                  <a:lnTo>
                    <a:pt x="45103" y="212077"/>
                  </a:lnTo>
                  <a:lnTo>
                    <a:pt x="68971" y="171567"/>
                  </a:lnTo>
                  <a:lnTo>
                    <a:pt x="97153" y="134419"/>
                  </a:lnTo>
                  <a:lnTo>
                    <a:pt x="129290" y="101007"/>
                  </a:lnTo>
                  <a:lnTo>
                    <a:pt x="165021" y="71706"/>
                  </a:lnTo>
                  <a:lnTo>
                    <a:pt x="203984" y="46892"/>
                  </a:lnTo>
                  <a:lnTo>
                    <a:pt x="245819" y="26939"/>
                  </a:lnTo>
                  <a:lnTo>
                    <a:pt x="290166" y="12223"/>
                  </a:lnTo>
                  <a:lnTo>
                    <a:pt x="336663" y="3118"/>
                  </a:lnTo>
                  <a:lnTo>
                    <a:pt x="384949" y="0"/>
                  </a:lnTo>
                  <a:lnTo>
                    <a:pt x="433238" y="3118"/>
                  </a:lnTo>
                  <a:lnTo>
                    <a:pt x="479737" y="12223"/>
                  </a:lnTo>
                  <a:lnTo>
                    <a:pt x="524084" y="26939"/>
                  </a:lnTo>
                  <a:lnTo>
                    <a:pt x="565920" y="46892"/>
                  </a:lnTo>
                  <a:lnTo>
                    <a:pt x="604883" y="71706"/>
                  </a:lnTo>
                  <a:lnTo>
                    <a:pt x="640613" y="101007"/>
                  </a:lnTo>
                  <a:lnTo>
                    <a:pt x="672749" y="134419"/>
                  </a:lnTo>
                  <a:lnTo>
                    <a:pt x="700931" y="171567"/>
                  </a:lnTo>
                  <a:lnTo>
                    <a:pt x="724798" y="212077"/>
                  </a:lnTo>
                  <a:lnTo>
                    <a:pt x="743988" y="255572"/>
                  </a:lnTo>
                  <a:lnTo>
                    <a:pt x="758143" y="301680"/>
                  </a:lnTo>
                  <a:lnTo>
                    <a:pt x="766900" y="350023"/>
                  </a:lnTo>
                  <a:lnTo>
                    <a:pt x="769899" y="400227"/>
                  </a:lnTo>
                  <a:lnTo>
                    <a:pt x="766900" y="450432"/>
                  </a:lnTo>
                  <a:lnTo>
                    <a:pt x="758143" y="498775"/>
                  </a:lnTo>
                  <a:lnTo>
                    <a:pt x="743988" y="544882"/>
                  </a:lnTo>
                  <a:lnTo>
                    <a:pt x="724798" y="588378"/>
                  </a:lnTo>
                  <a:lnTo>
                    <a:pt x="700931" y="628888"/>
                  </a:lnTo>
                  <a:lnTo>
                    <a:pt x="672749" y="666036"/>
                  </a:lnTo>
                  <a:lnTo>
                    <a:pt x="640613" y="699448"/>
                  </a:lnTo>
                  <a:lnTo>
                    <a:pt x="604883" y="728749"/>
                  </a:lnTo>
                  <a:lnTo>
                    <a:pt x="565920" y="753563"/>
                  </a:lnTo>
                  <a:lnTo>
                    <a:pt x="524084" y="773516"/>
                  </a:lnTo>
                  <a:lnTo>
                    <a:pt x="479737" y="788232"/>
                  </a:lnTo>
                  <a:lnTo>
                    <a:pt x="433238" y="797337"/>
                  </a:lnTo>
                  <a:lnTo>
                    <a:pt x="384949" y="800455"/>
                  </a:lnTo>
                  <a:lnTo>
                    <a:pt x="336663" y="797337"/>
                  </a:lnTo>
                  <a:lnTo>
                    <a:pt x="290166" y="788232"/>
                  </a:lnTo>
                  <a:lnTo>
                    <a:pt x="245819" y="773516"/>
                  </a:lnTo>
                  <a:lnTo>
                    <a:pt x="203984" y="753563"/>
                  </a:lnTo>
                  <a:lnTo>
                    <a:pt x="165021" y="728749"/>
                  </a:lnTo>
                  <a:lnTo>
                    <a:pt x="129290" y="699448"/>
                  </a:lnTo>
                  <a:lnTo>
                    <a:pt x="97153" y="666036"/>
                  </a:lnTo>
                  <a:lnTo>
                    <a:pt x="68971" y="628888"/>
                  </a:lnTo>
                  <a:lnTo>
                    <a:pt x="45103" y="588378"/>
                  </a:lnTo>
                  <a:lnTo>
                    <a:pt x="25911" y="544882"/>
                  </a:lnTo>
                  <a:lnTo>
                    <a:pt x="11756" y="498775"/>
                  </a:lnTo>
                  <a:lnTo>
                    <a:pt x="2999" y="450432"/>
                  </a:lnTo>
                  <a:lnTo>
                    <a:pt x="0" y="400227"/>
                  </a:lnTo>
                  <a:close/>
                </a:path>
              </a:pathLst>
            </a:custGeom>
            <a:ln w="12699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7" name="object 97"/>
          <p:cNvSpPr txBox="1"/>
          <p:nvPr/>
        </p:nvSpPr>
        <p:spPr>
          <a:xfrm>
            <a:off x="5620039" y="3531662"/>
            <a:ext cx="53149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20" dirty="0">
                <a:solidFill>
                  <a:srgbClr val="FFFFFF"/>
                </a:solidFill>
                <a:latin typeface="Arial"/>
                <a:cs typeface="Arial"/>
              </a:rPr>
              <a:t>2026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98" name="object 98"/>
          <p:cNvGrpSpPr/>
          <p:nvPr/>
        </p:nvGrpSpPr>
        <p:grpSpPr>
          <a:xfrm>
            <a:off x="8662613" y="3303348"/>
            <a:ext cx="782955" cy="813435"/>
            <a:chOff x="8662613" y="3303348"/>
            <a:chExt cx="782955" cy="813435"/>
          </a:xfrm>
        </p:grpSpPr>
        <p:sp>
          <p:nvSpPr>
            <p:cNvPr id="99" name="object 99"/>
            <p:cNvSpPr/>
            <p:nvPr/>
          </p:nvSpPr>
          <p:spPr>
            <a:xfrm>
              <a:off x="8668963" y="3309698"/>
              <a:ext cx="770255" cy="800735"/>
            </a:xfrm>
            <a:custGeom>
              <a:avLst/>
              <a:gdLst/>
              <a:ahLst/>
              <a:cxnLst/>
              <a:rect l="l" t="t" r="r" b="b"/>
              <a:pathLst>
                <a:path w="770254" h="800735">
                  <a:moveTo>
                    <a:pt x="384949" y="0"/>
                  </a:moveTo>
                  <a:lnTo>
                    <a:pt x="336663" y="3118"/>
                  </a:lnTo>
                  <a:lnTo>
                    <a:pt x="290166" y="12223"/>
                  </a:lnTo>
                  <a:lnTo>
                    <a:pt x="245819" y="26939"/>
                  </a:lnTo>
                  <a:lnTo>
                    <a:pt x="203984" y="46892"/>
                  </a:lnTo>
                  <a:lnTo>
                    <a:pt x="165021" y="71706"/>
                  </a:lnTo>
                  <a:lnTo>
                    <a:pt x="129290" y="101007"/>
                  </a:lnTo>
                  <a:lnTo>
                    <a:pt x="97153" y="134419"/>
                  </a:lnTo>
                  <a:lnTo>
                    <a:pt x="68971" y="171567"/>
                  </a:lnTo>
                  <a:lnTo>
                    <a:pt x="45103" y="212077"/>
                  </a:lnTo>
                  <a:lnTo>
                    <a:pt x="25911" y="255572"/>
                  </a:lnTo>
                  <a:lnTo>
                    <a:pt x="11756" y="301680"/>
                  </a:lnTo>
                  <a:lnTo>
                    <a:pt x="2999" y="350023"/>
                  </a:lnTo>
                  <a:lnTo>
                    <a:pt x="0" y="400227"/>
                  </a:lnTo>
                  <a:lnTo>
                    <a:pt x="2999" y="450432"/>
                  </a:lnTo>
                  <a:lnTo>
                    <a:pt x="11756" y="498775"/>
                  </a:lnTo>
                  <a:lnTo>
                    <a:pt x="25911" y="544882"/>
                  </a:lnTo>
                  <a:lnTo>
                    <a:pt x="45103" y="588378"/>
                  </a:lnTo>
                  <a:lnTo>
                    <a:pt x="68971" y="628888"/>
                  </a:lnTo>
                  <a:lnTo>
                    <a:pt x="97153" y="666036"/>
                  </a:lnTo>
                  <a:lnTo>
                    <a:pt x="129290" y="699448"/>
                  </a:lnTo>
                  <a:lnTo>
                    <a:pt x="165021" y="728749"/>
                  </a:lnTo>
                  <a:lnTo>
                    <a:pt x="203984" y="753563"/>
                  </a:lnTo>
                  <a:lnTo>
                    <a:pt x="245819" y="773516"/>
                  </a:lnTo>
                  <a:lnTo>
                    <a:pt x="290166" y="788232"/>
                  </a:lnTo>
                  <a:lnTo>
                    <a:pt x="336663" y="797337"/>
                  </a:lnTo>
                  <a:lnTo>
                    <a:pt x="384949" y="800455"/>
                  </a:lnTo>
                  <a:lnTo>
                    <a:pt x="433238" y="797337"/>
                  </a:lnTo>
                  <a:lnTo>
                    <a:pt x="479737" y="788232"/>
                  </a:lnTo>
                  <a:lnTo>
                    <a:pt x="524084" y="773516"/>
                  </a:lnTo>
                  <a:lnTo>
                    <a:pt x="565920" y="753563"/>
                  </a:lnTo>
                  <a:lnTo>
                    <a:pt x="604883" y="728749"/>
                  </a:lnTo>
                  <a:lnTo>
                    <a:pt x="640613" y="699448"/>
                  </a:lnTo>
                  <a:lnTo>
                    <a:pt x="672749" y="666036"/>
                  </a:lnTo>
                  <a:lnTo>
                    <a:pt x="700931" y="628888"/>
                  </a:lnTo>
                  <a:lnTo>
                    <a:pt x="724798" y="588378"/>
                  </a:lnTo>
                  <a:lnTo>
                    <a:pt x="743988" y="544882"/>
                  </a:lnTo>
                  <a:lnTo>
                    <a:pt x="758143" y="498775"/>
                  </a:lnTo>
                  <a:lnTo>
                    <a:pt x="766900" y="450432"/>
                  </a:lnTo>
                  <a:lnTo>
                    <a:pt x="769899" y="400227"/>
                  </a:lnTo>
                  <a:lnTo>
                    <a:pt x="766900" y="350023"/>
                  </a:lnTo>
                  <a:lnTo>
                    <a:pt x="758143" y="301680"/>
                  </a:lnTo>
                  <a:lnTo>
                    <a:pt x="743988" y="255572"/>
                  </a:lnTo>
                  <a:lnTo>
                    <a:pt x="724798" y="212077"/>
                  </a:lnTo>
                  <a:lnTo>
                    <a:pt x="700931" y="171567"/>
                  </a:lnTo>
                  <a:lnTo>
                    <a:pt x="672749" y="134419"/>
                  </a:lnTo>
                  <a:lnTo>
                    <a:pt x="640613" y="101007"/>
                  </a:lnTo>
                  <a:lnTo>
                    <a:pt x="604883" y="71706"/>
                  </a:lnTo>
                  <a:lnTo>
                    <a:pt x="565920" y="46892"/>
                  </a:lnTo>
                  <a:lnTo>
                    <a:pt x="524084" y="26939"/>
                  </a:lnTo>
                  <a:lnTo>
                    <a:pt x="479737" y="12223"/>
                  </a:lnTo>
                  <a:lnTo>
                    <a:pt x="433238" y="3118"/>
                  </a:lnTo>
                  <a:lnTo>
                    <a:pt x="384949" y="0"/>
                  </a:lnTo>
                  <a:close/>
                </a:path>
              </a:pathLst>
            </a:custGeom>
            <a:solidFill>
              <a:srgbClr val="4492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100"/>
            <p:cNvSpPr/>
            <p:nvPr/>
          </p:nvSpPr>
          <p:spPr>
            <a:xfrm>
              <a:off x="8668963" y="3309698"/>
              <a:ext cx="770255" cy="800735"/>
            </a:xfrm>
            <a:custGeom>
              <a:avLst/>
              <a:gdLst/>
              <a:ahLst/>
              <a:cxnLst/>
              <a:rect l="l" t="t" r="r" b="b"/>
              <a:pathLst>
                <a:path w="770254" h="800735">
                  <a:moveTo>
                    <a:pt x="0" y="400227"/>
                  </a:moveTo>
                  <a:lnTo>
                    <a:pt x="2999" y="350023"/>
                  </a:lnTo>
                  <a:lnTo>
                    <a:pt x="11756" y="301680"/>
                  </a:lnTo>
                  <a:lnTo>
                    <a:pt x="25911" y="255572"/>
                  </a:lnTo>
                  <a:lnTo>
                    <a:pt x="45103" y="212077"/>
                  </a:lnTo>
                  <a:lnTo>
                    <a:pt x="68971" y="171567"/>
                  </a:lnTo>
                  <a:lnTo>
                    <a:pt x="97153" y="134419"/>
                  </a:lnTo>
                  <a:lnTo>
                    <a:pt x="129290" y="101007"/>
                  </a:lnTo>
                  <a:lnTo>
                    <a:pt x="165021" y="71706"/>
                  </a:lnTo>
                  <a:lnTo>
                    <a:pt x="203984" y="46892"/>
                  </a:lnTo>
                  <a:lnTo>
                    <a:pt x="245819" y="26939"/>
                  </a:lnTo>
                  <a:lnTo>
                    <a:pt x="290166" y="12223"/>
                  </a:lnTo>
                  <a:lnTo>
                    <a:pt x="336663" y="3118"/>
                  </a:lnTo>
                  <a:lnTo>
                    <a:pt x="384949" y="0"/>
                  </a:lnTo>
                  <a:lnTo>
                    <a:pt x="433238" y="3118"/>
                  </a:lnTo>
                  <a:lnTo>
                    <a:pt x="479737" y="12223"/>
                  </a:lnTo>
                  <a:lnTo>
                    <a:pt x="524084" y="26939"/>
                  </a:lnTo>
                  <a:lnTo>
                    <a:pt x="565920" y="46892"/>
                  </a:lnTo>
                  <a:lnTo>
                    <a:pt x="604883" y="71706"/>
                  </a:lnTo>
                  <a:lnTo>
                    <a:pt x="640613" y="101007"/>
                  </a:lnTo>
                  <a:lnTo>
                    <a:pt x="672749" y="134419"/>
                  </a:lnTo>
                  <a:lnTo>
                    <a:pt x="700931" y="171567"/>
                  </a:lnTo>
                  <a:lnTo>
                    <a:pt x="724798" y="212077"/>
                  </a:lnTo>
                  <a:lnTo>
                    <a:pt x="743988" y="255572"/>
                  </a:lnTo>
                  <a:lnTo>
                    <a:pt x="758143" y="301680"/>
                  </a:lnTo>
                  <a:lnTo>
                    <a:pt x="766900" y="350023"/>
                  </a:lnTo>
                  <a:lnTo>
                    <a:pt x="769899" y="400227"/>
                  </a:lnTo>
                  <a:lnTo>
                    <a:pt x="766900" y="450432"/>
                  </a:lnTo>
                  <a:lnTo>
                    <a:pt x="758143" y="498775"/>
                  </a:lnTo>
                  <a:lnTo>
                    <a:pt x="743988" y="544882"/>
                  </a:lnTo>
                  <a:lnTo>
                    <a:pt x="724798" y="588378"/>
                  </a:lnTo>
                  <a:lnTo>
                    <a:pt x="700931" y="628888"/>
                  </a:lnTo>
                  <a:lnTo>
                    <a:pt x="672749" y="666036"/>
                  </a:lnTo>
                  <a:lnTo>
                    <a:pt x="640613" y="699448"/>
                  </a:lnTo>
                  <a:lnTo>
                    <a:pt x="604883" y="728749"/>
                  </a:lnTo>
                  <a:lnTo>
                    <a:pt x="565920" y="753563"/>
                  </a:lnTo>
                  <a:lnTo>
                    <a:pt x="524084" y="773516"/>
                  </a:lnTo>
                  <a:lnTo>
                    <a:pt x="479737" y="788232"/>
                  </a:lnTo>
                  <a:lnTo>
                    <a:pt x="433238" y="797337"/>
                  </a:lnTo>
                  <a:lnTo>
                    <a:pt x="384949" y="800455"/>
                  </a:lnTo>
                  <a:lnTo>
                    <a:pt x="336663" y="797337"/>
                  </a:lnTo>
                  <a:lnTo>
                    <a:pt x="290166" y="788232"/>
                  </a:lnTo>
                  <a:lnTo>
                    <a:pt x="245819" y="773516"/>
                  </a:lnTo>
                  <a:lnTo>
                    <a:pt x="203984" y="753563"/>
                  </a:lnTo>
                  <a:lnTo>
                    <a:pt x="165021" y="728749"/>
                  </a:lnTo>
                  <a:lnTo>
                    <a:pt x="129290" y="699448"/>
                  </a:lnTo>
                  <a:lnTo>
                    <a:pt x="97153" y="666036"/>
                  </a:lnTo>
                  <a:lnTo>
                    <a:pt x="68971" y="628888"/>
                  </a:lnTo>
                  <a:lnTo>
                    <a:pt x="45103" y="588378"/>
                  </a:lnTo>
                  <a:lnTo>
                    <a:pt x="25911" y="544882"/>
                  </a:lnTo>
                  <a:lnTo>
                    <a:pt x="11756" y="498775"/>
                  </a:lnTo>
                  <a:lnTo>
                    <a:pt x="2999" y="450432"/>
                  </a:lnTo>
                  <a:lnTo>
                    <a:pt x="0" y="400227"/>
                  </a:lnTo>
                  <a:close/>
                </a:path>
              </a:pathLst>
            </a:custGeom>
            <a:ln w="12699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1" name="object 101"/>
          <p:cNvSpPr txBox="1"/>
          <p:nvPr/>
        </p:nvSpPr>
        <p:spPr>
          <a:xfrm>
            <a:off x="8788039" y="3553970"/>
            <a:ext cx="53149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20" dirty="0">
                <a:solidFill>
                  <a:srgbClr val="FFFFFF"/>
                </a:solidFill>
                <a:latin typeface="Arial"/>
                <a:cs typeface="Arial"/>
              </a:rPr>
              <a:t>2027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102" name="object 102"/>
          <p:cNvGrpSpPr/>
          <p:nvPr/>
        </p:nvGrpSpPr>
        <p:grpSpPr>
          <a:xfrm>
            <a:off x="178307" y="1293875"/>
            <a:ext cx="759460" cy="378460"/>
            <a:chOff x="178307" y="1293875"/>
            <a:chExt cx="759460" cy="378460"/>
          </a:xfrm>
        </p:grpSpPr>
        <p:pic>
          <p:nvPicPr>
            <p:cNvPr id="103" name="object 103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178307" y="1293875"/>
              <a:ext cx="758951" cy="377951"/>
            </a:xfrm>
            <a:prstGeom prst="rect">
              <a:avLst/>
            </a:prstGeom>
          </p:spPr>
        </p:pic>
        <p:pic>
          <p:nvPicPr>
            <p:cNvPr id="104" name="object 104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232209" y="1308734"/>
              <a:ext cx="651989" cy="271660"/>
            </a:xfrm>
            <a:prstGeom prst="rect">
              <a:avLst/>
            </a:prstGeom>
          </p:spPr>
        </p:pic>
      </p:grpSp>
      <p:grpSp>
        <p:nvGrpSpPr>
          <p:cNvPr id="105" name="object 105"/>
          <p:cNvGrpSpPr/>
          <p:nvPr/>
        </p:nvGrpSpPr>
        <p:grpSpPr>
          <a:xfrm>
            <a:off x="10399776" y="4998720"/>
            <a:ext cx="1583690" cy="1859280"/>
            <a:chOff x="10399776" y="4998720"/>
            <a:chExt cx="1583690" cy="1859280"/>
          </a:xfrm>
        </p:grpSpPr>
        <p:pic>
          <p:nvPicPr>
            <p:cNvPr id="106" name="object 106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10399776" y="5993892"/>
              <a:ext cx="1583434" cy="864108"/>
            </a:xfrm>
            <a:prstGeom prst="rect">
              <a:avLst/>
            </a:prstGeom>
          </p:spPr>
        </p:pic>
        <p:pic>
          <p:nvPicPr>
            <p:cNvPr id="107" name="object 107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10405872" y="4998720"/>
              <a:ext cx="1569719" cy="1110995"/>
            </a:xfrm>
            <a:prstGeom prst="rect">
              <a:avLst/>
            </a:prstGeom>
          </p:spPr>
        </p:pic>
        <p:pic>
          <p:nvPicPr>
            <p:cNvPr id="108" name="object 108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10441585" y="5034332"/>
              <a:ext cx="1444624" cy="985391"/>
            </a:xfrm>
            <a:prstGeom prst="rect">
              <a:avLst/>
            </a:prstGeom>
          </p:spPr>
        </p:pic>
        <p:sp>
          <p:nvSpPr>
            <p:cNvPr id="109" name="object 109"/>
            <p:cNvSpPr/>
            <p:nvPr/>
          </p:nvSpPr>
          <p:spPr>
            <a:xfrm>
              <a:off x="10436821" y="5029568"/>
              <a:ext cx="1454150" cy="995044"/>
            </a:xfrm>
            <a:custGeom>
              <a:avLst/>
              <a:gdLst/>
              <a:ahLst/>
              <a:cxnLst/>
              <a:rect l="l" t="t" r="r" b="b"/>
              <a:pathLst>
                <a:path w="1454150" h="995045">
                  <a:moveTo>
                    <a:pt x="0" y="0"/>
                  </a:moveTo>
                  <a:lnTo>
                    <a:pt x="1454150" y="0"/>
                  </a:lnTo>
                  <a:lnTo>
                    <a:pt x="1454150" y="994918"/>
                  </a:lnTo>
                  <a:lnTo>
                    <a:pt x="0" y="994918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0" name="object 110"/>
          <p:cNvGrpSpPr/>
          <p:nvPr/>
        </p:nvGrpSpPr>
        <p:grpSpPr>
          <a:xfrm>
            <a:off x="5565647" y="5079491"/>
            <a:ext cx="1135380" cy="1778635"/>
            <a:chOff x="5565647" y="5079491"/>
            <a:chExt cx="1135380" cy="1778635"/>
          </a:xfrm>
        </p:grpSpPr>
        <p:pic>
          <p:nvPicPr>
            <p:cNvPr id="111" name="object 111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5814059" y="6079235"/>
              <a:ext cx="886967" cy="778764"/>
            </a:xfrm>
            <a:prstGeom prst="rect">
              <a:avLst/>
            </a:prstGeom>
          </p:spPr>
        </p:pic>
        <p:pic>
          <p:nvPicPr>
            <p:cNvPr id="112" name="object 112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5820155" y="5135879"/>
              <a:ext cx="874775" cy="1060703"/>
            </a:xfrm>
            <a:prstGeom prst="rect">
              <a:avLst/>
            </a:prstGeom>
          </p:spPr>
        </p:pic>
        <p:pic>
          <p:nvPicPr>
            <p:cNvPr id="113" name="object 1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55969" y="5171833"/>
              <a:ext cx="748512" cy="934183"/>
            </a:xfrm>
            <a:prstGeom prst="rect">
              <a:avLst/>
            </a:prstGeom>
          </p:spPr>
        </p:pic>
        <p:sp>
          <p:nvSpPr>
            <p:cNvPr id="114" name="object 114"/>
            <p:cNvSpPr/>
            <p:nvPr/>
          </p:nvSpPr>
          <p:spPr>
            <a:xfrm>
              <a:off x="5851194" y="5167071"/>
              <a:ext cx="758190" cy="944244"/>
            </a:xfrm>
            <a:custGeom>
              <a:avLst/>
              <a:gdLst/>
              <a:ahLst/>
              <a:cxnLst/>
              <a:rect l="l" t="t" r="r" b="b"/>
              <a:pathLst>
                <a:path w="758190" h="944245">
                  <a:moveTo>
                    <a:pt x="0" y="0"/>
                  </a:moveTo>
                  <a:lnTo>
                    <a:pt x="758050" y="0"/>
                  </a:lnTo>
                  <a:lnTo>
                    <a:pt x="758050" y="943711"/>
                  </a:lnTo>
                  <a:lnTo>
                    <a:pt x="0" y="943711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5" name="object 115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5565647" y="5079491"/>
              <a:ext cx="513587" cy="408431"/>
            </a:xfrm>
            <a:prstGeom prst="rect">
              <a:avLst/>
            </a:prstGeom>
          </p:spPr>
        </p:pic>
        <p:pic>
          <p:nvPicPr>
            <p:cNvPr id="116" name="object 116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5618700" y="5094090"/>
              <a:ext cx="407436" cy="302113"/>
            </a:xfrm>
            <a:prstGeom prst="rect">
              <a:avLst/>
            </a:prstGeom>
          </p:spPr>
        </p:pic>
      </p:grpSp>
      <p:grpSp>
        <p:nvGrpSpPr>
          <p:cNvPr id="117" name="object 117"/>
          <p:cNvGrpSpPr/>
          <p:nvPr/>
        </p:nvGrpSpPr>
        <p:grpSpPr>
          <a:xfrm>
            <a:off x="6778752" y="1173480"/>
            <a:ext cx="469900" cy="376555"/>
            <a:chOff x="6778752" y="1173480"/>
            <a:chExt cx="469900" cy="376555"/>
          </a:xfrm>
        </p:grpSpPr>
        <p:pic>
          <p:nvPicPr>
            <p:cNvPr id="118" name="object 118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6778752" y="1173480"/>
              <a:ext cx="469391" cy="376427"/>
            </a:xfrm>
            <a:prstGeom prst="rect">
              <a:avLst/>
            </a:prstGeom>
          </p:spPr>
        </p:pic>
        <p:pic>
          <p:nvPicPr>
            <p:cNvPr id="119" name="object 119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6832006" y="1188758"/>
              <a:ext cx="363280" cy="269363"/>
            </a:xfrm>
            <a:prstGeom prst="rect">
              <a:avLst/>
            </a:prstGeom>
          </p:spPr>
        </p:pic>
      </p:grpSp>
      <p:sp>
        <p:nvSpPr>
          <p:cNvPr id="120" name="object 120"/>
          <p:cNvSpPr txBox="1">
            <a:spLocks noGrp="1"/>
          </p:cNvSpPr>
          <p:nvPr>
            <p:ph type="sldNum" sz="quarter" idx="7"/>
          </p:nvPr>
        </p:nvSpPr>
        <p:spPr>
          <a:xfrm>
            <a:off x="10897280" y="6481964"/>
            <a:ext cx="313690" cy="2108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100" b="0" i="0">
                <a:solidFill>
                  <a:srgbClr val="00125E"/>
                </a:solidFill>
                <a:latin typeface="Microsoft YaHei"/>
                <a:cs typeface="Microsoft YaHei"/>
              </a:defRPr>
            </a:lvl1pPr>
          </a:lstStyle>
          <a:p>
            <a:pPr marL="94615">
              <a:lnSpc>
                <a:spcPct val="100000"/>
              </a:lnSpc>
              <a:spcBef>
                <a:spcPts val="165"/>
              </a:spcBef>
            </a:pPr>
            <a:r>
              <a:rPr lang="en-US" spc="-25"/>
              <a:t>P</a:t>
            </a:r>
            <a:fld id="{81D60167-4931-47E6-BA6A-407CBD079E47}" type="slidenum">
              <a:rPr spc="-25" smtClean="0"/>
              <a:pPr marL="94615">
                <a:lnSpc>
                  <a:spcPct val="100000"/>
                </a:lnSpc>
                <a:spcBef>
                  <a:spcPts val="165"/>
                </a:spcBef>
              </a:pPr>
              <a:t>7</a:t>
            </a:fld>
            <a:endParaRPr spc="-25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8525" y="224236"/>
            <a:ext cx="10515600" cy="556883"/>
          </a:xfrm>
          <a:prstGeom prst="rect">
            <a:avLst/>
          </a:prstGeom>
        </p:spPr>
        <p:txBody>
          <a:bodyPr vert="horz" wrap="square" lIns="0" tIns="63817" rIns="0" bIns="0" rtlCol="0">
            <a:spAutoFit/>
          </a:bodyPr>
          <a:lstStyle/>
          <a:p>
            <a:pPr marL="115570">
              <a:lnSpc>
                <a:spcPct val="100000"/>
              </a:lnSpc>
              <a:spcBef>
                <a:spcPts val="95"/>
              </a:spcBef>
            </a:pPr>
            <a:r>
              <a:rPr sz="3200" dirty="0">
                <a:latin typeface="Arial" panose="020B0604020202020204" pitchFamily="34" charset="0"/>
                <a:cs typeface="Arial" panose="020B0604020202020204" pitchFamily="34" charset="0"/>
              </a:rPr>
              <a:t>Background:</a:t>
            </a:r>
            <a:r>
              <a:rPr sz="3200" spc="-4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200" dirty="0">
                <a:latin typeface="Arial" panose="020B0604020202020204" pitchFamily="34" charset="0"/>
                <a:cs typeface="Arial" panose="020B0604020202020204" pitchFamily="34" charset="0"/>
              </a:rPr>
              <a:t>DPP</a:t>
            </a:r>
            <a:r>
              <a:rPr sz="3200" spc="-9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200" dirty="0">
                <a:latin typeface="Arial" panose="020B0604020202020204" pitchFamily="34" charset="0"/>
                <a:cs typeface="Arial" panose="020B0604020202020204" pitchFamily="34" charset="0"/>
              </a:rPr>
              <a:t>related</a:t>
            </a:r>
            <a:r>
              <a:rPr sz="3200" spc="-6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200" dirty="0">
                <a:latin typeface="Arial" panose="020B0604020202020204" pitchFamily="34" charset="0"/>
                <a:cs typeface="Arial" panose="020B0604020202020204" pitchFamily="34" charset="0"/>
              </a:rPr>
              <a:t>actions</a:t>
            </a:r>
            <a:r>
              <a:rPr sz="3200" spc="-6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200" dirty="0"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sz="3200" spc="-7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200" dirty="0">
                <a:latin typeface="Arial" panose="020B0604020202020204" pitchFamily="34" charset="0"/>
                <a:cs typeface="Arial" panose="020B0604020202020204" pitchFamily="34" charset="0"/>
              </a:rPr>
              <a:t>different</a:t>
            </a:r>
            <a:r>
              <a:rPr sz="3200" spc="-5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200" spc="-10" dirty="0">
                <a:latin typeface="Arial" panose="020B0604020202020204" pitchFamily="34" charset="0"/>
                <a:cs typeface="Arial" panose="020B0604020202020204" pitchFamily="34" charset="0"/>
              </a:rPr>
              <a:t>countries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92964" y="1766316"/>
            <a:ext cx="4083050" cy="1703705"/>
            <a:chOff x="92964" y="1766316"/>
            <a:chExt cx="4083050" cy="1703705"/>
          </a:xfrm>
        </p:grpSpPr>
        <p:sp>
          <p:nvSpPr>
            <p:cNvPr id="4" name="object 4"/>
            <p:cNvSpPr/>
            <p:nvPr/>
          </p:nvSpPr>
          <p:spPr>
            <a:xfrm>
              <a:off x="146190" y="1830447"/>
              <a:ext cx="3959860" cy="1630045"/>
            </a:xfrm>
            <a:custGeom>
              <a:avLst/>
              <a:gdLst/>
              <a:ahLst/>
              <a:cxnLst/>
              <a:rect l="l" t="t" r="r" b="b"/>
              <a:pathLst>
                <a:path w="3959860" h="1630045">
                  <a:moveTo>
                    <a:pt x="3814483" y="0"/>
                  </a:moveTo>
                  <a:lnTo>
                    <a:pt x="145389" y="0"/>
                  </a:lnTo>
                  <a:lnTo>
                    <a:pt x="99433" y="7412"/>
                  </a:lnTo>
                  <a:lnTo>
                    <a:pt x="59521" y="28053"/>
                  </a:lnTo>
                  <a:lnTo>
                    <a:pt x="28050" y="59527"/>
                  </a:lnTo>
                  <a:lnTo>
                    <a:pt x="7411" y="99437"/>
                  </a:lnTo>
                  <a:lnTo>
                    <a:pt x="0" y="145389"/>
                  </a:lnTo>
                  <a:lnTo>
                    <a:pt x="0" y="1484299"/>
                  </a:lnTo>
                  <a:lnTo>
                    <a:pt x="7411" y="1530256"/>
                  </a:lnTo>
                  <a:lnTo>
                    <a:pt x="28050" y="1570167"/>
                  </a:lnTo>
                  <a:lnTo>
                    <a:pt x="59521" y="1601639"/>
                  </a:lnTo>
                  <a:lnTo>
                    <a:pt x="99433" y="1622277"/>
                  </a:lnTo>
                  <a:lnTo>
                    <a:pt x="145389" y="1629689"/>
                  </a:lnTo>
                  <a:lnTo>
                    <a:pt x="3814483" y="1629689"/>
                  </a:lnTo>
                  <a:lnTo>
                    <a:pt x="3860433" y="1622277"/>
                  </a:lnTo>
                  <a:lnTo>
                    <a:pt x="3900340" y="1601639"/>
                  </a:lnTo>
                  <a:lnTo>
                    <a:pt x="3931810" y="1570167"/>
                  </a:lnTo>
                  <a:lnTo>
                    <a:pt x="3952448" y="1530256"/>
                  </a:lnTo>
                  <a:lnTo>
                    <a:pt x="3959860" y="1484299"/>
                  </a:lnTo>
                  <a:lnTo>
                    <a:pt x="3959860" y="145389"/>
                  </a:lnTo>
                  <a:lnTo>
                    <a:pt x="3952448" y="99437"/>
                  </a:lnTo>
                  <a:lnTo>
                    <a:pt x="3931810" y="59527"/>
                  </a:lnTo>
                  <a:lnTo>
                    <a:pt x="3900340" y="28053"/>
                  </a:lnTo>
                  <a:lnTo>
                    <a:pt x="3860433" y="7412"/>
                  </a:lnTo>
                  <a:lnTo>
                    <a:pt x="3814483" y="0"/>
                  </a:lnTo>
                  <a:close/>
                </a:path>
              </a:pathLst>
            </a:custGeom>
            <a:solidFill>
              <a:srgbClr val="F6F6F6">
                <a:alpha val="2313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46190" y="1830447"/>
              <a:ext cx="3959860" cy="1630045"/>
            </a:xfrm>
            <a:custGeom>
              <a:avLst/>
              <a:gdLst/>
              <a:ahLst/>
              <a:cxnLst/>
              <a:rect l="l" t="t" r="r" b="b"/>
              <a:pathLst>
                <a:path w="3959860" h="1630045">
                  <a:moveTo>
                    <a:pt x="0" y="145389"/>
                  </a:moveTo>
                  <a:lnTo>
                    <a:pt x="7411" y="99437"/>
                  </a:lnTo>
                  <a:lnTo>
                    <a:pt x="28050" y="59527"/>
                  </a:lnTo>
                  <a:lnTo>
                    <a:pt x="59521" y="28053"/>
                  </a:lnTo>
                  <a:lnTo>
                    <a:pt x="99433" y="7412"/>
                  </a:lnTo>
                  <a:lnTo>
                    <a:pt x="145389" y="0"/>
                  </a:lnTo>
                  <a:lnTo>
                    <a:pt x="3814483" y="0"/>
                  </a:lnTo>
                  <a:lnTo>
                    <a:pt x="3860433" y="7412"/>
                  </a:lnTo>
                  <a:lnTo>
                    <a:pt x="3900340" y="28053"/>
                  </a:lnTo>
                  <a:lnTo>
                    <a:pt x="3931810" y="59527"/>
                  </a:lnTo>
                  <a:lnTo>
                    <a:pt x="3952448" y="99437"/>
                  </a:lnTo>
                  <a:lnTo>
                    <a:pt x="3959860" y="145389"/>
                  </a:lnTo>
                  <a:lnTo>
                    <a:pt x="3959860" y="1484299"/>
                  </a:lnTo>
                  <a:lnTo>
                    <a:pt x="3952448" y="1530256"/>
                  </a:lnTo>
                  <a:lnTo>
                    <a:pt x="3931810" y="1570167"/>
                  </a:lnTo>
                  <a:lnTo>
                    <a:pt x="3900340" y="1601639"/>
                  </a:lnTo>
                  <a:lnTo>
                    <a:pt x="3860433" y="1622277"/>
                  </a:lnTo>
                  <a:lnTo>
                    <a:pt x="3814483" y="1629689"/>
                  </a:lnTo>
                  <a:lnTo>
                    <a:pt x="145389" y="1629689"/>
                  </a:lnTo>
                  <a:lnTo>
                    <a:pt x="99433" y="1622277"/>
                  </a:lnTo>
                  <a:lnTo>
                    <a:pt x="59521" y="1601639"/>
                  </a:lnTo>
                  <a:lnTo>
                    <a:pt x="28050" y="1570167"/>
                  </a:lnTo>
                  <a:lnTo>
                    <a:pt x="7411" y="1530256"/>
                  </a:lnTo>
                  <a:lnTo>
                    <a:pt x="0" y="1484299"/>
                  </a:lnTo>
                  <a:lnTo>
                    <a:pt x="0" y="145389"/>
                  </a:lnTo>
                  <a:close/>
                </a:path>
              </a:pathLst>
            </a:custGeom>
            <a:ln w="19050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2964" y="1766316"/>
              <a:ext cx="4082795" cy="515111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74776" y="1810511"/>
              <a:ext cx="2517647" cy="480059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46190" y="1782311"/>
              <a:ext cx="3976370" cy="408305"/>
            </a:xfrm>
            <a:custGeom>
              <a:avLst/>
              <a:gdLst/>
              <a:ahLst/>
              <a:cxnLst/>
              <a:rect l="l" t="t" r="r" b="b"/>
              <a:pathLst>
                <a:path w="3976370" h="408305">
                  <a:moveTo>
                    <a:pt x="3908056" y="0"/>
                  </a:moveTo>
                  <a:lnTo>
                    <a:pt x="67983" y="0"/>
                  </a:lnTo>
                  <a:lnTo>
                    <a:pt x="41523" y="5343"/>
                  </a:lnTo>
                  <a:lnTo>
                    <a:pt x="19913" y="19913"/>
                  </a:lnTo>
                  <a:lnTo>
                    <a:pt x="5343" y="41523"/>
                  </a:lnTo>
                  <a:lnTo>
                    <a:pt x="0" y="67983"/>
                  </a:lnTo>
                  <a:lnTo>
                    <a:pt x="0" y="339890"/>
                  </a:lnTo>
                  <a:lnTo>
                    <a:pt x="5343" y="366355"/>
                  </a:lnTo>
                  <a:lnTo>
                    <a:pt x="19913" y="387964"/>
                  </a:lnTo>
                  <a:lnTo>
                    <a:pt x="41523" y="402531"/>
                  </a:lnTo>
                  <a:lnTo>
                    <a:pt x="67983" y="407873"/>
                  </a:lnTo>
                  <a:lnTo>
                    <a:pt x="3908056" y="407873"/>
                  </a:lnTo>
                  <a:lnTo>
                    <a:pt x="3934516" y="402531"/>
                  </a:lnTo>
                  <a:lnTo>
                    <a:pt x="3956126" y="387964"/>
                  </a:lnTo>
                  <a:lnTo>
                    <a:pt x="3970696" y="366355"/>
                  </a:lnTo>
                  <a:lnTo>
                    <a:pt x="3976039" y="339890"/>
                  </a:lnTo>
                  <a:lnTo>
                    <a:pt x="3976039" y="67983"/>
                  </a:lnTo>
                  <a:lnTo>
                    <a:pt x="3970696" y="41523"/>
                  </a:lnTo>
                  <a:lnTo>
                    <a:pt x="3956126" y="19913"/>
                  </a:lnTo>
                  <a:lnTo>
                    <a:pt x="3934516" y="5343"/>
                  </a:lnTo>
                  <a:lnTo>
                    <a:pt x="3908056" y="0"/>
                  </a:lnTo>
                  <a:close/>
                </a:path>
              </a:pathLst>
            </a:custGeom>
            <a:solidFill>
              <a:srgbClr val="507C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821936" y="2257867"/>
            <a:ext cx="2308860" cy="1134110"/>
          </a:xfrm>
          <a:prstGeom prst="rect">
            <a:avLst/>
          </a:prstGeom>
        </p:spPr>
        <p:txBody>
          <a:bodyPr vert="horz" wrap="square" lIns="0" tIns="762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600"/>
              </a:spcBef>
            </a:pPr>
            <a:r>
              <a:rPr sz="1400" b="1" dirty="0">
                <a:latin typeface="Microsoft YaHei"/>
                <a:cs typeface="Microsoft YaHei"/>
              </a:rPr>
              <a:t>《</a:t>
            </a:r>
            <a:r>
              <a:rPr sz="1400" b="1" dirty="0">
                <a:latin typeface="Arial"/>
                <a:cs typeface="Arial"/>
              </a:rPr>
              <a:t>Inflation</a:t>
            </a:r>
            <a:r>
              <a:rPr sz="1400" b="1" spc="-25" dirty="0">
                <a:latin typeface="Arial"/>
                <a:cs typeface="Arial"/>
              </a:rPr>
              <a:t> </a:t>
            </a:r>
            <a:r>
              <a:rPr sz="1400" b="1" spc="-10" dirty="0">
                <a:latin typeface="Arial"/>
                <a:cs typeface="Arial"/>
              </a:rPr>
              <a:t>Reduction</a:t>
            </a:r>
            <a:r>
              <a:rPr sz="1400" b="1" spc="-60" dirty="0">
                <a:latin typeface="Arial"/>
                <a:cs typeface="Arial"/>
              </a:rPr>
              <a:t> </a:t>
            </a:r>
            <a:r>
              <a:rPr sz="1400" b="1" spc="-25" dirty="0">
                <a:latin typeface="Arial"/>
                <a:cs typeface="Arial"/>
              </a:rPr>
              <a:t>Act</a:t>
            </a:r>
            <a:r>
              <a:rPr sz="1400" b="1" spc="-50" dirty="0">
                <a:latin typeface="Microsoft YaHei"/>
                <a:cs typeface="Microsoft YaHei"/>
              </a:rPr>
              <a:t>》</a:t>
            </a:r>
            <a:endParaRPr sz="1400">
              <a:latin typeface="Microsoft YaHei"/>
              <a:cs typeface="Microsoft YaHei"/>
            </a:endParaRPr>
          </a:p>
          <a:p>
            <a:pPr algn="ctr">
              <a:lnSpc>
                <a:spcPct val="100000"/>
              </a:lnSpc>
              <a:spcBef>
                <a:spcPts val="505"/>
              </a:spcBef>
            </a:pPr>
            <a:r>
              <a:rPr sz="1400" b="1" i="1" dirty="0">
                <a:solidFill>
                  <a:srgbClr val="8496AF"/>
                </a:solidFill>
                <a:latin typeface="Arial"/>
                <a:cs typeface="Arial"/>
              </a:rPr>
              <a:t>August</a:t>
            </a:r>
            <a:r>
              <a:rPr sz="1400" b="1" i="1" spc="-65" dirty="0">
                <a:solidFill>
                  <a:srgbClr val="8496AF"/>
                </a:solidFill>
                <a:latin typeface="Arial"/>
                <a:cs typeface="Arial"/>
              </a:rPr>
              <a:t> </a:t>
            </a:r>
            <a:r>
              <a:rPr sz="1400" b="1" i="1" spc="-20" dirty="0">
                <a:solidFill>
                  <a:srgbClr val="8496AF"/>
                </a:solidFill>
                <a:latin typeface="Arial"/>
                <a:cs typeface="Arial"/>
              </a:rPr>
              <a:t>2022</a:t>
            </a:r>
            <a:endParaRPr sz="14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495"/>
              </a:spcBef>
            </a:pPr>
            <a:r>
              <a:rPr sz="1400" b="1" dirty="0">
                <a:latin typeface="Microsoft YaHei"/>
                <a:cs typeface="Microsoft YaHei"/>
              </a:rPr>
              <a:t>《</a:t>
            </a:r>
            <a:r>
              <a:rPr sz="1400" b="1" dirty="0">
                <a:latin typeface="Arial"/>
                <a:cs typeface="Arial"/>
              </a:rPr>
              <a:t>Right</a:t>
            </a:r>
            <a:r>
              <a:rPr sz="1400" b="1" spc="-3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to</a:t>
            </a:r>
            <a:r>
              <a:rPr sz="1400" b="1" spc="-35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Repair</a:t>
            </a:r>
            <a:r>
              <a:rPr sz="1400" b="1" spc="-70" dirty="0">
                <a:latin typeface="Arial"/>
                <a:cs typeface="Arial"/>
              </a:rPr>
              <a:t> </a:t>
            </a:r>
            <a:r>
              <a:rPr sz="1400" b="1" spc="-25" dirty="0">
                <a:latin typeface="Arial"/>
                <a:cs typeface="Arial"/>
              </a:rPr>
              <a:t>Act</a:t>
            </a:r>
            <a:r>
              <a:rPr sz="1400" b="1" spc="-50" dirty="0">
                <a:latin typeface="Microsoft YaHei"/>
                <a:cs typeface="Microsoft YaHei"/>
              </a:rPr>
              <a:t>》</a:t>
            </a:r>
            <a:endParaRPr sz="1400">
              <a:latin typeface="Microsoft YaHei"/>
              <a:cs typeface="Microsoft YaHei"/>
            </a:endParaRPr>
          </a:p>
          <a:p>
            <a:pPr algn="ctr">
              <a:lnSpc>
                <a:spcPct val="100000"/>
              </a:lnSpc>
              <a:spcBef>
                <a:spcPts val="505"/>
              </a:spcBef>
            </a:pPr>
            <a:r>
              <a:rPr sz="1400" b="1" i="1" dirty="0">
                <a:solidFill>
                  <a:srgbClr val="8496AF"/>
                </a:solidFill>
                <a:latin typeface="Arial"/>
                <a:cs typeface="Arial"/>
              </a:rPr>
              <a:t>July</a:t>
            </a:r>
            <a:r>
              <a:rPr sz="1400" b="1" i="1" spc="-30" dirty="0">
                <a:solidFill>
                  <a:srgbClr val="8496AF"/>
                </a:solidFill>
                <a:latin typeface="Arial"/>
                <a:cs typeface="Arial"/>
              </a:rPr>
              <a:t> </a:t>
            </a:r>
            <a:r>
              <a:rPr sz="1400" b="1" i="1" spc="-20" dirty="0">
                <a:solidFill>
                  <a:srgbClr val="8496AF"/>
                </a:solidFill>
                <a:latin typeface="Arial"/>
                <a:cs typeface="Arial"/>
              </a:rPr>
              <a:t>2024</a:t>
            </a:r>
            <a:endParaRPr sz="1400">
              <a:latin typeface="Arial"/>
              <a:cs typeface="Arial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862583" y="1202436"/>
            <a:ext cx="2251075" cy="870585"/>
            <a:chOff x="862583" y="1202436"/>
            <a:chExt cx="2251075" cy="870585"/>
          </a:xfrm>
        </p:grpSpPr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62583" y="1536192"/>
              <a:ext cx="751331" cy="53644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70203" y="1202436"/>
              <a:ext cx="737615" cy="522731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23179" y="1217307"/>
              <a:ext cx="630614" cy="416874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696211" y="1578864"/>
              <a:ext cx="1417319" cy="377951"/>
            </a:xfrm>
            <a:prstGeom prst="rect">
              <a:avLst/>
            </a:prstGeom>
          </p:spPr>
        </p:pic>
      </p:grpSp>
      <p:sp>
        <p:nvSpPr>
          <p:cNvPr id="15" name="object 15"/>
          <p:cNvSpPr txBox="1"/>
          <p:nvPr/>
        </p:nvSpPr>
        <p:spPr>
          <a:xfrm>
            <a:off x="1022355" y="1247456"/>
            <a:ext cx="2223135" cy="8528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871219">
              <a:lnSpc>
                <a:spcPct val="100000"/>
              </a:lnSpc>
              <a:spcBef>
                <a:spcPts val="90"/>
              </a:spcBef>
            </a:pPr>
            <a:r>
              <a:rPr sz="2550" b="1" i="1" dirty="0">
                <a:solidFill>
                  <a:srgbClr val="44536A"/>
                </a:solidFill>
                <a:latin typeface="Arial"/>
                <a:cs typeface="Arial"/>
              </a:rPr>
              <a:t>the</a:t>
            </a:r>
            <a:r>
              <a:rPr sz="2550" b="1" i="1" spc="-50" dirty="0">
                <a:solidFill>
                  <a:srgbClr val="44536A"/>
                </a:solidFill>
                <a:latin typeface="Arial"/>
                <a:cs typeface="Arial"/>
              </a:rPr>
              <a:t> </a:t>
            </a:r>
            <a:r>
              <a:rPr sz="2550" b="1" i="1" spc="-25" dirty="0">
                <a:solidFill>
                  <a:srgbClr val="44536A"/>
                </a:solidFill>
                <a:latin typeface="Arial"/>
                <a:cs typeface="Arial"/>
              </a:rPr>
              <a:t>US</a:t>
            </a:r>
            <a:endParaRPr sz="25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780"/>
              </a:spcBef>
            </a:pPr>
            <a:r>
              <a:rPr sz="1400" b="1" dirty="0">
                <a:solidFill>
                  <a:srgbClr val="FFFFFF"/>
                </a:solidFill>
                <a:latin typeface="Arial"/>
                <a:cs typeface="Arial"/>
              </a:rPr>
              <a:t>Policy</a:t>
            </a:r>
            <a:r>
              <a:rPr sz="1400" b="1" spc="-6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dirty="0">
                <a:solidFill>
                  <a:srgbClr val="FFFFFF"/>
                </a:solidFill>
                <a:latin typeface="Arial"/>
                <a:cs typeface="Arial"/>
              </a:rPr>
              <a:t>support</a:t>
            </a:r>
            <a:r>
              <a:rPr sz="1400" b="1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Arial"/>
                <a:cs typeface="Arial"/>
              </a:rPr>
              <a:t>foundation</a:t>
            </a:r>
            <a:endParaRPr sz="1400">
              <a:latin typeface="Arial"/>
              <a:cs typeface="Arial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4169664" y="1764792"/>
            <a:ext cx="4325620" cy="1704339"/>
            <a:chOff x="4169664" y="1764792"/>
            <a:chExt cx="4325620" cy="1704339"/>
          </a:xfrm>
        </p:grpSpPr>
        <p:sp>
          <p:nvSpPr>
            <p:cNvPr id="17" name="object 17"/>
            <p:cNvSpPr/>
            <p:nvPr/>
          </p:nvSpPr>
          <p:spPr>
            <a:xfrm>
              <a:off x="4239627" y="1828389"/>
              <a:ext cx="4201795" cy="1631314"/>
            </a:xfrm>
            <a:custGeom>
              <a:avLst/>
              <a:gdLst/>
              <a:ahLst/>
              <a:cxnLst/>
              <a:rect l="l" t="t" r="r" b="b"/>
              <a:pathLst>
                <a:path w="4201795" h="1631314">
                  <a:moveTo>
                    <a:pt x="4055884" y="0"/>
                  </a:moveTo>
                  <a:lnTo>
                    <a:pt x="145478" y="0"/>
                  </a:lnTo>
                  <a:lnTo>
                    <a:pt x="99498" y="7415"/>
                  </a:lnTo>
                  <a:lnTo>
                    <a:pt x="59563" y="28066"/>
                  </a:lnTo>
                  <a:lnTo>
                    <a:pt x="28070" y="59557"/>
                  </a:lnTo>
                  <a:lnTo>
                    <a:pt x="7417" y="99493"/>
                  </a:lnTo>
                  <a:lnTo>
                    <a:pt x="0" y="145478"/>
                  </a:lnTo>
                  <a:lnTo>
                    <a:pt x="0" y="1485277"/>
                  </a:lnTo>
                  <a:lnTo>
                    <a:pt x="7417" y="1531258"/>
                  </a:lnTo>
                  <a:lnTo>
                    <a:pt x="28070" y="1571193"/>
                  </a:lnTo>
                  <a:lnTo>
                    <a:pt x="59563" y="1602685"/>
                  </a:lnTo>
                  <a:lnTo>
                    <a:pt x="99498" y="1623339"/>
                  </a:lnTo>
                  <a:lnTo>
                    <a:pt x="145478" y="1630756"/>
                  </a:lnTo>
                  <a:lnTo>
                    <a:pt x="4055884" y="1630756"/>
                  </a:lnTo>
                  <a:lnTo>
                    <a:pt x="4101865" y="1623339"/>
                  </a:lnTo>
                  <a:lnTo>
                    <a:pt x="4141800" y="1602685"/>
                  </a:lnTo>
                  <a:lnTo>
                    <a:pt x="4173292" y="1571193"/>
                  </a:lnTo>
                  <a:lnTo>
                    <a:pt x="4193946" y="1531258"/>
                  </a:lnTo>
                  <a:lnTo>
                    <a:pt x="4201363" y="1485277"/>
                  </a:lnTo>
                  <a:lnTo>
                    <a:pt x="4201363" y="145478"/>
                  </a:lnTo>
                  <a:lnTo>
                    <a:pt x="4193946" y="99493"/>
                  </a:lnTo>
                  <a:lnTo>
                    <a:pt x="4173292" y="59557"/>
                  </a:lnTo>
                  <a:lnTo>
                    <a:pt x="4141800" y="28066"/>
                  </a:lnTo>
                  <a:lnTo>
                    <a:pt x="4101865" y="7415"/>
                  </a:lnTo>
                  <a:lnTo>
                    <a:pt x="4055884" y="0"/>
                  </a:lnTo>
                  <a:close/>
                </a:path>
              </a:pathLst>
            </a:custGeom>
            <a:solidFill>
              <a:srgbClr val="F6F6F6">
                <a:alpha val="2313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239627" y="1828389"/>
              <a:ext cx="4201795" cy="1631314"/>
            </a:xfrm>
            <a:custGeom>
              <a:avLst/>
              <a:gdLst/>
              <a:ahLst/>
              <a:cxnLst/>
              <a:rect l="l" t="t" r="r" b="b"/>
              <a:pathLst>
                <a:path w="4201795" h="1631314">
                  <a:moveTo>
                    <a:pt x="0" y="145478"/>
                  </a:moveTo>
                  <a:lnTo>
                    <a:pt x="7417" y="99493"/>
                  </a:lnTo>
                  <a:lnTo>
                    <a:pt x="28070" y="59557"/>
                  </a:lnTo>
                  <a:lnTo>
                    <a:pt x="59563" y="28066"/>
                  </a:lnTo>
                  <a:lnTo>
                    <a:pt x="99498" y="7415"/>
                  </a:lnTo>
                  <a:lnTo>
                    <a:pt x="145478" y="0"/>
                  </a:lnTo>
                  <a:lnTo>
                    <a:pt x="4055884" y="0"/>
                  </a:lnTo>
                  <a:lnTo>
                    <a:pt x="4101865" y="7415"/>
                  </a:lnTo>
                  <a:lnTo>
                    <a:pt x="4141800" y="28066"/>
                  </a:lnTo>
                  <a:lnTo>
                    <a:pt x="4173292" y="59557"/>
                  </a:lnTo>
                  <a:lnTo>
                    <a:pt x="4193946" y="99493"/>
                  </a:lnTo>
                  <a:lnTo>
                    <a:pt x="4201363" y="145478"/>
                  </a:lnTo>
                  <a:lnTo>
                    <a:pt x="4201363" y="1485277"/>
                  </a:lnTo>
                  <a:lnTo>
                    <a:pt x="4193946" y="1531258"/>
                  </a:lnTo>
                  <a:lnTo>
                    <a:pt x="4173292" y="1571193"/>
                  </a:lnTo>
                  <a:lnTo>
                    <a:pt x="4141800" y="1602685"/>
                  </a:lnTo>
                  <a:lnTo>
                    <a:pt x="4101865" y="1623339"/>
                  </a:lnTo>
                  <a:lnTo>
                    <a:pt x="4055884" y="1630756"/>
                  </a:lnTo>
                  <a:lnTo>
                    <a:pt x="145478" y="1630756"/>
                  </a:lnTo>
                  <a:lnTo>
                    <a:pt x="99498" y="1623339"/>
                  </a:lnTo>
                  <a:lnTo>
                    <a:pt x="59563" y="1602685"/>
                  </a:lnTo>
                  <a:lnTo>
                    <a:pt x="28070" y="1571193"/>
                  </a:lnTo>
                  <a:lnTo>
                    <a:pt x="7417" y="1531258"/>
                  </a:lnTo>
                  <a:lnTo>
                    <a:pt x="0" y="1485277"/>
                  </a:lnTo>
                  <a:lnTo>
                    <a:pt x="0" y="145478"/>
                  </a:lnTo>
                  <a:close/>
                </a:path>
              </a:pathLst>
            </a:custGeom>
            <a:ln w="19050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169664" y="1764792"/>
              <a:ext cx="4325111" cy="513587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073396" y="1808988"/>
              <a:ext cx="2517647" cy="480059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4223560" y="1780245"/>
              <a:ext cx="4217670" cy="407670"/>
            </a:xfrm>
            <a:custGeom>
              <a:avLst/>
              <a:gdLst/>
              <a:ahLst/>
              <a:cxnLst/>
              <a:rect l="l" t="t" r="r" b="b"/>
              <a:pathLst>
                <a:path w="4217670" h="407669">
                  <a:moveTo>
                    <a:pt x="4149559" y="0"/>
                  </a:moveTo>
                  <a:lnTo>
                    <a:pt x="67868" y="0"/>
                  </a:lnTo>
                  <a:lnTo>
                    <a:pt x="41448" y="5334"/>
                  </a:lnTo>
                  <a:lnTo>
                    <a:pt x="19875" y="19880"/>
                  </a:lnTo>
                  <a:lnTo>
                    <a:pt x="5332" y="41453"/>
                  </a:lnTo>
                  <a:lnTo>
                    <a:pt x="0" y="67868"/>
                  </a:lnTo>
                  <a:lnTo>
                    <a:pt x="0" y="339318"/>
                  </a:lnTo>
                  <a:lnTo>
                    <a:pt x="5332" y="365734"/>
                  </a:lnTo>
                  <a:lnTo>
                    <a:pt x="19875" y="387307"/>
                  </a:lnTo>
                  <a:lnTo>
                    <a:pt x="41448" y="401853"/>
                  </a:lnTo>
                  <a:lnTo>
                    <a:pt x="67868" y="407187"/>
                  </a:lnTo>
                  <a:lnTo>
                    <a:pt x="4149559" y="407187"/>
                  </a:lnTo>
                  <a:lnTo>
                    <a:pt x="4175975" y="401853"/>
                  </a:lnTo>
                  <a:lnTo>
                    <a:pt x="4197548" y="387307"/>
                  </a:lnTo>
                  <a:lnTo>
                    <a:pt x="4212094" y="365734"/>
                  </a:lnTo>
                  <a:lnTo>
                    <a:pt x="4217428" y="339318"/>
                  </a:lnTo>
                  <a:lnTo>
                    <a:pt x="4217428" y="67868"/>
                  </a:lnTo>
                  <a:lnTo>
                    <a:pt x="4212094" y="41453"/>
                  </a:lnTo>
                  <a:lnTo>
                    <a:pt x="4197548" y="19880"/>
                  </a:lnTo>
                  <a:lnTo>
                    <a:pt x="4175975" y="5334"/>
                  </a:lnTo>
                  <a:lnTo>
                    <a:pt x="4149559" y="0"/>
                  </a:lnTo>
                  <a:close/>
                </a:path>
              </a:pathLst>
            </a:custGeom>
            <a:solidFill>
              <a:srgbClr val="507C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4281909" y="2287196"/>
            <a:ext cx="3977640" cy="1069975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590"/>
              </a:spcBef>
            </a:pPr>
            <a:r>
              <a:rPr sz="1400" b="1" dirty="0">
                <a:latin typeface="Microsoft YaHei"/>
                <a:cs typeface="Microsoft YaHei"/>
              </a:rPr>
              <a:t>《</a:t>
            </a:r>
            <a:r>
              <a:rPr sz="1400" b="1" dirty="0">
                <a:latin typeface="Arial"/>
                <a:cs typeface="Arial"/>
              </a:rPr>
              <a:t>Green</a:t>
            </a:r>
            <a:r>
              <a:rPr sz="1400" b="1" spc="-4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Growth</a:t>
            </a:r>
            <a:r>
              <a:rPr sz="1400" b="1" spc="-55" dirty="0">
                <a:latin typeface="Arial"/>
                <a:cs typeface="Arial"/>
              </a:rPr>
              <a:t> </a:t>
            </a:r>
            <a:r>
              <a:rPr sz="1400" b="1" spc="-10" dirty="0">
                <a:latin typeface="Arial"/>
                <a:cs typeface="Arial"/>
              </a:rPr>
              <a:t>Strategy</a:t>
            </a:r>
            <a:r>
              <a:rPr sz="1400" b="1" dirty="0">
                <a:latin typeface="Microsoft YaHei"/>
                <a:cs typeface="Microsoft YaHei"/>
              </a:rPr>
              <a:t>》，</a:t>
            </a:r>
            <a:r>
              <a:rPr sz="1400" b="1" i="1" dirty="0">
                <a:solidFill>
                  <a:srgbClr val="8496AF"/>
                </a:solidFill>
                <a:latin typeface="Arial"/>
                <a:cs typeface="Arial"/>
              </a:rPr>
              <a:t>October</a:t>
            </a:r>
            <a:r>
              <a:rPr sz="1400" b="1" i="1" spc="-20" dirty="0">
                <a:solidFill>
                  <a:srgbClr val="8496AF"/>
                </a:solidFill>
                <a:latin typeface="Arial"/>
                <a:cs typeface="Arial"/>
              </a:rPr>
              <a:t> 2020</a:t>
            </a:r>
            <a:endParaRPr sz="14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490"/>
              </a:spcBef>
            </a:pPr>
            <a:r>
              <a:rPr sz="1400" b="1" dirty="0">
                <a:latin typeface="Microsoft YaHei"/>
                <a:cs typeface="Microsoft YaHei"/>
              </a:rPr>
              <a:t>《</a:t>
            </a:r>
            <a:r>
              <a:rPr sz="1400" b="1" dirty="0">
                <a:latin typeface="Arial"/>
                <a:cs typeface="Arial"/>
              </a:rPr>
              <a:t>Food</a:t>
            </a:r>
            <a:r>
              <a:rPr sz="1400" b="1" spc="10" dirty="0">
                <a:latin typeface="Arial"/>
                <a:cs typeface="Arial"/>
              </a:rPr>
              <a:t> </a:t>
            </a:r>
            <a:r>
              <a:rPr sz="1400" b="1" spc="-10" dirty="0">
                <a:latin typeface="Arial"/>
                <a:cs typeface="Arial"/>
              </a:rPr>
              <a:t>Sanitation</a:t>
            </a:r>
            <a:r>
              <a:rPr sz="1400" b="1" spc="-65" dirty="0">
                <a:latin typeface="Arial"/>
                <a:cs typeface="Arial"/>
              </a:rPr>
              <a:t> </a:t>
            </a:r>
            <a:r>
              <a:rPr sz="1400" b="1" spc="-25" dirty="0">
                <a:latin typeface="Arial"/>
                <a:cs typeface="Arial"/>
              </a:rPr>
              <a:t>Act</a:t>
            </a:r>
            <a:r>
              <a:rPr sz="1400" b="1" spc="-10" dirty="0">
                <a:latin typeface="Microsoft YaHei"/>
                <a:cs typeface="Microsoft YaHei"/>
              </a:rPr>
              <a:t>》，</a:t>
            </a:r>
            <a:r>
              <a:rPr sz="1400" b="1" i="1" spc="-20" dirty="0">
                <a:solidFill>
                  <a:srgbClr val="8496AF"/>
                </a:solidFill>
                <a:latin typeface="Arial"/>
                <a:cs typeface="Arial"/>
              </a:rPr>
              <a:t>2018</a:t>
            </a:r>
            <a:endParaRPr sz="14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505"/>
              </a:spcBef>
            </a:pPr>
            <a:r>
              <a:rPr sz="1400" b="1" dirty="0">
                <a:latin typeface="Microsoft YaHei"/>
                <a:cs typeface="Microsoft YaHei"/>
              </a:rPr>
              <a:t>《</a:t>
            </a:r>
            <a:r>
              <a:rPr sz="1400" b="1" spc="-10" dirty="0">
                <a:latin typeface="Arial"/>
                <a:cs typeface="Arial"/>
              </a:rPr>
              <a:t>Pharmaceutical</a:t>
            </a:r>
            <a:r>
              <a:rPr sz="1400" b="1" spc="-3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and</a:t>
            </a:r>
            <a:r>
              <a:rPr sz="1400" b="1" spc="1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Medical</a:t>
            </a:r>
            <a:r>
              <a:rPr sz="1400" b="1" spc="-30" dirty="0">
                <a:latin typeface="Arial"/>
                <a:cs typeface="Arial"/>
              </a:rPr>
              <a:t> </a:t>
            </a:r>
            <a:r>
              <a:rPr sz="1400" b="1" spc="-10" dirty="0">
                <a:latin typeface="Arial"/>
                <a:cs typeface="Arial"/>
              </a:rPr>
              <a:t>Devices</a:t>
            </a:r>
            <a:r>
              <a:rPr sz="1400" b="1" spc="-50" dirty="0">
                <a:latin typeface="Arial"/>
                <a:cs typeface="Arial"/>
              </a:rPr>
              <a:t> </a:t>
            </a:r>
            <a:r>
              <a:rPr sz="1400" b="1" spc="-25" dirty="0">
                <a:latin typeface="Arial"/>
                <a:cs typeface="Arial"/>
              </a:rPr>
              <a:t>Act</a:t>
            </a:r>
            <a:r>
              <a:rPr sz="1400" b="1" spc="-25" dirty="0">
                <a:latin typeface="Microsoft YaHei"/>
                <a:cs typeface="Microsoft YaHei"/>
              </a:rPr>
              <a:t>》，</a:t>
            </a:r>
            <a:endParaRPr sz="1400">
              <a:latin typeface="Microsoft YaHei"/>
              <a:cs typeface="Microsoft YaHei"/>
            </a:endParaRPr>
          </a:p>
          <a:p>
            <a:pPr marL="1270" algn="ctr">
              <a:lnSpc>
                <a:spcPct val="100000"/>
              </a:lnSpc>
              <a:spcBef>
                <a:spcPts val="15"/>
              </a:spcBef>
            </a:pPr>
            <a:r>
              <a:rPr sz="1400" b="1" i="1" spc="-20" dirty="0">
                <a:solidFill>
                  <a:srgbClr val="8496AF"/>
                </a:solidFill>
                <a:latin typeface="Arial"/>
                <a:cs typeface="Arial"/>
              </a:rPr>
              <a:t>2014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23" name="object 23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5824728" y="1545336"/>
            <a:ext cx="1328927" cy="379475"/>
          </a:xfrm>
          <a:prstGeom prst="rect">
            <a:avLst/>
          </a:prstGeom>
        </p:spPr>
      </p:pic>
      <p:sp>
        <p:nvSpPr>
          <p:cNvPr id="24" name="object 24"/>
          <p:cNvSpPr txBox="1"/>
          <p:nvPr/>
        </p:nvSpPr>
        <p:spPr>
          <a:xfrm>
            <a:off x="5220166" y="1214415"/>
            <a:ext cx="2223135" cy="883919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802640">
              <a:lnSpc>
                <a:spcPct val="100000"/>
              </a:lnSpc>
              <a:spcBef>
                <a:spcPts val="90"/>
              </a:spcBef>
            </a:pPr>
            <a:r>
              <a:rPr sz="2550" b="1" i="1" spc="-10" dirty="0">
                <a:solidFill>
                  <a:srgbClr val="44536A"/>
                </a:solidFill>
                <a:latin typeface="Arial"/>
                <a:cs typeface="Arial"/>
              </a:rPr>
              <a:t>Japan</a:t>
            </a:r>
            <a:endParaRPr sz="25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025"/>
              </a:spcBef>
            </a:pPr>
            <a:r>
              <a:rPr sz="1400" b="1" dirty="0">
                <a:solidFill>
                  <a:srgbClr val="FFFFFF"/>
                </a:solidFill>
                <a:latin typeface="Arial"/>
                <a:cs typeface="Arial"/>
              </a:rPr>
              <a:t>Policy</a:t>
            </a:r>
            <a:r>
              <a:rPr sz="1400" b="1" spc="-6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dirty="0">
                <a:solidFill>
                  <a:srgbClr val="FFFFFF"/>
                </a:solidFill>
                <a:latin typeface="Arial"/>
                <a:cs typeface="Arial"/>
              </a:rPr>
              <a:t>support</a:t>
            </a:r>
            <a:r>
              <a:rPr sz="1400" b="1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Arial"/>
                <a:cs typeface="Arial"/>
              </a:rPr>
              <a:t>foundation</a:t>
            </a:r>
            <a:endParaRPr sz="1400">
              <a:latin typeface="Arial"/>
              <a:cs typeface="Arial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8505443" y="1773936"/>
            <a:ext cx="3624579" cy="1699260"/>
            <a:chOff x="8505443" y="1773936"/>
            <a:chExt cx="3624579" cy="1699260"/>
          </a:xfrm>
        </p:grpSpPr>
        <p:sp>
          <p:nvSpPr>
            <p:cNvPr id="26" name="object 26"/>
            <p:cNvSpPr/>
            <p:nvPr/>
          </p:nvSpPr>
          <p:spPr>
            <a:xfrm>
              <a:off x="8558495" y="1837709"/>
              <a:ext cx="3517900" cy="1626235"/>
            </a:xfrm>
            <a:custGeom>
              <a:avLst/>
              <a:gdLst/>
              <a:ahLst/>
              <a:cxnLst/>
              <a:rect l="l" t="t" r="r" b="b"/>
              <a:pathLst>
                <a:path w="3517900" h="1626235">
                  <a:moveTo>
                    <a:pt x="3372840" y="0"/>
                  </a:moveTo>
                  <a:lnTo>
                    <a:pt x="145046" y="0"/>
                  </a:lnTo>
                  <a:lnTo>
                    <a:pt x="99198" y="7394"/>
                  </a:lnTo>
                  <a:lnTo>
                    <a:pt x="59382" y="27984"/>
                  </a:lnTo>
                  <a:lnTo>
                    <a:pt x="27984" y="59382"/>
                  </a:lnTo>
                  <a:lnTo>
                    <a:pt x="7394" y="99198"/>
                  </a:lnTo>
                  <a:lnTo>
                    <a:pt x="0" y="145046"/>
                  </a:lnTo>
                  <a:lnTo>
                    <a:pt x="0" y="1480883"/>
                  </a:lnTo>
                  <a:lnTo>
                    <a:pt x="7394" y="1526731"/>
                  </a:lnTo>
                  <a:lnTo>
                    <a:pt x="27984" y="1566548"/>
                  </a:lnTo>
                  <a:lnTo>
                    <a:pt x="59382" y="1597945"/>
                  </a:lnTo>
                  <a:lnTo>
                    <a:pt x="99198" y="1618536"/>
                  </a:lnTo>
                  <a:lnTo>
                    <a:pt x="145046" y="1625930"/>
                  </a:lnTo>
                  <a:lnTo>
                    <a:pt x="3372840" y="1625930"/>
                  </a:lnTo>
                  <a:lnTo>
                    <a:pt x="3418689" y="1618536"/>
                  </a:lnTo>
                  <a:lnTo>
                    <a:pt x="3458509" y="1597945"/>
                  </a:lnTo>
                  <a:lnTo>
                    <a:pt x="3489911" y="1566548"/>
                  </a:lnTo>
                  <a:lnTo>
                    <a:pt x="3510504" y="1526731"/>
                  </a:lnTo>
                  <a:lnTo>
                    <a:pt x="3517900" y="1480883"/>
                  </a:lnTo>
                  <a:lnTo>
                    <a:pt x="3517900" y="145046"/>
                  </a:lnTo>
                  <a:lnTo>
                    <a:pt x="3510504" y="99198"/>
                  </a:lnTo>
                  <a:lnTo>
                    <a:pt x="3489911" y="59382"/>
                  </a:lnTo>
                  <a:lnTo>
                    <a:pt x="3458509" y="27984"/>
                  </a:lnTo>
                  <a:lnTo>
                    <a:pt x="3418689" y="7394"/>
                  </a:lnTo>
                  <a:lnTo>
                    <a:pt x="3372840" y="0"/>
                  </a:lnTo>
                  <a:close/>
                </a:path>
              </a:pathLst>
            </a:custGeom>
            <a:solidFill>
              <a:srgbClr val="F6F6F6">
                <a:alpha val="2313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8558495" y="1837707"/>
              <a:ext cx="3517900" cy="1626235"/>
            </a:xfrm>
            <a:custGeom>
              <a:avLst/>
              <a:gdLst/>
              <a:ahLst/>
              <a:cxnLst/>
              <a:rect l="l" t="t" r="r" b="b"/>
              <a:pathLst>
                <a:path w="3517900" h="1626235">
                  <a:moveTo>
                    <a:pt x="0" y="145046"/>
                  </a:moveTo>
                  <a:lnTo>
                    <a:pt x="7394" y="99198"/>
                  </a:lnTo>
                  <a:lnTo>
                    <a:pt x="27984" y="59382"/>
                  </a:lnTo>
                  <a:lnTo>
                    <a:pt x="59382" y="27984"/>
                  </a:lnTo>
                  <a:lnTo>
                    <a:pt x="99198" y="7394"/>
                  </a:lnTo>
                  <a:lnTo>
                    <a:pt x="145046" y="0"/>
                  </a:lnTo>
                  <a:lnTo>
                    <a:pt x="3372840" y="0"/>
                  </a:lnTo>
                  <a:lnTo>
                    <a:pt x="3418689" y="7394"/>
                  </a:lnTo>
                  <a:lnTo>
                    <a:pt x="3458509" y="27984"/>
                  </a:lnTo>
                  <a:lnTo>
                    <a:pt x="3489911" y="59382"/>
                  </a:lnTo>
                  <a:lnTo>
                    <a:pt x="3510504" y="99198"/>
                  </a:lnTo>
                  <a:lnTo>
                    <a:pt x="3517900" y="145046"/>
                  </a:lnTo>
                  <a:lnTo>
                    <a:pt x="3517900" y="1480883"/>
                  </a:lnTo>
                  <a:lnTo>
                    <a:pt x="3510504" y="1526731"/>
                  </a:lnTo>
                  <a:lnTo>
                    <a:pt x="3489911" y="1566548"/>
                  </a:lnTo>
                  <a:lnTo>
                    <a:pt x="3458509" y="1597945"/>
                  </a:lnTo>
                  <a:lnTo>
                    <a:pt x="3418689" y="1618536"/>
                  </a:lnTo>
                  <a:lnTo>
                    <a:pt x="3372840" y="1625930"/>
                  </a:lnTo>
                  <a:lnTo>
                    <a:pt x="145046" y="1625930"/>
                  </a:lnTo>
                  <a:lnTo>
                    <a:pt x="99198" y="1618536"/>
                  </a:lnTo>
                  <a:lnTo>
                    <a:pt x="59382" y="1597945"/>
                  </a:lnTo>
                  <a:lnTo>
                    <a:pt x="27984" y="1566548"/>
                  </a:lnTo>
                  <a:lnTo>
                    <a:pt x="7394" y="1526731"/>
                  </a:lnTo>
                  <a:lnTo>
                    <a:pt x="0" y="1480883"/>
                  </a:lnTo>
                  <a:lnTo>
                    <a:pt x="0" y="145046"/>
                  </a:lnTo>
                  <a:close/>
                </a:path>
              </a:pathLst>
            </a:custGeom>
            <a:ln w="19050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505443" y="1773936"/>
              <a:ext cx="3624071" cy="507491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9058655" y="1815084"/>
              <a:ext cx="2517646" cy="480059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8558495" y="1789565"/>
              <a:ext cx="3517900" cy="400685"/>
            </a:xfrm>
            <a:custGeom>
              <a:avLst/>
              <a:gdLst/>
              <a:ahLst/>
              <a:cxnLst/>
              <a:rect l="l" t="t" r="r" b="b"/>
              <a:pathLst>
                <a:path w="3517900" h="400685">
                  <a:moveTo>
                    <a:pt x="3451123" y="0"/>
                  </a:moveTo>
                  <a:lnTo>
                    <a:pt x="66776" y="0"/>
                  </a:lnTo>
                  <a:lnTo>
                    <a:pt x="40783" y="5247"/>
                  </a:lnTo>
                  <a:lnTo>
                    <a:pt x="19558" y="19557"/>
                  </a:lnTo>
                  <a:lnTo>
                    <a:pt x="5247" y="40783"/>
                  </a:lnTo>
                  <a:lnTo>
                    <a:pt x="0" y="66776"/>
                  </a:lnTo>
                  <a:lnTo>
                    <a:pt x="0" y="333844"/>
                  </a:lnTo>
                  <a:lnTo>
                    <a:pt x="5247" y="359837"/>
                  </a:lnTo>
                  <a:lnTo>
                    <a:pt x="19558" y="381063"/>
                  </a:lnTo>
                  <a:lnTo>
                    <a:pt x="40783" y="395374"/>
                  </a:lnTo>
                  <a:lnTo>
                    <a:pt x="66776" y="400621"/>
                  </a:lnTo>
                  <a:lnTo>
                    <a:pt x="3451123" y="400621"/>
                  </a:lnTo>
                  <a:lnTo>
                    <a:pt x="3477116" y="395374"/>
                  </a:lnTo>
                  <a:lnTo>
                    <a:pt x="3498342" y="381063"/>
                  </a:lnTo>
                  <a:lnTo>
                    <a:pt x="3512652" y="359837"/>
                  </a:lnTo>
                  <a:lnTo>
                    <a:pt x="3517900" y="333844"/>
                  </a:lnTo>
                  <a:lnTo>
                    <a:pt x="3517900" y="66776"/>
                  </a:lnTo>
                  <a:lnTo>
                    <a:pt x="3512652" y="40783"/>
                  </a:lnTo>
                  <a:lnTo>
                    <a:pt x="3498342" y="19557"/>
                  </a:lnTo>
                  <a:lnTo>
                    <a:pt x="3477116" y="5247"/>
                  </a:lnTo>
                  <a:lnTo>
                    <a:pt x="3451123" y="0"/>
                  </a:lnTo>
                  <a:close/>
                </a:path>
              </a:pathLst>
            </a:custGeom>
            <a:solidFill>
              <a:srgbClr val="507C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8799224" y="2246338"/>
            <a:ext cx="2994660" cy="1069975"/>
          </a:xfrm>
          <a:prstGeom prst="rect">
            <a:avLst/>
          </a:prstGeom>
        </p:spPr>
        <p:txBody>
          <a:bodyPr vert="horz" wrap="square" lIns="0" tIns="762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1400" b="1" dirty="0">
                <a:latin typeface="Microsoft YaHei"/>
                <a:cs typeface="Microsoft YaHei"/>
              </a:rPr>
              <a:t>《</a:t>
            </a:r>
            <a:r>
              <a:rPr sz="1400" b="1" dirty="0">
                <a:latin typeface="Arial"/>
                <a:cs typeface="Arial"/>
              </a:rPr>
              <a:t>the</a:t>
            </a:r>
            <a:r>
              <a:rPr sz="1400" b="1" spc="-4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Singapore</a:t>
            </a:r>
            <a:r>
              <a:rPr sz="1400" b="1" spc="-45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Green</a:t>
            </a:r>
            <a:r>
              <a:rPr sz="1400" b="1" spc="-4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Plan</a:t>
            </a:r>
            <a:r>
              <a:rPr sz="1400" b="1" spc="-40" dirty="0">
                <a:latin typeface="Arial"/>
                <a:cs typeface="Arial"/>
              </a:rPr>
              <a:t> </a:t>
            </a:r>
            <a:r>
              <a:rPr sz="1400" b="1" spc="-10" dirty="0">
                <a:latin typeface="Arial"/>
                <a:cs typeface="Arial"/>
              </a:rPr>
              <a:t>2030</a:t>
            </a:r>
            <a:r>
              <a:rPr sz="1400" b="1" spc="-50" dirty="0">
                <a:latin typeface="Microsoft YaHei"/>
                <a:cs typeface="Microsoft YaHei"/>
              </a:rPr>
              <a:t>》</a:t>
            </a:r>
            <a:endParaRPr sz="1400">
              <a:latin typeface="Microsoft YaHei"/>
              <a:cs typeface="Microsoft YaHei"/>
            </a:endParaRPr>
          </a:p>
          <a:p>
            <a:pPr marL="943610">
              <a:lnSpc>
                <a:spcPct val="100000"/>
              </a:lnSpc>
              <a:spcBef>
                <a:spcPts val="505"/>
              </a:spcBef>
            </a:pPr>
            <a:r>
              <a:rPr sz="1400" b="1" i="1" dirty="0">
                <a:solidFill>
                  <a:srgbClr val="8496AF"/>
                </a:solidFill>
                <a:latin typeface="Arial"/>
                <a:cs typeface="Arial"/>
              </a:rPr>
              <a:t>February</a:t>
            </a:r>
            <a:r>
              <a:rPr sz="1400" b="1" i="1" spc="-70" dirty="0">
                <a:solidFill>
                  <a:srgbClr val="8496AF"/>
                </a:solidFill>
                <a:latin typeface="Arial"/>
                <a:cs typeface="Arial"/>
              </a:rPr>
              <a:t> </a:t>
            </a:r>
            <a:r>
              <a:rPr sz="1400" b="1" i="1" spc="-20" dirty="0">
                <a:solidFill>
                  <a:srgbClr val="8496AF"/>
                </a:solidFill>
                <a:latin typeface="Arial"/>
                <a:cs typeface="Arial"/>
              </a:rPr>
              <a:t>2021</a:t>
            </a:r>
            <a:endParaRPr sz="1400">
              <a:latin typeface="Arial"/>
              <a:cs typeface="Arial"/>
            </a:endParaRPr>
          </a:p>
          <a:p>
            <a:pPr marL="846455" marR="65405" indent="-775970">
              <a:lnSpc>
                <a:spcPct val="100000"/>
              </a:lnSpc>
              <a:spcBef>
                <a:spcPts val="495"/>
              </a:spcBef>
            </a:pPr>
            <a:r>
              <a:rPr sz="1400" b="1" dirty="0">
                <a:latin typeface="Microsoft YaHei"/>
                <a:cs typeface="Microsoft YaHei"/>
              </a:rPr>
              <a:t>《</a:t>
            </a:r>
            <a:r>
              <a:rPr sz="1400" b="1" dirty="0">
                <a:latin typeface="Arial"/>
                <a:cs typeface="Arial"/>
              </a:rPr>
              <a:t>Digital</a:t>
            </a:r>
            <a:r>
              <a:rPr sz="1400" b="1" spc="-65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Economy</a:t>
            </a:r>
            <a:r>
              <a:rPr sz="1400" b="1" spc="-5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Framework</a:t>
            </a:r>
            <a:r>
              <a:rPr sz="1400" b="1" spc="-70" dirty="0">
                <a:latin typeface="Arial"/>
                <a:cs typeface="Arial"/>
              </a:rPr>
              <a:t> </a:t>
            </a:r>
            <a:r>
              <a:rPr sz="1400" b="1" spc="-25" dirty="0">
                <a:latin typeface="Arial"/>
                <a:cs typeface="Arial"/>
              </a:rPr>
              <a:t>for </a:t>
            </a:r>
            <a:r>
              <a:rPr sz="1400" b="1" spc="-20" dirty="0">
                <a:latin typeface="Arial"/>
                <a:cs typeface="Arial"/>
              </a:rPr>
              <a:t>Action</a:t>
            </a:r>
            <a:r>
              <a:rPr sz="1400" b="1" spc="-5" dirty="0">
                <a:latin typeface="Microsoft YaHei"/>
                <a:cs typeface="Microsoft YaHei"/>
              </a:rPr>
              <a:t>》，</a:t>
            </a:r>
            <a:r>
              <a:rPr sz="1400" b="1" i="1" spc="-10" dirty="0">
                <a:solidFill>
                  <a:srgbClr val="8496AF"/>
                </a:solidFill>
                <a:latin typeface="Arial"/>
                <a:cs typeface="Arial"/>
              </a:rPr>
              <a:t>2018</a:t>
            </a:r>
            <a:endParaRPr sz="1400">
              <a:latin typeface="Arial"/>
              <a:cs typeface="Arial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4913376" y="1188720"/>
            <a:ext cx="6637020" cy="925194"/>
            <a:chOff x="4913376" y="1188720"/>
            <a:chExt cx="6637020" cy="925194"/>
          </a:xfrm>
        </p:grpSpPr>
        <p:pic>
          <p:nvPicPr>
            <p:cNvPr id="33" name="object 33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919972" y="1549908"/>
              <a:ext cx="795527" cy="534923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8926068" y="1216152"/>
              <a:ext cx="781811" cy="522731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979487" y="1232103"/>
              <a:ext cx="675687" cy="415505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913376" y="1549908"/>
              <a:ext cx="772667" cy="563879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919472" y="1188720"/>
              <a:ext cx="760475" cy="550163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973529" y="1203874"/>
              <a:ext cx="652608" cy="443734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9576815" y="1586484"/>
              <a:ext cx="1973579" cy="377951"/>
            </a:xfrm>
            <a:prstGeom prst="rect">
              <a:avLst/>
            </a:prstGeom>
          </p:spPr>
        </p:pic>
      </p:grpSp>
      <p:sp>
        <p:nvSpPr>
          <p:cNvPr id="40" name="object 40"/>
          <p:cNvSpPr txBox="1"/>
          <p:nvPr/>
        </p:nvSpPr>
        <p:spPr>
          <a:xfrm>
            <a:off x="9205588" y="1254663"/>
            <a:ext cx="2223135" cy="84963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568325">
              <a:lnSpc>
                <a:spcPct val="100000"/>
              </a:lnSpc>
              <a:spcBef>
                <a:spcPts val="90"/>
              </a:spcBef>
            </a:pPr>
            <a:r>
              <a:rPr sz="2550" b="1" i="1" spc="-10" dirty="0">
                <a:solidFill>
                  <a:srgbClr val="44536A"/>
                </a:solidFill>
                <a:latin typeface="Arial"/>
                <a:cs typeface="Arial"/>
              </a:rPr>
              <a:t>Singapore</a:t>
            </a:r>
            <a:endParaRPr sz="25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755"/>
              </a:spcBef>
            </a:pPr>
            <a:r>
              <a:rPr sz="1400" b="1" dirty="0">
                <a:solidFill>
                  <a:srgbClr val="FFFFFF"/>
                </a:solidFill>
                <a:latin typeface="Arial"/>
                <a:cs typeface="Arial"/>
              </a:rPr>
              <a:t>Policy</a:t>
            </a:r>
            <a:r>
              <a:rPr sz="1400" b="1" spc="-6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dirty="0">
                <a:solidFill>
                  <a:srgbClr val="FFFFFF"/>
                </a:solidFill>
                <a:latin typeface="Arial"/>
                <a:cs typeface="Arial"/>
              </a:rPr>
              <a:t>support</a:t>
            </a:r>
            <a:r>
              <a:rPr sz="1400" b="1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Arial"/>
                <a:cs typeface="Arial"/>
              </a:rPr>
              <a:t>foundation</a:t>
            </a:r>
            <a:endParaRPr sz="1400">
              <a:latin typeface="Arial"/>
              <a:cs typeface="Arial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8588681" y="3895752"/>
            <a:ext cx="3497579" cy="2708275"/>
            <a:chOff x="8588681" y="3895752"/>
            <a:chExt cx="3497579" cy="2708275"/>
          </a:xfrm>
        </p:grpSpPr>
        <p:sp>
          <p:nvSpPr>
            <p:cNvPr id="42" name="object 42"/>
            <p:cNvSpPr/>
            <p:nvPr/>
          </p:nvSpPr>
          <p:spPr>
            <a:xfrm>
              <a:off x="8598206" y="3905277"/>
              <a:ext cx="3478529" cy="2689225"/>
            </a:xfrm>
            <a:custGeom>
              <a:avLst/>
              <a:gdLst/>
              <a:ahLst/>
              <a:cxnLst/>
              <a:rect l="l" t="t" r="r" b="b"/>
              <a:pathLst>
                <a:path w="3478529" h="2689225">
                  <a:moveTo>
                    <a:pt x="3238334" y="0"/>
                  </a:moveTo>
                  <a:lnTo>
                    <a:pt x="239852" y="0"/>
                  </a:lnTo>
                  <a:lnTo>
                    <a:pt x="191515" y="4873"/>
                  </a:lnTo>
                  <a:lnTo>
                    <a:pt x="146493" y="18849"/>
                  </a:lnTo>
                  <a:lnTo>
                    <a:pt x="105751" y="40964"/>
                  </a:lnTo>
                  <a:lnTo>
                    <a:pt x="70253" y="70253"/>
                  </a:lnTo>
                  <a:lnTo>
                    <a:pt x="40964" y="105751"/>
                  </a:lnTo>
                  <a:lnTo>
                    <a:pt x="18849" y="146493"/>
                  </a:lnTo>
                  <a:lnTo>
                    <a:pt x="4873" y="191515"/>
                  </a:lnTo>
                  <a:lnTo>
                    <a:pt x="0" y="239852"/>
                  </a:lnTo>
                  <a:lnTo>
                    <a:pt x="0" y="2448775"/>
                  </a:lnTo>
                  <a:lnTo>
                    <a:pt x="4873" y="2497112"/>
                  </a:lnTo>
                  <a:lnTo>
                    <a:pt x="18849" y="2542134"/>
                  </a:lnTo>
                  <a:lnTo>
                    <a:pt x="40964" y="2582877"/>
                  </a:lnTo>
                  <a:lnTo>
                    <a:pt x="70253" y="2618374"/>
                  </a:lnTo>
                  <a:lnTo>
                    <a:pt x="105751" y="2647663"/>
                  </a:lnTo>
                  <a:lnTo>
                    <a:pt x="146493" y="2669778"/>
                  </a:lnTo>
                  <a:lnTo>
                    <a:pt x="191515" y="2683754"/>
                  </a:lnTo>
                  <a:lnTo>
                    <a:pt x="239852" y="2688628"/>
                  </a:lnTo>
                  <a:lnTo>
                    <a:pt x="3238334" y="2688628"/>
                  </a:lnTo>
                  <a:lnTo>
                    <a:pt x="3286671" y="2683754"/>
                  </a:lnTo>
                  <a:lnTo>
                    <a:pt x="3331693" y="2669778"/>
                  </a:lnTo>
                  <a:lnTo>
                    <a:pt x="3372436" y="2647663"/>
                  </a:lnTo>
                  <a:lnTo>
                    <a:pt x="3407933" y="2618374"/>
                  </a:lnTo>
                  <a:lnTo>
                    <a:pt x="3437222" y="2582877"/>
                  </a:lnTo>
                  <a:lnTo>
                    <a:pt x="3459337" y="2542134"/>
                  </a:lnTo>
                  <a:lnTo>
                    <a:pt x="3473313" y="2497112"/>
                  </a:lnTo>
                  <a:lnTo>
                    <a:pt x="3478187" y="2448775"/>
                  </a:lnTo>
                  <a:lnTo>
                    <a:pt x="3478187" y="239852"/>
                  </a:lnTo>
                  <a:lnTo>
                    <a:pt x="3473313" y="191515"/>
                  </a:lnTo>
                  <a:lnTo>
                    <a:pt x="3459337" y="146493"/>
                  </a:lnTo>
                  <a:lnTo>
                    <a:pt x="3437222" y="105751"/>
                  </a:lnTo>
                  <a:lnTo>
                    <a:pt x="3407933" y="70253"/>
                  </a:lnTo>
                  <a:lnTo>
                    <a:pt x="3372436" y="40964"/>
                  </a:lnTo>
                  <a:lnTo>
                    <a:pt x="3331693" y="18849"/>
                  </a:lnTo>
                  <a:lnTo>
                    <a:pt x="3286671" y="4873"/>
                  </a:lnTo>
                  <a:lnTo>
                    <a:pt x="3238334" y="0"/>
                  </a:lnTo>
                  <a:close/>
                </a:path>
              </a:pathLst>
            </a:custGeom>
            <a:solidFill>
              <a:srgbClr val="A8C7AE">
                <a:alpha val="1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8598206" y="3905277"/>
              <a:ext cx="3478529" cy="2689225"/>
            </a:xfrm>
            <a:custGeom>
              <a:avLst/>
              <a:gdLst/>
              <a:ahLst/>
              <a:cxnLst/>
              <a:rect l="l" t="t" r="r" b="b"/>
              <a:pathLst>
                <a:path w="3478529" h="2689225">
                  <a:moveTo>
                    <a:pt x="0" y="239852"/>
                  </a:moveTo>
                  <a:lnTo>
                    <a:pt x="4873" y="191515"/>
                  </a:lnTo>
                  <a:lnTo>
                    <a:pt x="18849" y="146493"/>
                  </a:lnTo>
                  <a:lnTo>
                    <a:pt x="40964" y="105751"/>
                  </a:lnTo>
                  <a:lnTo>
                    <a:pt x="70253" y="70253"/>
                  </a:lnTo>
                  <a:lnTo>
                    <a:pt x="105751" y="40964"/>
                  </a:lnTo>
                  <a:lnTo>
                    <a:pt x="146493" y="18849"/>
                  </a:lnTo>
                  <a:lnTo>
                    <a:pt x="191515" y="4873"/>
                  </a:lnTo>
                  <a:lnTo>
                    <a:pt x="239852" y="0"/>
                  </a:lnTo>
                  <a:lnTo>
                    <a:pt x="3238334" y="0"/>
                  </a:lnTo>
                  <a:lnTo>
                    <a:pt x="3286671" y="4873"/>
                  </a:lnTo>
                  <a:lnTo>
                    <a:pt x="3331693" y="18849"/>
                  </a:lnTo>
                  <a:lnTo>
                    <a:pt x="3372436" y="40964"/>
                  </a:lnTo>
                  <a:lnTo>
                    <a:pt x="3407933" y="70253"/>
                  </a:lnTo>
                  <a:lnTo>
                    <a:pt x="3437222" y="105751"/>
                  </a:lnTo>
                  <a:lnTo>
                    <a:pt x="3459337" y="146493"/>
                  </a:lnTo>
                  <a:lnTo>
                    <a:pt x="3473313" y="191515"/>
                  </a:lnTo>
                  <a:lnTo>
                    <a:pt x="3478187" y="239852"/>
                  </a:lnTo>
                  <a:lnTo>
                    <a:pt x="3478187" y="2448775"/>
                  </a:lnTo>
                  <a:lnTo>
                    <a:pt x="3473313" y="2497112"/>
                  </a:lnTo>
                  <a:lnTo>
                    <a:pt x="3459337" y="2542134"/>
                  </a:lnTo>
                  <a:lnTo>
                    <a:pt x="3437222" y="2582877"/>
                  </a:lnTo>
                  <a:lnTo>
                    <a:pt x="3407933" y="2618374"/>
                  </a:lnTo>
                  <a:lnTo>
                    <a:pt x="3372436" y="2647663"/>
                  </a:lnTo>
                  <a:lnTo>
                    <a:pt x="3331693" y="2669778"/>
                  </a:lnTo>
                  <a:lnTo>
                    <a:pt x="3286671" y="2683754"/>
                  </a:lnTo>
                  <a:lnTo>
                    <a:pt x="3238334" y="2688628"/>
                  </a:lnTo>
                  <a:lnTo>
                    <a:pt x="239852" y="2688628"/>
                  </a:lnTo>
                  <a:lnTo>
                    <a:pt x="191515" y="2683754"/>
                  </a:lnTo>
                  <a:lnTo>
                    <a:pt x="146493" y="2669778"/>
                  </a:lnTo>
                  <a:lnTo>
                    <a:pt x="105751" y="2647663"/>
                  </a:lnTo>
                  <a:lnTo>
                    <a:pt x="70253" y="2618374"/>
                  </a:lnTo>
                  <a:lnTo>
                    <a:pt x="40964" y="2582877"/>
                  </a:lnTo>
                  <a:lnTo>
                    <a:pt x="18849" y="2542134"/>
                  </a:lnTo>
                  <a:lnTo>
                    <a:pt x="4873" y="2497112"/>
                  </a:lnTo>
                  <a:lnTo>
                    <a:pt x="0" y="2448775"/>
                  </a:lnTo>
                  <a:lnTo>
                    <a:pt x="0" y="239852"/>
                  </a:lnTo>
                  <a:close/>
                </a:path>
              </a:pathLst>
            </a:custGeom>
            <a:ln w="19050">
              <a:solidFill>
                <a:srgbClr val="A8C7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9584620" y="4040009"/>
            <a:ext cx="2415540" cy="1100455"/>
          </a:xfrm>
          <a:prstGeom prst="rect">
            <a:avLst/>
          </a:prstGeom>
        </p:spPr>
        <p:txBody>
          <a:bodyPr vert="horz" wrap="square" lIns="0" tIns="20955" rIns="0" bIns="0" rtlCol="0">
            <a:spAutoFit/>
          </a:bodyPr>
          <a:lstStyle/>
          <a:p>
            <a:pPr marL="12700" marR="5080" indent="-635" algn="just">
              <a:lnSpc>
                <a:spcPct val="119700"/>
              </a:lnSpc>
              <a:spcBef>
                <a:spcPts val="165"/>
              </a:spcBef>
            </a:pPr>
            <a:r>
              <a:rPr sz="1400" b="1" spc="-10" dirty="0">
                <a:solidFill>
                  <a:srgbClr val="249978"/>
                </a:solidFill>
                <a:latin typeface="Arial"/>
                <a:cs typeface="Arial"/>
              </a:rPr>
              <a:t>Foo</a:t>
            </a:r>
            <a:r>
              <a:rPr sz="1400" b="1" dirty="0">
                <a:solidFill>
                  <a:srgbClr val="249978"/>
                </a:solidFill>
                <a:latin typeface="Arial"/>
                <a:cs typeface="Arial"/>
              </a:rPr>
              <a:t>d</a:t>
            </a:r>
            <a:r>
              <a:rPr sz="1400" b="1" spc="570" dirty="0">
                <a:solidFill>
                  <a:srgbClr val="249978"/>
                </a:solidFill>
                <a:latin typeface="Arial"/>
                <a:cs typeface="Arial"/>
              </a:rPr>
              <a:t> </a:t>
            </a:r>
            <a:r>
              <a:rPr sz="1400" b="1" spc="-5" dirty="0">
                <a:solidFill>
                  <a:srgbClr val="249978"/>
                </a:solidFill>
                <a:latin typeface="Arial"/>
                <a:cs typeface="Arial"/>
              </a:rPr>
              <a:t>industry</a:t>
            </a:r>
            <a:r>
              <a:rPr sz="1400" b="1" spc="-155" dirty="0">
                <a:solidFill>
                  <a:srgbClr val="249978"/>
                </a:solidFill>
                <a:latin typeface="Arial"/>
                <a:cs typeface="Arial"/>
              </a:rPr>
              <a:t> </a:t>
            </a:r>
            <a:r>
              <a:rPr sz="1400" b="1" dirty="0">
                <a:solidFill>
                  <a:srgbClr val="249978"/>
                </a:solidFill>
                <a:latin typeface="Microsoft YaHei"/>
                <a:cs typeface="Microsoft YaHei"/>
              </a:rPr>
              <a:t>：</a:t>
            </a:r>
            <a:r>
              <a:rPr sz="1400" b="1" spc="-130" dirty="0">
                <a:solidFill>
                  <a:srgbClr val="249978"/>
                </a:solidFill>
                <a:latin typeface="Microsoft YaHei"/>
                <a:cs typeface="Microsoft YaHei"/>
              </a:rPr>
              <a:t> </a:t>
            </a:r>
            <a:r>
              <a:rPr sz="1100" spc="-10" dirty="0">
                <a:latin typeface="Arial"/>
                <a:cs typeface="Arial"/>
              </a:rPr>
              <a:t>Cold</a:t>
            </a:r>
            <a:r>
              <a:rPr sz="1100" spc="520" dirty="0">
                <a:latin typeface="Arial"/>
                <a:cs typeface="Arial"/>
              </a:rPr>
              <a:t> </a:t>
            </a:r>
            <a:r>
              <a:rPr sz="1100" spc="-5" dirty="0">
                <a:latin typeface="Arial"/>
                <a:cs typeface="Arial"/>
              </a:rPr>
              <a:t>Storage</a:t>
            </a:r>
            <a:r>
              <a:rPr sz="1100" dirty="0">
                <a:latin typeface="Arial"/>
                <a:cs typeface="Arial"/>
              </a:rPr>
              <a:t> </a:t>
            </a:r>
            <a:r>
              <a:rPr sz="1100" spc="-5" dirty="0">
                <a:latin typeface="Arial"/>
                <a:cs typeface="Arial"/>
              </a:rPr>
              <a:t>supermarkets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spc="-5" dirty="0">
                <a:latin typeface="Arial"/>
                <a:cs typeface="Arial"/>
              </a:rPr>
              <a:t>u</a:t>
            </a:r>
            <a:r>
              <a:rPr sz="1100" dirty="0">
                <a:latin typeface="Arial"/>
                <a:cs typeface="Arial"/>
              </a:rPr>
              <a:t>se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C00000"/>
                </a:solidFill>
                <a:latin typeface="Arial"/>
                <a:cs typeface="Arial"/>
              </a:rPr>
              <a:t>blockchain</a:t>
            </a:r>
            <a:r>
              <a:rPr sz="1100" spc="15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100" spc="5" dirty="0">
                <a:latin typeface="Arial"/>
                <a:cs typeface="Arial"/>
              </a:rPr>
              <a:t>t</a:t>
            </a:r>
            <a:r>
              <a:rPr sz="1100" dirty="0">
                <a:latin typeface="Arial"/>
                <a:cs typeface="Arial"/>
              </a:rPr>
              <a:t>o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spc="-5" dirty="0">
                <a:latin typeface="Arial"/>
                <a:cs typeface="Arial"/>
              </a:rPr>
              <a:t>trace</a:t>
            </a:r>
            <a:r>
              <a:rPr sz="1100" dirty="0">
                <a:latin typeface="Arial"/>
                <a:cs typeface="Arial"/>
              </a:rPr>
              <a:t> the</a:t>
            </a:r>
            <a:r>
              <a:rPr sz="1100" spc="20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origin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spc="-15" dirty="0">
                <a:latin typeface="Arial"/>
                <a:cs typeface="Arial"/>
              </a:rPr>
              <a:t>o</a:t>
            </a:r>
            <a:r>
              <a:rPr sz="1100" dirty="0">
                <a:latin typeface="Arial"/>
                <a:cs typeface="Arial"/>
              </a:rPr>
              <a:t>f</a:t>
            </a:r>
            <a:r>
              <a:rPr sz="1100" spc="195" dirty="0">
                <a:latin typeface="Arial"/>
                <a:cs typeface="Arial"/>
              </a:rPr>
              <a:t> </a:t>
            </a:r>
            <a:r>
              <a:rPr sz="1100" spc="-5" dirty="0">
                <a:solidFill>
                  <a:srgbClr val="C00000"/>
                </a:solidFill>
                <a:latin typeface="Arial"/>
                <a:cs typeface="Arial"/>
              </a:rPr>
              <a:t>fresh</a:t>
            </a:r>
            <a:r>
              <a:rPr sz="1100" spc="200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100" spc="-5" dirty="0">
                <a:solidFill>
                  <a:srgbClr val="C00000"/>
                </a:solidFill>
                <a:latin typeface="Arial"/>
                <a:cs typeface="Arial"/>
              </a:rPr>
              <a:t>products</a:t>
            </a:r>
            <a:r>
              <a:rPr sz="1100" spc="-5" dirty="0">
                <a:latin typeface="Arial"/>
                <a:cs typeface="Arial"/>
              </a:rPr>
              <a:t>,</a:t>
            </a:r>
            <a:r>
              <a:rPr sz="1100" spc="210" dirty="0">
                <a:latin typeface="Arial"/>
                <a:cs typeface="Arial"/>
              </a:rPr>
              <a:t> </a:t>
            </a:r>
            <a:r>
              <a:rPr sz="1100" spc="-5" dirty="0">
                <a:latin typeface="Arial"/>
                <a:cs typeface="Arial"/>
              </a:rPr>
              <a:t>an</a:t>
            </a:r>
            <a:r>
              <a:rPr sz="1100" dirty="0">
                <a:latin typeface="Arial"/>
                <a:cs typeface="Arial"/>
              </a:rPr>
              <a:t>d</a:t>
            </a:r>
            <a:r>
              <a:rPr sz="1100" spc="2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c</a:t>
            </a:r>
            <a:r>
              <a:rPr sz="1100" spc="-5" dirty="0">
                <a:latin typeface="Arial"/>
                <a:cs typeface="Arial"/>
              </a:rPr>
              <a:t>an view</a:t>
            </a:r>
            <a:r>
              <a:rPr sz="1100" spc="2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the</a:t>
            </a:r>
            <a:r>
              <a:rPr sz="1100" spc="27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breeding</a:t>
            </a:r>
            <a:r>
              <a:rPr sz="1100" spc="27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process</a:t>
            </a:r>
            <a:r>
              <a:rPr sz="1100" spc="27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with</a:t>
            </a:r>
            <a:r>
              <a:rPr sz="1100" spc="26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two-</a:t>
            </a:r>
            <a:r>
              <a:rPr sz="110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dimensional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c</a:t>
            </a:r>
            <a:r>
              <a:rPr sz="1100" spc="-5" dirty="0">
                <a:latin typeface="Arial"/>
                <a:cs typeface="Arial"/>
              </a:rPr>
              <a:t>ode</a:t>
            </a:r>
            <a:endParaRPr sz="1100">
              <a:latin typeface="Arial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9584504" y="5336933"/>
            <a:ext cx="2414905" cy="1100455"/>
          </a:xfrm>
          <a:prstGeom prst="rect">
            <a:avLst/>
          </a:prstGeom>
        </p:spPr>
        <p:txBody>
          <a:bodyPr vert="horz" wrap="square" lIns="0" tIns="20955" rIns="0" bIns="0" rtlCol="0">
            <a:spAutoFit/>
          </a:bodyPr>
          <a:lstStyle/>
          <a:p>
            <a:pPr marL="12700" marR="5080" algn="just">
              <a:lnSpc>
                <a:spcPct val="119700"/>
              </a:lnSpc>
              <a:spcBef>
                <a:spcPts val="165"/>
              </a:spcBef>
            </a:pPr>
            <a:r>
              <a:rPr sz="1400" b="1" dirty="0">
                <a:solidFill>
                  <a:srgbClr val="249978"/>
                </a:solidFill>
                <a:latin typeface="Arial"/>
                <a:cs typeface="Arial"/>
              </a:rPr>
              <a:t>Logistics</a:t>
            </a:r>
            <a:r>
              <a:rPr sz="1400" b="1" spc="385" dirty="0">
                <a:solidFill>
                  <a:srgbClr val="249978"/>
                </a:solidFill>
                <a:latin typeface="Arial"/>
                <a:cs typeface="Arial"/>
              </a:rPr>
              <a:t>  </a:t>
            </a:r>
            <a:r>
              <a:rPr sz="1400" b="1" dirty="0">
                <a:solidFill>
                  <a:srgbClr val="249978"/>
                </a:solidFill>
                <a:latin typeface="Arial"/>
                <a:cs typeface="Arial"/>
              </a:rPr>
              <a:t>industry</a:t>
            </a:r>
            <a:r>
              <a:rPr sz="1400" b="1" spc="459" dirty="0">
                <a:solidFill>
                  <a:srgbClr val="249978"/>
                </a:solidFill>
                <a:latin typeface="Arial"/>
                <a:cs typeface="Arial"/>
              </a:rPr>
              <a:t> </a:t>
            </a:r>
            <a:r>
              <a:rPr sz="1400" b="1" dirty="0">
                <a:solidFill>
                  <a:srgbClr val="249978"/>
                </a:solidFill>
                <a:latin typeface="Microsoft YaHei"/>
                <a:cs typeface="Microsoft YaHei"/>
              </a:rPr>
              <a:t>：</a:t>
            </a:r>
            <a:r>
              <a:rPr sz="1400" b="1" spc="459" dirty="0">
                <a:solidFill>
                  <a:srgbClr val="249978"/>
                </a:solidFill>
                <a:latin typeface="Microsoft YaHei"/>
                <a:cs typeface="Microsoft YaHei"/>
              </a:rPr>
              <a:t> </a:t>
            </a:r>
            <a:r>
              <a:rPr sz="1100" spc="-25" dirty="0">
                <a:latin typeface="Arial"/>
                <a:cs typeface="Arial"/>
              </a:rPr>
              <a:t>YCH </a:t>
            </a:r>
            <a:r>
              <a:rPr sz="1100" dirty="0">
                <a:latin typeface="Arial"/>
                <a:cs typeface="Arial"/>
              </a:rPr>
              <a:t>Group</a:t>
            </a:r>
            <a:r>
              <a:rPr sz="1100" spc="1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uses</a:t>
            </a:r>
            <a:r>
              <a:rPr sz="1100" spc="1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the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C00000"/>
                </a:solidFill>
                <a:latin typeface="Arial"/>
                <a:cs typeface="Arial"/>
              </a:rPr>
              <a:t>Internet</a:t>
            </a:r>
            <a:r>
              <a:rPr sz="1100" spc="18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C00000"/>
                </a:solidFill>
                <a:latin typeface="Arial"/>
                <a:cs typeface="Arial"/>
              </a:rPr>
              <a:t>of</a:t>
            </a:r>
            <a:r>
              <a:rPr sz="1100" spc="180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C00000"/>
                </a:solidFill>
                <a:latin typeface="Arial"/>
                <a:cs typeface="Arial"/>
              </a:rPr>
              <a:t>Things</a:t>
            </a:r>
            <a:r>
              <a:rPr sz="1100" spc="16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to </a:t>
            </a:r>
            <a:r>
              <a:rPr sz="1100" dirty="0">
                <a:latin typeface="Arial"/>
                <a:cs typeface="Arial"/>
              </a:rPr>
              <a:t>provide</a:t>
            </a:r>
            <a:r>
              <a:rPr sz="1100" spc="21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detailed</a:t>
            </a:r>
            <a:r>
              <a:rPr sz="1100" spc="22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data</a:t>
            </a:r>
            <a:r>
              <a:rPr sz="1100" spc="21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on</a:t>
            </a:r>
            <a:r>
              <a:rPr sz="1100" spc="210" dirty="0">
                <a:latin typeface="Arial"/>
                <a:cs typeface="Arial"/>
              </a:rPr>
              <a:t>  </a:t>
            </a:r>
            <a:r>
              <a:rPr sz="1100" spc="-10" dirty="0">
                <a:latin typeface="Arial"/>
                <a:cs typeface="Arial"/>
              </a:rPr>
              <a:t>product </a:t>
            </a:r>
            <a:r>
              <a:rPr sz="1100" dirty="0">
                <a:solidFill>
                  <a:srgbClr val="C00000"/>
                </a:solidFill>
                <a:latin typeface="Arial"/>
                <a:cs typeface="Arial"/>
              </a:rPr>
              <a:t>warehousing</a:t>
            </a:r>
            <a:r>
              <a:rPr sz="1100" spc="345" dirty="0">
                <a:solidFill>
                  <a:srgbClr val="C00000"/>
                </a:solidFill>
                <a:latin typeface="Arial"/>
                <a:cs typeface="Arial"/>
              </a:rPr>
              <a:t>   </a:t>
            </a:r>
            <a:r>
              <a:rPr sz="1100" dirty="0">
                <a:solidFill>
                  <a:srgbClr val="C00000"/>
                </a:solidFill>
                <a:latin typeface="Arial"/>
                <a:cs typeface="Arial"/>
              </a:rPr>
              <a:t>and</a:t>
            </a:r>
            <a:r>
              <a:rPr sz="1100" spc="335" dirty="0">
                <a:solidFill>
                  <a:srgbClr val="C00000"/>
                </a:solidFill>
                <a:latin typeface="Arial"/>
                <a:cs typeface="Arial"/>
              </a:rPr>
              <a:t>   </a:t>
            </a:r>
            <a:r>
              <a:rPr sz="1100" spc="-10" dirty="0">
                <a:solidFill>
                  <a:srgbClr val="C00000"/>
                </a:solidFill>
                <a:latin typeface="Arial"/>
                <a:cs typeface="Arial"/>
              </a:rPr>
              <a:t>transportation </a:t>
            </a:r>
            <a:r>
              <a:rPr sz="1100" spc="-10" dirty="0">
                <a:latin typeface="Arial"/>
                <a:cs typeface="Arial"/>
              </a:rPr>
              <a:t>processes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46" name="object 46"/>
          <p:cNvGrpSpPr/>
          <p:nvPr/>
        </p:nvGrpSpPr>
        <p:grpSpPr>
          <a:xfrm>
            <a:off x="92964" y="3529584"/>
            <a:ext cx="9470390" cy="3074035"/>
            <a:chOff x="92964" y="3529584"/>
            <a:chExt cx="9470390" cy="3074035"/>
          </a:xfrm>
        </p:grpSpPr>
        <p:pic>
          <p:nvPicPr>
            <p:cNvPr id="47" name="object 47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8569452" y="4381500"/>
              <a:ext cx="993647" cy="408431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8577072" y="4123944"/>
              <a:ext cx="979931" cy="396239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8630086" y="4138991"/>
              <a:ext cx="873255" cy="289318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146190" y="3720496"/>
              <a:ext cx="3987165" cy="2874010"/>
            </a:xfrm>
            <a:custGeom>
              <a:avLst/>
              <a:gdLst/>
              <a:ahLst/>
              <a:cxnLst/>
              <a:rect l="l" t="t" r="r" b="b"/>
              <a:pathLst>
                <a:path w="3987165" h="2874009">
                  <a:moveTo>
                    <a:pt x="3730828" y="0"/>
                  </a:moveTo>
                  <a:lnTo>
                    <a:pt x="256336" y="0"/>
                  </a:lnTo>
                  <a:lnTo>
                    <a:pt x="210260" y="4130"/>
                  </a:lnTo>
                  <a:lnTo>
                    <a:pt x="166894" y="16037"/>
                  </a:lnTo>
                  <a:lnTo>
                    <a:pt x="126960" y="34998"/>
                  </a:lnTo>
                  <a:lnTo>
                    <a:pt x="91183" y="60288"/>
                  </a:lnTo>
                  <a:lnTo>
                    <a:pt x="60288" y="91183"/>
                  </a:lnTo>
                  <a:lnTo>
                    <a:pt x="34998" y="126960"/>
                  </a:lnTo>
                  <a:lnTo>
                    <a:pt x="16037" y="166894"/>
                  </a:lnTo>
                  <a:lnTo>
                    <a:pt x="4130" y="210260"/>
                  </a:lnTo>
                  <a:lnTo>
                    <a:pt x="0" y="256336"/>
                  </a:lnTo>
                  <a:lnTo>
                    <a:pt x="0" y="2617076"/>
                  </a:lnTo>
                  <a:lnTo>
                    <a:pt x="4130" y="2663152"/>
                  </a:lnTo>
                  <a:lnTo>
                    <a:pt x="16037" y="2706518"/>
                  </a:lnTo>
                  <a:lnTo>
                    <a:pt x="34998" y="2746452"/>
                  </a:lnTo>
                  <a:lnTo>
                    <a:pt x="60288" y="2782229"/>
                  </a:lnTo>
                  <a:lnTo>
                    <a:pt x="91183" y="2813124"/>
                  </a:lnTo>
                  <a:lnTo>
                    <a:pt x="126960" y="2838414"/>
                  </a:lnTo>
                  <a:lnTo>
                    <a:pt x="166894" y="2857375"/>
                  </a:lnTo>
                  <a:lnTo>
                    <a:pt x="210260" y="2869283"/>
                  </a:lnTo>
                  <a:lnTo>
                    <a:pt x="256336" y="2873413"/>
                  </a:lnTo>
                  <a:lnTo>
                    <a:pt x="3730828" y="2873413"/>
                  </a:lnTo>
                  <a:lnTo>
                    <a:pt x="3776907" y="2869283"/>
                  </a:lnTo>
                  <a:lnTo>
                    <a:pt x="3820275" y="2857375"/>
                  </a:lnTo>
                  <a:lnTo>
                    <a:pt x="3860210" y="2838414"/>
                  </a:lnTo>
                  <a:lnTo>
                    <a:pt x="3895986" y="2813124"/>
                  </a:lnTo>
                  <a:lnTo>
                    <a:pt x="3926880" y="2782229"/>
                  </a:lnTo>
                  <a:lnTo>
                    <a:pt x="3952169" y="2746452"/>
                  </a:lnTo>
                  <a:lnTo>
                    <a:pt x="3971128" y="2706518"/>
                  </a:lnTo>
                  <a:lnTo>
                    <a:pt x="3983035" y="2663152"/>
                  </a:lnTo>
                  <a:lnTo>
                    <a:pt x="3987165" y="2617076"/>
                  </a:lnTo>
                  <a:lnTo>
                    <a:pt x="3987165" y="256336"/>
                  </a:lnTo>
                  <a:lnTo>
                    <a:pt x="3983035" y="210260"/>
                  </a:lnTo>
                  <a:lnTo>
                    <a:pt x="3971128" y="166894"/>
                  </a:lnTo>
                  <a:lnTo>
                    <a:pt x="3952169" y="126960"/>
                  </a:lnTo>
                  <a:lnTo>
                    <a:pt x="3926880" y="91183"/>
                  </a:lnTo>
                  <a:lnTo>
                    <a:pt x="3895986" y="60288"/>
                  </a:lnTo>
                  <a:lnTo>
                    <a:pt x="3860210" y="34998"/>
                  </a:lnTo>
                  <a:lnTo>
                    <a:pt x="3820275" y="16037"/>
                  </a:lnTo>
                  <a:lnTo>
                    <a:pt x="3776907" y="4130"/>
                  </a:lnTo>
                  <a:lnTo>
                    <a:pt x="3730828" y="0"/>
                  </a:lnTo>
                  <a:close/>
                </a:path>
              </a:pathLst>
            </a:custGeom>
            <a:solidFill>
              <a:srgbClr val="A8C7AE">
                <a:alpha val="1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146190" y="3720496"/>
              <a:ext cx="3987165" cy="2874010"/>
            </a:xfrm>
            <a:custGeom>
              <a:avLst/>
              <a:gdLst/>
              <a:ahLst/>
              <a:cxnLst/>
              <a:rect l="l" t="t" r="r" b="b"/>
              <a:pathLst>
                <a:path w="3987165" h="2874009">
                  <a:moveTo>
                    <a:pt x="0" y="256336"/>
                  </a:moveTo>
                  <a:lnTo>
                    <a:pt x="4130" y="210260"/>
                  </a:lnTo>
                  <a:lnTo>
                    <a:pt x="16037" y="166894"/>
                  </a:lnTo>
                  <a:lnTo>
                    <a:pt x="34998" y="126960"/>
                  </a:lnTo>
                  <a:lnTo>
                    <a:pt x="60288" y="91183"/>
                  </a:lnTo>
                  <a:lnTo>
                    <a:pt x="91183" y="60288"/>
                  </a:lnTo>
                  <a:lnTo>
                    <a:pt x="126960" y="34998"/>
                  </a:lnTo>
                  <a:lnTo>
                    <a:pt x="166894" y="16037"/>
                  </a:lnTo>
                  <a:lnTo>
                    <a:pt x="210260" y="4130"/>
                  </a:lnTo>
                  <a:lnTo>
                    <a:pt x="256336" y="0"/>
                  </a:lnTo>
                  <a:lnTo>
                    <a:pt x="3730828" y="0"/>
                  </a:lnTo>
                  <a:lnTo>
                    <a:pt x="3776907" y="4130"/>
                  </a:lnTo>
                  <a:lnTo>
                    <a:pt x="3820275" y="16037"/>
                  </a:lnTo>
                  <a:lnTo>
                    <a:pt x="3860210" y="34998"/>
                  </a:lnTo>
                  <a:lnTo>
                    <a:pt x="3895986" y="60288"/>
                  </a:lnTo>
                  <a:lnTo>
                    <a:pt x="3926880" y="91183"/>
                  </a:lnTo>
                  <a:lnTo>
                    <a:pt x="3952169" y="126960"/>
                  </a:lnTo>
                  <a:lnTo>
                    <a:pt x="3971128" y="166894"/>
                  </a:lnTo>
                  <a:lnTo>
                    <a:pt x="3983035" y="210260"/>
                  </a:lnTo>
                  <a:lnTo>
                    <a:pt x="3987165" y="256336"/>
                  </a:lnTo>
                  <a:lnTo>
                    <a:pt x="3987165" y="2617076"/>
                  </a:lnTo>
                  <a:lnTo>
                    <a:pt x="3983035" y="2663152"/>
                  </a:lnTo>
                  <a:lnTo>
                    <a:pt x="3971128" y="2706518"/>
                  </a:lnTo>
                  <a:lnTo>
                    <a:pt x="3952169" y="2746452"/>
                  </a:lnTo>
                  <a:lnTo>
                    <a:pt x="3926880" y="2782229"/>
                  </a:lnTo>
                  <a:lnTo>
                    <a:pt x="3895986" y="2813124"/>
                  </a:lnTo>
                  <a:lnTo>
                    <a:pt x="3860210" y="2838414"/>
                  </a:lnTo>
                  <a:lnTo>
                    <a:pt x="3820275" y="2857375"/>
                  </a:lnTo>
                  <a:lnTo>
                    <a:pt x="3776907" y="2869283"/>
                  </a:lnTo>
                  <a:lnTo>
                    <a:pt x="3730828" y="2873413"/>
                  </a:lnTo>
                  <a:lnTo>
                    <a:pt x="256336" y="2873413"/>
                  </a:lnTo>
                  <a:lnTo>
                    <a:pt x="210260" y="2869283"/>
                  </a:lnTo>
                  <a:lnTo>
                    <a:pt x="166894" y="2857375"/>
                  </a:lnTo>
                  <a:lnTo>
                    <a:pt x="126960" y="2838414"/>
                  </a:lnTo>
                  <a:lnTo>
                    <a:pt x="91183" y="2813124"/>
                  </a:lnTo>
                  <a:lnTo>
                    <a:pt x="60288" y="2782229"/>
                  </a:lnTo>
                  <a:lnTo>
                    <a:pt x="34998" y="2746452"/>
                  </a:lnTo>
                  <a:lnTo>
                    <a:pt x="16037" y="2706518"/>
                  </a:lnTo>
                  <a:lnTo>
                    <a:pt x="4130" y="2663152"/>
                  </a:lnTo>
                  <a:lnTo>
                    <a:pt x="0" y="2617076"/>
                  </a:lnTo>
                  <a:lnTo>
                    <a:pt x="0" y="256336"/>
                  </a:lnTo>
                  <a:close/>
                </a:path>
              </a:pathLst>
            </a:custGeom>
            <a:ln w="19050">
              <a:solidFill>
                <a:srgbClr val="A8C7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2" name="object 52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92964" y="3529584"/>
              <a:ext cx="4093463" cy="484631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635508" y="3558540"/>
              <a:ext cx="3008375" cy="480059"/>
            </a:xfrm>
            <a:prstGeom prst="rect">
              <a:avLst/>
            </a:prstGeom>
          </p:spPr>
        </p:pic>
        <p:sp>
          <p:nvSpPr>
            <p:cNvPr id="54" name="object 54"/>
            <p:cNvSpPr/>
            <p:nvPr/>
          </p:nvSpPr>
          <p:spPr>
            <a:xfrm>
              <a:off x="146190" y="3544212"/>
              <a:ext cx="3987165" cy="378460"/>
            </a:xfrm>
            <a:custGeom>
              <a:avLst/>
              <a:gdLst/>
              <a:ahLst/>
              <a:cxnLst/>
              <a:rect l="l" t="t" r="r" b="b"/>
              <a:pathLst>
                <a:path w="3987165" h="378460">
                  <a:moveTo>
                    <a:pt x="3924109" y="0"/>
                  </a:moveTo>
                  <a:lnTo>
                    <a:pt x="63055" y="0"/>
                  </a:lnTo>
                  <a:lnTo>
                    <a:pt x="38511" y="4955"/>
                  </a:lnTo>
                  <a:lnTo>
                    <a:pt x="18468" y="18468"/>
                  </a:lnTo>
                  <a:lnTo>
                    <a:pt x="4955" y="38511"/>
                  </a:lnTo>
                  <a:lnTo>
                    <a:pt x="0" y="63055"/>
                  </a:lnTo>
                  <a:lnTo>
                    <a:pt x="0" y="315302"/>
                  </a:lnTo>
                  <a:lnTo>
                    <a:pt x="4955" y="339848"/>
                  </a:lnTo>
                  <a:lnTo>
                    <a:pt x="18468" y="359895"/>
                  </a:lnTo>
                  <a:lnTo>
                    <a:pt x="38511" y="373413"/>
                  </a:lnTo>
                  <a:lnTo>
                    <a:pt x="63055" y="378371"/>
                  </a:lnTo>
                  <a:lnTo>
                    <a:pt x="3924109" y="378371"/>
                  </a:lnTo>
                  <a:lnTo>
                    <a:pt x="3948653" y="373413"/>
                  </a:lnTo>
                  <a:lnTo>
                    <a:pt x="3968696" y="359895"/>
                  </a:lnTo>
                  <a:lnTo>
                    <a:pt x="3982209" y="339848"/>
                  </a:lnTo>
                  <a:lnTo>
                    <a:pt x="3987165" y="315302"/>
                  </a:lnTo>
                  <a:lnTo>
                    <a:pt x="3987165" y="63055"/>
                  </a:lnTo>
                  <a:lnTo>
                    <a:pt x="3982209" y="38511"/>
                  </a:lnTo>
                  <a:lnTo>
                    <a:pt x="3968696" y="18468"/>
                  </a:lnTo>
                  <a:lnTo>
                    <a:pt x="3948653" y="4955"/>
                  </a:lnTo>
                  <a:lnTo>
                    <a:pt x="3924109" y="0"/>
                  </a:lnTo>
                  <a:close/>
                </a:path>
              </a:pathLst>
            </a:custGeom>
            <a:solidFill>
              <a:srgbClr val="7BBE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5" name="object 55"/>
          <p:cNvSpPr txBox="1"/>
          <p:nvPr/>
        </p:nvSpPr>
        <p:spPr>
          <a:xfrm>
            <a:off x="783003" y="3607916"/>
            <a:ext cx="3285490" cy="655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FFFFFF"/>
                </a:solidFill>
                <a:latin typeface="Arial"/>
                <a:cs typeface="Arial"/>
              </a:rPr>
              <a:t>Industry</a:t>
            </a:r>
            <a:r>
              <a:rPr sz="1400" b="1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Arial"/>
                <a:cs typeface="Arial"/>
              </a:rPr>
              <a:t>application</a:t>
            </a:r>
            <a:r>
              <a:rPr sz="1400" b="1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Arial"/>
                <a:cs typeface="Arial"/>
              </a:rPr>
              <a:t>exploration</a:t>
            </a:r>
            <a:endParaRPr sz="1400">
              <a:latin typeface="Arial"/>
              <a:cs typeface="Arial"/>
            </a:endParaRPr>
          </a:p>
          <a:p>
            <a:pPr marL="414020" algn="ctr">
              <a:lnSpc>
                <a:spcPct val="100000"/>
              </a:lnSpc>
              <a:spcBef>
                <a:spcPts val="1600"/>
              </a:spcBef>
              <a:tabLst>
                <a:tab pos="1307465" algn="l"/>
                <a:tab pos="2433320" algn="l"/>
                <a:tab pos="3034030" algn="l"/>
              </a:tabLst>
            </a:pPr>
            <a:r>
              <a:rPr sz="1400" b="1" spc="-10" dirty="0">
                <a:solidFill>
                  <a:srgbClr val="249978"/>
                </a:solidFill>
                <a:latin typeface="Arial"/>
                <a:cs typeface="Arial"/>
              </a:rPr>
              <a:t>Fashion</a:t>
            </a:r>
            <a:r>
              <a:rPr sz="1400" b="1" dirty="0">
                <a:solidFill>
                  <a:srgbClr val="249978"/>
                </a:solidFill>
                <a:latin typeface="Arial"/>
                <a:cs typeface="Arial"/>
              </a:rPr>
              <a:t>	industry</a:t>
            </a:r>
            <a:r>
              <a:rPr sz="1400" b="1" spc="55" dirty="0">
                <a:solidFill>
                  <a:srgbClr val="249978"/>
                </a:solidFill>
                <a:latin typeface="Arial"/>
                <a:cs typeface="Arial"/>
              </a:rPr>
              <a:t>  </a:t>
            </a:r>
            <a:r>
              <a:rPr sz="1400" b="1" spc="-50" dirty="0">
                <a:solidFill>
                  <a:srgbClr val="249978"/>
                </a:solidFill>
                <a:latin typeface="Microsoft YaHei"/>
                <a:cs typeface="Microsoft YaHei"/>
              </a:rPr>
              <a:t>：</a:t>
            </a:r>
            <a:r>
              <a:rPr sz="1400" b="1" dirty="0">
                <a:solidFill>
                  <a:srgbClr val="249978"/>
                </a:solidFill>
                <a:latin typeface="Microsoft YaHei"/>
                <a:cs typeface="Microsoft YaHei"/>
              </a:rPr>
              <a:t>	</a:t>
            </a:r>
            <a:r>
              <a:rPr sz="1100" spc="-20" dirty="0">
                <a:latin typeface="Arial"/>
                <a:cs typeface="Arial"/>
              </a:rPr>
              <a:t>Coach</a:t>
            </a:r>
            <a:r>
              <a:rPr sz="1100" dirty="0">
                <a:latin typeface="Arial"/>
                <a:cs typeface="Arial"/>
              </a:rPr>
              <a:t>	</a:t>
            </a:r>
            <a:r>
              <a:rPr sz="1100" spc="-25" dirty="0">
                <a:latin typeface="Arial"/>
                <a:cs typeface="Arial"/>
              </a:rPr>
              <a:t>has</a:t>
            </a:r>
            <a:endParaRPr sz="1100">
              <a:latin typeface="Arial"/>
              <a:cs typeface="Arial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1197429" y="4244173"/>
            <a:ext cx="2874010" cy="8305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20000"/>
              </a:lnSpc>
              <a:spcBef>
                <a:spcPts val="100"/>
              </a:spcBef>
            </a:pPr>
            <a:r>
              <a:rPr sz="1100" dirty="0">
                <a:latin typeface="Arial"/>
                <a:cs typeface="Arial"/>
              </a:rPr>
              <a:t>assigned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C00000"/>
                </a:solidFill>
                <a:latin typeface="Arial"/>
                <a:cs typeface="Arial"/>
              </a:rPr>
              <a:t>digital</a:t>
            </a:r>
            <a:r>
              <a:rPr sz="1100" spc="130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C00000"/>
                </a:solidFill>
                <a:latin typeface="Arial"/>
                <a:cs typeface="Arial"/>
              </a:rPr>
              <a:t>product</a:t>
            </a:r>
            <a:r>
              <a:rPr sz="1100" spc="130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C00000"/>
                </a:solidFill>
                <a:latin typeface="Arial"/>
                <a:cs typeface="Arial"/>
              </a:rPr>
              <a:t>passport</a:t>
            </a:r>
            <a:r>
              <a:rPr sz="1100" spc="114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to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some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of </a:t>
            </a:r>
            <a:r>
              <a:rPr sz="1100" dirty="0">
                <a:latin typeface="Arial"/>
                <a:cs typeface="Arial"/>
              </a:rPr>
              <a:t>its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C00000"/>
                </a:solidFill>
                <a:latin typeface="Arial"/>
                <a:cs typeface="Arial"/>
              </a:rPr>
              <a:t>leather</a:t>
            </a:r>
            <a:r>
              <a:rPr sz="1100" spc="10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C00000"/>
                </a:solidFill>
                <a:latin typeface="Arial"/>
                <a:cs typeface="Arial"/>
              </a:rPr>
              <a:t>bags</a:t>
            </a:r>
            <a:r>
              <a:rPr sz="1100" dirty="0">
                <a:latin typeface="Arial"/>
                <a:cs typeface="Arial"/>
              </a:rPr>
              <a:t>,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allowing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consumers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to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scan </a:t>
            </a:r>
            <a:r>
              <a:rPr sz="1100" dirty="0">
                <a:latin typeface="Arial"/>
                <a:cs typeface="Arial"/>
              </a:rPr>
              <a:t>the</a:t>
            </a:r>
            <a:r>
              <a:rPr sz="1100" spc="4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ID</a:t>
            </a:r>
            <a:r>
              <a:rPr sz="1100" spc="4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to</a:t>
            </a:r>
            <a:r>
              <a:rPr sz="1100" spc="4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learn</a:t>
            </a:r>
            <a:r>
              <a:rPr sz="1100" spc="4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about</a:t>
            </a:r>
            <a:r>
              <a:rPr sz="1100" spc="4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the</a:t>
            </a:r>
            <a:r>
              <a:rPr sz="1100" spc="4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production</a:t>
            </a:r>
            <a:r>
              <a:rPr sz="1100" spc="43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and </a:t>
            </a:r>
            <a:r>
              <a:rPr sz="1100" dirty="0">
                <a:latin typeface="Arial"/>
                <a:cs typeface="Arial"/>
              </a:rPr>
              <a:t>recycling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process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information</a:t>
            </a:r>
            <a:r>
              <a:rPr sz="1100" spc="-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of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the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products.</a:t>
            </a:r>
            <a:endParaRPr sz="1100">
              <a:latin typeface="Arial"/>
              <a:cs typeface="Arial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1197545" y="5148795"/>
            <a:ext cx="176339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30250" algn="l"/>
                <a:tab pos="1571625" algn="l"/>
              </a:tabLst>
            </a:pPr>
            <a:r>
              <a:rPr sz="1400" b="1" spc="-10" dirty="0">
                <a:solidFill>
                  <a:srgbClr val="249978"/>
                </a:solidFill>
                <a:latin typeface="Arial"/>
                <a:cs typeface="Arial"/>
              </a:rPr>
              <a:t>Retail</a:t>
            </a:r>
            <a:r>
              <a:rPr sz="1400" b="1" dirty="0">
                <a:solidFill>
                  <a:srgbClr val="249978"/>
                </a:solidFill>
                <a:latin typeface="Arial"/>
                <a:cs typeface="Arial"/>
              </a:rPr>
              <a:t>	</a:t>
            </a:r>
            <a:r>
              <a:rPr sz="1400" b="1" spc="-10" dirty="0">
                <a:solidFill>
                  <a:srgbClr val="249978"/>
                </a:solidFill>
                <a:latin typeface="Arial"/>
                <a:cs typeface="Arial"/>
              </a:rPr>
              <a:t>industry</a:t>
            </a:r>
            <a:r>
              <a:rPr sz="1400" b="1" dirty="0">
                <a:solidFill>
                  <a:srgbClr val="249978"/>
                </a:solidFill>
                <a:latin typeface="Arial"/>
                <a:cs typeface="Arial"/>
              </a:rPr>
              <a:t>	</a:t>
            </a:r>
            <a:r>
              <a:rPr sz="1400" b="1" spc="-50" dirty="0">
                <a:solidFill>
                  <a:srgbClr val="249978"/>
                </a:solidFill>
                <a:latin typeface="Microsoft YaHei"/>
                <a:cs typeface="Microsoft YaHei"/>
              </a:rPr>
              <a:t>：</a:t>
            </a:r>
            <a:endParaRPr sz="1400">
              <a:latin typeface="Microsoft YaHei"/>
              <a:cs typeface="Microsoft YaHei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3079685" y="5186895"/>
            <a:ext cx="991869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53110" algn="l"/>
              </a:tabLst>
            </a:pPr>
            <a:r>
              <a:rPr sz="1100" spc="-10" dirty="0">
                <a:latin typeface="Arial"/>
                <a:cs typeface="Arial"/>
              </a:rPr>
              <a:t>Walmart</a:t>
            </a:r>
            <a:r>
              <a:rPr sz="1100" dirty="0">
                <a:latin typeface="Arial"/>
                <a:cs typeface="Arial"/>
              </a:rPr>
              <a:t>	</a:t>
            </a:r>
            <a:r>
              <a:rPr sz="1100" spc="-25" dirty="0">
                <a:latin typeface="Arial"/>
                <a:cs typeface="Arial"/>
              </a:rPr>
              <a:t>has</a:t>
            </a:r>
            <a:endParaRPr sz="1100">
              <a:latin typeface="Arial"/>
              <a:cs typeface="Aria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1197533" y="5368885"/>
            <a:ext cx="2873375" cy="6292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20000"/>
              </a:lnSpc>
              <a:spcBef>
                <a:spcPts val="100"/>
              </a:spcBef>
            </a:pPr>
            <a:r>
              <a:rPr sz="1100" dirty="0">
                <a:latin typeface="Arial"/>
                <a:cs typeface="Arial"/>
              </a:rPr>
              <a:t>established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C00000"/>
                </a:solidFill>
                <a:latin typeface="Arial"/>
                <a:cs typeface="Arial"/>
              </a:rPr>
              <a:t>digital</a:t>
            </a:r>
            <a:r>
              <a:rPr sz="1100" spc="6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C00000"/>
                </a:solidFill>
                <a:latin typeface="Arial"/>
                <a:cs typeface="Arial"/>
              </a:rPr>
              <a:t>product</a:t>
            </a:r>
            <a:r>
              <a:rPr sz="1100" spc="6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C00000"/>
                </a:solidFill>
                <a:latin typeface="Arial"/>
                <a:cs typeface="Arial"/>
              </a:rPr>
              <a:t>passport</a:t>
            </a:r>
            <a:r>
              <a:rPr sz="1100" spc="6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C00000"/>
                </a:solidFill>
                <a:latin typeface="Arial"/>
                <a:cs typeface="Arial"/>
              </a:rPr>
              <a:t>system </a:t>
            </a:r>
            <a:r>
              <a:rPr sz="1100" dirty="0">
                <a:latin typeface="Arial"/>
                <a:cs typeface="Arial"/>
              </a:rPr>
              <a:t>to</a:t>
            </a:r>
            <a:r>
              <a:rPr sz="1100" spc="18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monitor</a:t>
            </a:r>
            <a:r>
              <a:rPr sz="1100" spc="19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19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real</a:t>
            </a:r>
            <a:r>
              <a:rPr sz="1100" spc="19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time</a:t>
            </a:r>
            <a:r>
              <a:rPr sz="1100" spc="18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the</a:t>
            </a:r>
            <a:r>
              <a:rPr sz="1100" spc="195" dirty="0">
                <a:latin typeface="Arial"/>
                <a:cs typeface="Arial"/>
              </a:rPr>
              <a:t>  </a:t>
            </a:r>
            <a:r>
              <a:rPr sz="1100" spc="-10" dirty="0">
                <a:latin typeface="Arial"/>
                <a:cs typeface="Arial"/>
              </a:rPr>
              <a:t>production, </a:t>
            </a:r>
            <a:r>
              <a:rPr sz="1100" dirty="0">
                <a:latin typeface="Arial"/>
                <a:cs typeface="Arial"/>
              </a:rPr>
              <a:t>transportation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sales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of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products.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60" name="object 60"/>
          <p:cNvGrpSpPr/>
          <p:nvPr/>
        </p:nvGrpSpPr>
        <p:grpSpPr>
          <a:xfrm>
            <a:off x="4213859" y="3534155"/>
            <a:ext cx="4308475" cy="3069590"/>
            <a:chOff x="4213859" y="3534155"/>
            <a:chExt cx="4308475" cy="3069590"/>
          </a:xfrm>
        </p:grpSpPr>
        <p:sp>
          <p:nvSpPr>
            <p:cNvPr id="61" name="object 61"/>
            <p:cNvSpPr/>
            <p:nvPr/>
          </p:nvSpPr>
          <p:spPr>
            <a:xfrm>
              <a:off x="4266931" y="3895962"/>
              <a:ext cx="4201795" cy="2698115"/>
            </a:xfrm>
            <a:custGeom>
              <a:avLst/>
              <a:gdLst/>
              <a:ahLst/>
              <a:cxnLst/>
              <a:rect l="l" t="t" r="r" b="b"/>
              <a:pathLst>
                <a:path w="4201795" h="2698115">
                  <a:moveTo>
                    <a:pt x="3960672" y="0"/>
                  </a:moveTo>
                  <a:lnTo>
                    <a:pt x="240677" y="0"/>
                  </a:lnTo>
                  <a:lnTo>
                    <a:pt x="192174" y="4889"/>
                  </a:lnTo>
                  <a:lnTo>
                    <a:pt x="146996" y="18912"/>
                  </a:lnTo>
                  <a:lnTo>
                    <a:pt x="106114" y="41101"/>
                  </a:lnTo>
                  <a:lnTo>
                    <a:pt x="70494" y="70489"/>
                  </a:lnTo>
                  <a:lnTo>
                    <a:pt x="41105" y="106108"/>
                  </a:lnTo>
                  <a:lnTo>
                    <a:pt x="18914" y="146991"/>
                  </a:lnTo>
                  <a:lnTo>
                    <a:pt x="4889" y="192170"/>
                  </a:lnTo>
                  <a:lnTo>
                    <a:pt x="0" y="240677"/>
                  </a:lnTo>
                  <a:lnTo>
                    <a:pt x="0" y="2457259"/>
                  </a:lnTo>
                  <a:lnTo>
                    <a:pt x="4889" y="2505766"/>
                  </a:lnTo>
                  <a:lnTo>
                    <a:pt x="18914" y="2550945"/>
                  </a:lnTo>
                  <a:lnTo>
                    <a:pt x="41105" y="2591828"/>
                  </a:lnTo>
                  <a:lnTo>
                    <a:pt x="70494" y="2627447"/>
                  </a:lnTo>
                  <a:lnTo>
                    <a:pt x="106114" y="2656835"/>
                  </a:lnTo>
                  <a:lnTo>
                    <a:pt x="146996" y="2679024"/>
                  </a:lnTo>
                  <a:lnTo>
                    <a:pt x="192174" y="2693047"/>
                  </a:lnTo>
                  <a:lnTo>
                    <a:pt x="240677" y="2697937"/>
                  </a:lnTo>
                  <a:lnTo>
                    <a:pt x="3960672" y="2697937"/>
                  </a:lnTo>
                  <a:lnTo>
                    <a:pt x="4009180" y="2693047"/>
                  </a:lnTo>
                  <a:lnTo>
                    <a:pt x="4054360" y="2679024"/>
                  </a:lnTo>
                  <a:lnTo>
                    <a:pt x="4095245" y="2656835"/>
                  </a:lnTo>
                  <a:lnTo>
                    <a:pt x="4130867" y="2627447"/>
                  </a:lnTo>
                  <a:lnTo>
                    <a:pt x="4160257" y="2591828"/>
                  </a:lnTo>
                  <a:lnTo>
                    <a:pt x="4182448" y="2550945"/>
                  </a:lnTo>
                  <a:lnTo>
                    <a:pt x="4196473" y="2505766"/>
                  </a:lnTo>
                  <a:lnTo>
                    <a:pt x="4201363" y="2457259"/>
                  </a:lnTo>
                  <a:lnTo>
                    <a:pt x="4201363" y="240677"/>
                  </a:lnTo>
                  <a:lnTo>
                    <a:pt x="4196473" y="192170"/>
                  </a:lnTo>
                  <a:lnTo>
                    <a:pt x="4182448" y="146991"/>
                  </a:lnTo>
                  <a:lnTo>
                    <a:pt x="4160257" y="106108"/>
                  </a:lnTo>
                  <a:lnTo>
                    <a:pt x="4130867" y="70489"/>
                  </a:lnTo>
                  <a:lnTo>
                    <a:pt x="4095245" y="41101"/>
                  </a:lnTo>
                  <a:lnTo>
                    <a:pt x="4054360" y="18912"/>
                  </a:lnTo>
                  <a:lnTo>
                    <a:pt x="4009180" y="4889"/>
                  </a:lnTo>
                  <a:lnTo>
                    <a:pt x="3960672" y="0"/>
                  </a:lnTo>
                  <a:close/>
                </a:path>
              </a:pathLst>
            </a:custGeom>
            <a:solidFill>
              <a:srgbClr val="A8C7AE">
                <a:alpha val="1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266931" y="3895962"/>
              <a:ext cx="4201795" cy="2698115"/>
            </a:xfrm>
            <a:custGeom>
              <a:avLst/>
              <a:gdLst/>
              <a:ahLst/>
              <a:cxnLst/>
              <a:rect l="l" t="t" r="r" b="b"/>
              <a:pathLst>
                <a:path w="4201795" h="2698115">
                  <a:moveTo>
                    <a:pt x="0" y="240677"/>
                  </a:moveTo>
                  <a:lnTo>
                    <a:pt x="4889" y="192170"/>
                  </a:lnTo>
                  <a:lnTo>
                    <a:pt x="18914" y="146991"/>
                  </a:lnTo>
                  <a:lnTo>
                    <a:pt x="41105" y="106108"/>
                  </a:lnTo>
                  <a:lnTo>
                    <a:pt x="70494" y="70489"/>
                  </a:lnTo>
                  <a:lnTo>
                    <a:pt x="106114" y="41101"/>
                  </a:lnTo>
                  <a:lnTo>
                    <a:pt x="146996" y="18912"/>
                  </a:lnTo>
                  <a:lnTo>
                    <a:pt x="192174" y="4889"/>
                  </a:lnTo>
                  <a:lnTo>
                    <a:pt x="240677" y="0"/>
                  </a:lnTo>
                  <a:lnTo>
                    <a:pt x="3960672" y="0"/>
                  </a:lnTo>
                  <a:lnTo>
                    <a:pt x="4009180" y="4889"/>
                  </a:lnTo>
                  <a:lnTo>
                    <a:pt x="4054360" y="18912"/>
                  </a:lnTo>
                  <a:lnTo>
                    <a:pt x="4095245" y="41101"/>
                  </a:lnTo>
                  <a:lnTo>
                    <a:pt x="4130867" y="70489"/>
                  </a:lnTo>
                  <a:lnTo>
                    <a:pt x="4160257" y="106108"/>
                  </a:lnTo>
                  <a:lnTo>
                    <a:pt x="4182448" y="146991"/>
                  </a:lnTo>
                  <a:lnTo>
                    <a:pt x="4196473" y="192170"/>
                  </a:lnTo>
                  <a:lnTo>
                    <a:pt x="4201363" y="240677"/>
                  </a:lnTo>
                  <a:lnTo>
                    <a:pt x="4201363" y="2457259"/>
                  </a:lnTo>
                  <a:lnTo>
                    <a:pt x="4196473" y="2505766"/>
                  </a:lnTo>
                  <a:lnTo>
                    <a:pt x="4182448" y="2550945"/>
                  </a:lnTo>
                  <a:lnTo>
                    <a:pt x="4160257" y="2591828"/>
                  </a:lnTo>
                  <a:lnTo>
                    <a:pt x="4130867" y="2627447"/>
                  </a:lnTo>
                  <a:lnTo>
                    <a:pt x="4095245" y="2656835"/>
                  </a:lnTo>
                  <a:lnTo>
                    <a:pt x="4054360" y="2679024"/>
                  </a:lnTo>
                  <a:lnTo>
                    <a:pt x="4009180" y="2693047"/>
                  </a:lnTo>
                  <a:lnTo>
                    <a:pt x="3960672" y="2697937"/>
                  </a:lnTo>
                  <a:lnTo>
                    <a:pt x="240677" y="2697937"/>
                  </a:lnTo>
                  <a:lnTo>
                    <a:pt x="192174" y="2693047"/>
                  </a:lnTo>
                  <a:lnTo>
                    <a:pt x="146996" y="2679024"/>
                  </a:lnTo>
                  <a:lnTo>
                    <a:pt x="106114" y="2656835"/>
                  </a:lnTo>
                  <a:lnTo>
                    <a:pt x="70494" y="2627447"/>
                  </a:lnTo>
                  <a:lnTo>
                    <a:pt x="41105" y="2591828"/>
                  </a:lnTo>
                  <a:lnTo>
                    <a:pt x="18914" y="2550945"/>
                  </a:lnTo>
                  <a:lnTo>
                    <a:pt x="4889" y="2505766"/>
                  </a:lnTo>
                  <a:lnTo>
                    <a:pt x="0" y="2457259"/>
                  </a:lnTo>
                  <a:lnTo>
                    <a:pt x="0" y="240677"/>
                  </a:lnTo>
                  <a:close/>
                </a:path>
              </a:pathLst>
            </a:custGeom>
            <a:ln w="19050">
              <a:solidFill>
                <a:srgbClr val="A8C7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3" name="object 63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4213859" y="3534155"/>
              <a:ext cx="4308347" cy="484631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4863084" y="3563111"/>
              <a:ext cx="3008375" cy="480059"/>
            </a:xfrm>
            <a:prstGeom prst="rect">
              <a:avLst/>
            </a:prstGeom>
          </p:spPr>
        </p:pic>
        <p:sp>
          <p:nvSpPr>
            <p:cNvPr id="65" name="object 65"/>
            <p:cNvSpPr/>
            <p:nvPr/>
          </p:nvSpPr>
          <p:spPr>
            <a:xfrm>
              <a:off x="4266931" y="3549681"/>
              <a:ext cx="4201795" cy="378460"/>
            </a:xfrm>
            <a:custGeom>
              <a:avLst/>
              <a:gdLst/>
              <a:ahLst/>
              <a:cxnLst/>
              <a:rect l="l" t="t" r="r" b="b"/>
              <a:pathLst>
                <a:path w="4201795" h="378460">
                  <a:moveTo>
                    <a:pt x="4138295" y="0"/>
                  </a:moveTo>
                  <a:lnTo>
                    <a:pt x="63055" y="0"/>
                  </a:lnTo>
                  <a:lnTo>
                    <a:pt x="38511" y="4955"/>
                  </a:lnTo>
                  <a:lnTo>
                    <a:pt x="18468" y="18468"/>
                  </a:lnTo>
                  <a:lnTo>
                    <a:pt x="4955" y="38511"/>
                  </a:lnTo>
                  <a:lnTo>
                    <a:pt x="0" y="63055"/>
                  </a:lnTo>
                  <a:lnTo>
                    <a:pt x="0" y="315302"/>
                  </a:lnTo>
                  <a:lnTo>
                    <a:pt x="4955" y="339846"/>
                  </a:lnTo>
                  <a:lnTo>
                    <a:pt x="18468" y="359889"/>
                  </a:lnTo>
                  <a:lnTo>
                    <a:pt x="38511" y="373403"/>
                  </a:lnTo>
                  <a:lnTo>
                    <a:pt x="63055" y="378358"/>
                  </a:lnTo>
                  <a:lnTo>
                    <a:pt x="4138295" y="378358"/>
                  </a:lnTo>
                  <a:lnTo>
                    <a:pt x="4162845" y="373403"/>
                  </a:lnTo>
                  <a:lnTo>
                    <a:pt x="4182892" y="359889"/>
                  </a:lnTo>
                  <a:lnTo>
                    <a:pt x="4196407" y="339846"/>
                  </a:lnTo>
                  <a:lnTo>
                    <a:pt x="4201363" y="315302"/>
                  </a:lnTo>
                  <a:lnTo>
                    <a:pt x="4201363" y="63055"/>
                  </a:lnTo>
                  <a:lnTo>
                    <a:pt x="4196407" y="38511"/>
                  </a:lnTo>
                  <a:lnTo>
                    <a:pt x="4182892" y="18468"/>
                  </a:lnTo>
                  <a:lnTo>
                    <a:pt x="4162845" y="4955"/>
                  </a:lnTo>
                  <a:lnTo>
                    <a:pt x="4138295" y="0"/>
                  </a:lnTo>
                  <a:close/>
                </a:path>
              </a:pathLst>
            </a:custGeom>
            <a:solidFill>
              <a:srgbClr val="7BBE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6" name="object 66"/>
          <p:cNvSpPr txBox="1"/>
          <p:nvPr/>
        </p:nvSpPr>
        <p:spPr>
          <a:xfrm>
            <a:off x="5010394" y="3613386"/>
            <a:ext cx="271589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FFFFFF"/>
                </a:solidFill>
                <a:latin typeface="Arial"/>
                <a:cs typeface="Arial"/>
              </a:rPr>
              <a:t>Industry</a:t>
            </a:r>
            <a:r>
              <a:rPr sz="1400" b="1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Arial"/>
                <a:cs typeface="Arial"/>
              </a:rPr>
              <a:t>application</a:t>
            </a:r>
            <a:r>
              <a:rPr sz="1400" b="1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Arial"/>
                <a:cs typeface="Arial"/>
              </a:rPr>
              <a:t>exploration</a:t>
            </a:r>
            <a:endParaRPr sz="1400">
              <a:latin typeface="Arial"/>
              <a:cs typeface="Arial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5330992" y="4071102"/>
            <a:ext cx="214884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169035" algn="l"/>
              </a:tabLst>
            </a:pPr>
            <a:r>
              <a:rPr sz="1400" b="1" spc="-10" dirty="0">
                <a:solidFill>
                  <a:srgbClr val="249978"/>
                </a:solidFill>
                <a:latin typeface="Arial"/>
                <a:cs typeface="Arial"/>
              </a:rPr>
              <a:t>Automotive</a:t>
            </a:r>
            <a:r>
              <a:rPr sz="1400" b="1" dirty="0">
                <a:solidFill>
                  <a:srgbClr val="249978"/>
                </a:solidFill>
                <a:latin typeface="Arial"/>
                <a:cs typeface="Arial"/>
              </a:rPr>
              <a:t>	industry</a:t>
            </a:r>
            <a:r>
              <a:rPr sz="1400" b="1" spc="250" dirty="0">
                <a:solidFill>
                  <a:srgbClr val="249978"/>
                </a:solidFill>
                <a:latin typeface="Arial"/>
                <a:cs typeface="Arial"/>
              </a:rPr>
              <a:t> </a:t>
            </a:r>
            <a:r>
              <a:rPr sz="1400" b="1" spc="-50" dirty="0">
                <a:solidFill>
                  <a:srgbClr val="249978"/>
                </a:solidFill>
                <a:latin typeface="Microsoft YaHei"/>
                <a:cs typeface="Microsoft YaHei"/>
              </a:rPr>
              <a:t>：</a:t>
            </a:r>
            <a:endParaRPr sz="1400">
              <a:latin typeface="Microsoft YaHei"/>
              <a:cs typeface="Microsoft YaHei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7546801" y="4109156"/>
            <a:ext cx="84201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03885" algn="l"/>
              </a:tabLst>
            </a:pPr>
            <a:r>
              <a:rPr sz="1100" spc="-10" dirty="0">
                <a:latin typeface="Arial"/>
                <a:cs typeface="Arial"/>
              </a:rPr>
              <a:t>Toyota</a:t>
            </a:r>
            <a:r>
              <a:rPr sz="1100" dirty="0">
                <a:latin typeface="Arial"/>
                <a:cs typeface="Arial"/>
              </a:rPr>
              <a:t>	</a:t>
            </a:r>
            <a:r>
              <a:rPr sz="1100" spc="-25" dirty="0">
                <a:latin typeface="Arial"/>
                <a:cs typeface="Arial"/>
              </a:rPr>
              <a:t>has</a:t>
            </a:r>
            <a:endParaRPr sz="1100">
              <a:latin typeface="Arial"/>
              <a:cs typeface="Arial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5330813" y="4324094"/>
            <a:ext cx="305879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latin typeface="Arial"/>
                <a:cs typeface="Arial"/>
              </a:rPr>
              <a:t>established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C00000"/>
                </a:solidFill>
                <a:latin typeface="Arial"/>
                <a:cs typeface="Arial"/>
              </a:rPr>
              <a:t>digital</a:t>
            </a:r>
            <a:r>
              <a:rPr sz="1100" spc="40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C00000"/>
                </a:solidFill>
                <a:latin typeface="Arial"/>
                <a:cs typeface="Arial"/>
              </a:rPr>
              <a:t>product</a:t>
            </a:r>
            <a:r>
              <a:rPr sz="1100" spc="3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C00000"/>
                </a:solidFill>
                <a:latin typeface="Arial"/>
                <a:cs typeface="Arial"/>
              </a:rPr>
              <a:t>passport</a:t>
            </a:r>
            <a:r>
              <a:rPr sz="1100" spc="2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C00000"/>
                </a:solidFill>
                <a:latin typeface="Arial"/>
                <a:cs typeface="Arial"/>
              </a:rPr>
              <a:t>for</a:t>
            </a:r>
            <a:r>
              <a:rPr sz="1100" spc="30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C00000"/>
                </a:solidFill>
                <a:latin typeface="Arial"/>
                <a:cs typeface="Arial"/>
              </a:rPr>
              <a:t>its</a:t>
            </a:r>
            <a:r>
              <a:rPr sz="1100" spc="30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100" spc="-25" dirty="0">
                <a:solidFill>
                  <a:srgbClr val="C00000"/>
                </a:solidFill>
                <a:latin typeface="Arial"/>
                <a:cs typeface="Arial"/>
              </a:rPr>
              <a:t>new</a:t>
            </a:r>
            <a:endParaRPr sz="1100">
              <a:latin typeface="Arial"/>
              <a:cs typeface="Arial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5330673" y="4492344"/>
            <a:ext cx="3060065" cy="1991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350" algn="just">
              <a:lnSpc>
                <a:spcPct val="120000"/>
              </a:lnSpc>
              <a:spcBef>
                <a:spcPts val="100"/>
              </a:spcBef>
            </a:pPr>
            <a:r>
              <a:rPr sz="1100" dirty="0">
                <a:solidFill>
                  <a:srgbClr val="C00000"/>
                </a:solidFill>
                <a:latin typeface="Arial"/>
                <a:cs typeface="Arial"/>
              </a:rPr>
              <a:t>energy</a:t>
            </a:r>
            <a:r>
              <a:rPr sz="1100" spc="420" dirty="0">
                <a:solidFill>
                  <a:srgbClr val="C00000"/>
                </a:solidFill>
                <a:latin typeface="Arial"/>
                <a:cs typeface="Arial"/>
              </a:rPr>
              <a:t>  </a:t>
            </a:r>
            <a:r>
              <a:rPr sz="1100" dirty="0">
                <a:solidFill>
                  <a:srgbClr val="C00000"/>
                </a:solidFill>
                <a:latin typeface="Arial"/>
                <a:cs typeface="Arial"/>
              </a:rPr>
              <a:t>vehicles</a:t>
            </a:r>
            <a:r>
              <a:rPr sz="1100" dirty="0">
                <a:latin typeface="Arial"/>
                <a:cs typeface="Arial"/>
              </a:rPr>
              <a:t>.</a:t>
            </a:r>
            <a:r>
              <a:rPr sz="1100" spc="42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The</a:t>
            </a:r>
            <a:r>
              <a:rPr sz="1100" spc="42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passport</a:t>
            </a:r>
            <a:r>
              <a:rPr sz="1100" spc="425" dirty="0">
                <a:latin typeface="Arial"/>
                <a:cs typeface="Arial"/>
              </a:rPr>
              <a:t>  </a:t>
            </a:r>
            <a:r>
              <a:rPr sz="1100" spc="-10" dirty="0">
                <a:latin typeface="Arial"/>
                <a:cs typeface="Arial"/>
              </a:rPr>
              <a:t>contains </a:t>
            </a:r>
            <a:r>
              <a:rPr sz="1100" dirty="0">
                <a:latin typeface="Arial"/>
                <a:cs typeface="Arial"/>
              </a:rPr>
              <a:t>information</a:t>
            </a:r>
            <a:r>
              <a:rPr sz="1100" spc="16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such</a:t>
            </a:r>
            <a:r>
              <a:rPr sz="1100" spc="16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as</a:t>
            </a:r>
            <a:r>
              <a:rPr sz="1100" spc="15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the</a:t>
            </a:r>
            <a:r>
              <a:rPr sz="1100" spc="16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source</a:t>
            </a:r>
            <a:r>
              <a:rPr sz="1100" spc="16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of</a:t>
            </a:r>
            <a:r>
              <a:rPr sz="1100" spc="165" dirty="0">
                <a:latin typeface="Arial"/>
                <a:cs typeface="Arial"/>
              </a:rPr>
              <a:t>  </a:t>
            </a:r>
            <a:r>
              <a:rPr sz="1100" spc="-10" dirty="0">
                <a:latin typeface="Arial"/>
                <a:cs typeface="Arial"/>
              </a:rPr>
              <a:t>vehicle </a:t>
            </a:r>
            <a:r>
              <a:rPr sz="1100" dirty="0">
                <a:latin typeface="Arial"/>
                <a:cs typeface="Arial"/>
              </a:rPr>
              <a:t>components</a:t>
            </a:r>
            <a:r>
              <a:rPr sz="1100" spc="3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and</a:t>
            </a:r>
            <a:r>
              <a:rPr sz="1100" spc="3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quality</a:t>
            </a:r>
            <a:r>
              <a:rPr sz="1100" spc="3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inspection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during</a:t>
            </a:r>
            <a:r>
              <a:rPr sz="1100" spc="31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the </a:t>
            </a:r>
            <a:r>
              <a:rPr sz="1100" dirty="0">
                <a:latin typeface="Arial"/>
                <a:cs typeface="Arial"/>
              </a:rPr>
              <a:t>production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process.</a:t>
            </a:r>
            <a:endParaRPr sz="1100">
              <a:latin typeface="Arial"/>
              <a:cs typeface="Arial"/>
            </a:endParaRPr>
          </a:p>
          <a:p>
            <a:pPr marL="12700" marR="5080" indent="55880" algn="just">
              <a:lnSpc>
                <a:spcPct val="120700"/>
              </a:lnSpc>
              <a:spcBef>
                <a:spcPts val="655"/>
              </a:spcBef>
            </a:pPr>
            <a:r>
              <a:rPr sz="1400" b="1" dirty="0">
                <a:solidFill>
                  <a:srgbClr val="249978"/>
                </a:solidFill>
                <a:latin typeface="Arial"/>
                <a:cs typeface="Arial"/>
              </a:rPr>
              <a:t>Electronics</a:t>
            </a:r>
            <a:r>
              <a:rPr sz="1400" b="1" spc="30" dirty="0">
                <a:solidFill>
                  <a:srgbClr val="249978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249978"/>
                </a:solidFill>
                <a:latin typeface="Arial"/>
                <a:cs typeface="Arial"/>
              </a:rPr>
              <a:t>industry</a:t>
            </a:r>
            <a:r>
              <a:rPr sz="1400" b="1" spc="-10" dirty="0">
                <a:solidFill>
                  <a:srgbClr val="249978"/>
                </a:solidFill>
                <a:latin typeface="Microsoft YaHei"/>
                <a:cs typeface="Microsoft YaHei"/>
              </a:rPr>
              <a:t>：</a:t>
            </a:r>
            <a:r>
              <a:rPr sz="1100" spc="-10" dirty="0">
                <a:latin typeface="Arial"/>
                <a:cs typeface="Arial"/>
              </a:rPr>
              <a:t>Sony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has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created </a:t>
            </a:r>
            <a:r>
              <a:rPr sz="1100" dirty="0">
                <a:latin typeface="Arial"/>
                <a:cs typeface="Arial"/>
              </a:rPr>
              <a:t>exclusive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identities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for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high-</a:t>
            </a:r>
            <a:r>
              <a:rPr sz="1100" dirty="0">
                <a:latin typeface="Arial"/>
                <a:cs typeface="Arial"/>
              </a:rPr>
              <a:t>end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electronic </a:t>
            </a:r>
            <a:r>
              <a:rPr sz="1100" dirty="0">
                <a:latin typeface="Arial"/>
                <a:cs typeface="Arial"/>
              </a:rPr>
              <a:t>products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such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as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C00000"/>
                </a:solidFill>
                <a:latin typeface="Arial"/>
                <a:cs typeface="Arial"/>
              </a:rPr>
              <a:t>TVs</a:t>
            </a:r>
            <a:r>
              <a:rPr sz="1100" spc="50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C00000"/>
                </a:solidFill>
                <a:latin typeface="Arial"/>
                <a:cs typeface="Arial"/>
              </a:rPr>
              <a:t>and</a:t>
            </a:r>
            <a:r>
              <a:rPr sz="1100" spc="5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C00000"/>
                </a:solidFill>
                <a:latin typeface="Arial"/>
                <a:cs typeface="Arial"/>
              </a:rPr>
              <a:t>cameras</a:t>
            </a:r>
            <a:r>
              <a:rPr sz="1100" dirty="0">
                <a:latin typeface="Arial"/>
                <a:cs typeface="Arial"/>
              </a:rPr>
              <a:t>.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Consumers </a:t>
            </a:r>
            <a:r>
              <a:rPr sz="1100" dirty="0">
                <a:latin typeface="Arial"/>
                <a:cs typeface="Arial"/>
              </a:rPr>
              <a:t>can</a:t>
            </a:r>
            <a:r>
              <a:rPr sz="1100" spc="1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obtain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the</a:t>
            </a:r>
            <a:r>
              <a:rPr sz="1100" spc="200" dirty="0"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C00000"/>
                </a:solidFill>
                <a:latin typeface="Arial"/>
                <a:cs typeface="Arial"/>
              </a:rPr>
              <a:t>DPP</a:t>
            </a:r>
            <a:r>
              <a:rPr sz="1100" spc="19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of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the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products</a:t>
            </a:r>
            <a:r>
              <a:rPr sz="1100" spc="2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on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Sony's </a:t>
            </a:r>
            <a:r>
              <a:rPr sz="1100" dirty="0">
                <a:latin typeface="Arial"/>
                <a:cs typeface="Arial"/>
              </a:rPr>
              <a:t>official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website.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71" name="object 71"/>
          <p:cNvGrpSpPr/>
          <p:nvPr/>
        </p:nvGrpSpPr>
        <p:grpSpPr>
          <a:xfrm>
            <a:off x="8545068" y="3543300"/>
            <a:ext cx="3584575" cy="509270"/>
            <a:chOff x="8545068" y="3543300"/>
            <a:chExt cx="3584575" cy="509270"/>
          </a:xfrm>
        </p:grpSpPr>
        <p:pic>
          <p:nvPicPr>
            <p:cNvPr id="72" name="object 72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8545068" y="3543300"/>
              <a:ext cx="3584446" cy="486155"/>
            </a:xfrm>
            <a:prstGeom prst="rect">
              <a:avLst/>
            </a:prstGeom>
          </p:spPr>
        </p:pic>
        <p:pic>
          <p:nvPicPr>
            <p:cNvPr id="73" name="object 73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8833104" y="3572255"/>
              <a:ext cx="3008375" cy="480059"/>
            </a:xfrm>
            <a:prstGeom prst="rect">
              <a:avLst/>
            </a:prstGeom>
          </p:spPr>
        </p:pic>
        <p:sp>
          <p:nvSpPr>
            <p:cNvPr id="74" name="object 74"/>
            <p:cNvSpPr/>
            <p:nvPr/>
          </p:nvSpPr>
          <p:spPr>
            <a:xfrm>
              <a:off x="8598206" y="3558990"/>
              <a:ext cx="3478529" cy="378460"/>
            </a:xfrm>
            <a:custGeom>
              <a:avLst/>
              <a:gdLst/>
              <a:ahLst/>
              <a:cxnLst/>
              <a:rect l="l" t="t" r="r" b="b"/>
              <a:pathLst>
                <a:path w="3478529" h="378460">
                  <a:moveTo>
                    <a:pt x="3415118" y="0"/>
                  </a:moveTo>
                  <a:lnTo>
                    <a:pt x="63068" y="0"/>
                  </a:lnTo>
                  <a:lnTo>
                    <a:pt x="38517" y="4957"/>
                  </a:lnTo>
                  <a:lnTo>
                    <a:pt x="18470" y="18475"/>
                  </a:lnTo>
                  <a:lnTo>
                    <a:pt x="4955" y="38522"/>
                  </a:lnTo>
                  <a:lnTo>
                    <a:pt x="0" y="63068"/>
                  </a:lnTo>
                  <a:lnTo>
                    <a:pt x="0" y="315315"/>
                  </a:lnTo>
                  <a:lnTo>
                    <a:pt x="4955" y="339859"/>
                  </a:lnTo>
                  <a:lnTo>
                    <a:pt x="18470" y="359902"/>
                  </a:lnTo>
                  <a:lnTo>
                    <a:pt x="38517" y="373415"/>
                  </a:lnTo>
                  <a:lnTo>
                    <a:pt x="63068" y="378371"/>
                  </a:lnTo>
                  <a:lnTo>
                    <a:pt x="3415118" y="378371"/>
                  </a:lnTo>
                  <a:lnTo>
                    <a:pt x="3439669" y="373415"/>
                  </a:lnTo>
                  <a:lnTo>
                    <a:pt x="3459716" y="359902"/>
                  </a:lnTo>
                  <a:lnTo>
                    <a:pt x="3473231" y="339859"/>
                  </a:lnTo>
                  <a:lnTo>
                    <a:pt x="3478187" y="315315"/>
                  </a:lnTo>
                  <a:lnTo>
                    <a:pt x="3478187" y="63068"/>
                  </a:lnTo>
                  <a:lnTo>
                    <a:pt x="3473231" y="38522"/>
                  </a:lnTo>
                  <a:lnTo>
                    <a:pt x="3459716" y="18475"/>
                  </a:lnTo>
                  <a:lnTo>
                    <a:pt x="3439669" y="4957"/>
                  </a:lnTo>
                  <a:lnTo>
                    <a:pt x="3415118" y="0"/>
                  </a:lnTo>
                  <a:close/>
                </a:path>
              </a:pathLst>
            </a:custGeom>
            <a:solidFill>
              <a:srgbClr val="7BBE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5" name="object 75"/>
          <p:cNvSpPr txBox="1"/>
          <p:nvPr/>
        </p:nvSpPr>
        <p:spPr>
          <a:xfrm>
            <a:off x="8980841" y="3622705"/>
            <a:ext cx="271589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FFFFFF"/>
                </a:solidFill>
                <a:latin typeface="Arial"/>
                <a:cs typeface="Arial"/>
              </a:rPr>
              <a:t>Industry</a:t>
            </a:r>
            <a:r>
              <a:rPr sz="1400" b="1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Arial"/>
                <a:cs typeface="Arial"/>
              </a:rPr>
              <a:t>application</a:t>
            </a:r>
            <a:r>
              <a:rPr sz="1400" b="1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Arial"/>
                <a:cs typeface="Arial"/>
              </a:rPr>
              <a:t>exploration</a:t>
            </a:r>
            <a:endParaRPr sz="1400">
              <a:latin typeface="Arial"/>
              <a:cs typeface="Arial"/>
            </a:endParaRPr>
          </a:p>
        </p:txBody>
      </p:sp>
      <p:grpSp>
        <p:nvGrpSpPr>
          <p:cNvPr id="76" name="object 76"/>
          <p:cNvGrpSpPr/>
          <p:nvPr/>
        </p:nvGrpSpPr>
        <p:grpSpPr>
          <a:xfrm>
            <a:off x="131064" y="4046220"/>
            <a:ext cx="9433560" cy="2174875"/>
            <a:chOff x="131064" y="4046220"/>
            <a:chExt cx="9433560" cy="2174875"/>
          </a:xfrm>
        </p:grpSpPr>
        <p:pic>
          <p:nvPicPr>
            <p:cNvPr id="77" name="object 77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4287011" y="4539996"/>
              <a:ext cx="1016507" cy="568451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4294631" y="4123944"/>
              <a:ext cx="1001267" cy="554735"/>
            </a:xfrm>
            <a:prstGeom prst="rect">
              <a:avLst/>
            </a:prstGeom>
          </p:spPr>
        </p:pic>
        <p:pic>
          <p:nvPicPr>
            <p:cNvPr id="79" name="object 79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4347586" y="4138992"/>
              <a:ext cx="895350" cy="448779"/>
            </a:xfrm>
            <a:prstGeom prst="rect">
              <a:avLst/>
            </a:prstGeom>
          </p:spPr>
        </p:pic>
        <p:pic>
          <p:nvPicPr>
            <p:cNvPr id="80" name="object 80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4285488" y="5681472"/>
              <a:ext cx="1025651" cy="454151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4293108" y="5379720"/>
              <a:ext cx="1010411" cy="440435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4346038" y="5394327"/>
              <a:ext cx="904582" cy="333997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8599932" y="5675376"/>
              <a:ext cx="964691" cy="445007"/>
            </a:xfrm>
            <a:prstGeom prst="rect">
              <a:avLst/>
            </a:prstGeom>
          </p:spPr>
        </p:pic>
        <p:pic>
          <p:nvPicPr>
            <p:cNvPr id="84" name="object 84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8606028" y="5384292"/>
              <a:ext cx="952499" cy="429767"/>
            </a:xfrm>
            <a:prstGeom prst="rect">
              <a:avLst/>
            </a:prstGeom>
          </p:spPr>
        </p:pic>
        <p:pic>
          <p:nvPicPr>
            <p:cNvPr id="85" name="object 85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8660034" y="5399393"/>
              <a:ext cx="844576" cy="323859"/>
            </a:xfrm>
            <a:prstGeom prst="rect">
              <a:avLst/>
            </a:prstGeom>
          </p:spPr>
        </p:pic>
        <p:pic>
          <p:nvPicPr>
            <p:cNvPr id="86" name="object 86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134112" y="4562856"/>
              <a:ext cx="1060703" cy="669035"/>
            </a:xfrm>
            <a:prstGeom prst="rect">
              <a:avLst/>
            </a:prstGeom>
          </p:spPr>
        </p:pic>
        <p:pic>
          <p:nvPicPr>
            <p:cNvPr id="87" name="object 87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141732" y="4046220"/>
              <a:ext cx="1046987" cy="655319"/>
            </a:xfrm>
            <a:prstGeom prst="rect">
              <a:avLst/>
            </a:prstGeom>
          </p:spPr>
        </p:pic>
        <p:pic>
          <p:nvPicPr>
            <p:cNvPr id="88" name="object 88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194594" y="4061261"/>
              <a:ext cx="940745" cy="549127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131064" y="5719572"/>
              <a:ext cx="1066799" cy="501395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138684" y="5370576"/>
              <a:ext cx="1053083" cy="487679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191537" y="5385725"/>
              <a:ext cx="946861" cy="381685"/>
            </a:xfrm>
            <a:prstGeom prst="rect">
              <a:avLst/>
            </a:prstGeom>
          </p:spPr>
        </p:pic>
      </p:grpSp>
      <p:sp>
        <p:nvSpPr>
          <p:cNvPr id="92" name="object 92"/>
          <p:cNvSpPr txBox="1">
            <a:spLocks noGrp="1"/>
          </p:cNvSpPr>
          <p:nvPr>
            <p:ph type="sldNum" sz="quarter" idx="7"/>
          </p:nvPr>
        </p:nvSpPr>
        <p:spPr>
          <a:xfrm>
            <a:off x="10897280" y="6481964"/>
            <a:ext cx="313690" cy="2108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100" b="0" i="0">
                <a:solidFill>
                  <a:srgbClr val="00125E"/>
                </a:solidFill>
                <a:latin typeface="Microsoft YaHei"/>
                <a:cs typeface="Microsoft YaHei"/>
              </a:defRPr>
            </a:lvl1pPr>
          </a:lstStyle>
          <a:p>
            <a:pPr marL="94615">
              <a:lnSpc>
                <a:spcPct val="100000"/>
              </a:lnSpc>
              <a:spcBef>
                <a:spcPts val="165"/>
              </a:spcBef>
            </a:pPr>
            <a:r>
              <a:rPr lang="en-US" spc="-25"/>
              <a:t>P</a:t>
            </a:r>
            <a:fld id="{81D60167-4931-47E6-BA6A-407CBD079E47}" type="slidenum">
              <a:rPr spc="-25" smtClean="0"/>
              <a:pPr marL="94615">
                <a:lnSpc>
                  <a:spcPct val="100000"/>
                </a:lnSpc>
                <a:spcBef>
                  <a:spcPts val="165"/>
                </a:spcBef>
              </a:pPr>
              <a:t>8</a:t>
            </a:fld>
            <a:endParaRPr spc="-25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81330" y="578015"/>
            <a:ext cx="10515600" cy="556883"/>
          </a:xfrm>
          <a:prstGeom prst="rect">
            <a:avLst/>
          </a:prstGeom>
        </p:spPr>
        <p:txBody>
          <a:bodyPr vert="horz" wrap="square" lIns="0" tIns="63817" rIns="0" bIns="0" rtlCol="0">
            <a:spAutoFit/>
          </a:bodyPr>
          <a:lstStyle/>
          <a:p>
            <a:pPr marL="115570">
              <a:lnSpc>
                <a:spcPct val="100000"/>
              </a:lnSpc>
              <a:spcBef>
                <a:spcPts val="95"/>
              </a:spcBef>
            </a:pPr>
            <a:r>
              <a:rPr sz="3200" spc="-10" dirty="0">
                <a:latin typeface="Arial" panose="020B0604020202020204" pitchFamily="34" charset="0"/>
                <a:cs typeface="Arial" panose="020B0604020202020204" pitchFamily="34" charset="0"/>
              </a:rPr>
              <a:t>Scope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09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spc="-25" dirty="0"/>
              <a:t>P</a:t>
            </a:r>
            <a:fld id="{81D60167-4931-47E6-BA6A-407CBD079E47}" type="slidenum">
              <a:rPr spc="-25" dirty="0"/>
              <a:t>9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481330" y="1555749"/>
            <a:ext cx="5605145" cy="38351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13970" indent="-231140">
              <a:lnSpc>
                <a:spcPct val="150000"/>
              </a:lnSpc>
              <a:spcBef>
                <a:spcPts val="100"/>
              </a:spcBef>
              <a:buSzPct val="95833"/>
              <a:buFont typeface="Wingdings"/>
              <a:buChar char=""/>
              <a:tabLst>
                <a:tab pos="241300" algn="l"/>
                <a:tab pos="254635" algn="l"/>
              </a:tabLst>
            </a:pPr>
            <a:r>
              <a:rPr sz="2400" b="1" dirty="0">
                <a:latin typeface="Arial"/>
                <a:cs typeface="Arial"/>
              </a:rPr>
              <a:t>	Building</a:t>
            </a:r>
            <a:r>
              <a:rPr sz="2400" b="1" spc="-90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stakeholder</a:t>
            </a:r>
            <a:r>
              <a:rPr sz="2400" b="1" spc="-50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consensus</a:t>
            </a:r>
            <a:r>
              <a:rPr sz="2400" b="1" spc="-45" dirty="0">
                <a:latin typeface="Arial"/>
                <a:cs typeface="Arial"/>
              </a:rPr>
              <a:t> </a:t>
            </a:r>
            <a:r>
              <a:rPr sz="2400" b="1" spc="-25" dirty="0">
                <a:latin typeface="Arial"/>
                <a:cs typeface="Arial"/>
              </a:rPr>
              <a:t>on </a:t>
            </a:r>
            <a:r>
              <a:rPr sz="2400" b="1" dirty="0">
                <a:latin typeface="Arial"/>
                <a:cs typeface="Arial"/>
              </a:rPr>
              <a:t>DPP</a:t>
            </a:r>
            <a:r>
              <a:rPr sz="2400" b="1" spc="-7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fundamental</a:t>
            </a:r>
            <a:r>
              <a:rPr sz="2400" b="1" spc="-40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principles,</a:t>
            </a:r>
            <a:r>
              <a:rPr sz="2400" b="1" spc="-6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such</a:t>
            </a:r>
            <a:r>
              <a:rPr sz="2400" b="1" spc="-35" dirty="0">
                <a:latin typeface="Arial"/>
                <a:cs typeface="Arial"/>
              </a:rPr>
              <a:t> </a:t>
            </a:r>
            <a:r>
              <a:rPr sz="2400" b="1" spc="-25" dirty="0">
                <a:latin typeface="Arial"/>
                <a:cs typeface="Arial"/>
              </a:rPr>
              <a:t>as </a:t>
            </a:r>
            <a:r>
              <a:rPr sz="2400" b="1" dirty="0">
                <a:latin typeface="Arial"/>
                <a:cs typeface="Arial"/>
              </a:rPr>
              <a:t>semantic</a:t>
            </a:r>
            <a:r>
              <a:rPr sz="2400" b="1" spc="-80" dirty="0">
                <a:latin typeface="Arial"/>
                <a:cs typeface="Arial"/>
              </a:rPr>
              <a:t> </a:t>
            </a:r>
            <a:r>
              <a:rPr sz="2400" b="1" spc="-10" dirty="0">
                <a:latin typeface="Arial"/>
                <a:cs typeface="Arial"/>
              </a:rPr>
              <a:t>interoperability.</a:t>
            </a:r>
            <a:endParaRPr lang="en-US" sz="2400" b="1" spc="-10" dirty="0">
              <a:latin typeface="Arial"/>
              <a:cs typeface="Arial"/>
            </a:endParaRPr>
          </a:p>
          <a:p>
            <a:pPr marL="241300" marR="13970" indent="-231140">
              <a:lnSpc>
                <a:spcPct val="150000"/>
              </a:lnSpc>
              <a:spcBef>
                <a:spcPts val="100"/>
              </a:spcBef>
              <a:buSzPct val="95833"/>
              <a:buFont typeface="Wingdings"/>
              <a:buChar char=""/>
              <a:tabLst>
                <a:tab pos="241300" algn="l"/>
                <a:tab pos="254635" algn="l"/>
              </a:tabLst>
            </a:pPr>
            <a:endParaRPr sz="2400" dirty="0">
              <a:latin typeface="Arial"/>
              <a:cs typeface="Arial"/>
            </a:endParaRPr>
          </a:p>
          <a:p>
            <a:pPr marL="241300" marR="5080" indent="-231140">
              <a:lnSpc>
                <a:spcPct val="150000"/>
              </a:lnSpc>
              <a:buSzPct val="95833"/>
              <a:buFont typeface="Wingdings"/>
              <a:buChar char=""/>
              <a:tabLst>
                <a:tab pos="241300" algn="l"/>
                <a:tab pos="254635" algn="l"/>
              </a:tabLst>
            </a:pPr>
            <a:r>
              <a:rPr sz="2400" b="1" dirty="0">
                <a:latin typeface="Arial"/>
                <a:cs typeface="Arial"/>
              </a:rPr>
              <a:t>	Developing</a:t>
            </a:r>
            <a:r>
              <a:rPr sz="2400" b="1" spc="-70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an</a:t>
            </a:r>
            <a:r>
              <a:rPr sz="2400" b="1" spc="-5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overview</a:t>
            </a:r>
            <a:r>
              <a:rPr sz="2400" b="1" spc="-60" dirty="0">
                <a:latin typeface="Arial"/>
                <a:cs typeface="Arial"/>
              </a:rPr>
              <a:t> </a:t>
            </a:r>
            <a:r>
              <a:rPr sz="2400" b="1" spc="-25" dirty="0">
                <a:latin typeface="Arial"/>
                <a:cs typeface="Arial"/>
              </a:rPr>
              <a:t>of </a:t>
            </a:r>
            <a:r>
              <a:rPr sz="2400" b="1" dirty="0">
                <a:latin typeface="Arial"/>
                <a:cs typeface="Arial"/>
              </a:rPr>
              <a:t>architectural</a:t>
            </a:r>
            <a:r>
              <a:rPr sz="2400" b="1" spc="-4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principles</a:t>
            </a:r>
            <a:r>
              <a:rPr sz="2400" b="1" spc="-6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for</a:t>
            </a:r>
            <a:r>
              <a:rPr sz="2400" b="1" spc="-4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the</a:t>
            </a:r>
            <a:r>
              <a:rPr sz="2400" b="1" spc="-50" dirty="0">
                <a:latin typeface="Arial"/>
                <a:cs typeface="Arial"/>
              </a:rPr>
              <a:t> </a:t>
            </a:r>
            <a:r>
              <a:rPr sz="2400" b="1" spc="-10" dirty="0">
                <a:latin typeface="Arial"/>
                <a:cs typeface="Arial"/>
              </a:rPr>
              <a:t>family </a:t>
            </a:r>
            <a:r>
              <a:rPr sz="2400" b="1" dirty="0">
                <a:latin typeface="Arial"/>
                <a:cs typeface="Arial"/>
              </a:rPr>
              <a:t>of</a:t>
            </a:r>
            <a:r>
              <a:rPr sz="2400" b="1" spc="-60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DPP</a:t>
            </a:r>
            <a:r>
              <a:rPr sz="2400" b="1" spc="-8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standard</a:t>
            </a:r>
            <a:r>
              <a:rPr sz="2400" b="1" spc="-50" dirty="0">
                <a:latin typeface="Arial"/>
                <a:cs typeface="Arial"/>
              </a:rPr>
              <a:t> </a:t>
            </a:r>
            <a:r>
              <a:rPr sz="2400" b="1" spc="-10" dirty="0">
                <a:latin typeface="Arial"/>
                <a:cs typeface="Arial"/>
              </a:rPr>
              <a:t>series.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083553" y="1555749"/>
            <a:ext cx="4833620" cy="1671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31140">
              <a:lnSpc>
                <a:spcPct val="150000"/>
              </a:lnSpc>
              <a:spcBef>
                <a:spcPts val="100"/>
              </a:spcBef>
              <a:buSzPct val="95833"/>
              <a:buFont typeface="Wingdings"/>
              <a:buChar char=""/>
              <a:tabLst>
                <a:tab pos="241300" algn="l"/>
                <a:tab pos="254635" algn="l"/>
              </a:tabLst>
            </a:pPr>
            <a:r>
              <a:rPr sz="2400" b="1" dirty="0">
                <a:latin typeface="Arial"/>
                <a:cs typeface="Arial"/>
              </a:rPr>
              <a:t>	Exploring</a:t>
            </a:r>
            <a:r>
              <a:rPr sz="2400" b="1" spc="-4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the</a:t>
            </a:r>
            <a:r>
              <a:rPr sz="2400" b="1" spc="-2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possibility</a:t>
            </a:r>
            <a:r>
              <a:rPr sz="2400" b="1" spc="-5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for</a:t>
            </a:r>
            <a:r>
              <a:rPr sz="2400" b="1" spc="-20" dirty="0">
                <a:latin typeface="Arial"/>
                <a:cs typeface="Arial"/>
              </a:rPr>
              <a:t> </a:t>
            </a:r>
            <a:r>
              <a:rPr sz="2400" b="1" spc="-25" dirty="0">
                <a:latin typeface="Arial"/>
                <a:cs typeface="Arial"/>
              </a:rPr>
              <a:t>the </a:t>
            </a:r>
            <a:r>
              <a:rPr sz="2400" b="1" dirty="0">
                <a:latin typeface="Arial"/>
                <a:cs typeface="Arial"/>
              </a:rPr>
              <a:t>alignment</a:t>
            </a:r>
            <a:r>
              <a:rPr sz="2400" b="1" spc="-40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with</a:t>
            </a:r>
            <a:r>
              <a:rPr sz="2400" b="1" spc="-60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other</a:t>
            </a:r>
            <a:r>
              <a:rPr sz="2400" b="1" spc="-30" dirty="0">
                <a:latin typeface="Arial"/>
                <a:cs typeface="Arial"/>
              </a:rPr>
              <a:t> </a:t>
            </a:r>
            <a:r>
              <a:rPr sz="2400" b="1" spc="-10" dirty="0">
                <a:latin typeface="Arial"/>
                <a:cs typeface="Arial"/>
              </a:rPr>
              <a:t>relevant standards.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1209</Words>
  <Application>Microsoft Office PowerPoint</Application>
  <PresentationFormat>ワイド画面</PresentationFormat>
  <Paragraphs>210</Paragraphs>
  <Slides>18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18</vt:i4>
      </vt:variant>
    </vt:vector>
  </HeadingPairs>
  <TitlesOfParts>
    <vt:vector size="27" baseType="lpstr">
      <vt:lpstr>Microsoft YaHei</vt:lpstr>
      <vt:lpstr>メイリオ</vt:lpstr>
      <vt:lpstr>游ゴシック</vt:lpstr>
      <vt:lpstr>游ゴシック Light</vt:lpstr>
      <vt:lpstr>Arial</vt:lpstr>
      <vt:lpstr>Lucida Sans</vt:lpstr>
      <vt:lpstr>Segoe UI</vt:lpstr>
      <vt:lpstr>Wingdings</vt:lpstr>
      <vt:lpstr>Office テーマ</vt:lpstr>
      <vt:lpstr>PowerPoint プレゼンテーション</vt:lpstr>
      <vt:lpstr>PowerPoint プレゼンテーション</vt:lpstr>
      <vt:lpstr>PowerPoint プレゼンテーション</vt:lpstr>
      <vt:lpstr>Briefing of the project</vt:lpstr>
      <vt:lpstr>Investigation: Concepts</vt:lpstr>
      <vt:lpstr>Investigation: Implementation</vt:lpstr>
      <vt:lpstr>Background: EU DPP timeline</vt:lpstr>
      <vt:lpstr>Background: DPP related actions in different countries</vt:lpstr>
      <vt:lpstr>Scope</vt:lpstr>
      <vt:lpstr>PowerPoint プレゼンテーション</vt:lpstr>
      <vt:lpstr>PowerPoint プレゼンテーション</vt:lpstr>
      <vt:lpstr>Timeline</vt:lpstr>
      <vt:lpstr>PowerPoint プレゼンテーション</vt:lpstr>
      <vt:lpstr>PowerPoint プレゼンテーション</vt:lpstr>
      <vt:lpstr>DPP Generic Symposium 30th of June 2025</vt:lpstr>
      <vt:lpstr>DPP Textile Symposium 1th of July 2025</vt:lpstr>
      <vt:lpstr>DPP Battery Symposium 1th of July 2025</vt:lpstr>
      <vt:lpstr>DPP Other industries Symposium 2th of July 2025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HISANAO SUGAMATA</dc:creator>
  <cp:lastModifiedBy>HISANAO SUGAMATA</cp:lastModifiedBy>
  <cp:revision>9</cp:revision>
  <dcterms:created xsi:type="dcterms:W3CDTF">2025-06-15T07:12:54Z</dcterms:created>
  <dcterms:modified xsi:type="dcterms:W3CDTF">2025-07-21T06:30:04Z</dcterms:modified>
</cp:coreProperties>
</file>