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63" d="100"/>
          <a:sy n="63" d="100"/>
        </p:scale>
        <p:origin x="-28" y="2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B1CE29-97BD-40A0-ABDC-092378D001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E4BC727-4EBF-450C-8C54-1747C4A238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EC15CF-FE8C-4DF3-BA54-1820BA0A4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20ADF6-DD6E-41A2-8B99-38A15789C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A10F16-4CB8-43E5-B6CB-3BDED9038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285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6A0EF6-E023-4691-8E0B-E7E874E14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8EC938C-2C8A-4B0B-A317-D83FD6477E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14CDE8-1718-4DF1-A209-8CE52D57F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2BE99F-9877-4FFD-8688-E0A71E174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95EEA9-B51F-467A-8F76-BA3EB9794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393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D67CD52-F77C-4052-A211-36CA4205AA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6A7CAD9-FB19-4218-A431-E82B9CE148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4EA295F-C695-40E2-A14C-1F6AC2F5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80B88E-F502-4DDC-A771-918AB77D0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266A76-7903-4EC4-822A-176A0DC6B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786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D810F1-3A1B-4469-B814-2946D42A6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7CD306-ABAF-4B74-86ED-E1D43031E7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96C3-A818-47A2-A7C3-13D59C73B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DDA438-4BA7-474E-9B3E-FF6C7B021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BBBE64-B9F2-4BB8-BB17-52F378D74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584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8CA082-DE81-4FF1-AA99-719405E90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C67A052-0A72-4D92-AF84-AD7D7B3189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5F0F69-744A-4B61-92DD-01FF8C64A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D1EEDA-560F-46AE-9DB7-2272F315F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3300C4D-1499-4B5B-A10F-ACE39587B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155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AE1D5F-9E28-40FC-8324-2EC3F36F6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8C3F27-A5A7-4CB0-81E0-DC7BAD091A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C76410-FA52-419A-ADEB-ACE25A156D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FAEFDC4-FFE9-4FFD-A87E-01E9A4FC6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3543031-0FA3-4D10-938B-40BA664E6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A30555D-3839-4E79-8A18-0FBF21A24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764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5997F8-09B3-443C-80A2-07257BD62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0C4783-C956-4017-83BE-FD1F0BDFD2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E9F4945-8364-4ABE-8493-5CBB6E6F58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7F134BB-31A1-428A-B65E-8B7AFB9DDF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C182569-5F03-426A-8533-B4DE20C9AE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E75A26C-BD7B-4782-B3F5-48127C881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611506E-F34C-4FBE-B93F-B1256A977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191090D-DBC8-4C0B-B1FD-BBB9D0AD3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440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AA4A27-F632-48B4-A2E7-3793D2161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E7CA000-585D-4F47-ACB5-5F0818682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3711387-906C-4224-B91A-E37619348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B5A5FA9-568C-4BED-A95B-15F5F4D55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881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437DA67-D140-4657-AB25-797406A83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98208DB-3204-4C6E-8DE3-5948D8D38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8298E38-0FB1-4C7D-9055-B8B2378B9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277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72EE8E-AAE2-426F-B005-821750603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68F0792-3CD5-4D86-BA51-C62531124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CFE7094-D3BE-46C4-8183-74EADD47C0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1852A7-3B2A-41C4-BFF6-F1B258268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1B4AFF5-E84C-420F-ACD0-C8C1A8928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0D71171-45CE-4731-82F4-E72A17D83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627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A43928-67D4-4D73-B415-B1E2E5795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E417D-5772-473B-859B-9341EED725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0908814-5321-43CC-B9D7-DFE230DF7D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3FC8DF-E87A-4CB8-977F-78F8B876E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DD47F18-72CB-49B8-A360-E2DE24F58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42BFAD0-581A-4FCA-B48A-598FED410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744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BE50F8-2EA0-4588-8186-BCE9140CF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502D46-6876-4DAF-960C-B171F002C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A96AB4-E553-4388-820C-C9E15AC876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847FA-A305-4CCF-A50C-8052C43EAA7B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77353A-8144-4A5B-8361-01A2699D79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7244BE-C642-45FE-A2C6-6D935F3B4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420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1A57D240-A3B9-4540-A61F-7934A032C6E4}"/>
              </a:ext>
            </a:extLst>
          </p:cNvPr>
          <p:cNvSpPr/>
          <p:nvPr/>
        </p:nvSpPr>
        <p:spPr>
          <a:xfrm>
            <a:off x="4340772" y="388883"/>
            <a:ext cx="3510455" cy="10615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国連</a:t>
            </a:r>
            <a:r>
              <a:rPr kumimoji="1" lang="en-US" altLang="ja-JP" dirty="0">
                <a:solidFill>
                  <a:schemeClr val="tx1"/>
                </a:solidFill>
              </a:rPr>
              <a:t>CEFACT</a:t>
            </a:r>
            <a:r>
              <a:rPr kumimoji="1" lang="ja-JP" altLang="en-US" dirty="0">
                <a:solidFill>
                  <a:schemeClr val="tx1"/>
                </a:solidFill>
              </a:rPr>
              <a:t>日本委員会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委員長：</a:t>
            </a:r>
            <a:r>
              <a:rPr lang="zh-TW" altLang="ja-JP" sz="1800" kern="100" dirty="0">
                <a:solidFill>
                  <a:schemeClr val="tx1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石井　伸一</a:t>
            </a:r>
            <a:endParaRPr lang="en-US" altLang="zh-TW" sz="1800" kern="100" dirty="0">
              <a:solidFill>
                <a:schemeClr val="tx1"/>
              </a:solidFill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ctr"/>
            <a:r>
              <a:rPr lang="zh-CN" altLang="ja-JP" sz="1800" kern="100" dirty="0">
                <a:solidFill>
                  <a:schemeClr val="tx1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城西国際大学　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EF0EFA-9C91-4F1A-9305-05D55ADEB204}"/>
              </a:ext>
            </a:extLst>
          </p:cNvPr>
          <p:cNvSpPr txBox="1"/>
          <p:nvPr/>
        </p:nvSpPr>
        <p:spPr>
          <a:xfrm>
            <a:off x="6140670" y="1683430"/>
            <a:ext cx="3510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事務局：</a:t>
            </a:r>
            <a:r>
              <a:rPr kumimoji="1" lang="en-US" altLang="ja-JP" dirty="0"/>
              <a:t>JASTPRO</a:t>
            </a:r>
            <a:endParaRPr kumimoji="1" lang="ja-JP" altLang="en-US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0AF75A0D-1DED-40E8-88F4-95C1CD194710}"/>
              </a:ext>
            </a:extLst>
          </p:cNvPr>
          <p:cNvSpPr/>
          <p:nvPr/>
        </p:nvSpPr>
        <p:spPr>
          <a:xfrm>
            <a:off x="4132054" y="1981200"/>
            <a:ext cx="3929380" cy="10615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運営委員会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委員長：</a:t>
            </a:r>
            <a:r>
              <a:rPr lang="zh-TW" altLang="ja-JP" sz="1800" dirty="0">
                <a:solidFill>
                  <a:schemeClr val="tx1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渡邊　浩吉</a:t>
            </a:r>
            <a:endParaRPr lang="en-US" altLang="ja-JP" sz="1800" b="0" i="0" u="none" strike="noStrike" baseline="0" dirty="0">
              <a:solidFill>
                <a:schemeClr val="tx1"/>
              </a:solidFill>
              <a:latin typeface="游ゴシックRegular"/>
            </a:endParaRPr>
          </a:p>
          <a:p>
            <a:pPr algn="ctr"/>
            <a:r>
              <a:rPr lang="zh-CN" altLang="ja-JP" sz="1800" dirty="0">
                <a:solidFill>
                  <a:schemeClr val="tx1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国際電子取引円滑化貢献グループ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E517C56-779B-4F6C-87B1-E5A53BF25BAD}"/>
              </a:ext>
            </a:extLst>
          </p:cNvPr>
          <p:cNvSpPr txBox="1"/>
          <p:nvPr/>
        </p:nvSpPr>
        <p:spPr>
          <a:xfrm>
            <a:off x="6306207" y="3069020"/>
            <a:ext cx="244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事務局：</a:t>
            </a:r>
            <a:r>
              <a:rPr kumimoji="1" lang="en-US" altLang="ja-JP" dirty="0"/>
              <a:t>JASTPRO</a:t>
            </a:r>
            <a:endParaRPr kumimoji="1" lang="ja-JP" altLang="en-US" dirty="0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955F25E5-624E-4A6B-B197-17CA6953D127}"/>
              </a:ext>
            </a:extLst>
          </p:cNvPr>
          <p:cNvSpPr/>
          <p:nvPr/>
        </p:nvSpPr>
        <p:spPr>
          <a:xfrm>
            <a:off x="541281" y="3960248"/>
            <a:ext cx="3510455" cy="106154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技術手法委員会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委員長：</a:t>
            </a:r>
            <a:r>
              <a:rPr lang="ja-JP" altLang="en-US" b="1" dirty="0">
                <a:solidFill>
                  <a:schemeClr val="tx1"/>
                </a:solidFill>
                <a:latin typeface="游ゴシックRegular"/>
              </a:rPr>
              <a:t>菅又　久直</a:t>
            </a:r>
            <a:endParaRPr lang="en-US" altLang="ja-JP" sz="1800" b="1" i="0" u="none" strike="noStrike" baseline="0" dirty="0">
              <a:solidFill>
                <a:schemeClr val="tx1"/>
              </a:solidFill>
              <a:latin typeface="游ゴシックRegular"/>
            </a:endParaRPr>
          </a:p>
          <a:p>
            <a:pPr algn="ctr"/>
            <a:r>
              <a:rPr lang="en-US" altLang="zh-TW" b="1" kern="100" dirty="0">
                <a:solidFill>
                  <a:schemeClr val="tx1"/>
                </a:solidFill>
                <a:effectLst/>
                <a:latin typeface="游ゴシックRegular"/>
                <a:ea typeface="游明朝" panose="02020400000000000000" pitchFamily="18" charset="-128"/>
                <a:cs typeface="Times New Roman" panose="02020603050405020304" pitchFamily="18" charset="0"/>
              </a:rPr>
              <a:t>SIPS</a:t>
            </a:r>
            <a:endParaRPr lang="en-US" altLang="zh-TW" sz="1800" b="1" kern="100" dirty="0">
              <a:solidFill>
                <a:schemeClr val="tx1"/>
              </a:solidFill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ctr"/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DBB15B9E-E328-48B2-84E0-3A1D5DB96AB3}"/>
              </a:ext>
            </a:extLst>
          </p:cNvPr>
          <p:cNvSpPr/>
          <p:nvPr/>
        </p:nvSpPr>
        <p:spPr>
          <a:xfrm>
            <a:off x="8250621" y="4004522"/>
            <a:ext cx="3647088" cy="167269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標準促進委員会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委員長：</a:t>
            </a:r>
            <a:endParaRPr lang="en-US" altLang="ja-JP" sz="1800" b="0" i="0" u="none" strike="noStrike" baseline="0" dirty="0">
              <a:solidFill>
                <a:schemeClr val="tx1"/>
              </a:solidFill>
              <a:latin typeface="游ゴシックRegular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800" kern="100" dirty="0">
                <a:solidFill>
                  <a:schemeClr val="tx1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広報・普及促進活動</a:t>
            </a:r>
            <a:endParaRPr lang="en-US" altLang="ja-JP" sz="1800" kern="100" dirty="0">
              <a:solidFill>
                <a:schemeClr val="tx1"/>
              </a:solidFill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JP" altLang="en-US" kern="100" dirty="0">
                <a:solidFill>
                  <a:schemeClr val="tx1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貿易業務効率化</a:t>
            </a:r>
            <a:endParaRPr lang="en-US" altLang="ja-JP" kern="100" dirty="0">
              <a:solidFill>
                <a:schemeClr val="tx1"/>
              </a:solidFill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kern="100" dirty="0">
                <a:solidFill>
                  <a:schemeClr val="tx1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SDGs</a:t>
            </a:r>
            <a:r>
              <a:rPr lang="ja-JP" altLang="en-US" kern="100" dirty="0">
                <a:solidFill>
                  <a:schemeClr val="tx1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への貢献</a:t>
            </a:r>
            <a:endParaRPr lang="en-US" altLang="ja-JP" kern="100" dirty="0">
              <a:solidFill>
                <a:schemeClr val="tx1"/>
              </a:solidFill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kern="100" dirty="0">
                <a:solidFill>
                  <a:schemeClr val="tx1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国連</a:t>
            </a:r>
            <a:r>
              <a:rPr lang="en-US" altLang="ja-JP" kern="100" dirty="0">
                <a:solidFill>
                  <a:schemeClr val="tx1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CEFACT</a:t>
            </a:r>
            <a:r>
              <a:rPr lang="ja-JP" altLang="en-US" kern="100" dirty="0">
                <a:solidFill>
                  <a:schemeClr val="tx1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コード登録申請</a:t>
            </a:r>
            <a:endParaRPr lang="en-US" altLang="zh-TW" sz="1800" kern="100" dirty="0">
              <a:solidFill>
                <a:schemeClr val="tx1"/>
              </a:solidFill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B0F119A5-9784-42E1-811D-39B6E76DC711}"/>
              </a:ext>
            </a:extLst>
          </p:cNvPr>
          <p:cNvSpPr/>
          <p:nvPr/>
        </p:nvSpPr>
        <p:spPr>
          <a:xfrm>
            <a:off x="4385443" y="3980637"/>
            <a:ext cx="3510455" cy="10615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JEC</a:t>
            </a:r>
            <a:r>
              <a:rPr kumimoji="1" lang="ja-JP" altLang="en-US" dirty="0">
                <a:solidFill>
                  <a:schemeClr val="tx1"/>
                </a:solidFill>
              </a:rPr>
              <a:t>観光部会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委員長：</a:t>
            </a:r>
            <a:r>
              <a:rPr lang="zh-TW" altLang="ja-JP" sz="1800" dirty="0">
                <a:solidFill>
                  <a:srgbClr val="000000"/>
                </a:solidFill>
                <a:effectLst/>
                <a:ea typeface="游明朝" panose="02020400000000000000" pitchFamily="18" charset="-128"/>
                <a:cs typeface="Arial" panose="020B0604020202020204" pitchFamily="34" charset="0"/>
              </a:rPr>
              <a:t>志方</a:t>
            </a:r>
            <a:r>
              <a:rPr lang="ja-JP" altLang="en-US" sz="1800" dirty="0">
                <a:solidFill>
                  <a:srgbClr val="000000"/>
                </a:solidFill>
                <a:effectLst/>
                <a:ea typeface="游明朝" panose="02020400000000000000" pitchFamily="18" charset="-128"/>
                <a:cs typeface="Arial" panose="020B0604020202020204" pitchFamily="34" charset="0"/>
              </a:rPr>
              <a:t>　</a:t>
            </a:r>
            <a:r>
              <a:rPr lang="zh-TW" altLang="ja-JP" sz="1800" dirty="0">
                <a:solidFill>
                  <a:srgbClr val="000000"/>
                </a:solidFill>
                <a:effectLst/>
                <a:ea typeface="游明朝" panose="02020400000000000000" pitchFamily="18" charset="-128"/>
                <a:cs typeface="Arial" panose="020B0604020202020204" pitchFamily="34" charset="0"/>
              </a:rPr>
              <a:t>紀雄</a:t>
            </a:r>
            <a:endParaRPr lang="en-US" altLang="ja-JP" sz="1800" i="0" u="none" strike="noStrike" baseline="0" dirty="0">
              <a:solidFill>
                <a:schemeClr val="tx1"/>
              </a:solidFill>
            </a:endParaRPr>
          </a:p>
          <a:p>
            <a:pPr algn="ctr"/>
            <a:r>
              <a:rPr lang="ja-JP" altLang="ja-JP" sz="1800" dirty="0">
                <a:solidFill>
                  <a:schemeClr val="tx1"/>
                </a:solidFill>
                <a:effectLst/>
                <a:ea typeface="游明朝" panose="02020400000000000000" pitchFamily="18" charset="-128"/>
                <a:cs typeface="Arial" panose="020B0604020202020204" pitchFamily="34" charset="0"/>
              </a:rPr>
              <a:t>法人観光情報流通機構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595057CC-CB23-4B47-975C-71BB86FEAF8B}"/>
              </a:ext>
            </a:extLst>
          </p:cNvPr>
          <p:cNvSpPr/>
          <p:nvPr/>
        </p:nvSpPr>
        <p:spPr>
          <a:xfrm>
            <a:off x="541281" y="5677220"/>
            <a:ext cx="1723697" cy="9564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国際連携</a:t>
            </a:r>
            <a:r>
              <a:rPr kumimoji="1" lang="en-US" altLang="ja-JP" b="1" dirty="0">
                <a:solidFill>
                  <a:schemeClr val="tx1"/>
                </a:solidFill>
              </a:rPr>
              <a:t>TF</a:t>
            </a:r>
          </a:p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委員長：</a:t>
            </a:r>
            <a:endParaRPr lang="en-US" altLang="ja-JP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遠城　秀和　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627DC6C9-CB8C-4F44-9EA2-040DF14105FF}"/>
              </a:ext>
            </a:extLst>
          </p:cNvPr>
          <p:cNvSpPr/>
          <p:nvPr/>
        </p:nvSpPr>
        <p:spPr>
          <a:xfrm>
            <a:off x="2383046" y="5686572"/>
            <a:ext cx="2142360" cy="9564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業界横断</a:t>
            </a:r>
            <a:r>
              <a:rPr lang="en-US" altLang="ja-JP" b="1" dirty="0">
                <a:solidFill>
                  <a:schemeClr val="tx1"/>
                </a:solidFill>
              </a:rPr>
              <a:t>EDI </a:t>
            </a:r>
            <a:r>
              <a:rPr kumimoji="1" lang="en-US" altLang="ja-JP" b="1" dirty="0">
                <a:solidFill>
                  <a:schemeClr val="tx1"/>
                </a:solidFill>
              </a:rPr>
              <a:t>TF</a:t>
            </a:r>
          </a:p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委員長：</a:t>
            </a:r>
            <a:endParaRPr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兼子　邦彦</a:t>
            </a:r>
            <a:r>
              <a:rPr kumimoji="1" lang="ja-JP" altLang="en-US" b="1" dirty="0">
                <a:solidFill>
                  <a:schemeClr val="tx1"/>
                </a:solidFill>
              </a:rPr>
              <a:t>　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F7A697E-4F62-4F7B-A6B9-F515799C1221}"/>
              </a:ext>
            </a:extLst>
          </p:cNvPr>
          <p:cNvSpPr txBox="1"/>
          <p:nvPr/>
        </p:nvSpPr>
        <p:spPr>
          <a:xfrm>
            <a:off x="2413434" y="5002312"/>
            <a:ext cx="1844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事務局：</a:t>
            </a:r>
            <a:r>
              <a:rPr lang="en-US" altLang="ja-JP" b="1" dirty="0"/>
              <a:t>SIPS</a:t>
            </a:r>
            <a:endParaRPr kumimoji="1" lang="ja-JP" altLang="en-US" b="1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11AB7EF-7865-4995-B14D-7CF0F9161F7E}"/>
              </a:ext>
            </a:extLst>
          </p:cNvPr>
          <p:cNvSpPr txBox="1"/>
          <p:nvPr/>
        </p:nvSpPr>
        <p:spPr>
          <a:xfrm>
            <a:off x="8287400" y="2193880"/>
            <a:ext cx="1629103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登録技術審査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グループ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8A53630-2FB7-4978-A8EC-26B56687DF93}"/>
              </a:ext>
            </a:extLst>
          </p:cNvPr>
          <p:cNvSpPr txBox="1"/>
          <p:nvPr/>
        </p:nvSpPr>
        <p:spPr>
          <a:xfrm>
            <a:off x="6216866" y="5071445"/>
            <a:ext cx="1844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事務局：</a:t>
            </a:r>
            <a:r>
              <a:rPr kumimoji="1" lang="en-US" altLang="ja-JP" dirty="0"/>
              <a:t>JTREC</a:t>
            </a:r>
            <a:endParaRPr kumimoji="1" lang="ja-JP" altLang="en-US" dirty="0"/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62898AA1-1DA7-420D-A0C5-DCFDD5A88F95}"/>
              </a:ext>
            </a:extLst>
          </p:cNvPr>
          <p:cNvCxnSpPr/>
          <p:nvPr/>
        </p:nvCxnSpPr>
        <p:spPr>
          <a:xfrm>
            <a:off x="2264978" y="3429000"/>
            <a:ext cx="7740870" cy="9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B58A490-4AF8-4CD8-91ED-2211BC8E53D8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>
            <a:off x="6096000" y="1450428"/>
            <a:ext cx="744" cy="5307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1A1BA3C1-B4C7-499E-93B1-36A11C905566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6096000" y="3042745"/>
            <a:ext cx="744" cy="9175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2ED4AC4E-B0D4-4C93-8EF2-EC5CC7178884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2296509" y="3429000"/>
            <a:ext cx="0" cy="531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DCD815D2-806F-449E-B8E7-B6C99B8EA1C0}"/>
              </a:ext>
            </a:extLst>
          </p:cNvPr>
          <p:cNvCxnSpPr>
            <a:cxnSpLocks/>
          </p:cNvCxnSpPr>
          <p:nvPr/>
        </p:nvCxnSpPr>
        <p:spPr>
          <a:xfrm>
            <a:off x="10005848" y="3473274"/>
            <a:ext cx="0" cy="531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458F970-F74A-4203-A53C-E2A4F81CAB33}"/>
              </a:ext>
            </a:extLst>
          </p:cNvPr>
          <p:cNvSpPr txBox="1"/>
          <p:nvPr/>
        </p:nvSpPr>
        <p:spPr>
          <a:xfrm>
            <a:off x="9101951" y="6155441"/>
            <a:ext cx="2396359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LOCODE</a:t>
            </a:r>
            <a:endParaRPr kumimoji="1" lang="en-US" altLang="ja-JP" dirty="0"/>
          </a:p>
          <a:p>
            <a:pPr algn="ctr"/>
            <a:r>
              <a:rPr lang="ja-JP" altLang="en-US" dirty="0"/>
              <a:t>フォーカルポイント</a:t>
            </a:r>
            <a:endParaRPr kumimoji="1" lang="ja-JP" altLang="en-US" dirty="0"/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6E225F38-6E77-4DAD-ABC8-5BF3BC59EAD1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7869617" y="2517046"/>
            <a:ext cx="417783" cy="157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4BA060E0-A76F-42D7-9D29-5DD982FDA01E}"/>
              </a:ext>
            </a:extLst>
          </p:cNvPr>
          <p:cNvCxnSpPr>
            <a:cxnSpLocks/>
          </p:cNvCxnSpPr>
          <p:nvPr/>
        </p:nvCxnSpPr>
        <p:spPr>
          <a:xfrm>
            <a:off x="10163503" y="5677220"/>
            <a:ext cx="0" cy="4782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85A8BFC5-98C8-457E-8C60-0075DEC7DD70}"/>
              </a:ext>
            </a:extLst>
          </p:cNvPr>
          <p:cNvCxnSpPr>
            <a:cxnSpLocks/>
          </p:cNvCxnSpPr>
          <p:nvPr/>
        </p:nvCxnSpPr>
        <p:spPr>
          <a:xfrm>
            <a:off x="1387366" y="5435399"/>
            <a:ext cx="20873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EDACECDF-00C1-42DF-B81E-55AAD8C2A3C6}"/>
              </a:ext>
            </a:extLst>
          </p:cNvPr>
          <p:cNvCxnSpPr>
            <a:stCxn id="8" idx="2"/>
          </p:cNvCxnSpPr>
          <p:nvPr/>
        </p:nvCxnSpPr>
        <p:spPr>
          <a:xfrm>
            <a:off x="2296509" y="5021793"/>
            <a:ext cx="0" cy="4136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1A2BCBEC-9C51-4096-95B3-8859C6129BB2}"/>
              </a:ext>
            </a:extLst>
          </p:cNvPr>
          <p:cNvCxnSpPr>
            <a:endCxn id="11" idx="0"/>
          </p:cNvCxnSpPr>
          <p:nvPr/>
        </p:nvCxnSpPr>
        <p:spPr>
          <a:xfrm>
            <a:off x="1387366" y="5435399"/>
            <a:ext cx="15764" cy="2418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7215ADF2-1E32-4789-85F5-88141E71C162}"/>
              </a:ext>
            </a:extLst>
          </p:cNvPr>
          <p:cNvCxnSpPr>
            <a:cxnSpLocks/>
          </p:cNvCxnSpPr>
          <p:nvPr/>
        </p:nvCxnSpPr>
        <p:spPr>
          <a:xfrm flipH="1">
            <a:off x="3463156" y="5416924"/>
            <a:ext cx="11563" cy="2330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6C32E183-4B25-48F5-8B8E-61E9453B6148}"/>
              </a:ext>
            </a:extLst>
          </p:cNvPr>
          <p:cNvSpPr txBox="1"/>
          <p:nvPr/>
        </p:nvSpPr>
        <p:spPr>
          <a:xfrm>
            <a:off x="10110951" y="5660066"/>
            <a:ext cx="244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事務局：</a:t>
            </a:r>
            <a:r>
              <a:rPr kumimoji="1" lang="en-US" altLang="ja-JP" dirty="0"/>
              <a:t>JASTPRO</a:t>
            </a:r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0928C4-A9CE-7E1B-023A-92765BDB733E}"/>
              </a:ext>
            </a:extLst>
          </p:cNvPr>
          <p:cNvSpPr txBox="1"/>
          <p:nvPr/>
        </p:nvSpPr>
        <p:spPr>
          <a:xfrm>
            <a:off x="8988726" y="319177"/>
            <a:ext cx="232913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技術手法</a:t>
            </a:r>
            <a:r>
              <a:rPr kumimoji="1" lang="en-US" altLang="ja-JP" b="1" dirty="0"/>
              <a:t>2023-1-02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303399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107</Words>
  <Application>Microsoft Office PowerPoint</Application>
  <PresentationFormat>ワイド画面</PresentationFormat>
  <Paragraphs>38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游ゴシックRegular</vt:lpstr>
      <vt:lpstr>Arial</vt:lpstr>
      <vt:lpstr>Wingdings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菅又 久直</cp:lastModifiedBy>
  <cp:revision>7</cp:revision>
  <dcterms:created xsi:type="dcterms:W3CDTF">2022-03-17T04:09:06Z</dcterms:created>
  <dcterms:modified xsi:type="dcterms:W3CDTF">2023-06-19T05:08:21Z</dcterms:modified>
</cp:coreProperties>
</file>