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2"/>
  </p:notesMasterIdLst>
  <p:sldIdLst>
    <p:sldId id="578" r:id="rId2"/>
    <p:sldId id="569" r:id="rId3"/>
    <p:sldId id="562" r:id="rId4"/>
    <p:sldId id="256" r:id="rId5"/>
    <p:sldId id="577" r:id="rId6"/>
    <p:sldId id="260" r:id="rId7"/>
    <p:sldId id="636" r:id="rId8"/>
    <p:sldId id="540" r:id="rId9"/>
    <p:sldId id="618" r:id="rId10"/>
    <p:sldId id="634" r:id="rId11"/>
  </p:sldIdLst>
  <p:sldSz cx="10691813" cy="7559675"/>
  <p:notesSz cx="9144000" cy="6858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既定のセクション" id="{EC8F0DCA-6323-46FB-945D-755A34B3F869}">
          <p14:sldIdLst>
            <p14:sldId id="578"/>
          </p14:sldIdLst>
        </p14:section>
        <p14:section name="背景、目的" id="{6438CEC0-4205-4809-9173-6DDE1AA8BF46}">
          <p14:sldIdLst>
            <p14:sldId id="569"/>
            <p14:sldId id="562"/>
            <p14:sldId id="256"/>
            <p14:sldId id="577"/>
            <p14:sldId id="260"/>
            <p14:sldId id="636"/>
            <p14:sldId id="540"/>
            <p14:sldId id="618"/>
            <p14:sldId id="634"/>
          </p14:sldIdLst>
        </p14:section>
        <p14:section name="WG" id="{CA4E5749-B23B-4FEC-BDF5-1C77BF62DB28}">
          <p14:sldIdLst/>
        </p14:section>
        <p14:section name="TF" id="{494DE08B-42C5-487D-B6CA-7A29408E3282}">
          <p14:sldIdLst/>
        </p14:section>
        <p14:section name="スケジュール" id="{EF62046C-21DD-47BE-A511-13045D6F82F1}">
          <p14:sldIdLst/>
        </p14:section>
      </p14:sectionLst>
    </p:ex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3" name="作成者" initials="A" lastIdx="0" clrIdx="2"/>
  <p:cmAuthor id="4" name="B31 豊沢 祥子" initials="B豊祥" lastIdx="1" clrIdx="3">
    <p:extLst>
      <p:ext uri="{19B8F6BF-5375-455C-9EA6-DF929625EA0E}">
        <p15:presenceInfo xmlns:p15="http://schemas.microsoft.com/office/powerpoint/2012/main" userId="S::s_toyosawa@mribs.co.jp::ddc32878-ad4d-494d-a83d-52caa57d453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5B5C4"/>
    <a:srgbClr val="DC003C"/>
    <a:srgbClr val="939292"/>
    <a:srgbClr val="FCE4EA"/>
    <a:srgbClr val="99D6EC"/>
    <a:srgbClr val="E3ECFD"/>
    <a:srgbClr val="F7C1CE"/>
    <a:srgbClr val="FADAE2"/>
    <a:srgbClr val="000000"/>
    <a:srgbClr val="E6E6E6"/>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6E25E649-3F16-4E02-A733-19D2CDBF48F0}" styleName="中間スタイル 3 - アクセント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85BE263C-DBD7-4A20-BB59-AAB30ACAA65A}" styleName="中間スタイル 3 - アクセント 2">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2"/>
          </a:solidFill>
        </a:fill>
      </a:tcStyle>
    </a:lastCol>
    <a:firstCol>
      <a:tcTxStyle b="on">
        <a:fontRef idx="minor">
          <a:scrgbClr r="0" g="0" b="0"/>
        </a:fontRef>
        <a:schemeClr val="lt1"/>
      </a:tcTxStyle>
      <a:tcStyle>
        <a:tcBdr/>
        <a:fill>
          <a:solidFill>
            <a:schemeClr val="accent2"/>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27" autoAdjust="0"/>
    <p:restoredTop sz="96353" autoAdjust="0"/>
  </p:normalViewPr>
  <p:slideViewPr>
    <p:cSldViewPr>
      <p:cViewPr varScale="1">
        <p:scale>
          <a:sx n="58" d="100"/>
          <a:sy n="58" d="100"/>
        </p:scale>
        <p:origin x="1076" y="40"/>
      </p:cViewPr>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459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3962400" cy="3444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5180013" y="0"/>
            <a:ext cx="3962400" cy="344488"/>
          </a:xfrm>
          <a:prstGeom prst="rect">
            <a:avLst/>
          </a:prstGeom>
        </p:spPr>
        <p:txBody>
          <a:bodyPr vert="horz" lIns="91440" tIns="45720" rIns="91440" bIns="45720" rtlCol="0"/>
          <a:lstStyle>
            <a:lvl1pPr algn="r">
              <a:defRPr sz="1200"/>
            </a:lvl1pPr>
          </a:lstStyle>
          <a:p>
            <a:fld id="{94DF3606-880A-4CDD-AC02-28A09856CFEC}" type="datetimeFigureOut">
              <a:rPr kumimoji="1" lang="ja-JP" altLang="en-US" smtClean="0"/>
              <a:t>2022/11/21</a:t>
            </a:fld>
            <a:endParaRPr kumimoji="1" lang="ja-JP" altLang="en-US"/>
          </a:p>
        </p:txBody>
      </p:sp>
      <p:sp>
        <p:nvSpPr>
          <p:cNvPr id="4" name="スライド イメージ プレースホルダー 3"/>
          <p:cNvSpPr>
            <a:spLocks noGrp="1" noRot="1" noChangeAspect="1"/>
          </p:cNvSpPr>
          <p:nvPr>
            <p:ph type="sldImg" idx="2"/>
          </p:nvPr>
        </p:nvSpPr>
        <p:spPr>
          <a:xfrm>
            <a:off x="2935288" y="857250"/>
            <a:ext cx="3273425" cy="2314575"/>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914400" y="3300413"/>
            <a:ext cx="7315200" cy="270033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6513513"/>
            <a:ext cx="3962400" cy="3444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5180013" y="6513513"/>
            <a:ext cx="3962400" cy="344487"/>
          </a:xfrm>
          <a:prstGeom prst="rect">
            <a:avLst/>
          </a:prstGeom>
        </p:spPr>
        <p:txBody>
          <a:bodyPr vert="horz" lIns="91440" tIns="45720" rIns="91440" bIns="45720" rtlCol="0" anchor="b"/>
          <a:lstStyle>
            <a:lvl1pPr algn="r">
              <a:defRPr sz="1200"/>
            </a:lvl1pPr>
          </a:lstStyle>
          <a:p>
            <a:fld id="{8209B0B3-1B49-4360-AFB7-41F675AA88EB}" type="slidenum">
              <a:rPr kumimoji="1" lang="ja-JP" altLang="en-US" smtClean="0"/>
              <a:t>‹#›</a:t>
            </a:fld>
            <a:endParaRPr kumimoji="1" lang="ja-JP" altLang="en-US"/>
          </a:p>
        </p:txBody>
      </p:sp>
    </p:spTree>
    <p:extLst>
      <p:ext uri="{BB962C8B-B14F-4D97-AF65-F5344CB8AC3E}">
        <p14:creationId xmlns:p14="http://schemas.microsoft.com/office/powerpoint/2010/main" val="853822571"/>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表紙">
    <p:spTree>
      <p:nvGrpSpPr>
        <p:cNvPr id="1" name=""/>
        <p:cNvGrpSpPr/>
        <p:nvPr/>
      </p:nvGrpSpPr>
      <p:grpSpPr>
        <a:xfrm>
          <a:off x="0" y="0"/>
          <a:ext cx="0" cy="0"/>
          <a:chOff x="0" y="0"/>
          <a:chExt cx="0" cy="0"/>
        </a:xfrm>
      </p:grpSpPr>
      <p:sp>
        <p:nvSpPr>
          <p:cNvPr id="16" name="日付">
            <a:extLst>
              <a:ext uri="{FF2B5EF4-FFF2-40B4-BE49-F238E27FC236}">
                <a16:creationId xmlns:a16="http://schemas.microsoft.com/office/drawing/2014/main" id="{1126FA17-DF53-4E3F-91C1-583DA104944F}"/>
              </a:ext>
            </a:extLst>
          </p:cNvPr>
          <p:cNvSpPr>
            <a:spLocks noGrp="1"/>
          </p:cNvSpPr>
          <p:nvPr>
            <p:ph type="body" sz="quarter" idx="12" hasCustomPrompt="1"/>
          </p:nvPr>
        </p:nvSpPr>
        <p:spPr>
          <a:xfrm>
            <a:off x="5327999" y="5940077"/>
            <a:ext cx="4824000" cy="203133"/>
          </a:xfrm>
        </p:spPr>
        <p:txBody>
          <a:bodyPr>
            <a:noAutofit/>
          </a:bodyPr>
          <a:lstStyle>
            <a:lvl1pPr marL="0" indent="0" algn="r" fontAlgn="ctr">
              <a:lnSpc>
                <a:spcPct val="100000"/>
              </a:lnSpc>
              <a:spcAft>
                <a:spcPts val="0"/>
              </a:spcAft>
              <a:buNone/>
              <a:defRPr sz="1100" b="0" baseline="0">
                <a:solidFill>
                  <a:srgbClr val="000000"/>
                </a:solidFill>
                <a:latin typeface="メイリオ" panose="020B0604030504040204" pitchFamily="50" charset="-128"/>
                <a:ea typeface="メイリオ" panose="020B0604030504040204" pitchFamily="50" charset="-128"/>
              </a:defRPr>
            </a:lvl1pPr>
          </a:lstStyle>
          <a:p>
            <a:pPr lvl="0"/>
            <a:r>
              <a:rPr kumimoji="1" lang="ja-JP" altLang="en-US" dirty="0"/>
              <a:t>日付</a:t>
            </a:r>
          </a:p>
        </p:txBody>
      </p:sp>
      <p:sp>
        <p:nvSpPr>
          <p:cNvPr id="3" name="サブタイトル"/>
          <p:cNvSpPr>
            <a:spLocks noGrp="1"/>
          </p:cNvSpPr>
          <p:nvPr>
            <p:ph type="subTitle" idx="1" hasCustomPrompt="1"/>
          </p:nvPr>
        </p:nvSpPr>
        <p:spPr>
          <a:xfrm>
            <a:off x="521370" y="4627203"/>
            <a:ext cx="9630629" cy="424732"/>
          </a:xfrm>
          <a:prstGeom prst="rect">
            <a:avLst/>
          </a:prstGeom>
        </p:spPr>
        <p:txBody>
          <a:bodyPr wrap="square">
            <a:spAutoFit/>
          </a:bodyPr>
          <a:lstStyle>
            <a:lvl1pPr marL="0" indent="0" algn="ctr" fontAlgn="base">
              <a:spcAft>
                <a:spcPts val="0"/>
              </a:spcAft>
              <a:buNone/>
              <a:defRPr sz="2400" b="0" spc="50" baseline="0">
                <a:solidFill>
                  <a:srgbClr val="000000"/>
                </a:solidFill>
                <a:latin typeface="メイリオ" panose="020B0604030504040204" pitchFamily="50" charset="-128"/>
                <a:ea typeface="メイリオ" panose="020B0604030504040204" pitchFamily="50" charset="-128"/>
              </a:defRPr>
            </a:lvl1pPr>
            <a:lvl2pPr marL="503887" indent="0" algn="ctr">
              <a:buNone/>
              <a:defRPr sz="2205"/>
            </a:lvl2pPr>
            <a:lvl3pPr marL="1007772" indent="0" algn="ctr">
              <a:buNone/>
              <a:defRPr sz="1984"/>
            </a:lvl3pPr>
            <a:lvl4pPr marL="1511658" indent="0" algn="ctr">
              <a:buNone/>
              <a:defRPr sz="1764"/>
            </a:lvl4pPr>
            <a:lvl5pPr marL="2015544" indent="0" algn="ctr">
              <a:buNone/>
              <a:defRPr sz="1764"/>
            </a:lvl5pPr>
            <a:lvl6pPr marL="2519432" indent="0" algn="ctr">
              <a:buNone/>
              <a:defRPr sz="1764"/>
            </a:lvl6pPr>
            <a:lvl7pPr marL="3023316" indent="0" algn="ctr">
              <a:buNone/>
              <a:defRPr sz="1764"/>
            </a:lvl7pPr>
            <a:lvl8pPr marL="3527204" indent="0" algn="ctr">
              <a:buNone/>
              <a:defRPr sz="1764"/>
            </a:lvl8pPr>
            <a:lvl9pPr marL="4031088" indent="0" algn="ctr">
              <a:buNone/>
              <a:defRPr sz="1764"/>
            </a:lvl9pPr>
          </a:lstStyle>
          <a:p>
            <a:r>
              <a:rPr lang="ja-JP" altLang="en-US" dirty="0"/>
              <a:t>サブタイトル</a:t>
            </a:r>
            <a:endParaRPr lang="en-US" dirty="0"/>
          </a:p>
        </p:txBody>
      </p:sp>
      <p:sp>
        <p:nvSpPr>
          <p:cNvPr id="2" name="タイトル"/>
          <p:cNvSpPr>
            <a:spLocks noGrp="1"/>
          </p:cNvSpPr>
          <p:nvPr>
            <p:ph type="ctrTitle" hasCustomPrompt="1"/>
          </p:nvPr>
        </p:nvSpPr>
        <p:spPr>
          <a:xfrm>
            <a:off x="521370" y="2855927"/>
            <a:ext cx="9630629" cy="707886"/>
          </a:xfrm>
        </p:spPr>
        <p:txBody>
          <a:bodyPr wrap="square" anchor="b" anchorCtr="0">
            <a:spAutoFit/>
          </a:bodyPr>
          <a:lstStyle>
            <a:lvl1pPr algn="ctr" fontAlgn="base">
              <a:lnSpc>
                <a:spcPct val="120000"/>
              </a:lnSpc>
              <a:defRPr sz="4000" spc="50" baseline="0">
                <a:solidFill>
                  <a:srgbClr val="000000"/>
                </a:solidFill>
                <a:latin typeface="メイリオ" panose="020B0604030504040204" pitchFamily="50" charset="-128"/>
                <a:ea typeface="メイリオ" panose="020B0604030504040204" pitchFamily="50" charset="-128"/>
              </a:defRPr>
            </a:lvl1pPr>
          </a:lstStyle>
          <a:p>
            <a:r>
              <a:rPr lang="ja-JP" altLang="en-US" dirty="0"/>
              <a:t>タイトル</a:t>
            </a:r>
            <a:endParaRPr lang="en-US" dirty="0"/>
          </a:p>
        </p:txBody>
      </p:sp>
    </p:spTree>
    <p:extLst>
      <p:ext uri="{BB962C8B-B14F-4D97-AF65-F5344CB8AC3E}">
        <p14:creationId xmlns:p14="http://schemas.microsoft.com/office/powerpoint/2010/main" val="1049506236"/>
      </p:ext>
    </p:extLst>
  </p:cSld>
  <p:clrMapOvr>
    <a:masterClrMapping/>
  </p:clrMapOvr>
  <p:extLst>
    <p:ext uri="{DCECCB84-F9BA-43D5-87BE-67443E8EF086}">
      <p15:sldGuideLst xmlns:p15="http://schemas.microsoft.com/office/powerpoint/2012/main">
        <p15:guide id="1" pos="1100" userDrawn="1">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目次">
    <p:spTree>
      <p:nvGrpSpPr>
        <p:cNvPr id="1" name=""/>
        <p:cNvGrpSpPr/>
        <p:nvPr/>
      </p:nvGrpSpPr>
      <p:grpSpPr>
        <a:xfrm>
          <a:off x="0" y="0"/>
          <a:ext cx="0" cy="0"/>
          <a:chOff x="0" y="0"/>
          <a:chExt cx="0" cy="0"/>
        </a:xfrm>
      </p:grpSpPr>
      <p:cxnSp>
        <p:nvCxnSpPr>
          <p:cNvPr id="26" name="ライン_ヘッダー">
            <a:extLst>
              <a:ext uri="{FF2B5EF4-FFF2-40B4-BE49-F238E27FC236}">
                <a16:creationId xmlns:a16="http://schemas.microsoft.com/office/drawing/2014/main" id="{52050FBC-610C-4422-A2F2-453C99DC1F81}"/>
              </a:ext>
            </a:extLst>
          </p:cNvPr>
          <p:cNvCxnSpPr>
            <a:cxnSpLocks/>
          </p:cNvCxnSpPr>
          <p:nvPr userDrawn="1"/>
        </p:nvCxnSpPr>
        <p:spPr>
          <a:xfrm>
            <a:off x="449263" y="1386000"/>
            <a:ext cx="9792549" cy="0"/>
          </a:xfrm>
          <a:prstGeom prst="line">
            <a:avLst/>
          </a:prstGeom>
          <a:ln w="7620">
            <a:solidFill>
              <a:schemeClr val="tx2"/>
            </a:solidFill>
          </a:ln>
        </p:spPr>
        <p:style>
          <a:lnRef idx="1">
            <a:schemeClr val="accent1"/>
          </a:lnRef>
          <a:fillRef idx="0">
            <a:schemeClr val="accent1"/>
          </a:fillRef>
          <a:effectRef idx="0">
            <a:schemeClr val="accent1"/>
          </a:effectRef>
          <a:fontRef idx="minor">
            <a:schemeClr val="tx1"/>
          </a:fontRef>
        </p:style>
      </p:cxnSp>
      <p:sp>
        <p:nvSpPr>
          <p:cNvPr id="13" name="本文">
            <a:extLst>
              <a:ext uri="{FF2B5EF4-FFF2-40B4-BE49-F238E27FC236}">
                <a16:creationId xmlns:a16="http://schemas.microsoft.com/office/drawing/2014/main" id="{CD2D96DA-B998-4F7F-8B2A-980DBA9E3EDF}"/>
              </a:ext>
            </a:extLst>
          </p:cNvPr>
          <p:cNvSpPr>
            <a:spLocks noGrp="1"/>
          </p:cNvSpPr>
          <p:nvPr userDrawn="1">
            <p:ph type="body" sz="quarter" idx="12" hasCustomPrompt="1"/>
          </p:nvPr>
        </p:nvSpPr>
        <p:spPr>
          <a:xfrm>
            <a:off x="1763556" y="1728000"/>
            <a:ext cx="8388350" cy="1367169"/>
          </a:xfrm>
        </p:spPr>
        <p:txBody>
          <a:bodyPr/>
          <a:lstStyle>
            <a:lvl1pPr marL="0" marR="0" indent="0" algn="l" defTabSz="1007772" rtl="0" eaLnBrk="1" fontAlgn="auto" latinLnBrk="0" hangingPunct="1">
              <a:lnSpc>
                <a:spcPct val="120000"/>
              </a:lnSpc>
              <a:spcBef>
                <a:spcPts val="1200"/>
              </a:spcBef>
              <a:spcAft>
                <a:spcPts val="600"/>
              </a:spcAft>
              <a:buClr>
                <a:srgbClr val="595758"/>
              </a:buClr>
              <a:buSzTx/>
              <a:buFont typeface="Wingdings" panose="05000000000000000000" pitchFamily="2" charset="2"/>
              <a:buNone/>
              <a:tabLst>
                <a:tab pos="7740000" algn="r"/>
              </a:tabLst>
              <a:defRPr kumimoji="1" lang="en-US" altLang="ja-JP" sz="1400" b="1" u="none" kern="1200" spc="120" baseline="0" noProof="0" dirty="0">
                <a:solidFill>
                  <a:schemeClr val="tx1"/>
                </a:solidFill>
                <a:latin typeface="メイリオ" panose="020B0604030504040204" pitchFamily="50" charset="-128"/>
                <a:ea typeface="メイリオ" panose="020B0604030504040204" pitchFamily="50" charset="-128"/>
                <a:cs typeface="+mn-cs"/>
              </a:defRPr>
            </a:lvl1pPr>
            <a:lvl2pPr marL="180000" marR="0" indent="0" algn="l" defTabSz="1007772" rtl="0" eaLnBrk="1" fontAlgn="auto" latinLnBrk="0" hangingPunct="1">
              <a:lnSpc>
                <a:spcPct val="120000"/>
              </a:lnSpc>
              <a:spcBef>
                <a:spcPts val="400"/>
              </a:spcBef>
              <a:spcAft>
                <a:spcPts val="600"/>
              </a:spcAft>
              <a:buClr>
                <a:srgbClr val="3C82F4"/>
              </a:buClr>
              <a:buSzPct val="70000"/>
              <a:buFont typeface="Wingdings" panose="05000000000000000000" pitchFamily="2" charset="2"/>
              <a:buNone/>
              <a:tabLst>
                <a:tab pos="7740000" algn="r"/>
              </a:tabLst>
              <a:defRPr kumimoji="1" lang="ja-JP" altLang="en-US" sz="1200" b="0" kern="1200" spc="120" baseline="0" dirty="0">
                <a:solidFill>
                  <a:schemeClr val="tx1"/>
                </a:solidFill>
                <a:latin typeface="メイリオ" panose="020B0604030504040204" pitchFamily="50" charset="-128"/>
                <a:ea typeface="メイリオ" panose="020B0604030504040204" pitchFamily="50" charset="-128"/>
                <a:cs typeface="+mn-cs"/>
              </a:defRPr>
            </a:lvl2pPr>
            <a:lvl3pPr marL="288000" indent="-108000">
              <a:spcAft>
                <a:spcPts val="400"/>
              </a:spcAft>
              <a:buFont typeface="BIZ UDPゴシック" panose="020B0400000000000000" pitchFamily="50" charset="-128"/>
              <a:buChar char="•"/>
              <a:tabLst>
                <a:tab pos="7740000" algn="r"/>
              </a:tabLst>
              <a:defRPr sz="1100" spc="120">
                <a:solidFill>
                  <a:schemeClr val="tx1"/>
                </a:solidFill>
                <a:latin typeface="メイリオ" panose="020B0604030504040204" pitchFamily="50" charset="-128"/>
                <a:ea typeface="メイリオ" panose="020B0604030504040204" pitchFamily="50" charset="-128"/>
              </a:defRPr>
            </a:lvl3pPr>
            <a:lvl4pPr marL="396000" indent="-108000">
              <a:spcAft>
                <a:spcPts val="300"/>
              </a:spcAft>
              <a:buFont typeface="BIZ UDPゴシック" panose="020B0400000000000000" pitchFamily="50" charset="-128"/>
              <a:buChar char="‐"/>
              <a:tabLst>
                <a:tab pos="7740000" algn="r"/>
              </a:tabLst>
              <a:defRPr sz="1100" spc="120">
                <a:solidFill>
                  <a:schemeClr val="tx1"/>
                </a:solidFill>
                <a:latin typeface="メイリオ" panose="020B0604030504040204" pitchFamily="50" charset="-128"/>
                <a:ea typeface="メイリオ" panose="020B0604030504040204" pitchFamily="50" charset="-128"/>
              </a:defRPr>
            </a:lvl4pPr>
            <a:lvl5pPr marL="540000" indent="0">
              <a:spcAft>
                <a:spcPts val="300"/>
              </a:spcAft>
              <a:buNone/>
              <a:tabLst>
                <a:tab pos="7740000" algn="r"/>
              </a:tabLst>
              <a:defRPr spc="120">
                <a:solidFill>
                  <a:schemeClr val="tx1"/>
                </a:solidFill>
                <a:latin typeface="メイリオ" panose="020B0604030504040204" pitchFamily="50" charset="-128"/>
                <a:ea typeface="メイリオ" panose="020B0604030504040204" pitchFamily="50" charset="-128"/>
              </a:defRPr>
            </a:lvl5pPr>
          </a:lstStyle>
          <a:p>
            <a:pPr marL="0" marR="0" lvl="0" indent="0" algn="l" defTabSz="1007772" rtl="0" eaLnBrk="1" fontAlgn="auto" latinLnBrk="0" hangingPunct="1">
              <a:lnSpc>
                <a:spcPct val="120000"/>
              </a:lnSpc>
              <a:spcBef>
                <a:spcPts val="1200"/>
              </a:spcBef>
              <a:spcAft>
                <a:spcPts val="600"/>
              </a:spcAft>
              <a:buClr>
                <a:srgbClr val="595758"/>
              </a:buClr>
              <a:buSzTx/>
              <a:buFont typeface="Wingdings" panose="05000000000000000000" pitchFamily="2" charset="2"/>
              <a:buNone/>
              <a:tabLst>
                <a:tab pos="7740000" algn="r"/>
              </a:tabLst>
              <a:defRPr/>
            </a:pPr>
            <a:r>
              <a:rPr kumimoji="1" lang="en-US" altLang="ja-JP" sz="1400" b="1" i="0" u="none" strike="noStrike" kern="1200" cap="none" spc="100" normalizeH="0" baseline="0" noProof="0" dirty="0">
                <a:ln>
                  <a:noFill/>
                </a:ln>
                <a:solidFill>
                  <a:srgbClr val="3C82F4"/>
                </a:solidFill>
                <a:effectLst/>
                <a:uLnTx/>
                <a:uFillTx/>
                <a:latin typeface="+mj-ea"/>
                <a:ea typeface="+mj-ea"/>
              </a:rPr>
              <a:t>X.</a:t>
            </a:r>
            <a:r>
              <a:rPr kumimoji="1" lang="ja-JP" altLang="en-US" sz="1400" b="1" i="0" u="none" strike="noStrike" kern="1200" cap="none" spc="100" normalizeH="0" baseline="0" noProof="0" dirty="0">
                <a:ln>
                  <a:noFill/>
                </a:ln>
                <a:solidFill>
                  <a:srgbClr val="3C82F4"/>
                </a:solidFill>
                <a:effectLst/>
                <a:uLnTx/>
                <a:uFillTx/>
                <a:latin typeface="+mj-ea"/>
                <a:ea typeface="+mj-ea"/>
              </a:rPr>
              <a:t> </a:t>
            </a:r>
            <a:r>
              <a:rPr kumimoji="1" lang="en-US" altLang="ja-JP" sz="1400" b="1" i="0" u="none" strike="noStrike" kern="1200" cap="none" spc="100" normalizeH="0" baseline="0" noProof="0" dirty="0">
                <a:ln>
                  <a:noFill/>
                </a:ln>
                <a:solidFill>
                  <a:srgbClr val="3C82F4"/>
                </a:solidFill>
                <a:effectLst/>
                <a:uLnTx/>
                <a:uFillTx/>
                <a:latin typeface="+mj-ea"/>
                <a:ea typeface="+mj-ea"/>
              </a:rPr>
              <a:t>Chapter</a:t>
            </a:r>
            <a:r>
              <a:rPr kumimoji="1" lang="ja-JP" altLang="en-US" sz="1400" b="1" i="0" u="none" strike="noStrike" kern="1200" cap="none" spc="100" normalizeH="0" baseline="0" noProof="0" dirty="0">
                <a:ln>
                  <a:noFill/>
                </a:ln>
                <a:solidFill>
                  <a:srgbClr val="3C82F4"/>
                </a:solidFill>
                <a:effectLst/>
                <a:uLnTx/>
                <a:uFillTx/>
                <a:latin typeface="+mj-ea"/>
                <a:ea typeface="+mj-ea"/>
              </a:rPr>
              <a:t>（章） </a:t>
            </a:r>
            <a:r>
              <a:rPr kumimoji="1" lang="en-US" altLang="ja-JP" sz="1400" b="1" i="0" u="none" strike="noStrike" kern="1200" cap="none" spc="100" normalizeH="0" baseline="0" noProof="0" dirty="0">
                <a:ln>
                  <a:noFill/>
                </a:ln>
                <a:solidFill>
                  <a:srgbClr val="3C82F4"/>
                </a:solidFill>
                <a:effectLst/>
                <a:uLnTx/>
                <a:uFillTx/>
                <a:latin typeface="+mj-ea"/>
                <a:ea typeface="+mj-ea"/>
              </a:rPr>
              <a:t>14pt</a:t>
            </a:r>
            <a:r>
              <a:rPr kumimoji="1" lang="ja-JP" altLang="en-US" sz="1400" b="1" i="0" u="none" strike="noStrike" kern="1200" cap="none" spc="100" normalizeH="0" baseline="0" noProof="0" dirty="0">
                <a:ln>
                  <a:noFill/>
                </a:ln>
                <a:solidFill>
                  <a:srgbClr val="3C82F4"/>
                </a:solidFill>
                <a:effectLst/>
                <a:uLnTx/>
                <a:uFillTx/>
                <a:latin typeface="+mj-ea"/>
                <a:ea typeface="+mj-ea"/>
              </a:rPr>
              <a:t> </a:t>
            </a:r>
            <a:r>
              <a:rPr kumimoji="1" lang="ja-JP" altLang="en-US" sz="1400" b="1" i="0" u="sng" strike="noStrike" kern="1200" cap="none" spc="100" normalizeH="0" baseline="30000" noProof="0" dirty="0">
                <a:ln>
                  <a:noFill/>
                </a:ln>
                <a:solidFill>
                  <a:srgbClr val="3C82F4"/>
                </a:solidFill>
                <a:effectLst/>
                <a:uLnTx/>
                <a:uFill>
                  <a:solidFill>
                    <a:srgbClr val="3C82F5"/>
                  </a:solidFill>
                </a:uFill>
                <a:latin typeface="+mj-ea"/>
                <a:ea typeface="+mj-ea"/>
              </a:rPr>
              <a:t>	</a:t>
            </a:r>
            <a:r>
              <a:rPr kumimoji="1" lang="en-US" altLang="ja-JP" sz="1400" b="1" i="0" u="none" strike="noStrike" kern="1200" cap="none" spc="100" normalizeH="0" baseline="0" noProof="0" dirty="0">
                <a:ln>
                  <a:noFill/>
                </a:ln>
                <a:solidFill>
                  <a:srgbClr val="3C82F4"/>
                </a:solidFill>
                <a:effectLst/>
                <a:uLnTx/>
                <a:uFillTx/>
                <a:latin typeface="+mj-ea"/>
                <a:ea typeface="+mj-ea"/>
              </a:rPr>
              <a:t>1</a:t>
            </a:r>
          </a:p>
          <a:p>
            <a:pPr marL="180000" marR="0" lvl="1" indent="0" algn="l" defTabSz="1007772" rtl="0" eaLnBrk="1" fontAlgn="auto" latinLnBrk="0" hangingPunct="1">
              <a:lnSpc>
                <a:spcPct val="120000"/>
              </a:lnSpc>
              <a:spcBef>
                <a:spcPts val="400"/>
              </a:spcBef>
              <a:spcAft>
                <a:spcPts val="600"/>
              </a:spcAft>
              <a:buClr>
                <a:srgbClr val="3C82F4"/>
              </a:buClr>
              <a:buSzPct val="70000"/>
              <a:buFont typeface="Wingdings" panose="05000000000000000000" pitchFamily="2" charset="2"/>
              <a:buNone/>
              <a:tabLst>
                <a:tab pos="7740000" algn="r"/>
              </a:tabLst>
              <a:defRPr/>
            </a:pPr>
            <a:r>
              <a:rPr lang="en-US" altLang="ja-JP" dirty="0"/>
              <a:t>X.X</a:t>
            </a:r>
            <a:r>
              <a:rPr lang="ja-JP" altLang="en-US" dirty="0"/>
              <a:t> </a:t>
            </a:r>
            <a:r>
              <a:rPr lang="en-US" altLang="ja-JP" dirty="0"/>
              <a:t>Section</a:t>
            </a:r>
            <a:r>
              <a:rPr lang="ja-JP" altLang="en-US" dirty="0"/>
              <a:t>（節） </a:t>
            </a:r>
            <a:r>
              <a:rPr lang="en-US" altLang="ja-JP" dirty="0"/>
              <a:t>12pt</a:t>
            </a:r>
            <a:r>
              <a:rPr lang="ja-JP" altLang="en-US" dirty="0"/>
              <a:t>　</a:t>
            </a:r>
            <a:r>
              <a:rPr lang="en-US" altLang="ja-JP" u="dotted" baseline="30000" dirty="0">
                <a:solidFill>
                  <a:srgbClr val="939292"/>
                </a:solidFill>
              </a:rPr>
              <a:t>	</a:t>
            </a:r>
            <a:r>
              <a:rPr lang="en-US" altLang="ja-JP" dirty="0"/>
              <a:t>1</a:t>
            </a:r>
          </a:p>
          <a:p>
            <a:pPr lvl="2"/>
            <a:r>
              <a:rPr lang="ja-JP" altLang="en-US" dirty="0"/>
              <a:t>第</a:t>
            </a:r>
            <a:r>
              <a:rPr lang="en-US" altLang="ja-JP" dirty="0"/>
              <a:t>3</a:t>
            </a:r>
            <a:r>
              <a:rPr lang="ja-JP" altLang="en-US" dirty="0"/>
              <a:t>レベル　</a:t>
            </a:r>
            <a:r>
              <a:rPr lang="en-US" altLang="ja-JP" dirty="0"/>
              <a:t>11</a:t>
            </a:r>
            <a:r>
              <a:rPr lang="ja-JP" altLang="en-US" dirty="0"/>
              <a:t>ｐｔ</a:t>
            </a:r>
          </a:p>
          <a:p>
            <a:pPr lvl="3"/>
            <a:r>
              <a:rPr lang="ja-JP" altLang="en-US" dirty="0"/>
              <a:t>第</a:t>
            </a:r>
            <a:r>
              <a:rPr lang="en-US" altLang="ja-JP" dirty="0"/>
              <a:t>4</a:t>
            </a:r>
            <a:r>
              <a:rPr lang="ja-JP" altLang="en-US" dirty="0"/>
              <a:t>レベル　</a:t>
            </a:r>
            <a:r>
              <a:rPr lang="en-US" altLang="ja-JP" dirty="0"/>
              <a:t>11pt</a:t>
            </a:r>
            <a:endParaRPr lang="ja-JP" altLang="en-US" dirty="0"/>
          </a:p>
          <a:p>
            <a:pPr lvl="4"/>
            <a:r>
              <a:rPr lang="ja-JP" altLang="en-US" dirty="0"/>
              <a:t>第</a:t>
            </a:r>
            <a:r>
              <a:rPr lang="en-US" altLang="ja-JP" dirty="0"/>
              <a:t>5</a:t>
            </a:r>
            <a:r>
              <a:rPr lang="ja-JP" altLang="en-US" dirty="0"/>
              <a:t>レベル　</a:t>
            </a:r>
            <a:r>
              <a:rPr lang="en-US" altLang="ja-JP" dirty="0"/>
              <a:t>10.5pt</a:t>
            </a:r>
          </a:p>
        </p:txBody>
      </p:sp>
      <p:sp>
        <p:nvSpPr>
          <p:cNvPr id="2" name="タイトル"/>
          <p:cNvSpPr>
            <a:spLocks noGrp="1"/>
          </p:cNvSpPr>
          <p:nvPr userDrawn="1">
            <p:ph type="title" hasCustomPrompt="1"/>
          </p:nvPr>
        </p:nvSpPr>
        <p:spPr>
          <a:xfrm>
            <a:off x="539906" y="844765"/>
            <a:ext cx="9216000" cy="487235"/>
          </a:xfrm>
        </p:spPr>
        <p:txBody>
          <a:bodyPr bIns="108000" anchor="b" anchorCtr="0">
            <a:noAutofit/>
          </a:bodyPr>
          <a:lstStyle>
            <a:lvl1pPr>
              <a:lnSpc>
                <a:spcPct val="110000"/>
              </a:lnSpc>
              <a:defRPr spc="120" baseline="0">
                <a:latin typeface="メイリオ" panose="020B0604030504040204" pitchFamily="50" charset="-128"/>
                <a:ea typeface="メイリオ" panose="020B0604030504040204" pitchFamily="50" charset="-128"/>
              </a:defRPr>
            </a:lvl1pPr>
          </a:lstStyle>
          <a:p>
            <a:r>
              <a:rPr lang="ja-JP" altLang="en-US" dirty="0"/>
              <a:t>目次</a:t>
            </a:r>
            <a:endParaRPr lang="en-US" dirty="0"/>
          </a:p>
        </p:txBody>
      </p:sp>
    </p:spTree>
    <p:extLst>
      <p:ext uri="{BB962C8B-B14F-4D97-AF65-F5344CB8AC3E}">
        <p14:creationId xmlns:p14="http://schemas.microsoft.com/office/powerpoint/2010/main" val="4205917443"/>
      </p:ext>
    </p:extLst>
  </p:cSld>
  <p:clrMapOvr>
    <a:masterClrMapping/>
  </p:clrMapOvr>
  <p:extLst>
    <p:ext uri="{DCECCB84-F9BA-43D5-87BE-67443E8EF086}">
      <p15:sldGuideLst xmlns:p15="http://schemas.microsoft.com/office/powerpoint/2012/main">
        <p15:guide id="9" pos="1110" userDrawn="1">
          <p15:clr>
            <a:srgbClr val="FBAE40"/>
          </p15:clr>
        </p15:guide>
        <p15:guide id="11" orient="horz" pos="1088" userDrawn="1">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中扉">
    <p:spTree>
      <p:nvGrpSpPr>
        <p:cNvPr id="1" name=""/>
        <p:cNvGrpSpPr/>
        <p:nvPr/>
      </p:nvGrpSpPr>
      <p:grpSpPr>
        <a:xfrm>
          <a:off x="0" y="0"/>
          <a:ext cx="0" cy="0"/>
          <a:chOff x="0" y="0"/>
          <a:chExt cx="0" cy="0"/>
        </a:xfrm>
      </p:grpSpPr>
      <p:sp>
        <p:nvSpPr>
          <p:cNvPr id="5" name="X.X Section（節）">
            <a:extLst>
              <a:ext uri="{FF2B5EF4-FFF2-40B4-BE49-F238E27FC236}">
                <a16:creationId xmlns:a16="http://schemas.microsoft.com/office/drawing/2014/main" id="{8ED1F082-DCF3-47F1-AE40-2A390EECEF08}"/>
              </a:ext>
            </a:extLst>
          </p:cNvPr>
          <p:cNvSpPr>
            <a:spLocks noGrp="1"/>
          </p:cNvSpPr>
          <p:nvPr>
            <p:ph type="body" sz="quarter" idx="14" hasCustomPrompt="1"/>
          </p:nvPr>
        </p:nvSpPr>
        <p:spPr>
          <a:xfrm>
            <a:off x="1764000" y="3790347"/>
            <a:ext cx="8388000" cy="630942"/>
          </a:xfrm>
          <a:prstGeom prst="rect">
            <a:avLst/>
          </a:prstGeom>
        </p:spPr>
        <p:txBody>
          <a:bodyPr>
            <a:spAutoFit/>
          </a:bodyPr>
          <a:lstStyle>
            <a:lvl1pPr marL="215964" indent="-215964" fontAlgn="ctr">
              <a:buClr>
                <a:srgbClr val="013B84"/>
              </a:buClr>
              <a:buFont typeface="Wingdings" panose="05000000000000000000" pitchFamily="2" charset="2"/>
              <a:buChar char="l"/>
              <a:defRPr sz="1600" b="0" baseline="0">
                <a:solidFill>
                  <a:srgbClr val="000000"/>
                </a:solidFill>
                <a:latin typeface="メイリオ" panose="020B0604030504040204" pitchFamily="50" charset="-128"/>
                <a:ea typeface="メイリオ" panose="020B0604030504040204" pitchFamily="50" charset="-128"/>
              </a:defRPr>
            </a:lvl1pPr>
            <a:lvl2pPr marL="360000" indent="-144000" fontAlgn="ctr">
              <a:spcAft>
                <a:spcPts val="600"/>
              </a:spcAft>
              <a:buClr>
                <a:srgbClr val="595758"/>
              </a:buClr>
              <a:buFont typeface="BIZ UDPゴシック" panose="020B0400000000000000" pitchFamily="50" charset="-128"/>
              <a:buChar char="-"/>
              <a:defRPr sz="1400" baseline="0">
                <a:solidFill>
                  <a:srgbClr val="000000"/>
                </a:solidFill>
                <a:latin typeface="メイリオ" panose="020B0604030504040204" pitchFamily="50" charset="-128"/>
                <a:ea typeface="メイリオ" panose="020B0604030504040204" pitchFamily="50" charset="-128"/>
              </a:defRPr>
            </a:lvl2pPr>
            <a:lvl3pPr marL="413930" indent="-107982">
              <a:lnSpc>
                <a:spcPct val="120000"/>
              </a:lnSpc>
              <a:spcAft>
                <a:spcPts val="600"/>
              </a:spcAft>
              <a:buFont typeface="BIZ UDPゴシック" panose="020B0400000000000000" pitchFamily="50" charset="-128"/>
              <a:buChar char="‐"/>
              <a:defRPr sz="1100"/>
            </a:lvl3pPr>
            <a:lvl4pPr marL="413930" indent="0">
              <a:buFont typeface="BIZ UDPゴシック" panose="020B0400000000000000" pitchFamily="50" charset="-128"/>
              <a:buNone/>
              <a:defRPr sz="1100"/>
            </a:lvl4pPr>
            <a:lvl5pPr marL="413930" indent="0">
              <a:buFontTx/>
              <a:buNone/>
              <a:defRPr sz="1050"/>
            </a:lvl5pPr>
          </a:lstStyle>
          <a:p>
            <a:pPr lvl="0"/>
            <a:r>
              <a:rPr kumimoji="1" lang="en-US" altLang="ja-JP" dirty="0"/>
              <a:t>X.X Section</a:t>
            </a:r>
            <a:r>
              <a:rPr kumimoji="1" lang="ja-JP" altLang="en-US" dirty="0"/>
              <a:t>（節）</a:t>
            </a:r>
          </a:p>
          <a:p>
            <a:pPr lvl="1"/>
            <a:r>
              <a:rPr kumimoji="1" lang="en-US" altLang="ja-JP" dirty="0"/>
              <a:t>X.X.X item</a:t>
            </a:r>
            <a:r>
              <a:rPr kumimoji="1" lang="ja-JP" altLang="en-US" dirty="0"/>
              <a:t>（項）</a:t>
            </a:r>
          </a:p>
        </p:txBody>
      </p:sp>
      <p:sp>
        <p:nvSpPr>
          <p:cNvPr id="2" name="X. Chapter（章）">
            <a:extLst>
              <a:ext uri="{FF2B5EF4-FFF2-40B4-BE49-F238E27FC236}">
                <a16:creationId xmlns:a16="http://schemas.microsoft.com/office/drawing/2014/main" id="{0F3853D0-56E6-4478-9C89-835FC28848AE}"/>
              </a:ext>
            </a:extLst>
          </p:cNvPr>
          <p:cNvSpPr>
            <a:spLocks noGrp="1"/>
          </p:cNvSpPr>
          <p:nvPr>
            <p:ph type="title" hasCustomPrompt="1"/>
          </p:nvPr>
        </p:nvSpPr>
        <p:spPr>
          <a:xfrm>
            <a:off x="1764000" y="2805360"/>
            <a:ext cx="8388000" cy="566309"/>
          </a:xfrm>
        </p:spPr>
        <p:txBody>
          <a:bodyPr anchor="b" anchorCtr="0"/>
          <a:lstStyle>
            <a:lvl1pPr fontAlgn="base" hangingPunct="0">
              <a:lnSpc>
                <a:spcPct val="120000"/>
              </a:lnSpc>
              <a:spcAft>
                <a:spcPts val="600"/>
              </a:spcAft>
              <a:defRPr sz="3200">
                <a:latin typeface="メイリオ" panose="020B0604030504040204" pitchFamily="50" charset="-128"/>
                <a:ea typeface="メイリオ" panose="020B0604030504040204" pitchFamily="50" charset="-128"/>
              </a:defRPr>
            </a:lvl1pPr>
          </a:lstStyle>
          <a:p>
            <a:r>
              <a:rPr kumimoji="1" lang="en-US" altLang="ja-JP" dirty="0"/>
              <a:t>X. Chapter</a:t>
            </a:r>
            <a:r>
              <a:rPr kumimoji="1" lang="ja-JP" altLang="en-US" dirty="0"/>
              <a:t>（章）</a:t>
            </a:r>
          </a:p>
        </p:txBody>
      </p:sp>
      <p:sp>
        <p:nvSpPr>
          <p:cNvPr id="9" name="スライド番号プレースホルダー 4">
            <a:extLst>
              <a:ext uri="{FF2B5EF4-FFF2-40B4-BE49-F238E27FC236}">
                <a16:creationId xmlns:a16="http://schemas.microsoft.com/office/drawing/2014/main" id="{4C1C6CF9-3674-4C8C-B550-DB8DFBE16519}"/>
              </a:ext>
            </a:extLst>
          </p:cNvPr>
          <p:cNvSpPr>
            <a:spLocks noGrp="1"/>
          </p:cNvSpPr>
          <p:nvPr>
            <p:ph type="sldNum" sz="quarter" idx="12"/>
          </p:nvPr>
        </p:nvSpPr>
        <p:spPr>
          <a:xfrm>
            <a:off x="8285911" y="7241306"/>
            <a:ext cx="2311400" cy="288033"/>
          </a:xfrm>
          <a:prstGeom prst="rect">
            <a:avLst/>
          </a:prstGeom>
        </p:spPr>
        <p:txBody>
          <a:bodyPr/>
          <a:lstStyle>
            <a:lvl1pPr algn="r">
              <a:defRPr sz="1400">
                <a:latin typeface="メイリオ" panose="020B0604030504040204" pitchFamily="50" charset="-128"/>
                <a:ea typeface="メイリオ" panose="020B0604030504040204" pitchFamily="50" charset="-128"/>
              </a:defRPr>
            </a:lvl1pPr>
          </a:lstStyle>
          <a:p>
            <a:fld id="{D9550142-B990-490A-A107-ED7302A7FD52}" type="slidenum">
              <a:rPr kumimoji="1" lang="ja-JP" altLang="en-US" smtClean="0"/>
              <a:pPr/>
              <a:t>‹#›</a:t>
            </a:fld>
            <a:endParaRPr kumimoji="1" lang="ja-JP" altLang="en-US"/>
          </a:p>
        </p:txBody>
      </p:sp>
    </p:spTree>
    <p:extLst>
      <p:ext uri="{BB962C8B-B14F-4D97-AF65-F5344CB8AC3E}">
        <p14:creationId xmlns:p14="http://schemas.microsoft.com/office/powerpoint/2010/main" val="3854932216"/>
      </p:ext>
    </p:extLst>
  </p:cSld>
  <p:clrMapOvr>
    <a:masterClrMapping/>
  </p:clrMapOvr>
  <p:extLst>
    <p:ext uri="{DCECCB84-F9BA-43D5-87BE-67443E8EF086}">
      <p15:sldGuideLst xmlns:p15="http://schemas.microsoft.com/office/powerpoint/2012/main">
        <p15:guide id="1" pos="1100" userDrawn="1">
          <p15:clr>
            <a:srgbClr val="FBAE40"/>
          </p15:clr>
        </p15:guide>
      </p15:sldGuideLst>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中面 A">
    <p:spTree>
      <p:nvGrpSpPr>
        <p:cNvPr id="1" name=""/>
        <p:cNvGrpSpPr/>
        <p:nvPr/>
      </p:nvGrpSpPr>
      <p:grpSpPr>
        <a:xfrm>
          <a:off x="0" y="0"/>
          <a:ext cx="0" cy="0"/>
          <a:chOff x="0" y="0"/>
          <a:chExt cx="0" cy="0"/>
        </a:xfrm>
      </p:grpSpPr>
      <p:sp>
        <p:nvSpPr>
          <p:cNvPr id="25" name="ページタイトル">
            <a:extLst>
              <a:ext uri="{FF2B5EF4-FFF2-40B4-BE49-F238E27FC236}">
                <a16:creationId xmlns:a16="http://schemas.microsoft.com/office/drawing/2014/main" id="{B161F847-12DE-428F-B720-87FF3F5725E1}"/>
              </a:ext>
            </a:extLst>
          </p:cNvPr>
          <p:cNvSpPr>
            <a:spLocks noGrp="1"/>
          </p:cNvSpPr>
          <p:nvPr>
            <p:ph type="subTitle" idx="10" hasCustomPrompt="1"/>
          </p:nvPr>
        </p:nvSpPr>
        <p:spPr>
          <a:xfrm>
            <a:off x="539999" y="365658"/>
            <a:ext cx="9610163" cy="369332"/>
          </a:xfrm>
          <a:prstGeom prst="rect">
            <a:avLst/>
          </a:prstGeom>
        </p:spPr>
        <p:txBody>
          <a:bodyPr bIns="0" anchor="t" anchorCtr="0">
            <a:spAutoFit/>
          </a:bodyPr>
          <a:lstStyle>
            <a:lvl1pPr marL="0" indent="0" fontAlgn="ctr">
              <a:lnSpc>
                <a:spcPct val="100000"/>
              </a:lnSpc>
              <a:spcAft>
                <a:spcPts val="0"/>
              </a:spcAft>
              <a:buNone/>
              <a:defRPr sz="2400" b="1" spc="100" baseline="0">
                <a:solidFill>
                  <a:srgbClr val="000000"/>
                </a:solidFill>
                <a:latin typeface="メイリオ" panose="020B0604030504040204" pitchFamily="50" charset="-128"/>
                <a:ea typeface="メイリオ" panose="020B0604030504040204" pitchFamily="50" charset="-128"/>
              </a:defRPr>
            </a:lvl1pPr>
          </a:lstStyle>
          <a:p>
            <a:r>
              <a:rPr kumimoji="1" lang="ja-JP" altLang="en-US" dirty="0"/>
              <a:t>ページタイトル</a:t>
            </a:r>
          </a:p>
        </p:txBody>
      </p:sp>
      <p:sp>
        <p:nvSpPr>
          <p:cNvPr id="14" name="テキスト プレースホルダー">
            <a:extLst>
              <a:ext uri="{FF2B5EF4-FFF2-40B4-BE49-F238E27FC236}">
                <a16:creationId xmlns:a16="http://schemas.microsoft.com/office/drawing/2014/main" id="{C5005A2F-F349-4408-B392-B5A703E94D03}"/>
              </a:ext>
            </a:extLst>
          </p:cNvPr>
          <p:cNvSpPr>
            <a:spLocks noGrp="1"/>
          </p:cNvSpPr>
          <p:nvPr>
            <p:ph type="body" sz="quarter" idx="16" hasCustomPrompt="1"/>
          </p:nvPr>
        </p:nvSpPr>
        <p:spPr>
          <a:xfrm>
            <a:off x="539750" y="827509"/>
            <a:ext cx="9612313" cy="1609841"/>
          </a:xfrm>
          <a:prstGeom prst="rect">
            <a:avLst/>
          </a:prstGeom>
          <a:solidFill>
            <a:srgbClr val="99D6EC"/>
          </a:solidFill>
        </p:spPr>
        <p:txBody>
          <a:bodyPr lIns="180000" tIns="108000" rIns="180000" bIns="72000"/>
          <a:lstStyle>
            <a:lvl1pPr marL="255600" indent="-255600">
              <a:lnSpc>
                <a:spcPct val="110000"/>
              </a:lnSpc>
              <a:spcAft>
                <a:spcPts val="600"/>
              </a:spcAft>
              <a:buClr>
                <a:srgbClr val="003B83"/>
              </a:buClr>
              <a:buSzPct val="100000"/>
              <a:buFont typeface="Wingdings" panose="05000000000000000000" pitchFamily="2" charset="2"/>
              <a:buChar char="l"/>
              <a:defRPr sz="2000" b="0" spc="0" baseline="0">
                <a:solidFill>
                  <a:srgbClr val="000000"/>
                </a:solidFill>
                <a:latin typeface="メイリオ" panose="020B0604030504040204" pitchFamily="50" charset="-128"/>
                <a:ea typeface="メイリオ" panose="020B0604030504040204" pitchFamily="50" charset="-128"/>
              </a:defRPr>
            </a:lvl1pPr>
            <a:lvl2pPr marL="628650" indent="-266700">
              <a:lnSpc>
                <a:spcPct val="110000"/>
              </a:lnSpc>
              <a:spcAft>
                <a:spcPts val="300"/>
              </a:spcAft>
              <a:buSzPct val="100000"/>
              <a:defRPr sz="1600" b="0" spc="0" baseline="0">
                <a:latin typeface="メイリオ" panose="020B0604030504040204" pitchFamily="50" charset="-128"/>
                <a:ea typeface="メイリオ" panose="020B0604030504040204" pitchFamily="50" charset="-128"/>
              </a:defRPr>
            </a:lvl2pPr>
            <a:lvl3pPr marL="806450" indent="-180975">
              <a:lnSpc>
                <a:spcPct val="110000"/>
              </a:lnSpc>
              <a:spcAft>
                <a:spcPts val="300"/>
              </a:spcAft>
              <a:buSzPct val="70000"/>
              <a:buFont typeface="Wingdings" panose="05000000000000000000" pitchFamily="2" charset="2"/>
              <a:buChar char="l"/>
              <a:defRPr sz="1400" b="0" spc="0" baseline="0">
                <a:latin typeface="メイリオ" panose="020B0604030504040204" pitchFamily="50" charset="-128"/>
                <a:ea typeface="メイリオ" panose="020B0604030504040204" pitchFamily="50" charset="-128"/>
              </a:defRPr>
            </a:lvl3pPr>
            <a:lvl4pPr marL="982663" indent="-142875">
              <a:lnSpc>
                <a:spcPct val="110000"/>
              </a:lnSpc>
              <a:spcAft>
                <a:spcPts val="300"/>
              </a:spcAft>
              <a:defRPr sz="1200" b="0" spc="0" baseline="0">
                <a:latin typeface="メイリオ" panose="020B0604030504040204" pitchFamily="50" charset="-128"/>
                <a:ea typeface="メイリオ" panose="020B0604030504040204" pitchFamily="50" charset="-128"/>
              </a:defRPr>
            </a:lvl4pPr>
            <a:lvl5pPr marL="1071563" indent="-107950">
              <a:lnSpc>
                <a:spcPct val="110000"/>
              </a:lnSpc>
              <a:spcAft>
                <a:spcPts val="300"/>
              </a:spcAft>
              <a:defRPr sz="1100" b="0" spc="0" baseline="0">
                <a:latin typeface="メイリオ" panose="020B0604030504040204" pitchFamily="50" charset="-128"/>
                <a:ea typeface="メイリオ" panose="020B0604030504040204" pitchFamily="50" charset="-128"/>
              </a:defRPr>
            </a:lvl5pPr>
          </a:lstStyle>
          <a:p>
            <a:pPr lvl="0"/>
            <a:r>
              <a:rPr kumimoji="1" lang="ja-JP" altLang="en-US" dirty="0"/>
              <a:t>第</a:t>
            </a:r>
            <a:r>
              <a:rPr kumimoji="1" lang="en-US" altLang="ja-JP" dirty="0"/>
              <a:t>1</a:t>
            </a:r>
            <a:r>
              <a:rPr kumimoji="1" lang="ja-JP" altLang="en-US" dirty="0"/>
              <a:t>レベル </a:t>
            </a:r>
            <a:r>
              <a:rPr kumimoji="1" lang="en-US" altLang="ja-JP" dirty="0"/>
              <a:t>20pt</a:t>
            </a:r>
            <a:endParaRPr kumimoji="1" lang="ja-JP" altLang="en-US" dirty="0"/>
          </a:p>
          <a:p>
            <a:pPr lvl="1"/>
            <a:r>
              <a:rPr kumimoji="1" lang="ja-JP" altLang="en-US" dirty="0"/>
              <a:t>第</a:t>
            </a:r>
            <a:r>
              <a:rPr kumimoji="1" lang="en-US" altLang="ja-JP" dirty="0"/>
              <a:t>2</a:t>
            </a:r>
            <a:r>
              <a:rPr kumimoji="1" lang="ja-JP" altLang="en-US" dirty="0"/>
              <a:t>レベル </a:t>
            </a:r>
            <a:r>
              <a:rPr kumimoji="1" lang="en-US" altLang="ja-JP" dirty="0"/>
              <a:t>16pt</a:t>
            </a:r>
            <a:endParaRPr kumimoji="1" lang="ja-JP" altLang="en-US" dirty="0"/>
          </a:p>
          <a:p>
            <a:pPr lvl="2"/>
            <a:r>
              <a:rPr kumimoji="1" lang="ja-JP" altLang="en-US" dirty="0"/>
              <a:t>第</a:t>
            </a:r>
            <a:r>
              <a:rPr kumimoji="1" lang="en-US" altLang="ja-JP" dirty="0"/>
              <a:t>3</a:t>
            </a:r>
            <a:r>
              <a:rPr kumimoji="1" lang="ja-JP" altLang="en-US" dirty="0"/>
              <a:t>レベル </a:t>
            </a:r>
            <a:r>
              <a:rPr kumimoji="1" lang="en-US" altLang="ja-JP" dirty="0"/>
              <a:t>14pt</a:t>
            </a:r>
            <a:endParaRPr kumimoji="1" lang="ja-JP" altLang="en-US" dirty="0"/>
          </a:p>
          <a:p>
            <a:pPr lvl="3"/>
            <a:r>
              <a:rPr kumimoji="1" lang="ja-JP" altLang="en-US" dirty="0"/>
              <a:t>第</a:t>
            </a:r>
            <a:r>
              <a:rPr kumimoji="1" lang="en-US" altLang="ja-JP" dirty="0"/>
              <a:t>4</a:t>
            </a:r>
            <a:r>
              <a:rPr kumimoji="1" lang="ja-JP" altLang="en-US" dirty="0"/>
              <a:t>レベル </a:t>
            </a:r>
            <a:r>
              <a:rPr kumimoji="1" lang="en-US" altLang="ja-JP" dirty="0"/>
              <a:t>12pt</a:t>
            </a:r>
            <a:endParaRPr kumimoji="1" lang="ja-JP" altLang="en-US" dirty="0"/>
          </a:p>
          <a:p>
            <a:pPr lvl="4"/>
            <a:r>
              <a:rPr kumimoji="1" lang="ja-JP" altLang="en-US" dirty="0"/>
              <a:t>第</a:t>
            </a:r>
            <a:r>
              <a:rPr kumimoji="1" lang="en-US" altLang="ja-JP" dirty="0"/>
              <a:t>5</a:t>
            </a:r>
            <a:r>
              <a:rPr kumimoji="1" lang="ja-JP" altLang="en-US" dirty="0"/>
              <a:t>レベル </a:t>
            </a:r>
            <a:r>
              <a:rPr kumimoji="1" lang="en-US" altLang="ja-JP" dirty="0"/>
              <a:t>11pt</a:t>
            </a:r>
            <a:endParaRPr kumimoji="1" lang="ja-JP" altLang="en-US" dirty="0"/>
          </a:p>
        </p:txBody>
      </p:sp>
      <p:sp>
        <p:nvSpPr>
          <p:cNvPr id="21" name="スライド番号プレースホルダー 4">
            <a:extLst>
              <a:ext uri="{FF2B5EF4-FFF2-40B4-BE49-F238E27FC236}">
                <a16:creationId xmlns:a16="http://schemas.microsoft.com/office/drawing/2014/main" id="{417C67FF-EBE4-48AB-B8F4-34A3A135B816}"/>
              </a:ext>
            </a:extLst>
          </p:cNvPr>
          <p:cNvSpPr>
            <a:spLocks noGrp="1"/>
          </p:cNvSpPr>
          <p:nvPr>
            <p:ph type="sldNum" sz="quarter" idx="12"/>
          </p:nvPr>
        </p:nvSpPr>
        <p:spPr>
          <a:xfrm>
            <a:off x="8285911" y="7241306"/>
            <a:ext cx="2311400" cy="288033"/>
          </a:xfrm>
          <a:prstGeom prst="rect">
            <a:avLst/>
          </a:prstGeom>
        </p:spPr>
        <p:txBody>
          <a:bodyPr/>
          <a:lstStyle>
            <a:lvl1pPr algn="r">
              <a:defRPr sz="1400">
                <a:latin typeface="メイリオ" panose="020B0604030504040204" pitchFamily="50" charset="-128"/>
                <a:ea typeface="メイリオ" panose="020B0604030504040204" pitchFamily="50" charset="-128"/>
              </a:defRPr>
            </a:lvl1pPr>
          </a:lstStyle>
          <a:p>
            <a:fld id="{D9550142-B990-490A-A107-ED7302A7FD52}" type="slidenum">
              <a:rPr kumimoji="1" lang="ja-JP" altLang="en-US" smtClean="0"/>
              <a:pPr/>
              <a:t>‹#›</a:t>
            </a:fld>
            <a:endParaRPr kumimoji="1" lang="ja-JP" altLang="en-US"/>
          </a:p>
        </p:txBody>
      </p:sp>
      <p:sp>
        <p:nvSpPr>
          <p:cNvPr id="23" name="出所">
            <a:extLst>
              <a:ext uri="{FF2B5EF4-FFF2-40B4-BE49-F238E27FC236}">
                <a16:creationId xmlns:a16="http://schemas.microsoft.com/office/drawing/2014/main" id="{89205F9A-1A26-4FE1-BAC8-5AE2F3C60E80}"/>
              </a:ext>
            </a:extLst>
          </p:cNvPr>
          <p:cNvSpPr>
            <a:spLocks noGrp="1"/>
          </p:cNvSpPr>
          <p:nvPr>
            <p:ph type="body" sz="quarter" idx="20" hasCustomPrompt="1"/>
          </p:nvPr>
        </p:nvSpPr>
        <p:spPr>
          <a:xfrm>
            <a:off x="538162" y="6956783"/>
            <a:ext cx="9612000" cy="135422"/>
          </a:xfrm>
        </p:spPr>
        <p:txBody>
          <a:bodyPr anchor="b" anchorCtr="0"/>
          <a:lstStyle>
            <a:lvl1pPr marL="252000" indent="-252000" fontAlgn="ctr">
              <a:lnSpc>
                <a:spcPct val="110000"/>
              </a:lnSpc>
              <a:spcAft>
                <a:spcPts val="0"/>
              </a:spcAft>
              <a:buNone/>
              <a:defRPr sz="800" b="0">
                <a:solidFill>
                  <a:srgbClr val="000000"/>
                </a:solidFill>
              </a:defRPr>
            </a:lvl1pPr>
          </a:lstStyle>
          <a:p>
            <a:pPr lvl="0"/>
            <a:r>
              <a:rPr kumimoji="1" lang="ja-JP" altLang="en-US" dirty="0"/>
              <a:t>出所）</a:t>
            </a:r>
          </a:p>
        </p:txBody>
      </p:sp>
    </p:spTree>
    <p:extLst>
      <p:ext uri="{BB962C8B-B14F-4D97-AF65-F5344CB8AC3E}">
        <p14:creationId xmlns:p14="http://schemas.microsoft.com/office/powerpoint/2010/main" val="1243139589"/>
      </p:ext>
    </p:extLst>
  </p:cSld>
  <p:clrMapOvr>
    <a:masterClrMapping/>
  </p:clrMapOvr>
  <p:extLst>
    <p:ext uri="{DCECCB84-F9BA-43D5-87BE-67443E8EF086}">
      <p15:sldGuideLst xmlns:p15="http://schemas.microsoft.com/office/powerpoint/2012/main">
        <p15:guide id="7" orient="horz" pos="1088" userDrawn="1">
          <p15:clr>
            <a:srgbClr val="FBAE40"/>
          </p15:clr>
        </p15:guide>
        <p15:guide id="9" pos="3242" userDrawn="1">
          <p15:clr>
            <a:srgbClr val="FBAE40"/>
          </p15:clr>
        </p15:guide>
        <p15:guide id="10" pos="3491" userDrawn="1">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中面 タイトルのみ">
    <p:spTree>
      <p:nvGrpSpPr>
        <p:cNvPr id="1" name=""/>
        <p:cNvGrpSpPr/>
        <p:nvPr/>
      </p:nvGrpSpPr>
      <p:grpSpPr>
        <a:xfrm>
          <a:off x="0" y="0"/>
          <a:ext cx="0" cy="0"/>
          <a:chOff x="0" y="0"/>
          <a:chExt cx="0" cy="0"/>
        </a:xfrm>
      </p:grpSpPr>
      <p:cxnSp>
        <p:nvCxnSpPr>
          <p:cNvPr id="12" name="ライン_フッター">
            <a:extLst>
              <a:ext uri="{FF2B5EF4-FFF2-40B4-BE49-F238E27FC236}">
                <a16:creationId xmlns:a16="http://schemas.microsoft.com/office/drawing/2014/main" id="{65B17515-FD1C-4DA3-906A-E7D62E556228}"/>
              </a:ext>
            </a:extLst>
          </p:cNvPr>
          <p:cNvCxnSpPr>
            <a:cxnSpLocks/>
          </p:cNvCxnSpPr>
          <p:nvPr userDrawn="1"/>
        </p:nvCxnSpPr>
        <p:spPr>
          <a:xfrm>
            <a:off x="450000" y="7236000"/>
            <a:ext cx="9792000" cy="0"/>
          </a:xfrm>
          <a:prstGeom prst="line">
            <a:avLst/>
          </a:prstGeom>
          <a:ln w="4445">
            <a:solidFill>
              <a:srgbClr val="939292"/>
            </a:solidFill>
          </a:ln>
        </p:spPr>
        <p:style>
          <a:lnRef idx="1">
            <a:schemeClr val="accent1"/>
          </a:lnRef>
          <a:fillRef idx="0">
            <a:schemeClr val="accent1"/>
          </a:fillRef>
          <a:effectRef idx="0">
            <a:schemeClr val="accent1"/>
          </a:effectRef>
          <a:fontRef idx="minor">
            <a:schemeClr val="tx1"/>
          </a:fontRef>
        </p:style>
      </p:cxnSp>
      <p:cxnSp>
        <p:nvCxnSpPr>
          <p:cNvPr id="26" name="ライン_ヘッダー">
            <a:extLst>
              <a:ext uri="{FF2B5EF4-FFF2-40B4-BE49-F238E27FC236}">
                <a16:creationId xmlns:a16="http://schemas.microsoft.com/office/drawing/2014/main" id="{52050FBC-610C-4422-A2F2-453C99DC1F81}"/>
              </a:ext>
            </a:extLst>
          </p:cNvPr>
          <p:cNvCxnSpPr>
            <a:cxnSpLocks/>
          </p:cNvCxnSpPr>
          <p:nvPr userDrawn="1"/>
        </p:nvCxnSpPr>
        <p:spPr>
          <a:xfrm>
            <a:off x="449263" y="1386000"/>
            <a:ext cx="9792549" cy="0"/>
          </a:xfrm>
          <a:prstGeom prst="line">
            <a:avLst/>
          </a:prstGeom>
          <a:ln w="7620">
            <a:solidFill>
              <a:schemeClr val="tx2"/>
            </a:solidFill>
          </a:ln>
        </p:spPr>
        <p:style>
          <a:lnRef idx="1">
            <a:schemeClr val="accent1"/>
          </a:lnRef>
          <a:fillRef idx="0">
            <a:schemeClr val="accent1"/>
          </a:fillRef>
          <a:effectRef idx="0">
            <a:schemeClr val="accent1"/>
          </a:effectRef>
          <a:fontRef idx="minor">
            <a:schemeClr val="tx1"/>
          </a:fontRef>
        </p:style>
      </p:cxnSp>
      <p:sp>
        <p:nvSpPr>
          <p:cNvPr id="16" name="出所">
            <a:extLst>
              <a:ext uri="{FF2B5EF4-FFF2-40B4-BE49-F238E27FC236}">
                <a16:creationId xmlns:a16="http://schemas.microsoft.com/office/drawing/2014/main" id="{97700847-9422-4DA0-8E52-7CE7387F263B}"/>
              </a:ext>
            </a:extLst>
          </p:cNvPr>
          <p:cNvSpPr>
            <a:spLocks noGrp="1"/>
          </p:cNvSpPr>
          <p:nvPr>
            <p:ph type="body" sz="quarter" idx="20" hasCustomPrompt="1"/>
          </p:nvPr>
        </p:nvSpPr>
        <p:spPr>
          <a:xfrm>
            <a:off x="538163" y="6956578"/>
            <a:ext cx="9612000" cy="135422"/>
          </a:xfrm>
        </p:spPr>
        <p:txBody>
          <a:bodyPr anchor="b" anchorCtr="0"/>
          <a:lstStyle>
            <a:lvl1pPr marL="252000" indent="-252000" fontAlgn="ctr">
              <a:lnSpc>
                <a:spcPct val="110000"/>
              </a:lnSpc>
              <a:spcAft>
                <a:spcPts val="0"/>
              </a:spcAft>
              <a:buNone/>
              <a:defRPr sz="800" b="0">
                <a:solidFill>
                  <a:srgbClr val="000000"/>
                </a:solidFill>
              </a:defRPr>
            </a:lvl1pPr>
          </a:lstStyle>
          <a:p>
            <a:pPr lvl="0"/>
            <a:r>
              <a:rPr kumimoji="1" lang="ja-JP" altLang="en-US" dirty="0"/>
              <a:t>出所）</a:t>
            </a:r>
          </a:p>
        </p:txBody>
      </p:sp>
      <p:sp>
        <p:nvSpPr>
          <p:cNvPr id="17" name="ページタイトル">
            <a:extLst>
              <a:ext uri="{FF2B5EF4-FFF2-40B4-BE49-F238E27FC236}">
                <a16:creationId xmlns:a16="http://schemas.microsoft.com/office/drawing/2014/main" id="{86EF78FA-46F9-4E91-B551-78B582C676EB}"/>
              </a:ext>
            </a:extLst>
          </p:cNvPr>
          <p:cNvSpPr>
            <a:spLocks noGrp="1"/>
          </p:cNvSpPr>
          <p:nvPr>
            <p:ph type="subTitle" idx="10" hasCustomPrompt="1"/>
          </p:nvPr>
        </p:nvSpPr>
        <p:spPr>
          <a:xfrm>
            <a:off x="540000" y="844765"/>
            <a:ext cx="9216000" cy="487235"/>
          </a:xfrm>
          <a:prstGeom prst="rect">
            <a:avLst/>
          </a:prstGeom>
        </p:spPr>
        <p:txBody>
          <a:bodyPr bIns="108000" anchor="b" anchorCtr="0">
            <a:noAutofit/>
          </a:bodyPr>
          <a:lstStyle>
            <a:lvl1pPr marL="0" indent="0" fontAlgn="base">
              <a:lnSpc>
                <a:spcPct val="110000"/>
              </a:lnSpc>
              <a:spcAft>
                <a:spcPts val="0"/>
              </a:spcAft>
              <a:buNone/>
              <a:defRPr sz="2400" b="1" spc="100" baseline="0">
                <a:solidFill>
                  <a:srgbClr val="003B83"/>
                </a:solidFill>
              </a:defRPr>
            </a:lvl1pPr>
          </a:lstStyle>
          <a:p>
            <a:r>
              <a:rPr kumimoji="1" lang="ja-JP" altLang="en-US" dirty="0"/>
              <a:t>ページタイトル</a:t>
            </a:r>
          </a:p>
        </p:txBody>
      </p:sp>
      <p:sp>
        <p:nvSpPr>
          <p:cNvPr id="3" name="X.X Section（節）">
            <a:extLst>
              <a:ext uri="{FF2B5EF4-FFF2-40B4-BE49-F238E27FC236}">
                <a16:creationId xmlns:a16="http://schemas.microsoft.com/office/drawing/2014/main" id="{C66AD045-63CF-4DB0-971A-539A4EE33DBF}"/>
              </a:ext>
            </a:extLst>
          </p:cNvPr>
          <p:cNvSpPr>
            <a:spLocks noGrp="1"/>
          </p:cNvSpPr>
          <p:nvPr>
            <p:ph type="title" hasCustomPrompt="1"/>
          </p:nvPr>
        </p:nvSpPr>
        <p:spPr>
          <a:xfrm>
            <a:off x="539906" y="360696"/>
            <a:ext cx="9216000" cy="216000"/>
          </a:xfrm>
        </p:spPr>
        <p:txBody>
          <a:bodyPr anchor="t" anchorCtr="0">
            <a:noAutofit/>
          </a:bodyPr>
          <a:lstStyle>
            <a:lvl1pPr fontAlgn="ctr">
              <a:lnSpc>
                <a:spcPct val="100000"/>
              </a:lnSpc>
              <a:defRPr sz="1400" b="0">
                <a:solidFill>
                  <a:srgbClr val="003B83"/>
                </a:solidFill>
              </a:defRPr>
            </a:lvl1pPr>
          </a:lstStyle>
          <a:p>
            <a:r>
              <a:rPr kumimoji="1" lang="en-US" altLang="ja-JP" dirty="0"/>
              <a:t>X.X</a:t>
            </a:r>
            <a:r>
              <a:rPr kumimoji="1" lang="ja-JP" altLang="en-US" dirty="0"/>
              <a:t> </a:t>
            </a:r>
            <a:r>
              <a:rPr kumimoji="1" lang="en-US" altLang="ja-JP" dirty="0"/>
              <a:t>Section</a:t>
            </a:r>
            <a:r>
              <a:rPr kumimoji="1" lang="ja-JP" altLang="en-US" dirty="0"/>
              <a:t>（節）</a:t>
            </a:r>
          </a:p>
        </p:txBody>
      </p:sp>
      <p:sp>
        <p:nvSpPr>
          <p:cNvPr id="20" name="スライド番号プレースホルダー 4">
            <a:extLst>
              <a:ext uri="{FF2B5EF4-FFF2-40B4-BE49-F238E27FC236}">
                <a16:creationId xmlns:a16="http://schemas.microsoft.com/office/drawing/2014/main" id="{CFBCBECA-9E19-41AD-A3CE-13C770F7F492}"/>
              </a:ext>
            </a:extLst>
          </p:cNvPr>
          <p:cNvSpPr>
            <a:spLocks noGrp="1"/>
          </p:cNvSpPr>
          <p:nvPr>
            <p:ph type="sldNum" sz="quarter" idx="12"/>
          </p:nvPr>
        </p:nvSpPr>
        <p:spPr>
          <a:xfrm>
            <a:off x="8285911" y="7241306"/>
            <a:ext cx="2311400" cy="288033"/>
          </a:xfrm>
          <a:prstGeom prst="rect">
            <a:avLst/>
          </a:prstGeom>
        </p:spPr>
        <p:txBody>
          <a:bodyPr/>
          <a:lstStyle>
            <a:lvl1pPr algn="r">
              <a:defRPr sz="1400">
                <a:latin typeface="メイリオ" panose="020B0604030504040204" pitchFamily="50" charset="-128"/>
                <a:ea typeface="メイリオ" panose="020B0604030504040204" pitchFamily="50" charset="-128"/>
              </a:defRPr>
            </a:lvl1pPr>
          </a:lstStyle>
          <a:p>
            <a:fld id="{D9550142-B990-490A-A107-ED7302A7FD52}" type="slidenum">
              <a:rPr kumimoji="1" lang="ja-JP" altLang="en-US" smtClean="0"/>
              <a:pPr/>
              <a:t>‹#›</a:t>
            </a:fld>
            <a:endParaRPr kumimoji="1" lang="ja-JP" altLang="en-US"/>
          </a:p>
        </p:txBody>
      </p:sp>
    </p:spTree>
    <p:extLst>
      <p:ext uri="{BB962C8B-B14F-4D97-AF65-F5344CB8AC3E}">
        <p14:creationId xmlns:p14="http://schemas.microsoft.com/office/powerpoint/2010/main" val="1157811695"/>
      </p:ext>
    </p:extLst>
  </p:cSld>
  <p:clrMapOvr>
    <a:masterClrMapping/>
  </p:clrMapOvr>
  <p:extLst>
    <p:ext uri="{DCECCB84-F9BA-43D5-87BE-67443E8EF086}">
      <p15:sldGuideLst xmlns:p15="http://schemas.microsoft.com/office/powerpoint/2012/main">
        <p15:guide id="7" orient="horz" pos="1088">
          <p15:clr>
            <a:srgbClr val="FBAE40"/>
          </p15:clr>
        </p15:guide>
        <p15:guide id="9" pos="3242">
          <p15:clr>
            <a:srgbClr val="FBAE40"/>
          </p15:clr>
        </p15:guide>
        <p15:guide id="10" pos="3492">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White">
    <p:spTree>
      <p:nvGrpSpPr>
        <p:cNvPr id="1" name=""/>
        <p:cNvGrpSpPr/>
        <p:nvPr/>
      </p:nvGrpSpPr>
      <p:grpSpPr>
        <a:xfrm>
          <a:off x="0" y="0"/>
          <a:ext cx="0" cy="0"/>
          <a:chOff x="0" y="0"/>
          <a:chExt cx="0" cy="0"/>
        </a:xfrm>
      </p:grpSpPr>
      <p:cxnSp>
        <p:nvCxnSpPr>
          <p:cNvPr id="7" name="ライン_フッター">
            <a:extLst>
              <a:ext uri="{FF2B5EF4-FFF2-40B4-BE49-F238E27FC236}">
                <a16:creationId xmlns:a16="http://schemas.microsoft.com/office/drawing/2014/main" id="{2FF4C60B-F9C0-43ED-8DCE-DA74A6327812}"/>
              </a:ext>
            </a:extLst>
          </p:cNvPr>
          <p:cNvCxnSpPr>
            <a:cxnSpLocks/>
          </p:cNvCxnSpPr>
          <p:nvPr userDrawn="1"/>
        </p:nvCxnSpPr>
        <p:spPr>
          <a:xfrm>
            <a:off x="450000" y="7236000"/>
            <a:ext cx="9792000" cy="0"/>
          </a:xfrm>
          <a:prstGeom prst="line">
            <a:avLst/>
          </a:prstGeom>
          <a:ln w="4445">
            <a:solidFill>
              <a:srgbClr val="939292"/>
            </a:solidFill>
          </a:ln>
        </p:spPr>
        <p:style>
          <a:lnRef idx="1">
            <a:schemeClr val="accent1"/>
          </a:lnRef>
          <a:fillRef idx="0">
            <a:schemeClr val="accent1"/>
          </a:fillRef>
          <a:effectRef idx="0">
            <a:schemeClr val="accent1"/>
          </a:effectRef>
          <a:fontRef idx="minor">
            <a:schemeClr val="tx1"/>
          </a:fontRef>
        </p:style>
      </p:cxnSp>
      <p:cxnSp>
        <p:nvCxnSpPr>
          <p:cNvPr id="4" name="ライン_フッター">
            <a:extLst>
              <a:ext uri="{FF2B5EF4-FFF2-40B4-BE49-F238E27FC236}">
                <a16:creationId xmlns:a16="http://schemas.microsoft.com/office/drawing/2014/main" id="{37C10D3E-0E90-4B2D-B19B-B0D91DC45F57}"/>
              </a:ext>
            </a:extLst>
          </p:cNvPr>
          <p:cNvCxnSpPr>
            <a:cxnSpLocks/>
          </p:cNvCxnSpPr>
          <p:nvPr userDrawn="1"/>
        </p:nvCxnSpPr>
        <p:spPr>
          <a:xfrm>
            <a:off x="450000" y="7236000"/>
            <a:ext cx="9792000" cy="0"/>
          </a:xfrm>
          <a:prstGeom prst="line">
            <a:avLst/>
          </a:prstGeom>
          <a:ln w="4445">
            <a:solidFill>
              <a:srgbClr val="939292"/>
            </a:solidFill>
          </a:ln>
        </p:spPr>
        <p:style>
          <a:lnRef idx="1">
            <a:schemeClr val="accent1"/>
          </a:lnRef>
          <a:fillRef idx="0">
            <a:schemeClr val="accent1"/>
          </a:fillRef>
          <a:effectRef idx="0">
            <a:schemeClr val="accent1"/>
          </a:effectRef>
          <a:fontRef idx="minor">
            <a:schemeClr val="tx1"/>
          </a:fontRef>
        </p:style>
      </p:cxnSp>
      <p:sp>
        <p:nvSpPr>
          <p:cNvPr id="9" name="スライド番号プレースホルダー 4">
            <a:extLst>
              <a:ext uri="{FF2B5EF4-FFF2-40B4-BE49-F238E27FC236}">
                <a16:creationId xmlns:a16="http://schemas.microsoft.com/office/drawing/2014/main" id="{334E2605-51B2-49E6-A1AB-284BCFA4CFBF}"/>
              </a:ext>
            </a:extLst>
          </p:cNvPr>
          <p:cNvSpPr>
            <a:spLocks noGrp="1"/>
          </p:cNvSpPr>
          <p:nvPr>
            <p:ph type="sldNum" sz="quarter" idx="12"/>
          </p:nvPr>
        </p:nvSpPr>
        <p:spPr>
          <a:xfrm>
            <a:off x="8285911" y="7241306"/>
            <a:ext cx="2311400" cy="288033"/>
          </a:xfrm>
          <a:prstGeom prst="rect">
            <a:avLst/>
          </a:prstGeom>
        </p:spPr>
        <p:txBody>
          <a:bodyPr/>
          <a:lstStyle>
            <a:lvl1pPr algn="r">
              <a:defRPr sz="1400">
                <a:latin typeface="メイリオ" panose="020B0604030504040204" pitchFamily="50" charset="-128"/>
                <a:ea typeface="メイリオ" panose="020B0604030504040204" pitchFamily="50" charset="-128"/>
              </a:defRPr>
            </a:lvl1pPr>
          </a:lstStyle>
          <a:p>
            <a:fld id="{D9550142-B990-490A-A107-ED7302A7FD52}" type="slidenum">
              <a:rPr kumimoji="1" lang="ja-JP" altLang="en-US" smtClean="0"/>
              <a:pPr/>
              <a:t>‹#›</a:t>
            </a:fld>
            <a:endParaRPr kumimoji="1" lang="ja-JP" altLang="en-US"/>
          </a:p>
        </p:txBody>
      </p:sp>
    </p:spTree>
    <p:extLst>
      <p:ext uri="{BB962C8B-B14F-4D97-AF65-F5344CB8AC3E}">
        <p14:creationId xmlns:p14="http://schemas.microsoft.com/office/powerpoint/2010/main" val="900285077"/>
      </p:ext>
    </p:extLst>
  </p:cSld>
  <p:clrMapOvr>
    <a:masterClrMapping/>
  </p:clrMapOvr>
  <p:extLst>
    <p:ext uri="{DCECCB84-F9BA-43D5-87BE-67443E8EF086}">
      <p15:sldGuideLst xmlns:p15="http://schemas.microsoft.com/office/powerpoint/2012/main">
        <p15:guide id="2" pos="3242" userDrawn="1">
          <p15:clr>
            <a:srgbClr val="FBAE40"/>
          </p15:clr>
        </p15:guide>
        <p15:guide id="9" pos="3491" userDrawn="1">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98384DD8-A828-4733-48A1-7838CEB5A07B}"/>
              </a:ext>
            </a:extLst>
          </p:cNvPr>
          <p:cNvSpPr>
            <a:spLocks noGrp="1"/>
          </p:cNvSpPr>
          <p:nvPr>
            <p:ph type="dt" sz="half" idx="10"/>
          </p:nvPr>
        </p:nvSpPr>
        <p:spPr/>
        <p:txBody>
          <a:bodyPr/>
          <a:lstStyle/>
          <a:p>
            <a:endParaRPr kumimoji="1" lang="ja-JP" altLang="en-US"/>
          </a:p>
        </p:txBody>
      </p:sp>
      <p:sp>
        <p:nvSpPr>
          <p:cNvPr id="3" name="フッター プレースホルダー 2">
            <a:extLst>
              <a:ext uri="{FF2B5EF4-FFF2-40B4-BE49-F238E27FC236}">
                <a16:creationId xmlns:a16="http://schemas.microsoft.com/office/drawing/2014/main" id="{8FFA17F8-40F6-2E6C-61FC-CC51AA4EE6EA}"/>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B6E1D87A-FA31-573C-F12E-184E0AC88D7C}"/>
              </a:ext>
            </a:extLst>
          </p:cNvPr>
          <p:cNvSpPr>
            <a:spLocks noGrp="1"/>
          </p:cNvSpPr>
          <p:nvPr>
            <p:ph type="sldNum" sz="quarter" idx="12"/>
          </p:nvPr>
        </p:nvSpPr>
        <p:spPr/>
        <p:txBody>
          <a:bodyPr/>
          <a:lstStyle/>
          <a:p>
            <a:fld id="{7D9BE134-296D-4C9F-B1AE-9B5CA892C788}" type="slidenum">
              <a:rPr kumimoji="1" lang="ja-JP" altLang="en-US" smtClean="0"/>
              <a:t>‹#›</a:t>
            </a:fld>
            <a:endParaRPr kumimoji="1" lang="ja-JP" altLang="en-US"/>
          </a:p>
        </p:txBody>
      </p:sp>
    </p:spTree>
    <p:extLst>
      <p:ext uri="{BB962C8B-B14F-4D97-AF65-F5344CB8AC3E}">
        <p14:creationId xmlns:p14="http://schemas.microsoft.com/office/powerpoint/2010/main" val="15093021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Text Placeholder">
            <a:extLst>
              <a:ext uri="{FF2B5EF4-FFF2-40B4-BE49-F238E27FC236}">
                <a16:creationId xmlns:a16="http://schemas.microsoft.com/office/drawing/2014/main" id="{6EC0AA87-ECC3-4272-B5FE-92B45A462002}"/>
              </a:ext>
            </a:extLst>
          </p:cNvPr>
          <p:cNvSpPr>
            <a:spLocks noGrp="1"/>
          </p:cNvSpPr>
          <p:nvPr>
            <p:ph type="body" idx="1"/>
          </p:nvPr>
        </p:nvSpPr>
        <p:spPr>
          <a:xfrm>
            <a:off x="538164" y="1728000"/>
            <a:ext cx="9613900" cy="1539011"/>
          </a:xfrm>
          <a:prstGeom prst="rect">
            <a:avLst/>
          </a:prstGeom>
        </p:spPr>
        <p:txBody>
          <a:bodyPr vert="horz" wrap="square" lIns="0" tIns="0" rIns="0" bIns="0" rtlCol="0">
            <a:spAutoFit/>
          </a:bodyPr>
          <a:lstStyle/>
          <a:p>
            <a:pPr lvl="0"/>
            <a:r>
              <a:rPr kumimoji="1" lang="ja-JP" altLang="en-US" dirty="0"/>
              <a:t>第</a:t>
            </a:r>
            <a:r>
              <a:rPr kumimoji="1" lang="en-US" altLang="ja-JP" dirty="0"/>
              <a:t>1</a:t>
            </a:r>
            <a:r>
              <a:rPr kumimoji="1" lang="ja-JP" altLang="en-US" dirty="0"/>
              <a:t>レベル </a:t>
            </a:r>
            <a:r>
              <a:rPr kumimoji="1" lang="en-US" altLang="ja-JP" dirty="0"/>
              <a:t>16pt</a:t>
            </a:r>
            <a:endParaRPr kumimoji="1" lang="ja-JP" altLang="en-US" dirty="0"/>
          </a:p>
          <a:p>
            <a:pPr lvl="1"/>
            <a:r>
              <a:rPr kumimoji="1" lang="ja-JP" altLang="en-US" dirty="0"/>
              <a:t>第</a:t>
            </a:r>
            <a:r>
              <a:rPr kumimoji="1" lang="en-US" altLang="ja-JP" dirty="0"/>
              <a:t>2</a:t>
            </a:r>
            <a:r>
              <a:rPr kumimoji="1" lang="ja-JP" altLang="en-US" dirty="0"/>
              <a:t>レベル </a:t>
            </a:r>
            <a:r>
              <a:rPr kumimoji="1" lang="en-US" altLang="ja-JP" dirty="0"/>
              <a:t>16pt</a:t>
            </a:r>
            <a:endParaRPr kumimoji="1" lang="ja-JP" altLang="en-US" dirty="0"/>
          </a:p>
          <a:p>
            <a:pPr lvl="2"/>
            <a:r>
              <a:rPr kumimoji="1" lang="ja-JP" altLang="en-US" dirty="0"/>
              <a:t>第</a:t>
            </a:r>
            <a:r>
              <a:rPr kumimoji="1" lang="en-US" altLang="ja-JP" dirty="0"/>
              <a:t>3</a:t>
            </a:r>
            <a:r>
              <a:rPr kumimoji="1" lang="ja-JP" altLang="en-US" dirty="0"/>
              <a:t>レベル </a:t>
            </a:r>
            <a:r>
              <a:rPr kumimoji="1" lang="en-US" altLang="ja-JP" dirty="0"/>
              <a:t>14pt</a:t>
            </a:r>
            <a:endParaRPr kumimoji="1" lang="ja-JP" altLang="en-US" dirty="0"/>
          </a:p>
          <a:p>
            <a:pPr lvl="3"/>
            <a:r>
              <a:rPr kumimoji="1" lang="ja-JP" altLang="en-US" dirty="0"/>
              <a:t>第</a:t>
            </a:r>
            <a:r>
              <a:rPr kumimoji="1" lang="en-US" altLang="ja-JP" dirty="0"/>
              <a:t>4</a:t>
            </a:r>
            <a:r>
              <a:rPr kumimoji="1" lang="ja-JP" altLang="en-US" dirty="0"/>
              <a:t>レベル </a:t>
            </a:r>
            <a:r>
              <a:rPr kumimoji="1" lang="en-US" altLang="ja-JP" dirty="0"/>
              <a:t>12pt</a:t>
            </a:r>
            <a:endParaRPr kumimoji="1" lang="ja-JP" altLang="en-US" dirty="0"/>
          </a:p>
          <a:p>
            <a:pPr lvl="4"/>
            <a:r>
              <a:rPr kumimoji="1" lang="ja-JP" altLang="en-US" dirty="0"/>
              <a:t>第</a:t>
            </a:r>
            <a:r>
              <a:rPr kumimoji="1" lang="en-US" altLang="ja-JP" dirty="0"/>
              <a:t>5</a:t>
            </a:r>
            <a:r>
              <a:rPr kumimoji="1" lang="ja-JP" altLang="en-US" dirty="0"/>
              <a:t>レベル </a:t>
            </a:r>
            <a:r>
              <a:rPr kumimoji="1" lang="en-US" altLang="ja-JP" dirty="0"/>
              <a:t>10.5pt</a:t>
            </a:r>
            <a:endParaRPr kumimoji="1" lang="ja-JP" altLang="en-US" dirty="0"/>
          </a:p>
        </p:txBody>
      </p:sp>
      <p:sp>
        <p:nvSpPr>
          <p:cNvPr id="2" name="Title Placeholder"/>
          <p:cNvSpPr>
            <a:spLocks noGrp="1"/>
          </p:cNvSpPr>
          <p:nvPr>
            <p:ph type="title"/>
          </p:nvPr>
        </p:nvSpPr>
        <p:spPr>
          <a:xfrm>
            <a:off x="539906" y="894949"/>
            <a:ext cx="9612000" cy="370101"/>
          </a:xfrm>
          <a:prstGeom prst="rect">
            <a:avLst/>
          </a:prstGeom>
        </p:spPr>
        <p:txBody>
          <a:bodyPr vert="horz" lIns="0" tIns="0" rIns="0" bIns="0" rtlCol="0" anchor="ctr">
            <a:spAutoFit/>
          </a:bodyPr>
          <a:lstStyle/>
          <a:p>
            <a:r>
              <a:rPr lang="ja-JP" altLang="en-US" dirty="0"/>
              <a:t>タイトルの書式設定</a:t>
            </a:r>
            <a:endParaRPr lang="en-US" dirty="0"/>
          </a:p>
        </p:txBody>
      </p:sp>
    </p:spTree>
    <p:extLst>
      <p:ext uri="{BB962C8B-B14F-4D97-AF65-F5344CB8AC3E}">
        <p14:creationId xmlns:p14="http://schemas.microsoft.com/office/powerpoint/2010/main" val="2388897361"/>
      </p:ext>
    </p:extLst>
  </p:cSld>
  <p:clrMap bg1="lt1" tx1="dk1" bg2="lt2" tx2="dk2" accent1="accent1" accent2="accent2" accent3="accent3" accent4="accent4" accent5="accent5" accent6="accent6" hlink="hlink" folHlink="folHlink"/>
  <p:sldLayoutIdLst>
    <p:sldLayoutId id="2147483661" r:id="rId1"/>
    <p:sldLayoutId id="2147483737" r:id="rId2"/>
    <p:sldLayoutId id="2147483707" r:id="rId3"/>
    <p:sldLayoutId id="2147483662" r:id="rId4"/>
    <p:sldLayoutId id="2147483766" r:id="rId5"/>
    <p:sldLayoutId id="2147483715" r:id="rId6"/>
    <p:sldLayoutId id="2147483767" r:id="rId7"/>
  </p:sldLayoutIdLst>
  <p:hf sldNum="0" hdr="0" ftr="0" dt="0"/>
  <p:txStyles>
    <p:titleStyle>
      <a:lvl1pPr algn="l" defTabSz="1007772" rtl="0" eaLnBrk="1" latinLnBrk="0" hangingPunct="1">
        <a:lnSpc>
          <a:spcPct val="90000"/>
        </a:lnSpc>
        <a:spcBef>
          <a:spcPct val="0"/>
        </a:spcBef>
        <a:buNone/>
        <a:defRPr kumimoji="1" sz="2600" b="1" kern="1200" spc="120" baseline="0">
          <a:solidFill>
            <a:srgbClr val="000000"/>
          </a:solidFill>
          <a:latin typeface="メイリオ" panose="020B0604030504040204" pitchFamily="50" charset="-128"/>
          <a:ea typeface="メイリオ" panose="020B0604030504040204" pitchFamily="50" charset="-128"/>
          <a:cs typeface="+mj-cs"/>
        </a:defRPr>
      </a:lvl1pPr>
    </p:titleStyle>
    <p:bodyStyle>
      <a:lvl1pPr marL="252000" marR="0" indent="-252000" algn="l" defTabSz="1007772" rtl="0" eaLnBrk="1" fontAlgn="auto" latinLnBrk="0" hangingPunct="1">
        <a:lnSpc>
          <a:spcPct val="120000"/>
        </a:lnSpc>
        <a:spcBef>
          <a:spcPts val="0"/>
        </a:spcBef>
        <a:spcAft>
          <a:spcPts val="600"/>
        </a:spcAft>
        <a:buClr>
          <a:srgbClr val="595758"/>
        </a:buClr>
        <a:buSzTx/>
        <a:buFont typeface="Wingdings" panose="05000000000000000000" pitchFamily="2" charset="2"/>
        <a:buChar char="l"/>
        <a:tabLst/>
        <a:defRPr kumimoji="1" sz="1600" b="1" kern="1200" spc="120" baseline="0">
          <a:solidFill>
            <a:schemeClr val="tx1"/>
          </a:solidFill>
          <a:latin typeface="メイリオ" panose="020B0604030504040204" pitchFamily="50" charset="-128"/>
          <a:ea typeface="メイリオ" panose="020B0604030504040204" pitchFamily="50" charset="-128"/>
          <a:cs typeface="+mn-cs"/>
        </a:defRPr>
      </a:lvl1pPr>
      <a:lvl2pPr marL="447675" marR="0" indent="-215900" algn="l" defTabSz="1007772" rtl="0" eaLnBrk="1" fontAlgn="auto" latinLnBrk="0" hangingPunct="1">
        <a:lnSpc>
          <a:spcPct val="120000"/>
        </a:lnSpc>
        <a:spcBef>
          <a:spcPts val="0"/>
        </a:spcBef>
        <a:spcAft>
          <a:spcPts val="600"/>
        </a:spcAft>
        <a:buClr>
          <a:srgbClr val="3C82F4"/>
        </a:buClr>
        <a:buSzPct val="70000"/>
        <a:buFont typeface="Wingdings" panose="05000000000000000000" pitchFamily="2" charset="2"/>
        <a:buChar char="l"/>
        <a:tabLst/>
        <a:defRPr kumimoji="1" sz="1600" b="0" kern="1200" spc="120" baseline="0">
          <a:solidFill>
            <a:schemeClr val="tx1"/>
          </a:solidFill>
          <a:latin typeface="メイリオ" panose="020B0604030504040204" pitchFamily="50" charset="-128"/>
          <a:ea typeface="メイリオ" panose="020B0604030504040204" pitchFamily="50" charset="-128"/>
          <a:cs typeface="+mn-cs"/>
        </a:defRPr>
      </a:lvl2pPr>
      <a:lvl3pPr marL="542925" marR="0" indent="-142875" algn="l" defTabSz="1007772" rtl="0" eaLnBrk="1" fontAlgn="auto" latinLnBrk="0" hangingPunct="1">
        <a:lnSpc>
          <a:spcPct val="120000"/>
        </a:lnSpc>
        <a:spcBef>
          <a:spcPts val="0"/>
        </a:spcBef>
        <a:spcAft>
          <a:spcPts val="600"/>
        </a:spcAft>
        <a:buClr>
          <a:srgbClr val="000000"/>
        </a:buClr>
        <a:buSzTx/>
        <a:buFont typeface="BIZ UDPゴシック" panose="020B0400000000000000" pitchFamily="50" charset="-128"/>
        <a:buChar char="-"/>
        <a:tabLst/>
        <a:defRPr kumimoji="1" sz="1400" b="0" kern="1200" spc="120" baseline="0">
          <a:solidFill>
            <a:schemeClr val="tx1"/>
          </a:solidFill>
          <a:latin typeface="メイリオ" panose="020B0604030504040204" pitchFamily="50" charset="-128"/>
          <a:ea typeface="メイリオ" panose="020B0604030504040204" pitchFamily="50" charset="-128"/>
          <a:cs typeface="+mn-cs"/>
        </a:defRPr>
      </a:lvl3pPr>
      <a:lvl4pPr marL="714375" marR="0" indent="-107950" algn="l" defTabSz="1007772" rtl="0" eaLnBrk="1" fontAlgn="auto" latinLnBrk="0" hangingPunct="1">
        <a:lnSpc>
          <a:spcPct val="120000"/>
        </a:lnSpc>
        <a:spcBef>
          <a:spcPts val="0"/>
        </a:spcBef>
        <a:spcAft>
          <a:spcPts val="400"/>
        </a:spcAft>
        <a:buClr>
          <a:srgbClr val="595758"/>
        </a:buClr>
        <a:buSzTx/>
        <a:buFont typeface="Arial" panose="020B0604020202020204" pitchFamily="34" charset="0"/>
        <a:buChar char="•"/>
        <a:tabLst/>
        <a:defRPr kumimoji="1" sz="1200" b="0" kern="1200" spc="120" baseline="0">
          <a:solidFill>
            <a:schemeClr val="tx1"/>
          </a:solidFill>
          <a:latin typeface="メイリオ" panose="020B0604030504040204" pitchFamily="50" charset="-128"/>
          <a:ea typeface="メイリオ" panose="020B0604030504040204" pitchFamily="50" charset="-128"/>
          <a:cs typeface="+mn-cs"/>
        </a:defRPr>
      </a:lvl4pPr>
      <a:lvl5pPr marL="895350" marR="0" indent="-107950" algn="l" defTabSz="1007772" rtl="0" eaLnBrk="1" fontAlgn="auto" latinLnBrk="0" hangingPunct="1">
        <a:lnSpc>
          <a:spcPct val="120000"/>
        </a:lnSpc>
        <a:spcBef>
          <a:spcPts val="0"/>
        </a:spcBef>
        <a:spcAft>
          <a:spcPts val="400"/>
        </a:spcAft>
        <a:buClr>
          <a:srgbClr val="595758"/>
        </a:buClr>
        <a:buSzTx/>
        <a:buFont typeface="BIZ UDPゴシック" panose="020B0400000000000000" pitchFamily="50" charset="-128"/>
        <a:buChar char="-"/>
        <a:tabLst/>
        <a:defRPr kumimoji="1" sz="1050" b="0" kern="1200" spc="120" baseline="0">
          <a:solidFill>
            <a:schemeClr val="tx1"/>
          </a:solidFill>
          <a:latin typeface="メイリオ" panose="020B0604030504040204" pitchFamily="50" charset="-128"/>
          <a:ea typeface="メイリオ" panose="020B0604030504040204" pitchFamily="50" charset="-128"/>
          <a:cs typeface="+mn-cs"/>
        </a:defRPr>
      </a:lvl5pPr>
      <a:lvl6pPr marL="2771374" indent="-251943" algn="l" defTabSz="1007772"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6pPr>
      <a:lvl7pPr marL="3275260" indent="-251943" algn="l" defTabSz="1007772"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7pPr>
      <a:lvl8pPr marL="3779145" indent="-251943" algn="l" defTabSz="1007772"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8pPr>
      <a:lvl9pPr marL="4283032" indent="-251943" algn="l" defTabSz="1007772" rtl="0" eaLnBrk="1" latinLnBrk="0" hangingPunct="1">
        <a:lnSpc>
          <a:spcPct val="90000"/>
        </a:lnSpc>
        <a:spcBef>
          <a:spcPts val="551"/>
        </a:spcBef>
        <a:buFont typeface="Arial" panose="020B0604020202020204" pitchFamily="34" charset="0"/>
        <a:buChar char="•"/>
        <a:defRPr kumimoji="1" sz="1984" kern="1200">
          <a:solidFill>
            <a:schemeClr val="tx1"/>
          </a:solidFill>
          <a:latin typeface="+mn-lt"/>
          <a:ea typeface="+mn-ea"/>
          <a:cs typeface="+mn-cs"/>
        </a:defRPr>
      </a:lvl9pPr>
    </p:bodyStyle>
    <p:otherStyle>
      <a:defPPr>
        <a:defRPr lang="en-US"/>
      </a:defPPr>
      <a:lvl1pPr marL="0" algn="l" defTabSz="1007772" rtl="0" eaLnBrk="1" latinLnBrk="0" hangingPunct="1">
        <a:defRPr kumimoji="1" sz="1984" kern="1200">
          <a:solidFill>
            <a:schemeClr val="tx1"/>
          </a:solidFill>
          <a:latin typeface="+mn-lt"/>
          <a:ea typeface="+mn-ea"/>
          <a:cs typeface="+mn-cs"/>
        </a:defRPr>
      </a:lvl1pPr>
      <a:lvl2pPr marL="503887" algn="l" defTabSz="1007772" rtl="0" eaLnBrk="1" latinLnBrk="0" hangingPunct="1">
        <a:defRPr kumimoji="1" sz="1984" kern="1200">
          <a:solidFill>
            <a:schemeClr val="tx1"/>
          </a:solidFill>
          <a:latin typeface="+mn-lt"/>
          <a:ea typeface="+mn-ea"/>
          <a:cs typeface="+mn-cs"/>
        </a:defRPr>
      </a:lvl2pPr>
      <a:lvl3pPr marL="1007772" algn="l" defTabSz="1007772" rtl="0" eaLnBrk="1" latinLnBrk="0" hangingPunct="1">
        <a:defRPr kumimoji="1" sz="1984" kern="1200">
          <a:solidFill>
            <a:schemeClr val="tx1"/>
          </a:solidFill>
          <a:latin typeface="+mn-lt"/>
          <a:ea typeface="+mn-ea"/>
          <a:cs typeface="+mn-cs"/>
        </a:defRPr>
      </a:lvl3pPr>
      <a:lvl4pPr marL="1511658" algn="l" defTabSz="1007772" rtl="0" eaLnBrk="1" latinLnBrk="0" hangingPunct="1">
        <a:defRPr kumimoji="1" sz="1984" kern="1200">
          <a:solidFill>
            <a:schemeClr val="tx1"/>
          </a:solidFill>
          <a:latin typeface="+mn-lt"/>
          <a:ea typeface="+mn-ea"/>
          <a:cs typeface="+mn-cs"/>
        </a:defRPr>
      </a:lvl4pPr>
      <a:lvl5pPr marL="2015544" algn="l" defTabSz="1007772" rtl="0" eaLnBrk="1" latinLnBrk="0" hangingPunct="1">
        <a:defRPr kumimoji="1" sz="1984" kern="1200">
          <a:solidFill>
            <a:schemeClr val="tx1"/>
          </a:solidFill>
          <a:latin typeface="+mn-lt"/>
          <a:ea typeface="+mn-ea"/>
          <a:cs typeface="+mn-cs"/>
        </a:defRPr>
      </a:lvl5pPr>
      <a:lvl6pPr marL="2519432" algn="l" defTabSz="1007772" rtl="0" eaLnBrk="1" latinLnBrk="0" hangingPunct="1">
        <a:defRPr kumimoji="1" sz="1984" kern="1200">
          <a:solidFill>
            <a:schemeClr val="tx1"/>
          </a:solidFill>
          <a:latin typeface="+mn-lt"/>
          <a:ea typeface="+mn-ea"/>
          <a:cs typeface="+mn-cs"/>
        </a:defRPr>
      </a:lvl6pPr>
      <a:lvl7pPr marL="3023316" algn="l" defTabSz="1007772" rtl="0" eaLnBrk="1" latinLnBrk="0" hangingPunct="1">
        <a:defRPr kumimoji="1" sz="1984" kern="1200">
          <a:solidFill>
            <a:schemeClr val="tx1"/>
          </a:solidFill>
          <a:latin typeface="+mn-lt"/>
          <a:ea typeface="+mn-ea"/>
          <a:cs typeface="+mn-cs"/>
        </a:defRPr>
      </a:lvl7pPr>
      <a:lvl8pPr marL="3527204" algn="l" defTabSz="1007772" rtl="0" eaLnBrk="1" latinLnBrk="0" hangingPunct="1">
        <a:defRPr kumimoji="1" sz="1984" kern="1200">
          <a:solidFill>
            <a:schemeClr val="tx1"/>
          </a:solidFill>
          <a:latin typeface="+mn-lt"/>
          <a:ea typeface="+mn-ea"/>
          <a:cs typeface="+mn-cs"/>
        </a:defRPr>
      </a:lvl8pPr>
      <a:lvl9pPr marL="4031088" algn="l" defTabSz="1007772" rtl="0" eaLnBrk="1" latinLnBrk="0" hangingPunct="1">
        <a:defRPr kumimoji="1" sz="1984" kern="1200">
          <a:solidFill>
            <a:schemeClr val="tx1"/>
          </a:solidFill>
          <a:latin typeface="+mn-lt"/>
          <a:ea typeface="+mn-ea"/>
          <a:cs typeface="+mn-cs"/>
        </a:defRPr>
      </a:lvl9pPr>
    </p:otherStyle>
  </p:txStyles>
  <p:extLst>
    <p:ext uri="{27BBF7A9-308A-43DC-89C8-2F10F3537804}">
      <p15:sldGuideLst xmlns:p15="http://schemas.microsoft.com/office/powerpoint/2012/main">
        <p15:guide id="2" pos="339" userDrawn="1">
          <p15:clr>
            <a:srgbClr val="F26B43"/>
          </p15:clr>
        </p15:guide>
        <p15:guide id="3" pos="6395" userDrawn="1">
          <p15:clr>
            <a:srgbClr val="F26B43"/>
          </p15:clr>
        </p15:guide>
        <p15:guide id="4" orient="horz" pos="225" userDrawn="1">
          <p15:clr>
            <a:srgbClr val="F26B43"/>
          </p15:clr>
        </p15:guide>
        <p15:guide id="5" orient="horz" pos="4468"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4EF9DC51-512F-A690-E35D-F05A7F015DF1}"/>
              </a:ext>
            </a:extLst>
          </p:cNvPr>
          <p:cNvSpPr txBox="1"/>
          <p:nvPr/>
        </p:nvSpPr>
        <p:spPr>
          <a:xfrm>
            <a:off x="7218114" y="179437"/>
            <a:ext cx="3096344" cy="369332"/>
          </a:xfrm>
          <a:prstGeom prst="rect">
            <a:avLst/>
          </a:prstGeom>
          <a:noFill/>
          <a:ln>
            <a:solidFill>
              <a:schemeClr val="accent1"/>
            </a:solidFill>
          </a:ln>
        </p:spPr>
        <p:txBody>
          <a:bodyPr wrap="square" lIns="0" tIns="0" rIns="0" bIns="0" rtlCol="0">
            <a:spAutoFit/>
          </a:bodyPr>
          <a:lstStyle/>
          <a:p>
            <a:pPr algn="l" defTabSz="1007772" fontAlgn="ctr">
              <a:lnSpc>
                <a:spcPct val="120000"/>
              </a:lnSpc>
              <a:spcAft>
                <a:spcPts val="400"/>
              </a:spcAft>
              <a:buClr>
                <a:srgbClr val="000000"/>
              </a:buClr>
            </a:pPr>
            <a:r>
              <a:rPr kumimoji="1" lang="ja-JP" altLang="en-US" sz="2000" b="1" spc="100" dirty="0">
                <a:solidFill>
                  <a:srgbClr val="000000"/>
                </a:solidFill>
              </a:rPr>
              <a:t>業界横断</a:t>
            </a:r>
            <a:r>
              <a:rPr kumimoji="1" lang="en-US" altLang="ja-JP" sz="2000" b="1" spc="100" dirty="0">
                <a:solidFill>
                  <a:srgbClr val="000000"/>
                </a:solidFill>
              </a:rPr>
              <a:t>2022-3-06</a:t>
            </a:r>
            <a:endParaRPr kumimoji="1" lang="ja-JP" altLang="en-US" sz="2000" b="1" spc="100" dirty="0">
              <a:solidFill>
                <a:srgbClr val="000000"/>
              </a:solidFill>
            </a:endParaRPr>
          </a:p>
        </p:txBody>
      </p:sp>
      <p:sp>
        <p:nvSpPr>
          <p:cNvPr id="5" name="テキスト ボックス 4">
            <a:extLst>
              <a:ext uri="{FF2B5EF4-FFF2-40B4-BE49-F238E27FC236}">
                <a16:creationId xmlns:a16="http://schemas.microsoft.com/office/drawing/2014/main" id="{4165D13F-EB34-A1C3-EC40-4157D960A659}"/>
              </a:ext>
            </a:extLst>
          </p:cNvPr>
          <p:cNvSpPr txBox="1"/>
          <p:nvPr/>
        </p:nvSpPr>
        <p:spPr>
          <a:xfrm>
            <a:off x="2033538" y="2843733"/>
            <a:ext cx="7056784" cy="1233158"/>
          </a:xfrm>
          <a:prstGeom prst="rect">
            <a:avLst/>
          </a:prstGeom>
          <a:noFill/>
        </p:spPr>
        <p:txBody>
          <a:bodyPr wrap="square" lIns="0" tIns="0" rIns="0" bIns="0" rtlCol="0">
            <a:spAutoFit/>
          </a:bodyPr>
          <a:lstStyle/>
          <a:p>
            <a:pPr algn="ctr" defTabSz="1007772" fontAlgn="ctr">
              <a:lnSpc>
                <a:spcPct val="120000"/>
              </a:lnSpc>
              <a:spcAft>
                <a:spcPts val="400"/>
              </a:spcAft>
              <a:buClr>
                <a:srgbClr val="000000"/>
              </a:buClr>
            </a:pPr>
            <a:r>
              <a:rPr kumimoji="1" lang="ja-JP" altLang="en-US" sz="3200" b="1" spc="100" dirty="0">
                <a:solidFill>
                  <a:srgbClr val="000000"/>
                </a:solidFill>
              </a:rPr>
              <a:t>トレードファイナンスプロジェクト</a:t>
            </a:r>
            <a:endParaRPr kumimoji="1" lang="en-US" altLang="ja-JP" sz="3200" b="1" spc="100" dirty="0">
              <a:solidFill>
                <a:srgbClr val="000000"/>
              </a:solidFill>
            </a:endParaRPr>
          </a:p>
          <a:p>
            <a:pPr algn="ctr" defTabSz="1007772" fontAlgn="ctr">
              <a:lnSpc>
                <a:spcPct val="120000"/>
              </a:lnSpc>
              <a:spcAft>
                <a:spcPts val="400"/>
              </a:spcAft>
              <a:buClr>
                <a:srgbClr val="000000"/>
              </a:buClr>
            </a:pPr>
            <a:r>
              <a:rPr kumimoji="1" lang="ja-JP" altLang="en-US" sz="3200" b="1" spc="100" dirty="0">
                <a:solidFill>
                  <a:srgbClr val="000000"/>
                </a:solidFill>
              </a:rPr>
              <a:t>進捗報告</a:t>
            </a:r>
          </a:p>
        </p:txBody>
      </p:sp>
    </p:spTree>
    <p:extLst>
      <p:ext uri="{BB962C8B-B14F-4D97-AF65-F5344CB8AC3E}">
        <p14:creationId xmlns:p14="http://schemas.microsoft.com/office/powerpoint/2010/main" val="359964028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7DC9A14E-79D0-F5EE-7DF8-464AEA22C72F}"/>
              </a:ext>
            </a:extLst>
          </p:cNvPr>
          <p:cNvSpPr txBox="1"/>
          <p:nvPr/>
        </p:nvSpPr>
        <p:spPr>
          <a:xfrm>
            <a:off x="2700604" y="1113797"/>
            <a:ext cx="8304588" cy="416268"/>
          </a:xfrm>
          <a:prstGeom prst="rect">
            <a:avLst/>
          </a:prstGeom>
          <a:noFill/>
        </p:spPr>
        <p:txBody>
          <a:bodyPr wrap="square" rtlCol="0">
            <a:spAutoFit/>
          </a:bodyPr>
          <a:lstStyle/>
          <a:p>
            <a:r>
              <a:rPr kumimoji="1" lang="ja-JP" altLang="en-US" sz="2105" b="1" i="1" dirty="0">
                <a:solidFill>
                  <a:srgbClr val="FF0000"/>
                </a:solidFill>
              </a:rPr>
              <a:t>貿易におけるデータパイプラインとは</a:t>
            </a:r>
          </a:p>
        </p:txBody>
      </p:sp>
      <p:sp>
        <p:nvSpPr>
          <p:cNvPr id="3" name="テキスト ボックス 2">
            <a:extLst>
              <a:ext uri="{FF2B5EF4-FFF2-40B4-BE49-F238E27FC236}">
                <a16:creationId xmlns:a16="http://schemas.microsoft.com/office/drawing/2014/main" id="{4CB53AFE-3AEA-E0B9-916B-0D3F2DDA0133}"/>
              </a:ext>
            </a:extLst>
          </p:cNvPr>
          <p:cNvSpPr txBox="1"/>
          <p:nvPr/>
        </p:nvSpPr>
        <p:spPr>
          <a:xfrm>
            <a:off x="875623" y="1851163"/>
            <a:ext cx="9097257" cy="4411464"/>
          </a:xfrm>
          <a:prstGeom prst="rect">
            <a:avLst/>
          </a:prstGeom>
          <a:noFill/>
        </p:spPr>
        <p:txBody>
          <a:bodyPr wrap="square" rtlCol="0">
            <a:spAutoFit/>
          </a:bodyPr>
          <a:lstStyle/>
          <a:p>
            <a:pPr marL="300723" indent="-300723">
              <a:buFont typeface="Wingdings" panose="05000000000000000000" pitchFamily="2" charset="2"/>
              <a:buChar char="Ø"/>
            </a:pPr>
            <a:r>
              <a:rPr lang="ja-JP" altLang="ja-JP" sz="1754" kern="100" dirty="0">
                <a:latin typeface="游明朝" panose="02020400000000000000" pitchFamily="18" charset="-128"/>
                <a:ea typeface="游明朝" panose="02020400000000000000" pitchFamily="18" charset="-128"/>
                <a:cs typeface="Times New Roman" panose="02020603050405020304" pitchFamily="18" charset="0"/>
              </a:rPr>
              <a:t>データパイプラインの概念により、データにアクセスする必要がある輸送モード、</a:t>
            </a:r>
            <a:r>
              <a:rPr lang="ja-JP" altLang="en-US" sz="1754" kern="100" dirty="0">
                <a:latin typeface="游明朝" panose="02020400000000000000" pitchFamily="18" charset="-128"/>
                <a:ea typeface="游明朝" panose="02020400000000000000" pitchFamily="18" charset="-128"/>
                <a:cs typeface="Times New Roman" panose="02020603050405020304" pitchFamily="18" charset="0"/>
              </a:rPr>
              <a:t>貿易</a:t>
            </a:r>
            <a:r>
              <a:rPr lang="ja-JP" altLang="ja-JP" sz="1754" kern="100" dirty="0">
                <a:latin typeface="游明朝" panose="02020400000000000000" pitchFamily="18" charset="-128"/>
                <a:ea typeface="游明朝" panose="02020400000000000000" pitchFamily="18" charset="-128"/>
                <a:cs typeface="Times New Roman" panose="02020603050405020304" pitchFamily="18" charset="0"/>
              </a:rPr>
              <a:t>当事者、または国境機関に関係なく、</a:t>
            </a:r>
            <a:r>
              <a:rPr lang="ja-JP" altLang="ja-JP" sz="1754" kern="100" dirty="0">
                <a:highlight>
                  <a:srgbClr val="FFFF00"/>
                </a:highlight>
                <a:latin typeface="游明朝" panose="02020400000000000000" pitchFamily="18" charset="-128"/>
                <a:ea typeface="游明朝" panose="02020400000000000000" pitchFamily="18" charset="-128"/>
                <a:cs typeface="Times New Roman" panose="02020603050405020304" pitchFamily="18" charset="0"/>
              </a:rPr>
              <a:t>ソースで発生したデータを一度提供し、サプライチェーン全体で複数回使用</a:t>
            </a:r>
            <a:r>
              <a:rPr lang="ja-JP" altLang="ja-JP" sz="1754" kern="100" dirty="0">
                <a:latin typeface="游明朝" panose="02020400000000000000" pitchFamily="18" charset="-128"/>
                <a:ea typeface="游明朝" panose="02020400000000000000" pitchFamily="18" charset="-128"/>
                <a:cs typeface="Times New Roman" panose="02020603050405020304" pitchFamily="18" charset="0"/>
              </a:rPr>
              <a:t>できる。</a:t>
            </a:r>
            <a:endParaRPr lang="en-US" altLang="ja-JP" sz="1754" kern="100" dirty="0">
              <a:latin typeface="游明朝" panose="02020400000000000000" pitchFamily="18" charset="-128"/>
              <a:ea typeface="游明朝" panose="02020400000000000000" pitchFamily="18" charset="-128"/>
              <a:cs typeface="Times New Roman" panose="02020603050405020304" pitchFamily="18" charset="0"/>
            </a:endParaRPr>
          </a:p>
          <a:p>
            <a:pPr marL="300723" indent="-300723">
              <a:buFont typeface="Wingdings" panose="05000000000000000000" pitchFamily="2" charset="2"/>
              <a:buChar char="Ø"/>
            </a:pPr>
            <a:endParaRPr lang="en-US" altLang="ja-JP" sz="1754" kern="100" dirty="0">
              <a:latin typeface="游明朝" panose="02020400000000000000" pitchFamily="18" charset="-128"/>
              <a:ea typeface="游明朝" panose="02020400000000000000" pitchFamily="18" charset="-128"/>
              <a:cs typeface="Times New Roman" panose="02020603050405020304" pitchFamily="18" charset="0"/>
            </a:endParaRPr>
          </a:p>
          <a:p>
            <a:pPr marL="300723" indent="-300723">
              <a:buFont typeface="Wingdings" panose="05000000000000000000" pitchFamily="2" charset="2"/>
              <a:buChar char="Ø"/>
            </a:pPr>
            <a:r>
              <a:rPr lang="ja-JP" altLang="en-US" sz="1754" dirty="0">
                <a:ea typeface="游明朝" panose="02020400000000000000" pitchFamily="18" charset="-128"/>
                <a:cs typeface="Times New Roman" panose="02020603050405020304" pitchFamily="18" charset="0"/>
              </a:rPr>
              <a:t>取引事象及び貨物</a:t>
            </a:r>
            <a:r>
              <a:rPr lang="ja-JP" altLang="ja-JP" sz="1754" dirty="0">
                <a:ea typeface="游明朝" panose="02020400000000000000" pitchFamily="18" charset="-128"/>
                <a:cs typeface="Times New Roman" panose="02020603050405020304" pitchFamily="18" charset="0"/>
              </a:rPr>
              <a:t>移動全体を通して、所有権または責任の変更を示す可能性のある商品や輸送サービスの支払いなどの重要な関連イベントが発生する。実行される購入、出荷、支払プロセス中に、販売契約、請求プロセス、および商品の物理的な移動で使用するために、</a:t>
            </a:r>
            <a:r>
              <a:rPr lang="ja-JP" altLang="ja-JP" sz="1754" dirty="0">
                <a:highlight>
                  <a:srgbClr val="FFFF00"/>
                </a:highlight>
                <a:ea typeface="游明朝" panose="02020400000000000000" pitchFamily="18" charset="-128"/>
                <a:cs typeface="Times New Roman" panose="02020603050405020304" pitchFamily="18" charset="0"/>
              </a:rPr>
              <a:t>さまざまなデータがキャプチャされ記録され</a:t>
            </a:r>
            <a:r>
              <a:rPr lang="ja-JP" altLang="en-US" sz="1754" dirty="0">
                <a:highlight>
                  <a:srgbClr val="FFFF00"/>
                </a:highlight>
                <a:ea typeface="游明朝" panose="02020400000000000000" pitchFamily="18" charset="-128"/>
                <a:cs typeface="Times New Roman" panose="02020603050405020304" pitchFamily="18" charset="0"/>
              </a:rPr>
              <a:t>る</a:t>
            </a:r>
            <a:r>
              <a:rPr lang="ja-JP" altLang="ja-JP" sz="1754" dirty="0">
                <a:highlight>
                  <a:srgbClr val="FFFF00"/>
                </a:highlight>
                <a:ea typeface="游明朝" panose="02020400000000000000" pitchFamily="18" charset="-128"/>
                <a:cs typeface="Times New Roman" panose="02020603050405020304" pitchFamily="18" charset="0"/>
              </a:rPr>
              <a:t>。</a:t>
            </a:r>
            <a:r>
              <a:rPr lang="ja-JP" altLang="en-US" sz="1754" dirty="0">
                <a:highlight>
                  <a:srgbClr val="FFFF00"/>
                </a:highlight>
                <a:ea typeface="游明朝" panose="02020400000000000000" pitchFamily="18" charset="-128"/>
                <a:cs typeface="Times New Roman" panose="02020603050405020304" pitchFamily="18" charset="0"/>
              </a:rPr>
              <a:t>それらの</a:t>
            </a:r>
            <a:r>
              <a:rPr lang="ja-JP" altLang="ja-JP" sz="1754" dirty="0">
                <a:highlight>
                  <a:srgbClr val="FFFF00"/>
                </a:highlight>
                <a:ea typeface="游明朝" panose="02020400000000000000" pitchFamily="18" charset="-128"/>
                <a:cs typeface="Times New Roman" panose="02020603050405020304" pitchFamily="18" charset="0"/>
              </a:rPr>
              <a:t>データを必要とする人が利用できるようにする</a:t>
            </a:r>
            <a:r>
              <a:rPr lang="ja-JP" altLang="ja-JP" sz="1754" dirty="0">
                <a:ea typeface="游明朝" panose="02020400000000000000" pitchFamily="18" charset="-128"/>
                <a:cs typeface="Times New Roman" panose="02020603050405020304" pitchFamily="18" charset="0"/>
              </a:rPr>
              <a:t>こと必要</a:t>
            </a:r>
            <a:r>
              <a:rPr lang="ja-JP" altLang="en-US" sz="1754" dirty="0">
                <a:ea typeface="游明朝" panose="02020400000000000000" pitchFamily="18" charset="-128"/>
                <a:cs typeface="Times New Roman" panose="02020603050405020304" pitchFamily="18" charset="0"/>
              </a:rPr>
              <a:t>である。</a:t>
            </a:r>
            <a:endParaRPr lang="en-US" altLang="ja-JP" sz="1754" dirty="0">
              <a:ea typeface="游明朝" panose="02020400000000000000" pitchFamily="18" charset="-128"/>
              <a:cs typeface="Times New Roman" panose="02020603050405020304" pitchFamily="18" charset="0"/>
            </a:endParaRPr>
          </a:p>
          <a:p>
            <a:pPr marL="300723" indent="-300723">
              <a:buFont typeface="Wingdings" panose="05000000000000000000" pitchFamily="2" charset="2"/>
              <a:buChar char="Ø"/>
            </a:pPr>
            <a:endParaRPr lang="en-US" altLang="ja-JP" sz="1754" dirty="0">
              <a:ea typeface="游明朝" panose="02020400000000000000" pitchFamily="18" charset="-128"/>
              <a:cs typeface="Times New Roman" panose="02020603050405020304" pitchFamily="18" charset="0"/>
            </a:endParaRPr>
          </a:p>
          <a:p>
            <a:pPr marL="300723" indent="-300723">
              <a:buFont typeface="Wingdings" panose="05000000000000000000" pitchFamily="2" charset="2"/>
              <a:buChar char="Ø"/>
            </a:pPr>
            <a:r>
              <a:rPr lang="ja-JP" altLang="ja-JP" sz="1754" dirty="0">
                <a:ea typeface="游明朝" panose="02020400000000000000" pitchFamily="18" charset="-128"/>
                <a:cs typeface="Times New Roman" panose="02020603050405020304" pitchFamily="18" charset="0"/>
              </a:rPr>
              <a:t>このデータは事前にキャプチャし、データのセキュリティが含まれ、</a:t>
            </a:r>
            <a:r>
              <a:rPr lang="ja-JP" altLang="ja-JP" sz="1754" dirty="0">
                <a:highlight>
                  <a:srgbClr val="FFFF00"/>
                </a:highlight>
                <a:ea typeface="游明朝" panose="02020400000000000000" pitchFamily="18" charset="-128"/>
                <a:cs typeface="Times New Roman" panose="02020603050405020304" pitchFamily="18" charset="0"/>
              </a:rPr>
              <a:t>それを必要とするユーザーに対して制限されているチャネルを使用して利用できるようにする</a:t>
            </a:r>
            <a:r>
              <a:rPr lang="ja-JP" altLang="ja-JP" sz="1754" dirty="0">
                <a:ea typeface="游明朝" panose="02020400000000000000" pitchFamily="18" charset="-128"/>
                <a:cs typeface="Times New Roman" panose="02020603050405020304" pitchFamily="18" charset="0"/>
              </a:rPr>
              <a:t>。このデータは、元のソースにできるだけ近いパイプラインに入力し、できればデータを生成するシステムから直接入力して、コンプライアンスを示し、違法または誤った改ざんの可能性を排除する必要が</a:t>
            </a:r>
            <a:r>
              <a:rPr lang="ja-JP" altLang="en-US" sz="1754" dirty="0">
                <a:ea typeface="游明朝" panose="02020400000000000000" pitchFamily="18" charset="-128"/>
                <a:cs typeface="Times New Roman" panose="02020603050405020304" pitchFamily="18" charset="0"/>
              </a:rPr>
              <a:t>ある</a:t>
            </a:r>
            <a:r>
              <a:rPr lang="ja-JP" altLang="ja-JP" sz="1754" dirty="0">
                <a:ea typeface="游明朝" panose="02020400000000000000" pitchFamily="18" charset="-128"/>
                <a:cs typeface="Times New Roman" panose="02020603050405020304" pitchFamily="18" charset="0"/>
              </a:rPr>
              <a:t>。</a:t>
            </a:r>
            <a:endParaRPr lang="ja-JP" altLang="ja-JP" sz="1754" kern="100" dirty="0">
              <a:latin typeface="游明朝" panose="02020400000000000000" pitchFamily="18" charset="-128"/>
              <a:ea typeface="游明朝" panose="02020400000000000000" pitchFamily="18" charset="-128"/>
              <a:cs typeface="Times New Roman" panose="02020603050405020304" pitchFamily="18" charset="0"/>
            </a:endParaRPr>
          </a:p>
          <a:p>
            <a:pPr marL="300723" indent="-300723">
              <a:buFont typeface="Wingdings" panose="05000000000000000000" pitchFamily="2" charset="2"/>
              <a:buChar char="Ø"/>
            </a:pPr>
            <a:endParaRPr kumimoji="1" lang="ja-JP" altLang="en-US" sz="1754" dirty="0"/>
          </a:p>
        </p:txBody>
      </p:sp>
      <p:sp>
        <p:nvSpPr>
          <p:cNvPr id="4" name="テキスト ボックス 3">
            <a:extLst>
              <a:ext uri="{FF2B5EF4-FFF2-40B4-BE49-F238E27FC236}">
                <a16:creationId xmlns:a16="http://schemas.microsoft.com/office/drawing/2014/main" id="{33AC5720-3700-660F-8356-D9EB5E04D036}"/>
              </a:ext>
            </a:extLst>
          </p:cNvPr>
          <p:cNvSpPr txBox="1"/>
          <p:nvPr/>
        </p:nvSpPr>
        <p:spPr>
          <a:xfrm>
            <a:off x="875623" y="6118671"/>
            <a:ext cx="9429073" cy="821379"/>
          </a:xfrm>
          <a:prstGeom prst="rect">
            <a:avLst/>
          </a:prstGeom>
          <a:noFill/>
        </p:spPr>
        <p:txBody>
          <a:bodyPr wrap="square" rtlCol="0">
            <a:spAutoFit/>
          </a:bodyPr>
          <a:lstStyle/>
          <a:p>
            <a:r>
              <a:rPr kumimoji="1" lang="ja-JP" altLang="en-US" sz="1579" dirty="0">
                <a:solidFill>
                  <a:srgbClr val="0070C0"/>
                </a:solidFill>
              </a:rPr>
              <a:t>出典：国連</a:t>
            </a:r>
            <a:r>
              <a:rPr kumimoji="1" lang="en-US" altLang="ja-JP" sz="1579" dirty="0">
                <a:solidFill>
                  <a:srgbClr val="0070C0"/>
                </a:solidFill>
              </a:rPr>
              <a:t>CEFACT</a:t>
            </a:r>
            <a:r>
              <a:rPr kumimoji="1" lang="ja-JP" altLang="en-US" sz="1579" dirty="0">
                <a:solidFill>
                  <a:srgbClr val="0070C0"/>
                </a:solidFill>
              </a:rPr>
              <a:t>白書</a:t>
            </a:r>
            <a:endParaRPr lang="en-US" altLang="ja-JP" sz="1579" dirty="0">
              <a:solidFill>
                <a:srgbClr val="0070C0"/>
              </a:solidFill>
            </a:endParaRPr>
          </a:p>
          <a:p>
            <a:r>
              <a:rPr lang="en-US" altLang="ja-JP" sz="1579" dirty="0">
                <a:solidFill>
                  <a:srgbClr val="0070C0"/>
                </a:solidFill>
              </a:rPr>
              <a:t>https://unece.org/fileadmin/DAM/cefact/GuidanceMaterials/WhitePaperDataPipeline_Eng.pdf</a:t>
            </a:r>
            <a:endParaRPr kumimoji="1" lang="ja-JP" altLang="en-US" sz="1579" dirty="0"/>
          </a:p>
        </p:txBody>
      </p:sp>
    </p:spTree>
    <p:extLst>
      <p:ext uri="{BB962C8B-B14F-4D97-AF65-F5344CB8AC3E}">
        <p14:creationId xmlns:p14="http://schemas.microsoft.com/office/powerpoint/2010/main" val="7015728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字幕 1">
            <a:extLst>
              <a:ext uri="{FF2B5EF4-FFF2-40B4-BE49-F238E27FC236}">
                <a16:creationId xmlns:a16="http://schemas.microsoft.com/office/drawing/2014/main" id="{6C413A27-3DFF-4D31-928C-B53855D632A6}"/>
              </a:ext>
            </a:extLst>
          </p:cNvPr>
          <p:cNvSpPr>
            <a:spLocks noGrp="1"/>
          </p:cNvSpPr>
          <p:nvPr>
            <p:ph type="subTitle" idx="10"/>
          </p:nvPr>
        </p:nvSpPr>
        <p:spPr/>
        <p:txBody>
          <a:bodyPr/>
          <a:lstStyle/>
          <a:p>
            <a:r>
              <a:rPr kumimoji="1" lang="ja-JP" altLang="en-US" dirty="0">
                <a:latin typeface="Trebuchet MS" panose="020B0603020202020204" pitchFamily="34" charset="0"/>
              </a:rPr>
              <a:t>体制</a:t>
            </a:r>
            <a:endParaRPr kumimoji="1" lang="ja-JP" altLang="en-US" dirty="0"/>
          </a:p>
        </p:txBody>
      </p:sp>
      <p:sp>
        <p:nvSpPr>
          <p:cNvPr id="3" name="テキスト プレースホルダー 2">
            <a:extLst>
              <a:ext uri="{FF2B5EF4-FFF2-40B4-BE49-F238E27FC236}">
                <a16:creationId xmlns:a16="http://schemas.microsoft.com/office/drawing/2014/main" id="{7037CC78-87DF-4CFD-9417-4C02756FB3A9}"/>
              </a:ext>
            </a:extLst>
          </p:cNvPr>
          <p:cNvSpPr>
            <a:spLocks noGrp="1"/>
          </p:cNvSpPr>
          <p:nvPr>
            <p:ph type="body" sz="quarter" idx="16"/>
          </p:nvPr>
        </p:nvSpPr>
        <p:spPr>
          <a:xfrm>
            <a:off x="539750" y="827509"/>
            <a:ext cx="9612313" cy="1612919"/>
          </a:xfrm>
        </p:spPr>
        <p:txBody>
          <a:bodyPr/>
          <a:lstStyle/>
          <a:p>
            <a:r>
              <a:rPr kumimoji="1" lang="ja-JP" altLang="en-US" dirty="0"/>
              <a:t>「貿易分野データ連携</a:t>
            </a:r>
            <a:r>
              <a:rPr kumimoji="1" lang="en-US" altLang="ja-JP" dirty="0"/>
              <a:t>WG</a:t>
            </a:r>
            <a:r>
              <a:rPr kumimoji="1" lang="ja-JP" altLang="en-US" dirty="0"/>
              <a:t>」は、「デジタル時代におけるグローバルサプライチェーン高度化研究会」の一つの検討体として設置される。</a:t>
            </a:r>
          </a:p>
          <a:p>
            <a:r>
              <a:rPr kumimoji="1" lang="ja-JP" altLang="en-US" dirty="0"/>
              <a:t>「トレードファイナンス</a:t>
            </a:r>
            <a:r>
              <a:rPr kumimoji="1" lang="en-US" altLang="ja-JP" dirty="0"/>
              <a:t>TF</a:t>
            </a:r>
            <a:r>
              <a:rPr kumimoji="1" lang="ja-JP" altLang="en-US" dirty="0"/>
              <a:t>」は、「貿易分野データ連携</a:t>
            </a:r>
            <a:r>
              <a:rPr kumimoji="1" lang="en-US" altLang="ja-JP" dirty="0"/>
              <a:t>WG</a:t>
            </a:r>
            <a:r>
              <a:rPr kumimoji="1" lang="ja-JP" altLang="en-US" dirty="0"/>
              <a:t>」の検討テーマについて、より詳細な検討を行う場として設置される。</a:t>
            </a:r>
          </a:p>
        </p:txBody>
      </p:sp>
      <p:sp>
        <p:nvSpPr>
          <p:cNvPr id="8" name="正方形/長方形 7">
            <a:extLst>
              <a:ext uri="{FF2B5EF4-FFF2-40B4-BE49-F238E27FC236}">
                <a16:creationId xmlns:a16="http://schemas.microsoft.com/office/drawing/2014/main" id="{C467CCE8-28B9-4A4A-B47E-84B6D3865635}"/>
              </a:ext>
            </a:extLst>
          </p:cNvPr>
          <p:cNvSpPr/>
          <p:nvPr/>
        </p:nvSpPr>
        <p:spPr bwMode="auto">
          <a:xfrm>
            <a:off x="876571" y="2662627"/>
            <a:ext cx="8938669" cy="816200"/>
          </a:xfrm>
          <a:prstGeom prst="rect">
            <a:avLst/>
          </a:prstGeom>
          <a:noFill/>
          <a:ln w="19050">
            <a:solidFill>
              <a:schemeClr val="tx1"/>
            </a:solidFill>
            <a:miter lim="800000"/>
            <a:headEnd/>
            <a:tailEnd/>
          </a:ln>
          <a:effectLst/>
        </p:spPr>
        <p:txBody>
          <a:bodyPr wrap="square" lIns="84406" tIns="42203" rIns="84406" bIns="42203" rtlCol="0" anchor="ctr">
            <a:spAutoFit/>
          </a:bodyPr>
          <a:lstStyle/>
          <a:p>
            <a:pPr defTabSz="844083">
              <a:defRPr/>
            </a:pPr>
            <a:r>
              <a:rPr kumimoji="0" lang="ja-JP" altLang="en-US" sz="1600" b="1" u="sng" dirty="0">
                <a:solidFill>
                  <a:prstClr val="black"/>
                </a:solidFill>
                <a:latin typeface="Trebuchet MS" panose="020B0603020202020204" pitchFamily="34" charset="0"/>
                <a:ea typeface="Meiryo UI" panose="020B0604030504040204" pitchFamily="50" charset="-128"/>
              </a:rPr>
              <a:t>デジタル時代におけるグローバルサプライチェーン高度化研究会</a:t>
            </a:r>
            <a:br>
              <a:rPr kumimoji="0" lang="en-US" altLang="ja-JP" dirty="0">
                <a:solidFill>
                  <a:prstClr val="black"/>
                </a:solidFill>
                <a:latin typeface="Trebuchet MS" panose="020B0603020202020204" pitchFamily="34" charset="0"/>
                <a:ea typeface="Meiryo UI" panose="020B0604030504040204" pitchFamily="50" charset="-128"/>
              </a:rPr>
            </a:br>
            <a:r>
              <a:rPr kumimoji="0" lang="ja-JP" altLang="en-US" sz="1050" dirty="0">
                <a:latin typeface="Meiryo UI" panose="020B0604030504040204" pitchFamily="50" charset="-128"/>
                <a:ea typeface="Meiryo UI" panose="020B0604030504040204" pitchFamily="50" charset="-128"/>
              </a:rPr>
              <a:t>デジタル時代におけるグローバルサプライチェーンの高度化実現に資する事項全般に関して議論。</a:t>
            </a:r>
            <a:endParaRPr kumimoji="0" lang="en-US" altLang="ja-JP" sz="1050" dirty="0">
              <a:latin typeface="Meiryo UI" panose="020B0604030504040204" pitchFamily="50" charset="-128"/>
              <a:ea typeface="Meiryo UI" panose="020B0604030504040204" pitchFamily="50" charset="-128"/>
            </a:endParaRPr>
          </a:p>
          <a:p>
            <a:pPr defTabSz="844083">
              <a:defRPr/>
            </a:pPr>
            <a:r>
              <a:rPr kumimoji="0" lang="ja-JP" altLang="en-US" sz="1050" dirty="0">
                <a:latin typeface="Meiryo UI" panose="020B0604030504040204" pitchFamily="50" charset="-128"/>
                <a:ea typeface="Meiryo UI" panose="020B0604030504040204" pitchFamily="50" charset="-128"/>
              </a:rPr>
              <a:t>対象となるサプライチェーンを捉えるフレームを整理し、そのフレームを通じて、我が国産業界の特徴を踏まえた、グローバルサプライチェーンの高度化へ向けた方向性、課題となる政策課題を明らかにする</a:t>
            </a:r>
            <a:r>
              <a:rPr kumimoji="0" lang="ja-JP" altLang="en-US" sz="1050" dirty="0">
                <a:solidFill>
                  <a:prstClr val="black"/>
                </a:solidFill>
                <a:latin typeface="Trebuchet MS" panose="020B0603020202020204" pitchFamily="34" charset="0"/>
                <a:ea typeface="Meiryo UI" panose="020B0604030504040204" pitchFamily="50" charset="-128"/>
              </a:rPr>
              <a:t>。</a:t>
            </a:r>
            <a:endParaRPr kumimoji="0" lang="en-US" altLang="ja-JP" sz="1050" dirty="0">
              <a:solidFill>
                <a:prstClr val="black"/>
              </a:solidFill>
              <a:latin typeface="Trebuchet MS" panose="020B0603020202020204" pitchFamily="34" charset="0"/>
              <a:ea typeface="Meiryo UI" panose="020B0604030504040204" pitchFamily="50" charset="-128"/>
            </a:endParaRPr>
          </a:p>
        </p:txBody>
      </p:sp>
      <p:sp>
        <p:nvSpPr>
          <p:cNvPr id="9" name="正方形/長方形 8">
            <a:extLst>
              <a:ext uri="{FF2B5EF4-FFF2-40B4-BE49-F238E27FC236}">
                <a16:creationId xmlns:a16="http://schemas.microsoft.com/office/drawing/2014/main" id="{6596A5DD-D053-40A5-A213-2678E9D383D0}"/>
              </a:ext>
            </a:extLst>
          </p:cNvPr>
          <p:cNvSpPr/>
          <p:nvPr/>
        </p:nvSpPr>
        <p:spPr bwMode="auto">
          <a:xfrm>
            <a:off x="1402818" y="3747883"/>
            <a:ext cx="8403154" cy="1152000"/>
          </a:xfrm>
          <a:prstGeom prst="rect">
            <a:avLst/>
          </a:prstGeom>
          <a:noFill/>
          <a:ln w="19050">
            <a:solidFill>
              <a:schemeClr val="tx1"/>
            </a:solidFill>
            <a:miter lim="800000"/>
            <a:headEnd/>
            <a:tailEnd/>
          </a:ln>
          <a:effectLst/>
        </p:spPr>
        <p:txBody>
          <a:bodyPr wrap="square" lIns="84406" tIns="42203" rIns="84406" bIns="42203" rtlCol="0" anchor="ctr">
            <a:spAutoFit/>
          </a:bodyPr>
          <a:lstStyle/>
          <a:p>
            <a:pPr defTabSz="844083">
              <a:spcAft>
                <a:spcPts val="554"/>
              </a:spcAft>
              <a:defRPr/>
            </a:pPr>
            <a:r>
              <a:rPr kumimoji="0" lang="ja-JP" altLang="en-US" sz="1600" b="1" u="sng" dirty="0">
                <a:solidFill>
                  <a:prstClr val="black"/>
                </a:solidFill>
                <a:latin typeface="Trebuchet MS" panose="020B0603020202020204" pitchFamily="34" charset="0"/>
                <a:ea typeface="Meiryo UI" panose="020B0604030504040204" pitchFamily="50" charset="-128"/>
              </a:rPr>
              <a:t>サプライチェーンデータ共有・連携</a:t>
            </a:r>
            <a:r>
              <a:rPr kumimoji="0" lang="en-US" altLang="ja-JP" sz="1600" b="1" u="sng" dirty="0">
                <a:solidFill>
                  <a:prstClr val="black"/>
                </a:solidFill>
                <a:latin typeface="Trebuchet MS" panose="020B0603020202020204" pitchFamily="34" charset="0"/>
                <a:ea typeface="Meiryo UI" panose="020B0604030504040204" pitchFamily="50" charset="-128"/>
              </a:rPr>
              <a:t>WG</a:t>
            </a:r>
            <a:r>
              <a:rPr kumimoji="0" lang="ja-JP" altLang="en-US" sz="1600" dirty="0">
                <a:solidFill>
                  <a:prstClr val="black"/>
                </a:solidFill>
                <a:latin typeface="Trebuchet MS" panose="020B0603020202020204" pitchFamily="34" charset="0"/>
                <a:ea typeface="Meiryo UI" panose="020B0604030504040204" pitchFamily="50" charset="-128"/>
              </a:rPr>
              <a:t>（仮称）</a:t>
            </a:r>
            <a:endParaRPr kumimoji="0" lang="en-US" altLang="ja-JP" sz="1200" dirty="0">
              <a:solidFill>
                <a:prstClr val="black"/>
              </a:solidFill>
              <a:latin typeface="Trebuchet MS" panose="020B0603020202020204" pitchFamily="34" charset="0"/>
              <a:ea typeface="Meiryo UI" panose="020B0604030504040204" pitchFamily="50" charset="-128"/>
            </a:endParaRPr>
          </a:p>
          <a:p>
            <a:pPr defTabSz="844083">
              <a:defRPr/>
            </a:pPr>
            <a:r>
              <a:rPr kumimoji="0" lang="ja-JP" altLang="en-US" sz="1050" dirty="0">
                <a:solidFill>
                  <a:prstClr val="black"/>
                </a:solidFill>
                <a:latin typeface="Trebuchet MS" panose="020B0603020202020204" pitchFamily="34" charset="0"/>
                <a:ea typeface="Meiryo UI" panose="020B0604030504040204" pitchFamily="50" charset="-128"/>
              </a:rPr>
              <a:t>サプライチェーン上で共有することが想定されるデータ（まずは協調領域と考えられるものから）について、以下のことを検討する。</a:t>
            </a:r>
            <a:endParaRPr kumimoji="0" lang="en-US" altLang="ja-JP" sz="1050" dirty="0">
              <a:solidFill>
                <a:prstClr val="black"/>
              </a:solidFill>
              <a:latin typeface="Trebuchet MS" panose="020B0603020202020204" pitchFamily="34" charset="0"/>
              <a:ea typeface="Meiryo UI" panose="020B0604030504040204" pitchFamily="50" charset="-128"/>
            </a:endParaRPr>
          </a:p>
          <a:p>
            <a:pPr defTabSz="844083">
              <a:spcBef>
                <a:spcPts val="554"/>
              </a:spcBef>
              <a:defRPr/>
            </a:pPr>
            <a:r>
              <a:rPr kumimoji="0" lang="ja-JP" altLang="en-US" sz="1050" dirty="0">
                <a:solidFill>
                  <a:prstClr val="black"/>
                </a:solidFill>
                <a:latin typeface="Trebuchet MS" panose="020B0603020202020204" pitchFamily="34" charset="0"/>
                <a:ea typeface="Meiryo UI" panose="020B0604030504040204" pitchFamily="50" charset="-128"/>
              </a:rPr>
              <a:t>①アジア大で国境を越えてデータ共有する際に必要となる各国のデータ取り扱いに関する制度や</a:t>
            </a:r>
            <a:r>
              <a:rPr lang="ja-JP" altLang="en-US" sz="1050" dirty="0">
                <a:solidFill>
                  <a:prstClr val="black"/>
                </a:solidFill>
                <a:latin typeface="Trebuchet MS" panose="020B0603020202020204" pitchFamily="34" charset="0"/>
                <a:ea typeface="Meiryo UI" panose="020B0604030504040204" pitchFamily="50" charset="-128"/>
              </a:rPr>
              <a:t>実務上のルール・慣習等の把握</a:t>
            </a:r>
            <a:endParaRPr lang="ja-JP" altLang="en-US" sz="1050" dirty="0">
              <a:solidFill>
                <a:prstClr val="black"/>
              </a:solidFill>
              <a:latin typeface="Trebuchet MS" panose="020B0603020202020204" pitchFamily="34" charset="0"/>
              <a:ea typeface="Meiryo UI" panose="020B0604030504040204" pitchFamily="50" charset="-128"/>
              <a:cs typeface="Calibri"/>
            </a:endParaRPr>
          </a:p>
          <a:p>
            <a:pPr defTabSz="844083">
              <a:defRPr/>
            </a:pPr>
            <a:r>
              <a:rPr kumimoji="0" lang="ja-JP" altLang="en-US" sz="1050" dirty="0">
                <a:solidFill>
                  <a:prstClr val="black"/>
                </a:solidFill>
                <a:latin typeface="Trebuchet MS" panose="020B0603020202020204" pitchFamily="34" charset="0"/>
                <a:ea typeface="Meiryo UI" panose="020B0604030504040204" pitchFamily="50" charset="-128"/>
              </a:rPr>
              <a:t>②そのデータの活用に向けた原則やルール・ガバナンスの確立</a:t>
            </a:r>
            <a:endParaRPr kumimoji="0" lang="en-US" altLang="ja-JP" sz="1050" dirty="0">
              <a:solidFill>
                <a:prstClr val="black"/>
              </a:solidFill>
              <a:latin typeface="Trebuchet MS" panose="020B0603020202020204" pitchFamily="34" charset="0"/>
              <a:ea typeface="Meiryo UI" panose="020B0604030504040204" pitchFamily="50" charset="-128"/>
            </a:endParaRPr>
          </a:p>
          <a:p>
            <a:pPr defTabSz="844083">
              <a:defRPr/>
            </a:pPr>
            <a:r>
              <a:rPr kumimoji="0" lang="ja-JP" altLang="en-US" sz="1050" dirty="0">
                <a:solidFill>
                  <a:prstClr val="black"/>
                </a:solidFill>
                <a:latin typeface="Trebuchet MS" panose="020B0603020202020204" pitchFamily="34" charset="0"/>
                <a:ea typeface="Meiryo UI" panose="020B0604030504040204" pitchFamily="50" charset="-128"/>
              </a:rPr>
              <a:t>③データの取扱いに関して、システムに求められる要件（セキュリティ、追跡性など）</a:t>
            </a:r>
            <a:endParaRPr lang="en-US" altLang="ja-JP" sz="1050" dirty="0">
              <a:solidFill>
                <a:prstClr val="black"/>
              </a:solidFill>
              <a:latin typeface="Trebuchet MS" panose="020B0603020202020204" pitchFamily="34" charset="0"/>
              <a:ea typeface="Meiryo UI" panose="020B0604030504040204" pitchFamily="50" charset="-128"/>
            </a:endParaRPr>
          </a:p>
        </p:txBody>
      </p:sp>
      <p:sp>
        <p:nvSpPr>
          <p:cNvPr id="10" name="正方形/長方形 9">
            <a:extLst>
              <a:ext uri="{FF2B5EF4-FFF2-40B4-BE49-F238E27FC236}">
                <a16:creationId xmlns:a16="http://schemas.microsoft.com/office/drawing/2014/main" id="{A320931E-C3BB-4F8F-BE03-2C8C1C0E166B}"/>
              </a:ext>
            </a:extLst>
          </p:cNvPr>
          <p:cNvSpPr/>
          <p:nvPr/>
        </p:nvSpPr>
        <p:spPr bwMode="auto">
          <a:xfrm>
            <a:off x="1407146" y="5207707"/>
            <a:ext cx="8403153" cy="738664"/>
          </a:xfrm>
          <a:prstGeom prst="rect">
            <a:avLst/>
          </a:prstGeom>
          <a:solidFill>
            <a:schemeClr val="accent1">
              <a:lumMod val="20000"/>
              <a:lumOff val="80000"/>
            </a:schemeClr>
          </a:solidFill>
          <a:ln w="47625">
            <a:solidFill>
              <a:schemeClr val="tx2"/>
            </a:solidFill>
            <a:miter lim="800000"/>
            <a:headEnd/>
            <a:tailEnd/>
          </a:ln>
          <a:effectLst/>
        </p:spPr>
        <p:txBody>
          <a:bodyPr wrap="square" rtlCol="0" anchor="ctr">
            <a:spAutoFit/>
          </a:bodyPr>
          <a:lstStyle/>
          <a:p>
            <a:pPr marR="0" lvl="0" indent="0" defTabSz="844083" fontAlgn="auto">
              <a:lnSpc>
                <a:spcPct val="100000"/>
              </a:lnSpc>
              <a:spcBef>
                <a:spcPts val="0"/>
              </a:spcBef>
              <a:spcAft>
                <a:spcPts val="554"/>
              </a:spcAft>
              <a:buClrTx/>
              <a:buSzTx/>
              <a:buFontTx/>
              <a:buNone/>
              <a:tabLst/>
              <a:defRPr/>
            </a:pPr>
            <a:r>
              <a:rPr kumimoji="0" lang="ja-JP" altLang="en-US" sz="1600" b="1" u="sng" dirty="0">
                <a:solidFill>
                  <a:prstClr val="black"/>
                </a:solidFill>
                <a:latin typeface="Trebuchet MS" panose="020B0603020202020204" pitchFamily="34" charset="0"/>
                <a:ea typeface="Meiryo UI" panose="020B0604030504040204" pitchFamily="50" charset="-128"/>
              </a:rPr>
              <a:t>貿易分野データ連携</a:t>
            </a:r>
            <a:r>
              <a:rPr kumimoji="0" lang="en-US" altLang="ja-JP" sz="1600" b="1" u="sng" dirty="0">
                <a:solidFill>
                  <a:prstClr val="black"/>
                </a:solidFill>
                <a:latin typeface="Trebuchet MS" panose="020B0603020202020204" pitchFamily="34" charset="0"/>
                <a:ea typeface="Meiryo UI" panose="020B0604030504040204" pitchFamily="50" charset="-128"/>
              </a:rPr>
              <a:t>WG</a:t>
            </a:r>
          </a:p>
          <a:p>
            <a:pPr marL="0" marR="0" lvl="0" indent="0" algn="l" defTabSz="844083" rtl="0" eaLnBrk="1" fontAlgn="auto" latinLnBrk="0" hangingPunct="1">
              <a:lnSpc>
                <a:spcPct val="100000"/>
              </a:lnSpc>
              <a:spcBef>
                <a:spcPts val="0"/>
              </a:spcBef>
              <a:spcAft>
                <a:spcPts val="0"/>
              </a:spcAft>
              <a:buClrTx/>
              <a:buSzTx/>
              <a:buFontTx/>
              <a:buNone/>
              <a:tabLst/>
              <a:defRPr/>
            </a:pPr>
            <a:r>
              <a:rPr kumimoji="0" lang="ja-JP" altLang="en-US" sz="105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貿易分野のデジタル化に向けた環境作り、データ連携促進の仕組み作りを議論し確立する。「トレードファイナンスデータ連携検証</a:t>
            </a:r>
            <a:r>
              <a:rPr kumimoji="0" lang="en-US" altLang="ja-JP" sz="105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TF</a:t>
            </a:r>
            <a:r>
              <a:rPr kumimoji="0" lang="ja-JP" altLang="en-US" sz="105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」の議論を踏まえ、その成果普及や実装支援案の検討とともに、データ連携を加速させるための令和</a:t>
            </a:r>
            <a:r>
              <a:rPr kumimoji="0" lang="en-US" altLang="ja-JP" sz="105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5</a:t>
            </a:r>
            <a:r>
              <a:rPr kumimoji="0" lang="ja-JP" altLang="en-US" sz="105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年度以降の方針、実施方法、スケジュール等を提言する。</a:t>
            </a:r>
          </a:p>
        </p:txBody>
      </p:sp>
      <p:sp>
        <p:nvSpPr>
          <p:cNvPr id="11" name="正方形/長方形 10">
            <a:extLst>
              <a:ext uri="{FF2B5EF4-FFF2-40B4-BE49-F238E27FC236}">
                <a16:creationId xmlns:a16="http://schemas.microsoft.com/office/drawing/2014/main" id="{7A97C579-D658-473C-875C-D3A0D9687FFE}"/>
              </a:ext>
            </a:extLst>
          </p:cNvPr>
          <p:cNvSpPr/>
          <p:nvPr/>
        </p:nvSpPr>
        <p:spPr bwMode="auto">
          <a:xfrm>
            <a:off x="2358800" y="6191959"/>
            <a:ext cx="7456440" cy="900246"/>
          </a:xfrm>
          <a:prstGeom prst="rect">
            <a:avLst/>
          </a:prstGeom>
          <a:solidFill>
            <a:schemeClr val="accent1">
              <a:lumMod val="20000"/>
              <a:lumOff val="80000"/>
            </a:schemeClr>
          </a:solidFill>
          <a:ln w="38100">
            <a:solidFill>
              <a:schemeClr val="tx2"/>
            </a:solidFill>
            <a:prstDash val="solid"/>
            <a:miter lim="800000"/>
            <a:headEnd/>
            <a:tailEnd/>
          </a:ln>
          <a:effectLst/>
        </p:spPr>
        <p:txBody>
          <a:bodyPr wrap="square" rtlCol="0" anchor="ctr">
            <a:spAutoFit/>
          </a:bodyPr>
          <a:lstStyle/>
          <a:p>
            <a:pPr defTabSz="844083">
              <a:spcAft>
                <a:spcPts val="554"/>
              </a:spcAft>
              <a:defRPr/>
            </a:pPr>
            <a:r>
              <a:rPr kumimoji="0" lang="ja-JP" altLang="en-US" sz="1600" b="1" u="sng" dirty="0">
                <a:solidFill>
                  <a:prstClr val="black"/>
                </a:solidFill>
                <a:latin typeface="Trebuchet MS" panose="020B0603020202020204" pitchFamily="34" charset="0"/>
                <a:ea typeface="Meiryo UI" panose="020B0604030504040204" pitchFamily="50" charset="-128"/>
              </a:rPr>
              <a:t>トレードファイナンス</a:t>
            </a:r>
            <a:r>
              <a:rPr kumimoji="0" lang="en-US" altLang="ja-JP" sz="1600" b="1" u="sng" dirty="0">
                <a:solidFill>
                  <a:prstClr val="black"/>
                </a:solidFill>
                <a:latin typeface="Trebuchet MS" panose="020B0603020202020204" pitchFamily="34" charset="0"/>
                <a:ea typeface="Meiryo UI" panose="020B0604030504040204" pitchFamily="50" charset="-128"/>
              </a:rPr>
              <a:t>TF</a:t>
            </a:r>
          </a:p>
          <a:p>
            <a:pPr lvl="0" defTabSz="844083">
              <a:defRPr/>
            </a:pPr>
            <a:r>
              <a:rPr kumimoji="0" lang="ja-JP" altLang="en-US" sz="105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貿易</a:t>
            </a:r>
            <a:r>
              <a:rPr kumimoji="0" lang="en-US" altLang="ja-JP" sz="105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PF</a:t>
            </a:r>
            <a:r>
              <a:rPr kumimoji="0" lang="ja-JP" altLang="en-US" sz="105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が系統横断・分野横断・業界横断でのデータ連携用インタフェースを実装するため、データモデルを構成するデータ項目の対応付けを示すための「データマッピング」を国際標準に合わせる形で実施。</a:t>
            </a:r>
            <a:br>
              <a:rPr kumimoji="0" lang="en-US" altLang="ja-JP" sz="105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br>
            <a:r>
              <a:rPr kumimoji="0" lang="ja-JP" altLang="en-US" sz="105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令和</a:t>
            </a:r>
            <a:r>
              <a:rPr kumimoji="0" lang="en-US" altLang="ja-JP" sz="105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4</a:t>
            </a:r>
            <a:r>
              <a:rPr kumimoji="0" lang="ja-JP" altLang="en-US" sz="105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年度については、</a:t>
            </a:r>
            <a:r>
              <a:rPr kumimoji="0" lang="en-US" altLang="ja-JP" sz="105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L/C</a:t>
            </a:r>
            <a:r>
              <a:rPr kumimoji="0" lang="ja-JP" altLang="en-US" sz="1050" b="1" i="0" u="none" strike="noStrike" kern="1200" cap="none" spc="0" normalizeH="0" baseline="0" noProof="0" dirty="0">
                <a:ln>
                  <a:noFill/>
                </a:ln>
                <a:solidFill>
                  <a:srgbClr val="FF0000"/>
                </a:solidFill>
                <a:effectLst/>
                <a:uLnTx/>
                <a:uFillTx/>
                <a:latin typeface="Meiryo UI" panose="020B0604030504040204" pitchFamily="50" charset="-128"/>
                <a:ea typeface="Meiryo UI" panose="020B0604030504040204" pitchFamily="50" charset="-128"/>
                <a:cs typeface="+mn-cs"/>
              </a:rPr>
              <a:t>等貿易決済（トレードファイナンス）に関するデータマッピングに特化。</a:t>
            </a:r>
          </a:p>
        </p:txBody>
      </p:sp>
      <p:sp>
        <p:nvSpPr>
          <p:cNvPr id="12" name="正方形/長方形 11">
            <a:extLst>
              <a:ext uri="{FF2B5EF4-FFF2-40B4-BE49-F238E27FC236}">
                <a16:creationId xmlns:a16="http://schemas.microsoft.com/office/drawing/2014/main" id="{6B210FA7-6FE9-4F4A-865E-250AC5662AA0}"/>
              </a:ext>
            </a:extLst>
          </p:cNvPr>
          <p:cNvSpPr/>
          <p:nvPr/>
        </p:nvSpPr>
        <p:spPr bwMode="auto">
          <a:xfrm>
            <a:off x="995731" y="3438635"/>
            <a:ext cx="267399" cy="208092"/>
          </a:xfrm>
          <a:prstGeom prst="rect">
            <a:avLst/>
          </a:prstGeom>
          <a:noFill/>
          <a:ln w="9525">
            <a:noFill/>
            <a:miter lim="800000"/>
            <a:headEnd/>
            <a:tailEnd/>
          </a:ln>
          <a:effectLst/>
        </p:spPr>
        <p:txBody>
          <a:bodyPr wrap="none" rtlCol="0" anchor="ctr"/>
          <a:lstStyle/>
          <a:p>
            <a:pPr algn="l"/>
            <a:endParaRPr kumimoji="0" lang="ja-JP" altLang="en-US" sz="1800" dirty="0">
              <a:latin typeface="Meiryo UI" panose="020B0604030504040204" pitchFamily="50" charset="-128"/>
              <a:ea typeface="Meiryo UI" panose="020B0604030504040204" pitchFamily="50" charset="-128"/>
            </a:endParaRPr>
          </a:p>
        </p:txBody>
      </p:sp>
      <p:cxnSp>
        <p:nvCxnSpPr>
          <p:cNvPr id="13" name="コネクタ: カギ線 12">
            <a:extLst>
              <a:ext uri="{FF2B5EF4-FFF2-40B4-BE49-F238E27FC236}">
                <a16:creationId xmlns:a16="http://schemas.microsoft.com/office/drawing/2014/main" id="{59B8500C-6D62-423C-ADB0-12D33941AF94}"/>
              </a:ext>
            </a:extLst>
          </p:cNvPr>
          <p:cNvCxnSpPr>
            <a:cxnSpLocks/>
            <a:stCxn id="12" idx="2"/>
            <a:endCxn id="9" idx="1"/>
          </p:cNvCxnSpPr>
          <p:nvPr/>
        </p:nvCxnSpPr>
        <p:spPr>
          <a:xfrm rot="16200000" flipH="1">
            <a:off x="927546" y="3848611"/>
            <a:ext cx="677156" cy="273387"/>
          </a:xfrm>
          <a:prstGeom prst="bentConnector2">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4" name="コネクタ: カギ線 13">
            <a:extLst>
              <a:ext uri="{FF2B5EF4-FFF2-40B4-BE49-F238E27FC236}">
                <a16:creationId xmlns:a16="http://schemas.microsoft.com/office/drawing/2014/main" id="{2EC5A933-5322-4ED4-8E7B-22DE0340C533}"/>
              </a:ext>
            </a:extLst>
          </p:cNvPr>
          <p:cNvCxnSpPr>
            <a:cxnSpLocks/>
            <a:endCxn id="10" idx="1"/>
          </p:cNvCxnSpPr>
          <p:nvPr/>
        </p:nvCxnSpPr>
        <p:spPr>
          <a:xfrm rot="16200000" flipH="1">
            <a:off x="219183" y="4389076"/>
            <a:ext cx="2098210" cy="277716"/>
          </a:xfrm>
          <a:prstGeom prst="bentConnector2">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
        <p:nvSpPr>
          <p:cNvPr id="15" name="正方形/長方形 14">
            <a:extLst>
              <a:ext uri="{FF2B5EF4-FFF2-40B4-BE49-F238E27FC236}">
                <a16:creationId xmlns:a16="http://schemas.microsoft.com/office/drawing/2014/main" id="{65D007ED-D17A-4C31-9990-AD4BDDE43BAD}"/>
              </a:ext>
            </a:extLst>
          </p:cNvPr>
          <p:cNvSpPr/>
          <p:nvPr/>
        </p:nvSpPr>
        <p:spPr bwMode="auto">
          <a:xfrm>
            <a:off x="1983210" y="5756833"/>
            <a:ext cx="267399" cy="208092"/>
          </a:xfrm>
          <a:prstGeom prst="rect">
            <a:avLst/>
          </a:prstGeom>
          <a:noFill/>
          <a:ln w="9525">
            <a:noFill/>
            <a:miter lim="800000"/>
            <a:headEnd/>
            <a:tailEnd/>
          </a:ln>
          <a:effectLst/>
        </p:spPr>
        <p:txBody>
          <a:bodyPr wrap="none" rtlCol="0" anchor="ctr"/>
          <a:lstStyle/>
          <a:p>
            <a:pPr algn="l"/>
            <a:endParaRPr kumimoji="0" lang="ja-JP" altLang="en-US" sz="1800" dirty="0">
              <a:latin typeface="Meiryo UI" panose="020B0604030504040204" pitchFamily="50" charset="-128"/>
              <a:ea typeface="Meiryo UI" panose="020B0604030504040204" pitchFamily="50" charset="-128"/>
            </a:endParaRPr>
          </a:p>
        </p:txBody>
      </p:sp>
      <p:cxnSp>
        <p:nvCxnSpPr>
          <p:cNvPr id="16" name="コネクタ: カギ線 15">
            <a:extLst>
              <a:ext uri="{FF2B5EF4-FFF2-40B4-BE49-F238E27FC236}">
                <a16:creationId xmlns:a16="http://schemas.microsoft.com/office/drawing/2014/main" id="{13DCADFE-7BD8-4DD9-9DE6-62419F0B2514}"/>
              </a:ext>
            </a:extLst>
          </p:cNvPr>
          <p:cNvCxnSpPr>
            <a:cxnSpLocks/>
            <a:stCxn id="15" idx="2"/>
            <a:endCxn id="11" idx="1"/>
          </p:cNvCxnSpPr>
          <p:nvPr/>
        </p:nvCxnSpPr>
        <p:spPr>
          <a:xfrm rot="16200000" flipH="1">
            <a:off x="1899277" y="6182558"/>
            <a:ext cx="677157" cy="241890"/>
          </a:xfrm>
          <a:prstGeom prst="bentConnector2">
            <a:avLst/>
          </a:prstGeom>
          <a:ln w="19050">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5560456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1" name="表 60">
            <a:extLst>
              <a:ext uri="{FF2B5EF4-FFF2-40B4-BE49-F238E27FC236}">
                <a16:creationId xmlns:a16="http://schemas.microsoft.com/office/drawing/2014/main" id="{CF8BCE31-055D-4161-9BA9-947B104176BA}"/>
              </a:ext>
            </a:extLst>
          </p:cNvPr>
          <p:cNvGraphicFramePr>
            <a:graphicFrameLocks noGrp="1"/>
          </p:cNvGraphicFramePr>
          <p:nvPr>
            <p:extLst>
              <p:ext uri="{D42A27DB-BD31-4B8C-83A1-F6EECF244321}">
                <p14:modId xmlns:p14="http://schemas.microsoft.com/office/powerpoint/2010/main" val="380474107"/>
              </p:ext>
            </p:extLst>
          </p:nvPr>
        </p:nvGraphicFramePr>
        <p:xfrm>
          <a:off x="535640" y="5438256"/>
          <a:ext cx="9612000" cy="1777384"/>
        </p:xfrm>
        <a:graphic>
          <a:graphicData uri="http://schemas.openxmlformats.org/drawingml/2006/table">
            <a:tbl>
              <a:tblPr/>
              <a:tblGrid>
                <a:gridCol w="4212000">
                  <a:extLst>
                    <a:ext uri="{9D8B030D-6E8A-4147-A177-3AD203B41FA5}">
                      <a16:colId xmlns:a16="http://schemas.microsoft.com/office/drawing/2014/main" val="1535515366"/>
                    </a:ext>
                  </a:extLst>
                </a:gridCol>
                <a:gridCol w="540000">
                  <a:extLst>
                    <a:ext uri="{9D8B030D-6E8A-4147-A177-3AD203B41FA5}">
                      <a16:colId xmlns:a16="http://schemas.microsoft.com/office/drawing/2014/main" val="801009588"/>
                    </a:ext>
                  </a:extLst>
                </a:gridCol>
                <a:gridCol w="540000">
                  <a:extLst>
                    <a:ext uri="{9D8B030D-6E8A-4147-A177-3AD203B41FA5}">
                      <a16:colId xmlns:a16="http://schemas.microsoft.com/office/drawing/2014/main" val="2894959682"/>
                    </a:ext>
                  </a:extLst>
                </a:gridCol>
                <a:gridCol w="540000">
                  <a:extLst>
                    <a:ext uri="{9D8B030D-6E8A-4147-A177-3AD203B41FA5}">
                      <a16:colId xmlns:a16="http://schemas.microsoft.com/office/drawing/2014/main" val="1547239751"/>
                    </a:ext>
                  </a:extLst>
                </a:gridCol>
                <a:gridCol w="540000">
                  <a:extLst>
                    <a:ext uri="{9D8B030D-6E8A-4147-A177-3AD203B41FA5}">
                      <a16:colId xmlns:a16="http://schemas.microsoft.com/office/drawing/2014/main" val="2752954478"/>
                    </a:ext>
                  </a:extLst>
                </a:gridCol>
                <a:gridCol w="540000">
                  <a:extLst>
                    <a:ext uri="{9D8B030D-6E8A-4147-A177-3AD203B41FA5}">
                      <a16:colId xmlns:a16="http://schemas.microsoft.com/office/drawing/2014/main" val="274512459"/>
                    </a:ext>
                  </a:extLst>
                </a:gridCol>
                <a:gridCol w="540000">
                  <a:extLst>
                    <a:ext uri="{9D8B030D-6E8A-4147-A177-3AD203B41FA5}">
                      <a16:colId xmlns:a16="http://schemas.microsoft.com/office/drawing/2014/main" val="1395456357"/>
                    </a:ext>
                  </a:extLst>
                </a:gridCol>
                <a:gridCol w="540000">
                  <a:extLst>
                    <a:ext uri="{9D8B030D-6E8A-4147-A177-3AD203B41FA5}">
                      <a16:colId xmlns:a16="http://schemas.microsoft.com/office/drawing/2014/main" val="2003941070"/>
                    </a:ext>
                  </a:extLst>
                </a:gridCol>
                <a:gridCol w="540000">
                  <a:extLst>
                    <a:ext uri="{9D8B030D-6E8A-4147-A177-3AD203B41FA5}">
                      <a16:colId xmlns:a16="http://schemas.microsoft.com/office/drawing/2014/main" val="662716067"/>
                    </a:ext>
                  </a:extLst>
                </a:gridCol>
                <a:gridCol w="540000">
                  <a:extLst>
                    <a:ext uri="{9D8B030D-6E8A-4147-A177-3AD203B41FA5}">
                      <a16:colId xmlns:a16="http://schemas.microsoft.com/office/drawing/2014/main" val="2623712662"/>
                    </a:ext>
                  </a:extLst>
                </a:gridCol>
                <a:gridCol w="540000">
                  <a:extLst>
                    <a:ext uri="{9D8B030D-6E8A-4147-A177-3AD203B41FA5}">
                      <a16:colId xmlns:a16="http://schemas.microsoft.com/office/drawing/2014/main" val="2100486487"/>
                    </a:ext>
                  </a:extLst>
                </a:gridCol>
              </a:tblGrid>
              <a:tr h="222173">
                <a:tc>
                  <a:txBody>
                    <a:bodyPr/>
                    <a:lstStyle/>
                    <a:p>
                      <a:pPr algn="ctr" fontAlgn="ctr"/>
                      <a:r>
                        <a:rPr lang="zh-TW" altLang="en-US" sz="1050" b="1" i="0" u="none" strike="noStrike" dirty="0">
                          <a:solidFill>
                            <a:srgbClr val="FFFFFF"/>
                          </a:solidFill>
                          <a:effectLst/>
                          <a:latin typeface="メイリオ" panose="020B0604030504040204" pitchFamily="50" charset="-128"/>
                          <a:ea typeface="メイリオ" panose="020B0604030504040204" pitchFamily="50" charset="-128"/>
                        </a:rPr>
                        <a:t>作　業　項　目</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6</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7</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8</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9</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a:solidFill>
                            <a:srgbClr val="FFFFFF"/>
                          </a:solidFill>
                          <a:effectLst/>
                          <a:latin typeface="メイリオ" panose="020B0604030504040204" pitchFamily="50" charset="-128"/>
                          <a:ea typeface="メイリオ" panose="020B0604030504040204" pitchFamily="50" charset="-128"/>
                        </a:rPr>
                        <a:t>10</a:t>
                      </a:r>
                      <a:r>
                        <a:rPr lang="ja-JP" altLang="en-US" sz="1050" b="1" i="0" u="none" strike="noStrike">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a:solidFill>
                            <a:srgbClr val="FFFFFF"/>
                          </a:solidFill>
                          <a:effectLst/>
                          <a:latin typeface="メイリオ" panose="020B0604030504040204" pitchFamily="50" charset="-128"/>
                          <a:ea typeface="メイリオ" panose="020B0604030504040204" pitchFamily="50" charset="-128"/>
                        </a:rPr>
                        <a:t>11</a:t>
                      </a:r>
                      <a:r>
                        <a:rPr lang="ja-JP" altLang="en-US" sz="1050" b="1" i="0" u="none" strike="noStrike">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12</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1</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2</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3</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extLst>
                  <a:ext uri="{0D108BD9-81ED-4DB2-BD59-A6C34878D82A}">
                    <a16:rowId xmlns:a16="http://schemas.microsoft.com/office/drawing/2014/main" val="4219509951"/>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マイルストン</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2507040161"/>
                  </a:ext>
                </a:extLst>
              </a:tr>
              <a:tr h="222173">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・タスクフォースの開催</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b"/>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494722439"/>
                  </a:ext>
                </a:extLst>
              </a:tr>
              <a:tr h="222173">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・オンライン ウェビナーの開催</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1675228335"/>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１</a:t>
                      </a:r>
                      <a:r>
                        <a:rPr lang="zh-TW" altLang="en-US" sz="1000" b="1" i="0" u="none" strike="noStrike" dirty="0">
                          <a:solidFill>
                            <a:srgbClr val="000000"/>
                          </a:solidFill>
                          <a:effectLst/>
                          <a:latin typeface="メイリオ" panose="020B0604030504040204" pitchFamily="50" charset="-128"/>
                          <a:ea typeface="メイリオ" panose="020B0604030504040204" pitchFamily="50" charset="-128"/>
                        </a:rPr>
                        <a:t>．</a:t>
                      </a:r>
                      <a:r>
                        <a:rPr lang="en-US" altLang="zh-TW" sz="1000" b="1" i="0" u="none" strike="noStrike" dirty="0">
                          <a:solidFill>
                            <a:srgbClr val="000000"/>
                          </a:solidFill>
                          <a:effectLst/>
                          <a:latin typeface="メイリオ" panose="020B0604030504040204" pitchFamily="50" charset="-128"/>
                          <a:ea typeface="メイリオ" panose="020B0604030504040204" pitchFamily="50" charset="-128"/>
                        </a:rPr>
                        <a:t>L/C</a:t>
                      </a:r>
                      <a:r>
                        <a:rPr lang="zh-TW" altLang="en-US" sz="1000" b="1" i="0" u="none" strike="noStrike" dirty="0">
                          <a:solidFill>
                            <a:srgbClr val="000000"/>
                          </a:solidFill>
                          <a:effectLst/>
                          <a:latin typeface="メイリオ" panose="020B0604030504040204" pitchFamily="50" charset="-128"/>
                          <a:ea typeface="メイリオ" panose="020B0604030504040204" pitchFamily="50" charset="-128"/>
                        </a:rPr>
                        <a:t>等業務分析</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4249734108"/>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２．マッピング表作成</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192709179"/>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３．データ連携検証</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650695991"/>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４．次年度以降の取組の検討</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3383468837"/>
                  </a:ext>
                </a:extLst>
              </a:tr>
            </a:tbl>
          </a:graphicData>
        </a:graphic>
      </p:graphicFrame>
      <p:sp>
        <p:nvSpPr>
          <p:cNvPr id="2" name="字幕 1">
            <a:extLst>
              <a:ext uri="{FF2B5EF4-FFF2-40B4-BE49-F238E27FC236}">
                <a16:creationId xmlns:a16="http://schemas.microsoft.com/office/drawing/2014/main" id="{5BB6E77A-081D-426E-A0E0-BEBF0791C096}"/>
              </a:ext>
            </a:extLst>
          </p:cNvPr>
          <p:cNvSpPr>
            <a:spLocks noGrp="1"/>
          </p:cNvSpPr>
          <p:nvPr>
            <p:ph type="subTitle" idx="10"/>
          </p:nvPr>
        </p:nvSpPr>
        <p:spPr>
          <a:xfrm>
            <a:off x="539999" y="365658"/>
            <a:ext cx="9610163" cy="738664"/>
          </a:xfrm>
        </p:spPr>
        <p:txBody>
          <a:bodyPr/>
          <a:lstStyle/>
          <a:p>
            <a:r>
              <a:rPr lang="ja-JP" altLang="en-US" dirty="0"/>
              <a:t>スケジュール</a:t>
            </a:r>
          </a:p>
          <a:p>
            <a:endParaRPr lang="ja-JP" altLang="en-US" dirty="0"/>
          </a:p>
        </p:txBody>
      </p:sp>
      <p:sp>
        <p:nvSpPr>
          <p:cNvPr id="3" name="テキスト プレースホルダー 2">
            <a:extLst>
              <a:ext uri="{FF2B5EF4-FFF2-40B4-BE49-F238E27FC236}">
                <a16:creationId xmlns:a16="http://schemas.microsoft.com/office/drawing/2014/main" id="{5760C3E8-031B-4376-80DD-2D44CF993813}"/>
              </a:ext>
            </a:extLst>
          </p:cNvPr>
          <p:cNvSpPr>
            <a:spLocks noGrp="1"/>
          </p:cNvSpPr>
          <p:nvPr>
            <p:ph type="body" sz="quarter" idx="16"/>
          </p:nvPr>
        </p:nvSpPr>
        <p:spPr>
          <a:xfrm>
            <a:off x="539750" y="827088"/>
            <a:ext cx="9612313" cy="1726215"/>
          </a:xfrm>
          <a:solidFill>
            <a:srgbClr val="99D6EC"/>
          </a:solidFill>
          <a:ln>
            <a:noFill/>
          </a:ln>
        </p:spPr>
        <p:txBody>
          <a:bodyPr vert="horz" wrap="square" lIns="216000" tIns="108000" rIns="216000" bIns="108000" rtlCol="0" anchor="t" anchorCtr="0">
            <a:spAutoFit/>
          </a:bodyPr>
          <a:lstStyle/>
          <a:p>
            <a:pPr marL="257175" indent="-257175" defTabSz="914400">
              <a:spcBef>
                <a:spcPts val="600"/>
              </a:spcBef>
              <a:buClr>
                <a:srgbClr val="002060"/>
              </a:buClr>
            </a:pPr>
            <a:r>
              <a:rPr lang="ja-JP" altLang="en-US" dirty="0"/>
              <a:t>ワーキンググループでは、年度前半に行う文献・ヒアリング調査及びデータ連携検証の結果を受けて、年度後半に</a:t>
            </a:r>
            <a:r>
              <a:rPr lang="en-US" altLang="ja-JP" dirty="0"/>
              <a:t>2</a:t>
            </a:r>
            <a:r>
              <a:rPr lang="ja-JP" altLang="en-US" dirty="0"/>
              <a:t>回開催を予定する。</a:t>
            </a:r>
          </a:p>
          <a:p>
            <a:pPr marL="257175" indent="-257175" defTabSz="914400">
              <a:spcBef>
                <a:spcPts val="600"/>
              </a:spcBef>
              <a:buClr>
                <a:srgbClr val="002060"/>
              </a:buClr>
            </a:pPr>
            <a:r>
              <a:rPr lang="ja-JP" altLang="en-US" dirty="0">
                <a:solidFill>
                  <a:schemeClr val="tx1"/>
                </a:solidFill>
              </a:rPr>
              <a:t>タスクフォースでは、業務分析、マッピング表作成、データ連携検証、次年度以降の取組検討を各回の主な議題として、</a:t>
            </a:r>
            <a:r>
              <a:rPr lang="en-US" altLang="ja-JP" dirty="0">
                <a:solidFill>
                  <a:schemeClr val="tx1"/>
                </a:solidFill>
              </a:rPr>
              <a:t>4</a:t>
            </a:r>
            <a:r>
              <a:rPr lang="ja-JP" altLang="en-US" dirty="0">
                <a:solidFill>
                  <a:schemeClr val="tx1"/>
                </a:solidFill>
              </a:rPr>
              <a:t>回の開催を予定する。</a:t>
            </a:r>
          </a:p>
        </p:txBody>
      </p:sp>
      <p:graphicFrame>
        <p:nvGraphicFramePr>
          <p:cNvPr id="153" name="表 152">
            <a:extLst>
              <a:ext uri="{FF2B5EF4-FFF2-40B4-BE49-F238E27FC236}">
                <a16:creationId xmlns:a16="http://schemas.microsoft.com/office/drawing/2014/main" id="{512649EA-07A6-4B3A-864C-00D6423B8AA0}"/>
              </a:ext>
            </a:extLst>
          </p:cNvPr>
          <p:cNvGraphicFramePr>
            <a:graphicFrameLocks noGrp="1"/>
          </p:cNvGraphicFramePr>
          <p:nvPr>
            <p:extLst>
              <p:ext uri="{D42A27DB-BD31-4B8C-83A1-F6EECF244321}">
                <p14:modId xmlns:p14="http://schemas.microsoft.com/office/powerpoint/2010/main" val="1064731040"/>
              </p:ext>
            </p:extLst>
          </p:nvPr>
        </p:nvGraphicFramePr>
        <p:xfrm>
          <a:off x="535640" y="3110424"/>
          <a:ext cx="9612000" cy="1777384"/>
        </p:xfrm>
        <a:graphic>
          <a:graphicData uri="http://schemas.openxmlformats.org/drawingml/2006/table">
            <a:tbl>
              <a:tblPr/>
              <a:tblGrid>
                <a:gridCol w="4212000">
                  <a:extLst>
                    <a:ext uri="{9D8B030D-6E8A-4147-A177-3AD203B41FA5}">
                      <a16:colId xmlns:a16="http://schemas.microsoft.com/office/drawing/2014/main" val="1535515366"/>
                    </a:ext>
                  </a:extLst>
                </a:gridCol>
                <a:gridCol w="540000">
                  <a:extLst>
                    <a:ext uri="{9D8B030D-6E8A-4147-A177-3AD203B41FA5}">
                      <a16:colId xmlns:a16="http://schemas.microsoft.com/office/drawing/2014/main" val="801009588"/>
                    </a:ext>
                  </a:extLst>
                </a:gridCol>
                <a:gridCol w="540000">
                  <a:extLst>
                    <a:ext uri="{9D8B030D-6E8A-4147-A177-3AD203B41FA5}">
                      <a16:colId xmlns:a16="http://schemas.microsoft.com/office/drawing/2014/main" val="2894959682"/>
                    </a:ext>
                  </a:extLst>
                </a:gridCol>
                <a:gridCol w="540000">
                  <a:extLst>
                    <a:ext uri="{9D8B030D-6E8A-4147-A177-3AD203B41FA5}">
                      <a16:colId xmlns:a16="http://schemas.microsoft.com/office/drawing/2014/main" val="1547239751"/>
                    </a:ext>
                  </a:extLst>
                </a:gridCol>
                <a:gridCol w="540000">
                  <a:extLst>
                    <a:ext uri="{9D8B030D-6E8A-4147-A177-3AD203B41FA5}">
                      <a16:colId xmlns:a16="http://schemas.microsoft.com/office/drawing/2014/main" val="2752954478"/>
                    </a:ext>
                  </a:extLst>
                </a:gridCol>
                <a:gridCol w="540000">
                  <a:extLst>
                    <a:ext uri="{9D8B030D-6E8A-4147-A177-3AD203B41FA5}">
                      <a16:colId xmlns:a16="http://schemas.microsoft.com/office/drawing/2014/main" val="274512459"/>
                    </a:ext>
                  </a:extLst>
                </a:gridCol>
                <a:gridCol w="540000">
                  <a:extLst>
                    <a:ext uri="{9D8B030D-6E8A-4147-A177-3AD203B41FA5}">
                      <a16:colId xmlns:a16="http://schemas.microsoft.com/office/drawing/2014/main" val="1395456357"/>
                    </a:ext>
                  </a:extLst>
                </a:gridCol>
                <a:gridCol w="540000">
                  <a:extLst>
                    <a:ext uri="{9D8B030D-6E8A-4147-A177-3AD203B41FA5}">
                      <a16:colId xmlns:a16="http://schemas.microsoft.com/office/drawing/2014/main" val="2003941070"/>
                    </a:ext>
                  </a:extLst>
                </a:gridCol>
                <a:gridCol w="540000">
                  <a:extLst>
                    <a:ext uri="{9D8B030D-6E8A-4147-A177-3AD203B41FA5}">
                      <a16:colId xmlns:a16="http://schemas.microsoft.com/office/drawing/2014/main" val="662716067"/>
                    </a:ext>
                  </a:extLst>
                </a:gridCol>
                <a:gridCol w="540000">
                  <a:extLst>
                    <a:ext uri="{9D8B030D-6E8A-4147-A177-3AD203B41FA5}">
                      <a16:colId xmlns:a16="http://schemas.microsoft.com/office/drawing/2014/main" val="2623712662"/>
                    </a:ext>
                  </a:extLst>
                </a:gridCol>
                <a:gridCol w="540000">
                  <a:extLst>
                    <a:ext uri="{9D8B030D-6E8A-4147-A177-3AD203B41FA5}">
                      <a16:colId xmlns:a16="http://schemas.microsoft.com/office/drawing/2014/main" val="2100486487"/>
                    </a:ext>
                  </a:extLst>
                </a:gridCol>
              </a:tblGrid>
              <a:tr h="222173">
                <a:tc>
                  <a:txBody>
                    <a:bodyPr/>
                    <a:lstStyle/>
                    <a:p>
                      <a:pPr algn="ctr" fontAlgn="ctr"/>
                      <a:r>
                        <a:rPr lang="zh-TW" altLang="en-US" sz="1050" b="1" i="0" u="none" strike="noStrike" dirty="0">
                          <a:solidFill>
                            <a:srgbClr val="FFFFFF"/>
                          </a:solidFill>
                          <a:effectLst/>
                          <a:latin typeface="メイリオ" panose="020B0604030504040204" pitchFamily="50" charset="-128"/>
                          <a:ea typeface="メイリオ" panose="020B0604030504040204" pitchFamily="50" charset="-128"/>
                        </a:rPr>
                        <a:t>作　業　項　目</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6</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7</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8</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9</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a:solidFill>
                            <a:srgbClr val="FFFFFF"/>
                          </a:solidFill>
                          <a:effectLst/>
                          <a:latin typeface="メイリオ" panose="020B0604030504040204" pitchFamily="50" charset="-128"/>
                          <a:ea typeface="メイリオ" panose="020B0604030504040204" pitchFamily="50" charset="-128"/>
                        </a:rPr>
                        <a:t>10</a:t>
                      </a:r>
                      <a:r>
                        <a:rPr lang="ja-JP" altLang="en-US" sz="1050" b="1" i="0" u="none" strike="noStrike">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a:solidFill>
                            <a:srgbClr val="FFFFFF"/>
                          </a:solidFill>
                          <a:effectLst/>
                          <a:latin typeface="メイリオ" panose="020B0604030504040204" pitchFamily="50" charset="-128"/>
                          <a:ea typeface="メイリオ" panose="020B0604030504040204" pitchFamily="50" charset="-128"/>
                        </a:rPr>
                        <a:t>11</a:t>
                      </a:r>
                      <a:r>
                        <a:rPr lang="ja-JP" altLang="en-US" sz="1050" b="1" i="0" u="none" strike="noStrike">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12</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1</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2</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tc>
                  <a:txBody>
                    <a:bodyPr/>
                    <a:lstStyle/>
                    <a:p>
                      <a:pPr algn="ctr" fontAlgn="ctr"/>
                      <a:r>
                        <a:rPr lang="en-US" altLang="ja-JP" sz="1050" b="1" i="0" u="none" strike="noStrike" dirty="0">
                          <a:solidFill>
                            <a:srgbClr val="FFFFFF"/>
                          </a:solidFill>
                          <a:effectLst/>
                          <a:latin typeface="メイリオ" panose="020B0604030504040204" pitchFamily="50" charset="-128"/>
                          <a:ea typeface="メイリオ" panose="020B0604030504040204" pitchFamily="50" charset="-128"/>
                        </a:rPr>
                        <a:t>3</a:t>
                      </a:r>
                      <a:r>
                        <a:rPr lang="ja-JP" altLang="en-US" sz="1050" b="1" i="0" u="none" strike="noStrike" dirty="0">
                          <a:solidFill>
                            <a:srgbClr val="FFFFFF"/>
                          </a:solidFill>
                          <a:effectLst/>
                          <a:latin typeface="メイリオ" panose="020B0604030504040204" pitchFamily="50" charset="-128"/>
                          <a:ea typeface="メイリオ" panose="020B0604030504040204" pitchFamily="50" charset="-128"/>
                        </a:rPr>
                        <a:t>月</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6350" cap="flat" cmpd="sng" algn="ctr">
                      <a:solidFill>
                        <a:srgbClr val="FFFFFF"/>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009DD9"/>
                    </a:solidFill>
                  </a:tcPr>
                </a:tc>
                <a:extLst>
                  <a:ext uri="{0D108BD9-81ED-4DB2-BD59-A6C34878D82A}">
                    <a16:rowId xmlns:a16="http://schemas.microsoft.com/office/drawing/2014/main" val="4219509951"/>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マイルストン</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2507040161"/>
                  </a:ext>
                </a:extLst>
              </a:tr>
              <a:tr h="222173">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・ワーキングの開催</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b"/>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494722439"/>
                  </a:ext>
                </a:extLst>
              </a:tr>
              <a:tr h="222173">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・オンライン ウェビナーの開催</a:t>
                      </a: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1675228335"/>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１</a:t>
                      </a:r>
                      <a:r>
                        <a:rPr lang="zh-TW" altLang="en-US" sz="1000" b="1" i="0" u="none" strike="noStrike" dirty="0">
                          <a:solidFill>
                            <a:srgbClr val="000000"/>
                          </a:solidFill>
                          <a:effectLst/>
                          <a:latin typeface="メイリオ" panose="020B0604030504040204" pitchFamily="50" charset="-128"/>
                          <a:ea typeface="メイリオ" panose="020B0604030504040204" pitchFamily="50" charset="-128"/>
                        </a:rPr>
                        <a:t>．</a:t>
                      </a:r>
                      <a:r>
                        <a:rPr kumimoji="0" lang="ja-JP" altLang="ja-JP" sz="1000" b="1" i="0" u="none" strike="noStrike" cap="none" normalizeH="0" baseline="0" dirty="0">
                          <a:ln>
                            <a:noFill/>
                          </a:ln>
                          <a:solidFill>
                            <a:srgbClr val="000000"/>
                          </a:solidFill>
                          <a:effectLst/>
                          <a:latin typeface="BIZ UDPゴシック" panose="020B0400000000000000" pitchFamily="50" charset="-128"/>
                          <a:ea typeface="BIZ UDPゴシック" panose="020B0400000000000000" pitchFamily="50" charset="-128"/>
                        </a:rPr>
                        <a:t>トレードファイナンス分野における国際標準準拠データ連携の検証</a:t>
                      </a:r>
                      <a:endParaRPr lang="zh-TW" altLang="en-US" sz="1000" b="1" i="0" u="none" strike="noStrike" dirty="0">
                        <a:solidFill>
                          <a:srgbClr val="000000"/>
                        </a:solidFill>
                        <a:effectLst/>
                        <a:latin typeface="メイリオ" panose="020B0604030504040204" pitchFamily="50" charset="-128"/>
                        <a:ea typeface="メイリオ" panose="020B0604030504040204" pitchFamily="50" charset="-128"/>
                      </a:endParaRP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4249734108"/>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２．</a:t>
                      </a:r>
                      <a:r>
                        <a:rPr kumimoji="0" lang="ja-JP" altLang="ja-JP" sz="1000" b="1" i="0" u="none" strike="noStrike" cap="none" normalizeH="0" baseline="0" dirty="0">
                          <a:ln>
                            <a:noFill/>
                          </a:ln>
                          <a:solidFill>
                            <a:srgbClr val="000000"/>
                          </a:solidFill>
                          <a:effectLst/>
                          <a:latin typeface="BIZ UDPゴシック" panose="020B0400000000000000" pitchFamily="50" charset="-128"/>
                          <a:ea typeface="BIZ UDPゴシック" panose="020B0400000000000000" pitchFamily="50" charset="-128"/>
                        </a:rPr>
                        <a:t>管理・運用体制の検討</a:t>
                      </a:r>
                      <a:endParaRPr lang="ja-JP" altLang="en-US" sz="1000" b="1" i="0" u="none" strike="noStrike" dirty="0">
                        <a:solidFill>
                          <a:srgbClr val="000000"/>
                        </a:solidFill>
                        <a:effectLst/>
                        <a:latin typeface="メイリオ" panose="020B0604030504040204" pitchFamily="50" charset="-128"/>
                        <a:ea typeface="メイリオ" panose="020B0604030504040204" pitchFamily="50" charset="-128"/>
                      </a:endParaRP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192709179"/>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３．</a:t>
                      </a:r>
                      <a:r>
                        <a:rPr kumimoji="0" lang="ja-JP" altLang="ja-JP" sz="1000" b="1" i="0" u="none" strike="noStrike" cap="none" normalizeH="0" baseline="0" dirty="0">
                          <a:ln>
                            <a:noFill/>
                          </a:ln>
                          <a:solidFill>
                            <a:srgbClr val="000000"/>
                          </a:solidFill>
                          <a:effectLst/>
                          <a:latin typeface="BIZ UDPゴシック" panose="020B0400000000000000" pitchFamily="50" charset="-128"/>
                          <a:ea typeface="BIZ UDPゴシック" panose="020B0400000000000000" pitchFamily="50" charset="-128"/>
                        </a:rPr>
                        <a:t>普及・実装支援策の検討</a:t>
                      </a:r>
                      <a:endParaRPr lang="ja-JP" altLang="en-US" sz="1000" b="1" i="0" u="none" strike="noStrike" dirty="0">
                        <a:solidFill>
                          <a:srgbClr val="000000"/>
                        </a:solidFill>
                        <a:effectLst/>
                        <a:latin typeface="メイリオ" panose="020B0604030504040204" pitchFamily="50" charset="-128"/>
                        <a:ea typeface="メイリオ" panose="020B0604030504040204" pitchFamily="50" charset="-128"/>
                      </a:endParaRP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650695991"/>
                  </a:ext>
                </a:extLst>
              </a:tr>
              <a:tr h="222173">
                <a:tc>
                  <a:txBody>
                    <a:bodyPr/>
                    <a:lstStyle/>
                    <a:p>
                      <a:pPr algn="l" fontAlgn="ctr"/>
                      <a:r>
                        <a:rPr lang="ja-JP" altLang="en-US" sz="1000" b="1" i="0" u="none" strike="noStrike" dirty="0">
                          <a:solidFill>
                            <a:srgbClr val="000000"/>
                          </a:solidFill>
                          <a:effectLst/>
                          <a:latin typeface="メイリオ" panose="020B0604030504040204" pitchFamily="50" charset="-128"/>
                          <a:ea typeface="メイリオ" panose="020B0604030504040204" pitchFamily="50" charset="-128"/>
                        </a:rPr>
                        <a:t>４．</a:t>
                      </a:r>
                      <a:r>
                        <a:rPr kumimoji="0" lang="ja-JP" altLang="ja-JP" sz="1000" b="1" i="0" u="none" strike="noStrike" cap="none" normalizeH="0" baseline="0" dirty="0">
                          <a:ln>
                            <a:noFill/>
                          </a:ln>
                          <a:solidFill>
                            <a:srgbClr val="000000"/>
                          </a:solidFill>
                          <a:effectLst/>
                          <a:latin typeface="BIZ UDPゴシック" panose="020B0400000000000000" pitchFamily="50" charset="-128"/>
                          <a:ea typeface="BIZ UDPゴシック" panose="020B0400000000000000" pitchFamily="50" charset="-128"/>
                        </a:rPr>
                        <a:t>海外におけるデータ規制・標準・活用等に係る動向調査</a:t>
                      </a:r>
                      <a:endParaRPr lang="ja-JP" altLang="en-US" sz="1000" b="1" i="0" u="none" strike="noStrike" dirty="0">
                        <a:solidFill>
                          <a:srgbClr val="000000"/>
                        </a:solidFill>
                        <a:effectLst/>
                        <a:latin typeface="メイリオ" panose="020B0604030504040204" pitchFamily="50" charset="-128"/>
                        <a:ea typeface="メイリオ" panose="020B0604030504040204" pitchFamily="50" charset="-128"/>
                      </a:endParaRPr>
                    </a:p>
                  </a:txBody>
                  <a:tcPr marL="72000" marR="72000" marT="0" marB="0" anchor="ctr">
                    <a:lnL w="6350" cap="flat" cmpd="sng" algn="ctr">
                      <a:solidFill>
                        <a:srgbClr val="FFFFFF"/>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CCEAF5"/>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tc>
                  <a:txBody>
                    <a:bodyPr/>
                    <a:lstStyle/>
                    <a:p>
                      <a:pPr algn="l" fontAlgn="ctr"/>
                      <a:r>
                        <a:rPr lang="ja-JP" altLang="en-US" sz="1000" b="0" i="0" u="none" strike="noStrike" dirty="0">
                          <a:solidFill>
                            <a:srgbClr val="000000"/>
                          </a:solidFill>
                          <a:effectLst/>
                          <a:latin typeface="メイリオ" panose="020B0604030504040204" pitchFamily="50" charset="-128"/>
                          <a:ea typeface="メイリオ" panose="020B0604030504040204" pitchFamily="50" charset="-128"/>
                        </a:rPr>
                        <a:t>　</a:t>
                      </a:r>
                    </a:p>
                  </a:txBody>
                  <a:tcPr marL="72000" marR="72000" marT="0" marB="0" anchor="ctr">
                    <a:lnL w="12700" cap="flat" cmpd="sng" algn="ctr">
                      <a:solidFill>
                        <a:schemeClr val="bg1"/>
                      </a:solidFill>
                      <a:prstDash val="solid"/>
                      <a:round/>
                      <a:headEnd type="none" w="med" len="med"/>
                      <a:tailEnd type="none" w="med" len="med"/>
                    </a:lnL>
                    <a:lnR w="6350" cap="flat" cmpd="sng" algn="ctr">
                      <a:solidFill>
                        <a:srgbClr val="FFFFFF"/>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rgbClr val="E6E6E6"/>
                    </a:solidFill>
                  </a:tcPr>
                </a:tc>
                <a:extLst>
                  <a:ext uri="{0D108BD9-81ED-4DB2-BD59-A6C34878D82A}">
                    <a16:rowId xmlns:a16="http://schemas.microsoft.com/office/drawing/2014/main" val="3383468837"/>
                  </a:ext>
                </a:extLst>
              </a:tr>
            </a:tbl>
          </a:graphicData>
        </a:graphic>
      </p:graphicFrame>
      <p:sp>
        <p:nvSpPr>
          <p:cNvPr id="156" name="正方形/長方形 155">
            <a:extLst>
              <a:ext uri="{FF2B5EF4-FFF2-40B4-BE49-F238E27FC236}">
                <a16:creationId xmlns:a16="http://schemas.microsoft.com/office/drawing/2014/main" id="{D7391C80-6DFA-4310-AAB9-78B30C64BBF0}"/>
              </a:ext>
            </a:extLst>
          </p:cNvPr>
          <p:cNvSpPr/>
          <p:nvPr/>
        </p:nvSpPr>
        <p:spPr>
          <a:xfrm>
            <a:off x="5114646" y="6300117"/>
            <a:ext cx="1506769" cy="198000"/>
          </a:xfrm>
          <a:prstGeom prst="rect">
            <a:avLst/>
          </a:prstGeom>
          <a:gradFill flip="none" rotWithShape="1">
            <a:gsLst>
              <a:gs pos="28000">
                <a:srgbClr val="0E90CC"/>
              </a:gs>
              <a:gs pos="0">
                <a:schemeClr val="accent1"/>
              </a:gs>
              <a:gs pos="100000">
                <a:schemeClr val="accent3"/>
              </a:gs>
            </a:gsLst>
            <a:lin ang="0" scaled="1"/>
            <a:tileRect/>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en-US" altLang="zh-TW" sz="800" b="1" i="0" u="none" strike="noStrike" dirty="0">
                <a:solidFill>
                  <a:schemeClr val="bg1"/>
                </a:solidFill>
                <a:effectLst/>
                <a:latin typeface="メイリオ" panose="020B0604030504040204" pitchFamily="50" charset="-128"/>
                <a:ea typeface="メイリオ" panose="020B0604030504040204" pitchFamily="50" charset="-128"/>
              </a:rPr>
              <a:t>L/C</a:t>
            </a:r>
            <a:r>
              <a:rPr lang="zh-TW" altLang="en-US" sz="800" b="1" i="0" u="none" strike="noStrike" dirty="0">
                <a:solidFill>
                  <a:schemeClr val="bg1"/>
                </a:solidFill>
                <a:effectLst/>
                <a:latin typeface="メイリオ" panose="020B0604030504040204" pitchFamily="50" charset="-128"/>
                <a:ea typeface="メイリオ" panose="020B0604030504040204" pitchFamily="50" charset="-128"/>
              </a:rPr>
              <a:t>等業務分析</a:t>
            </a:r>
            <a:endParaRPr kumimoji="1" lang="ja-JP" altLang="en-US" sz="800" dirty="0">
              <a:solidFill>
                <a:schemeClr val="bg1"/>
              </a:solidFill>
              <a:latin typeface="メイリオ" panose="020B0604030504040204" pitchFamily="50" charset="-128"/>
              <a:ea typeface="メイリオ" panose="020B0604030504040204" pitchFamily="50" charset="-128"/>
            </a:endParaRPr>
          </a:p>
        </p:txBody>
      </p:sp>
      <p:sp>
        <p:nvSpPr>
          <p:cNvPr id="159" name="正方形/長方形 158">
            <a:extLst>
              <a:ext uri="{FF2B5EF4-FFF2-40B4-BE49-F238E27FC236}">
                <a16:creationId xmlns:a16="http://schemas.microsoft.com/office/drawing/2014/main" id="{6A06CB3F-20F9-465D-BF22-5D082115A6BB}"/>
              </a:ext>
            </a:extLst>
          </p:cNvPr>
          <p:cNvSpPr/>
          <p:nvPr/>
        </p:nvSpPr>
        <p:spPr>
          <a:xfrm>
            <a:off x="7010101" y="6750189"/>
            <a:ext cx="1458034" cy="198000"/>
          </a:xfrm>
          <a:prstGeom prst="rect">
            <a:avLst/>
          </a:prstGeom>
          <a:gradFill flip="none" rotWithShape="1">
            <a:gsLst>
              <a:gs pos="51000">
                <a:srgbClr val="0E90CC"/>
              </a:gs>
              <a:gs pos="0">
                <a:schemeClr val="accent1"/>
              </a:gs>
              <a:gs pos="100000">
                <a:schemeClr val="accent3"/>
              </a:gs>
            </a:gsLst>
            <a:lin ang="0" scaled="1"/>
            <a:tileRect/>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800" b="1" i="0" u="none" strike="noStrike" dirty="0">
                <a:solidFill>
                  <a:schemeClr val="bg1"/>
                </a:solidFill>
                <a:effectLst/>
                <a:latin typeface="メイリオ" panose="020B0604030504040204" pitchFamily="50" charset="-128"/>
                <a:ea typeface="メイリオ" panose="020B0604030504040204" pitchFamily="50" charset="-128"/>
              </a:rPr>
              <a:t>データ連携検証</a:t>
            </a:r>
            <a:endParaRPr kumimoji="1" lang="ja-JP" altLang="en-US" sz="800" dirty="0">
              <a:solidFill>
                <a:schemeClr val="bg1"/>
              </a:solidFill>
              <a:latin typeface="メイリオ" panose="020B0604030504040204" pitchFamily="50" charset="-128"/>
              <a:ea typeface="メイリオ" panose="020B0604030504040204" pitchFamily="50" charset="-128"/>
            </a:endParaRPr>
          </a:p>
        </p:txBody>
      </p:sp>
      <p:sp>
        <p:nvSpPr>
          <p:cNvPr id="166" name="正方形/長方形 165">
            <a:extLst>
              <a:ext uri="{FF2B5EF4-FFF2-40B4-BE49-F238E27FC236}">
                <a16:creationId xmlns:a16="http://schemas.microsoft.com/office/drawing/2014/main" id="{EED55C7C-5C2B-4600-A041-019A6F679297}"/>
              </a:ext>
            </a:extLst>
          </p:cNvPr>
          <p:cNvSpPr/>
          <p:nvPr/>
        </p:nvSpPr>
        <p:spPr>
          <a:xfrm>
            <a:off x="5598076" y="6534165"/>
            <a:ext cx="1882206" cy="198000"/>
          </a:xfrm>
          <a:prstGeom prst="rect">
            <a:avLst/>
          </a:prstGeom>
          <a:gradFill flip="none" rotWithShape="1">
            <a:gsLst>
              <a:gs pos="51000">
                <a:srgbClr val="0E90CC"/>
              </a:gs>
              <a:gs pos="0">
                <a:schemeClr val="accent1"/>
              </a:gs>
              <a:gs pos="100000">
                <a:schemeClr val="accent3"/>
              </a:gs>
            </a:gsLst>
            <a:lin ang="0" scaled="1"/>
            <a:tileRect/>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800" b="1" i="0" u="none" strike="noStrike" dirty="0">
                <a:solidFill>
                  <a:schemeClr val="bg1"/>
                </a:solidFill>
                <a:effectLst/>
                <a:latin typeface="メイリオ" panose="020B0604030504040204" pitchFamily="50" charset="-128"/>
                <a:ea typeface="メイリオ" panose="020B0604030504040204" pitchFamily="50" charset="-128"/>
              </a:rPr>
              <a:t>マッピング表作成</a:t>
            </a:r>
            <a:endParaRPr kumimoji="1" lang="ja-JP" altLang="en-US" sz="800" dirty="0">
              <a:solidFill>
                <a:schemeClr val="bg1"/>
              </a:solidFill>
              <a:latin typeface="メイリオ" panose="020B0604030504040204" pitchFamily="50" charset="-128"/>
              <a:ea typeface="メイリオ" panose="020B0604030504040204" pitchFamily="50" charset="-128"/>
            </a:endParaRPr>
          </a:p>
        </p:txBody>
      </p:sp>
      <p:sp>
        <p:nvSpPr>
          <p:cNvPr id="167" name="正方形/長方形 166">
            <a:extLst>
              <a:ext uri="{FF2B5EF4-FFF2-40B4-BE49-F238E27FC236}">
                <a16:creationId xmlns:a16="http://schemas.microsoft.com/office/drawing/2014/main" id="{790C017B-BFD9-4FE9-8B93-CA39D917CEAF}"/>
              </a:ext>
            </a:extLst>
          </p:cNvPr>
          <p:cNvSpPr/>
          <p:nvPr/>
        </p:nvSpPr>
        <p:spPr>
          <a:xfrm>
            <a:off x="5658547" y="5868132"/>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168" name="正方形/長方形 167">
            <a:extLst>
              <a:ext uri="{FF2B5EF4-FFF2-40B4-BE49-F238E27FC236}">
                <a16:creationId xmlns:a16="http://schemas.microsoft.com/office/drawing/2014/main" id="{14F613B9-69CD-46F5-A31A-9BADEB32AE85}"/>
              </a:ext>
            </a:extLst>
          </p:cNvPr>
          <p:cNvSpPr/>
          <p:nvPr/>
        </p:nvSpPr>
        <p:spPr>
          <a:xfrm>
            <a:off x="6474926" y="5868132"/>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169" name="正方形/長方形 168">
            <a:extLst>
              <a:ext uri="{FF2B5EF4-FFF2-40B4-BE49-F238E27FC236}">
                <a16:creationId xmlns:a16="http://schemas.microsoft.com/office/drawing/2014/main" id="{5F17226C-C6A1-4DB2-A2F3-8B7B4465F4BE}"/>
              </a:ext>
            </a:extLst>
          </p:cNvPr>
          <p:cNvSpPr/>
          <p:nvPr/>
        </p:nvSpPr>
        <p:spPr>
          <a:xfrm>
            <a:off x="7311462" y="5868132"/>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170" name="正方形/長方形 169">
            <a:extLst>
              <a:ext uri="{FF2B5EF4-FFF2-40B4-BE49-F238E27FC236}">
                <a16:creationId xmlns:a16="http://schemas.microsoft.com/office/drawing/2014/main" id="{FE3F8C2F-A8EE-46D3-B5B0-FA5ECDD85556}"/>
              </a:ext>
            </a:extLst>
          </p:cNvPr>
          <p:cNvSpPr/>
          <p:nvPr/>
        </p:nvSpPr>
        <p:spPr>
          <a:xfrm>
            <a:off x="8243747" y="5868132"/>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173" name="テキスト ボックス 92">
            <a:extLst>
              <a:ext uri="{FF2B5EF4-FFF2-40B4-BE49-F238E27FC236}">
                <a16:creationId xmlns:a16="http://schemas.microsoft.com/office/drawing/2014/main" id="{7B43A755-F0A3-41D7-8CDF-735C5A095BE6}"/>
              </a:ext>
            </a:extLst>
          </p:cNvPr>
          <p:cNvSpPr txBox="1"/>
          <p:nvPr/>
        </p:nvSpPr>
        <p:spPr>
          <a:xfrm>
            <a:off x="5845004" y="5885829"/>
            <a:ext cx="294803"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dirty="0">
                <a:solidFill>
                  <a:srgbClr val="000000"/>
                </a:solidFill>
                <a:latin typeface="メイリオ" panose="020B0604030504040204" pitchFamily="50" charset="-128"/>
                <a:ea typeface="メイリオ" panose="020B0604030504040204" pitchFamily="50" charset="-128"/>
              </a:rPr>
              <a:t>第</a:t>
            </a:r>
            <a:r>
              <a:rPr kumimoji="1" lang="en-US" altLang="ja-JP" sz="1000" dirty="0">
                <a:solidFill>
                  <a:srgbClr val="000000"/>
                </a:solidFill>
                <a:latin typeface="メイリオ" panose="020B0604030504040204" pitchFamily="50" charset="-128"/>
                <a:ea typeface="メイリオ" panose="020B0604030504040204" pitchFamily="50" charset="-128"/>
              </a:rPr>
              <a:t>1</a:t>
            </a:r>
            <a:r>
              <a:rPr kumimoji="1" lang="ja-JP" altLang="en-US" sz="1000" dirty="0">
                <a:solidFill>
                  <a:srgbClr val="000000"/>
                </a:solidFill>
                <a:latin typeface="メイリオ" panose="020B0604030504040204" pitchFamily="50" charset="-128"/>
                <a:ea typeface="メイリオ" panose="020B0604030504040204" pitchFamily="50" charset="-128"/>
              </a:rPr>
              <a:t>回</a:t>
            </a:r>
          </a:p>
        </p:txBody>
      </p:sp>
      <p:sp>
        <p:nvSpPr>
          <p:cNvPr id="174" name="テキスト ボックス 93">
            <a:extLst>
              <a:ext uri="{FF2B5EF4-FFF2-40B4-BE49-F238E27FC236}">
                <a16:creationId xmlns:a16="http://schemas.microsoft.com/office/drawing/2014/main" id="{D35420C9-F2E7-4048-B19D-333B827AB2E6}"/>
              </a:ext>
            </a:extLst>
          </p:cNvPr>
          <p:cNvSpPr txBox="1"/>
          <p:nvPr/>
        </p:nvSpPr>
        <p:spPr>
          <a:xfrm>
            <a:off x="6616029" y="5885829"/>
            <a:ext cx="308662"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a:solidFill>
                  <a:srgbClr val="000000"/>
                </a:solidFill>
                <a:latin typeface="メイリオ" panose="020B0604030504040204" pitchFamily="50" charset="-128"/>
                <a:ea typeface="メイリオ" panose="020B0604030504040204" pitchFamily="50" charset="-128"/>
              </a:rPr>
              <a:t>第</a:t>
            </a:r>
            <a:r>
              <a:rPr kumimoji="1" lang="en-US" altLang="ja-JP" sz="1000">
                <a:solidFill>
                  <a:srgbClr val="000000"/>
                </a:solidFill>
                <a:latin typeface="メイリオ" panose="020B0604030504040204" pitchFamily="50" charset="-128"/>
                <a:ea typeface="メイリオ" panose="020B0604030504040204" pitchFamily="50" charset="-128"/>
              </a:rPr>
              <a:t>2</a:t>
            </a:r>
            <a:r>
              <a:rPr kumimoji="1" lang="ja-JP" altLang="en-US" sz="1000">
                <a:solidFill>
                  <a:srgbClr val="000000"/>
                </a:solidFill>
                <a:latin typeface="メイリオ" panose="020B0604030504040204" pitchFamily="50" charset="-128"/>
                <a:ea typeface="メイリオ" panose="020B0604030504040204" pitchFamily="50" charset="-128"/>
              </a:rPr>
              <a:t>回</a:t>
            </a:r>
          </a:p>
        </p:txBody>
      </p:sp>
      <p:sp>
        <p:nvSpPr>
          <p:cNvPr id="175" name="テキスト ボックス 95">
            <a:extLst>
              <a:ext uri="{FF2B5EF4-FFF2-40B4-BE49-F238E27FC236}">
                <a16:creationId xmlns:a16="http://schemas.microsoft.com/office/drawing/2014/main" id="{28B13EB5-6DD8-4245-B7B3-BBB82875D78D}"/>
              </a:ext>
            </a:extLst>
          </p:cNvPr>
          <p:cNvSpPr txBox="1"/>
          <p:nvPr/>
        </p:nvSpPr>
        <p:spPr>
          <a:xfrm>
            <a:off x="7462644" y="5885829"/>
            <a:ext cx="308662"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a:solidFill>
                  <a:srgbClr val="000000"/>
                </a:solidFill>
                <a:latin typeface="メイリオ" panose="020B0604030504040204" pitchFamily="50" charset="-128"/>
                <a:ea typeface="メイリオ" panose="020B0604030504040204" pitchFamily="50" charset="-128"/>
              </a:rPr>
              <a:t>第</a:t>
            </a:r>
            <a:r>
              <a:rPr kumimoji="1" lang="en-US" altLang="ja-JP" sz="1000">
                <a:solidFill>
                  <a:srgbClr val="000000"/>
                </a:solidFill>
                <a:latin typeface="メイリオ" panose="020B0604030504040204" pitchFamily="50" charset="-128"/>
                <a:ea typeface="メイリオ" panose="020B0604030504040204" pitchFamily="50" charset="-128"/>
              </a:rPr>
              <a:t>3</a:t>
            </a:r>
            <a:r>
              <a:rPr kumimoji="1" lang="ja-JP" altLang="en-US" sz="1000">
                <a:solidFill>
                  <a:srgbClr val="000000"/>
                </a:solidFill>
                <a:latin typeface="メイリオ" panose="020B0604030504040204" pitchFamily="50" charset="-128"/>
                <a:ea typeface="メイリオ" panose="020B0604030504040204" pitchFamily="50" charset="-128"/>
              </a:rPr>
              <a:t>回</a:t>
            </a:r>
          </a:p>
        </p:txBody>
      </p:sp>
      <p:sp>
        <p:nvSpPr>
          <p:cNvPr id="176" name="テキスト ボックス 96">
            <a:extLst>
              <a:ext uri="{FF2B5EF4-FFF2-40B4-BE49-F238E27FC236}">
                <a16:creationId xmlns:a16="http://schemas.microsoft.com/office/drawing/2014/main" id="{469DFF41-5979-443F-876C-52756F3B0F60}"/>
              </a:ext>
            </a:extLst>
          </p:cNvPr>
          <p:cNvSpPr txBox="1"/>
          <p:nvPr/>
        </p:nvSpPr>
        <p:spPr>
          <a:xfrm>
            <a:off x="8399967" y="5885829"/>
            <a:ext cx="308662"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dirty="0">
                <a:solidFill>
                  <a:srgbClr val="000000"/>
                </a:solidFill>
                <a:latin typeface="メイリオ" panose="020B0604030504040204" pitchFamily="50" charset="-128"/>
                <a:ea typeface="メイリオ" panose="020B0604030504040204" pitchFamily="50" charset="-128"/>
              </a:rPr>
              <a:t>第</a:t>
            </a:r>
            <a:r>
              <a:rPr kumimoji="1" lang="en-US" altLang="ja-JP" sz="1000" dirty="0">
                <a:solidFill>
                  <a:srgbClr val="000000"/>
                </a:solidFill>
                <a:latin typeface="メイリオ" panose="020B0604030504040204" pitchFamily="50" charset="-128"/>
                <a:ea typeface="メイリオ" panose="020B0604030504040204" pitchFamily="50" charset="-128"/>
              </a:rPr>
              <a:t>4</a:t>
            </a:r>
            <a:r>
              <a:rPr kumimoji="1" lang="ja-JP" altLang="en-US" sz="1000" dirty="0">
                <a:solidFill>
                  <a:srgbClr val="000000"/>
                </a:solidFill>
                <a:latin typeface="メイリオ" panose="020B0604030504040204" pitchFamily="50" charset="-128"/>
                <a:ea typeface="メイリオ" panose="020B0604030504040204" pitchFamily="50" charset="-128"/>
              </a:rPr>
              <a:t>回</a:t>
            </a:r>
          </a:p>
        </p:txBody>
      </p:sp>
      <p:sp>
        <p:nvSpPr>
          <p:cNvPr id="177" name="正方形/長方形 176">
            <a:extLst>
              <a:ext uri="{FF2B5EF4-FFF2-40B4-BE49-F238E27FC236}">
                <a16:creationId xmlns:a16="http://schemas.microsoft.com/office/drawing/2014/main" id="{AD7B0D45-8216-4DA6-B187-2D20DC93CD7A}"/>
              </a:ext>
            </a:extLst>
          </p:cNvPr>
          <p:cNvSpPr/>
          <p:nvPr/>
        </p:nvSpPr>
        <p:spPr>
          <a:xfrm>
            <a:off x="9337291" y="6098652"/>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178" name="テキスト ボックス 107">
            <a:extLst>
              <a:ext uri="{FF2B5EF4-FFF2-40B4-BE49-F238E27FC236}">
                <a16:creationId xmlns:a16="http://schemas.microsoft.com/office/drawing/2014/main" id="{29E528BD-3073-45C3-940F-8F7C39BB8834}"/>
              </a:ext>
            </a:extLst>
          </p:cNvPr>
          <p:cNvSpPr txBox="1"/>
          <p:nvPr/>
        </p:nvSpPr>
        <p:spPr>
          <a:xfrm>
            <a:off x="9498551" y="6110675"/>
            <a:ext cx="527875"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dirty="0">
                <a:solidFill>
                  <a:srgbClr val="000000"/>
                </a:solidFill>
                <a:latin typeface="メイリオ" panose="020B0604030504040204" pitchFamily="50" charset="-128"/>
                <a:ea typeface="メイリオ" panose="020B0604030504040204" pitchFamily="50" charset="-128"/>
              </a:rPr>
              <a:t>ウェビナー</a:t>
            </a:r>
            <a:endParaRPr kumimoji="1" lang="en-US" altLang="ja-JP" sz="1000" dirty="0">
              <a:solidFill>
                <a:srgbClr val="000000"/>
              </a:solidFill>
              <a:latin typeface="メイリオ" panose="020B0604030504040204" pitchFamily="50" charset="-128"/>
              <a:ea typeface="メイリオ" panose="020B0604030504040204" pitchFamily="50" charset="-128"/>
            </a:endParaRPr>
          </a:p>
          <a:p>
            <a:pPr fontAlgn="ctr"/>
            <a:r>
              <a:rPr kumimoji="1" lang="ja-JP" altLang="en-US" sz="1000" dirty="0">
                <a:solidFill>
                  <a:srgbClr val="000000"/>
                </a:solidFill>
                <a:latin typeface="メイリオ" panose="020B0604030504040204" pitchFamily="50" charset="-128"/>
                <a:ea typeface="メイリオ" panose="020B0604030504040204" pitchFamily="50" charset="-128"/>
              </a:rPr>
              <a:t>開催</a:t>
            </a:r>
          </a:p>
        </p:txBody>
      </p:sp>
      <p:sp>
        <p:nvSpPr>
          <p:cNvPr id="197" name="正方形/長方形 196">
            <a:extLst>
              <a:ext uri="{FF2B5EF4-FFF2-40B4-BE49-F238E27FC236}">
                <a16:creationId xmlns:a16="http://schemas.microsoft.com/office/drawing/2014/main" id="{4C44F2FD-9893-4C04-B019-632007A97FEA}"/>
              </a:ext>
            </a:extLst>
          </p:cNvPr>
          <p:cNvSpPr/>
          <p:nvPr/>
        </p:nvSpPr>
        <p:spPr>
          <a:xfrm flipH="1">
            <a:off x="7181575" y="6976126"/>
            <a:ext cx="1806616" cy="198000"/>
          </a:xfrm>
          <a:prstGeom prst="rect">
            <a:avLst/>
          </a:prstGeom>
          <a:gradFill flip="none" rotWithShape="1">
            <a:gsLst>
              <a:gs pos="28000">
                <a:srgbClr val="0E90CC"/>
              </a:gs>
              <a:gs pos="0">
                <a:schemeClr val="accent1"/>
              </a:gs>
              <a:gs pos="100000">
                <a:schemeClr val="accent3"/>
              </a:gs>
            </a:gsLst>
            <a:lin ang="0" scaled="1"/>
            <a:tileRect/>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r"/>
            <a:r>
              <a:rPr lang="ja-JP" altLang="en-US" sz="800" b="1" i="0" u="none" strike="noStrike" dirty="0">
                <a:solidFill>
                  <a:schemeClr val="bg1"/>
                </a:solidFill>
                <a:effectLst/>
                <a:latin typeface="メイリオ" panose="020B0604030504040204" pitchFamily="50" charset="-128"/>
                <a:ea typeface="メイリオ" panose="020B0604030504040204" pitchFamily="50" charset="-128"/>
              </a:rPr>
              <a:t>次年度以降の取組の検討</a:t>
            </a:r>
            <a:endParaRPr kumimoji="1" lang="ja-JP" altLang="en-US" sz="800" dirty="0">
              <a:solidFill>
                <a:schemeClr val="bg1"/>
              </a:solidFill>
              <a:latin typeface="メイリオ" panose="020B0604030504040204" pitchFamily="50" charset="-128"/>
              <a:ea typeface="メイリオ" panose="020B0604030504040204" pitchFamily="50" charset="-128"/>
            </a:endParaRPr>
          </a:p>
        </p:txBody>
      </p:sp>
      <p:cxnSp>
        <p:nvCxnSpPr>
          <p:cNvPr id="198" name="直線矢印コネクタ 197">
            <a:extLst>
              <a:ext uri="{FF2B5EF4-FFF2-40B4-BE49-F238E27FC236}">
                <a16:creationId xmlns:a16="http://schemas.microsoft.com/office/drawing/2014/main" id="{16B7B707-46EC-4701-AA03-09C2539A15B7}"/>
              </a:ext>
            </a:extLst>
          </p:cNvPr>
          <p:cNvCxnSpPr>
            <a:cxnSpLocks/>
            <a:endCxn id="167" idx="2"/>
          </p:cNvCxnSpPr>
          <p:nvPr/>
        </p:nvCxnSpPr>
        <p:spPr>
          <a:xfrm flipV="1">
            <a:off x="5726578" y="6069597"/>
            <a:ext cx="1" cy="247354"/>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grpSp>
        <p:nvGrpSpPr>
          <p:cNvPr id="204" name="グループ化 203">
            <a:extLst>
              <a:ext uri="{FF2B5EF4-FFF2-40B4-BE49-F238E27FC236}">
                <a16:creationId xmlns:a16="http://schemas.microsoft.com/office/drawing/2014/main" id="{EF9E4234-FD31-4570-9B34-B74424E6D76E}"/>
              </a:ext>
            </a:extLst>
          </p:cNvPr>
          <p:cNvGrpSpPr/>
          <p:nvPr/>
        </p:nvGrpSpPr>
        <p:grpSpPr>
          <a:xfrm>
            <a:off x="2393287" y="6498117"/>
            <a:ext cx="2260825" cy="648000"/>
            <a:chOff x="4847209" y="6235700"/>
            <a:chExt cx="2260825" cy="648000"/>
          </a:xfrm>
        </p:grpSpPr>
        <p:sp>
          <p:nvSpPr>
            <p:cNvPr id="193" name="正方形/長方形 192">
              <a:extLst>
                <a:ext uri="{FF2B5EF4-FFF2-40B4-BE49-F238E27FC236}">
                  <a16:creationId xmlns:a16="http://schemas.microsoft.com/office/drawing/2014/main" id="{2DF1F1B9-6407-4C49-A5B7-E4B349EB9438}"/>
                </a:ext>
              </a:extLst>
            </p:cNvPr>
            <p:cNvSpPr/>
            <p:nvPr/>
          </p:nvSpPr>
          <p:spPr>
            <a:xfrm>
              <a:off x="4847209" y="6235700"/>
              <a:ext cx="2252602" cy="648000"/>
            </a:xfrm>
            <a:prstGeom prst="rect">
              <a:avLst/>
            </a:prstGeom>
            <a:solidFill>
              <a:srgbClr val="FFFFFF"/>
            </a:solidFill>
            <a:ln w="6350" cap="flat" cmpd="sng" algn="ctr">
              <a:solidFill>
                <a:srgbClr val="595757"/>
              </a:solidFill>
              <a:prstDash val="solid"/>
              <a:miter lim="800000"/>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lIns="0" tIns="72000"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en-US" altLang="ja-JP" sz="900" dirty="0">
                  <a:solidFill>
                    <a:srgbClr val="000000"/>
                  </a:solidFill>
                  <a:latin typeface="メイリオ" panose="020B0604030504040204" pitchFamily="50" charset="-128"/>
                  <a:ea typeface="メイリオ" panose="020B0604030504040204" pitchFamily="50" charset="-128"/>
                </a:rPr>
                <a:t>【</a:t>
              </a:r>
              <a:r>
                <a:rPr kumimoji="1" lang="ja-JP" altLang="en-US" sz="900" dirty="0">
                  <a:solidFill>
                    <a:srgbClr val="000000"/>
                  </a:solidFill>
                  <a:latin typeface="メイリオ" panose="020B0604030504040204" pitchFamily="50" charset="-128"/>
                  <a:ea typeface="メイリオ" panose="020B0604030504040204" pitchFamily="50" charset="-128"/>
                </a:rPr>
                <a:t>凡例</a:t>
              </a:r>
              <a:r>
                <a:rPr kumimoji="1" lang="en-US" altLang="ja-JP" sz="900" dirty="0">
                  <a:solidFill>
                    <a:srgbClr val="000000"/>
                  </a:solidFill>
                  <a:latin typeface="メイリオ" panose="020B0604030504040204" pitchFamily="50" charset="-128"/>
                  <a:ea typeface="メイリオ" panose="020B0604030504040204" pitchFamily="50" charset="-128"/>
                </a:rPr>
                <a:t>】</a:t>
              </a:r>
              <a:endParaRPr kumimoji="1" lang="ja-JP" altLang="en-US" sz="900" dirty="0">
                <a:solidFill>
                  <a:srgbClr val="000000"/>
                </a:solidFill>
                <a:latin typeface="メイリオ" panose="020B0604030504040204" pitchFamily="50" charset="-128"/>
                <a:ea typeface="メイリオ" panose="020B0604030504040204" pitchFamily="50" charset="-128"/>
              </a:endParaRPr>
            </a:p>
          </p:txBody>
        </p:sp>
        <p:grpSp>
          <p:nvGrpSpPr>
            <p:cNvPr id="202" name="グループ化 201">
              <a:extLst>
                <a:ext uri="{FF2B5EF4-FFF2-40B4-BE49-F238E27FC236}">
                  <a16:creationId xmlns:a16="http://schemas.microsoft.com/office/drawing/2014/main" id="{84B8026B-3C46-4D57-BEA7-E70E9436006C}"/>
                </a:ext>
              </a:extLst>
            </p:cNvPr>
            <p:cNvGrpSpPr/>
            <p:nvPr/>
          </p:nvGrpSpPr>
          <p:grpSpPr>
            <a:xfrm>
              <a:off x="4926558" y="6651560"/>
              <a:ext cx="1226514" cy="164649"/>
              <a:chOff x="4926558" y="6738103"/>
              <a:chExt cx="1226514" cy="164649"/>
            </a:xfrm>
          </p:grpSpPr>
          <p:sp>
            <p:nvSpPr>
              <p:cNvPr id="189" name="正方形/長方形 188">
                <a:extLst>
                  <a:ext uri="{FF2B5EF4-FFF2-40B4-BE49-F238E27FC236}">
                    <a16:creationId xmlns:a16="http://schemas.microsoft.com/office/drawing/2014/main" id="{55FB5B1D-991E-47A5-9A95-991B06EFB680}"/>
                  </a:ext>
                </a:extLst>
              </p:cNvPr>
              <p:cNvSpPr/>
              <p:nvPr/>
            </p:nvSpPr>
            <p:spPr>
              <a:xfrm>
                <a:off x="4926558" y="6748427"/>
                <a:ext cx="249449" cy="144000"/>
              </a:xfrm>
              <a:prstGeom prst="rect">
                <a:avLst/>
              </a:prstGeom>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190" name="テキスト ボックス 164">
                <a:extLst>
                  <a:ext uri="{FF2B5EF4-FFF2-40B4-BE49-F238E27FC236}">
                    <a16:creationId xmlns:a16="http://schemas.microsoft.com/office/drawing/2014/main" id="{D4BED6AD-C2B7-4D4A-8B9D-4CBF569AA3EE}"/>
                  </a:ext>
                </a:extLst>
              </p:cNvPr>
              <p:cNvSpPr txBox="1"/>
              <p:nvPr/>
            </p:nvSpPr>
            <p:spPr>
              <a:xfrm>
                <a:off x="5201890" y="6738103"/>
                <a:ext cx="951182" cy="164649"/>
              </a:xfrm>
              <a:prstGeom prst="rect">
                <a:avLst/>
              </a:prstGeom>
              <a:noFill/>
              <a:ln>
                <a:noFill/>
              </a:ln>
            </p:spPr>
            <p:style>
              <a:lnRef idx="0">
                <a:scrgbClr r="0" g="0" b="0"/>
              </a:lnRef>
              <a:fillRef idx="0">
                <a:scrgbClr r="0" g="0" b="0"/>
              </a:fillRef>
              <a:effectRef idx="0">
                <a:scrgbClr r="0" g="0" b="0"/>
              </a:effectRef>
              <a:fontRef idx="minor">
                <a:schemeClr val="tx1"/>
              </a:fontRef>
            </p:style>
            <p:txBody>
              <a:bodyPr wrap="none" lIns="0" tIns="0" rIns="0" bIns="0" rtlCol="0" anchor="t">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r>
                  <a:rPr kumimoji="1" lang="ja-JP" altLang="en-US" sz="900" dirty="0">
                    <a:solidFill>
                      <a:srgbClr val="000000"/>
                    </a:solidFill>
                    <a:latin typeface="Meiryo UI" panose="020B0604030504040204" pitchFamily="50" charset="-128"/>
                    <a:ea typeface="Meiryo UI" panose="020B0604030504040204" pitchFamily="50" charset="-128"/>
                  </a:rPr>
                  <a:t>：事務局の内部作業</a:t>
                </a:r>
                <a:endParaRPr kumimoji="1" lang="en-US" altLang="ja-JP" sz="900" dirty="0">
                  <a:solidFill>
                    <a:srgbClr val="000000"/>
                  </a:solidFill>
                  <a:latin typeface="Meiryo UI" panose="020B0604030504040204" pitchFamily="50" charset="-128"/>
                  <a:ea typeface="Meiryo UI" panose="020B0604030504040204" pitchFamily="50" charset="-128"/>
                </a:endParaRPr>
              </a:p>
            </p:txBody>
          </p:sp>
        </p:grpSp>
        <p:grpSp>
          <p:nvGrpSpPr>
            <p:cNvPr id="203" name="グループ化 202">
              <a:extLst>
                <a:ext uri="{FF2B5EF4-FFF2-40B4-BE49-F238E27FC236}">
                  <a16:creationId xmlns:a16="http://schemas.microsoft.com/office/drawing/2014/main" id="{01449F82-82C2-46EF-9432-27D6E7FF766C}"/>
                </a:ext>
              </a:extLst>
            </p:cNvPr>
            <p:cNvGrpSpPr/>
            <p:nvPr/>
          </p:nvGrpSpPr>
          <p:grpSpPr>
            <a:xfrm>
              <a:off x="4926558" y="6454293"/>
              <a:ext cx="2181476" cy="164649"/>
              <a:chOff x="4926558" y="6488290"/>
              <a:chExt cx="2181476" cy="164649"/>
            </a:xfrm>
          </p:grpSpPr>
          <p:sp>
            <p:nvSpPr>
              <p:cNvPr id="191" name="正方形/長方形 190">
                <a:extLst>
                  <a:ext uri="{FF2B5EF4-FFF2-40B4-BE49-F238E27FC236}">
                    <a16:creationId xmlns:a16="http://schemas.microsoft.com/office/drawing/2014/main" id="{078E5B7E-C0A8-4C91-B008-551CD7FEB154}"/>
                  </a:ext>
                </a:extLst>
              </p:cNvPr>
              <p:cNvSpPr/>
              <p:nvPr/>
            </p:nvSpPr>
            <p:spPr>
              <a:xfrm>
                <a:off x="4926558" y="6498614"/>
                <a:ext cx="249449" cy="144000"/>
              </a:xfrm>
              <a:prstGeom prst="rect">
                <a:avLst/>
              </a:prstGeom>
              <a:ln>
                <a:solidFill>
                  <a:schemeClr val="bg1"/>
                </a:solidFill>
              </a:ln>
            </p:spPr>
            <p:style>
              <a:lnRef idx="2">
                <a:schemeClr val="accent3">
                  <a:shade val="50000"/>
                </a:schemeClr>
              </a:lnRef>
              <a:fillRef idx="1">
                <a:schemeClr val="accent3"/>
              </a:fillRef>
              <a:effectRef idx="0">
                <a:schemeClr val="accent3"/>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192" name="テキスト ボックス 166">
                <a:extLst>
                  <a:ext uri="{FF2B5EF4-FFF2-40B4-BE49-F238E27FC236}">
                    <a16:creationId xmlns:a16="http://schemas.microsoft.com/office/drawing/2014/main" id="{4C476A0A-44BA-49A4-86C4-24868CCF1C60}"/>
                  </a:ext>
                </a:extLst>
              </p:cNvPr>
              <p:cNvSpPr txBox="1"/>
              <p:nvPr/>
            </p:nvSpPr>
            <p:spPr>
              <a:xfrm>
                <a:off x="5201890" y="6488290"/>
                <a:ext cx="1906144" cy="164649"/>
              </a:xfrm>
              <a:prstGeom prst="rect">
                <a:avLst/>
              </a:prstGeom>
              <a:noFill/>
              <a:ln>
                <a:noFill/>
              </a:ln>
            </p:spPr>
            <p:style>
              <a:lnRef idx="0">
                <a:scrgbClr r="0" g="0" b="0"/>
              </a:lnRef>
              <a:fillRef idx="0">
                <a:scrgbClr r="0" g="0" b="0"/>
              </a:fillRef>
              <a:effectRef idx="0">
                <a:scrgbClr r="0" g="0" b="0"/>
              </a:effectRef>
              <a:fontRef idx="minor">
                <a:schemeClr val="tx1"/>
              </a:fontRef>
            </p:style>
            <p:txBody>
              <a:bodyPr wrap="none" lIns="0" tIns="0" rIns="0" bIns="0" rtlCol="0" anchor="t">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r>
                  <a:rPr kumimoji="1" lang="ja-JP" altLang="en-US" sz="900" dirty="0">
                    <a:solidFill>
                      <a:srgbClr val="000000"/>
                    </a:solidFill>
                    <a:latin typeface="Meiryo UI" panose="020B0604030504040204" pitchFamily="50" charset="-128"/>
                    <a:ea typeface="Meiryo UI" panose="020B0604030504040204" pitchFamily="50" charset="-128"/>
                  </a:rPr>
                  <a:t>：</a:t>
                </a:r>
                <a:r>
                  <a:rPr kumimoji="1" lang="en-US" altLang="ja-JP" sz="900" dirty="0">
                    <a:solidFill>
                      <a:srgbClr val="000000"/>
                    </a:solidFill>
                    <a:latin typeface="Meiryo UI" panose="020B0604030504040204" pitchFamily="50" charset="-128"/>
                    <a:ea typeface="Meiryo UI" panose="020B0604030504040204" pitchFamily="50" charset="-128"/>
                  </a:rPr>
                  <a:t>WG</a:t>
                </a:r>
                <a:r>
                  <a:rPr kumimoji="1" lang="ja-JP" altLang="en-US" sz="900" dirty="0">
                    <a:solidFill>
                      <a:srgbClr val="000000"/>
                    </a:solidFill>
                    <a:latin typeface="Meiryo UI" panose="020B0604030504040204" pitchFamily="50" charset="-128"/>
                    <a:ea typeface="Meiryo UI" panose="020B0604030504040204" pitchFamily="50" charset="-128"/>
                  </a:rPr>
                  <a:t>／</a:t>
                </a:r>
                <a:r>
                  <a:rPr kumimoji="1" lang="en-US" altLang="ja-JP" sz="900" dirty="0">
                    <a:solidFill>
                      <a:srgbClr val="000000"/>
                    </a:solidFill>
                    <a:latin typeface="Meiryo UI" panose="020B0604030504040204" pitchFamily="50" charset="-128"/>
                    <a:ea typeface="Meiryo UI" panose="020B0604030504040204" pitchFamily="50" charset="-128"/>
                  </a:rPr>
                  <a:t>TF</a:t>
                </a:r>
                <a:r>
                  <a:rPr kumimoji="1" lang="ja-JP" altLang="en-US" sz="900" dirty="0">
                    <a:solidFill>
                      <a:srgbClr val="000000"/>
                    </a:solidFill>
                    <a:latin typeface="Meiryo UI" panose="020B0604030504040204" pitchFamily="50" charset="-128"/>
                    <a:ea typeface="Meiryo UI" panose="020B0604030504040204" pitchFamily="50" charset="-128"/>
                  </a:rPr>
                  <a:t>の協力を得ながら行う作業</a:t>
                </a:r>
                <a:endParaRPr kumimoji="1" lang="en-US" altLang="ja-JP" sz="900" dirty="0">
                  <a:solidFill>
                    <a:srgbClr val="000000"/>
                  </a:solidFill>
                  <a:latin typeface="Meiryo UI" panose="020B0604030504040204" pitchFamily="50" charset="-128"/>
                  <a:ea typeface="Meiryo UI" panose="020B0604030504040204" pitchFamily="50" charset="-128"/>
                </a:endParaRPr>
              </a:p>
            </p:txBody>
          </p:sp>
        </p:grpSp>
      </p:grpSp>
      <p:sp>
        <p:nvSpPr>
          <p:cNvPr id="285" name="正方形/長方形 284">
            <a:extLst>
              <a:ext uri="{FF2B5EF4-FFF2-40B4-BE49-F238E27FC236}">
                <a16:creationId xmlns:a16="http://schemas.microsoft.com/office/drawing/2014/main" id="{C9BC9238-DD89-4B97-B23C-65C696544DB9}"/>
              </a:ext>
            </a:extLst>
          </p:cNvPr>
          <p:cNvSpPr/>
          <p:nvPr/>
        </p:nvSpPr>
        <p:spPr>
          <a:xfrm>
            <a:off x="5289550" y="4661957"/>
            <a:ext cx="3600000" cy="198000"/>
          </a:xfrm>
          <a:prstGeom prst="rect">
            <a:avLst/>
          </a:prstGeom>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00" dirty="0">
                <a:solidFill>
                  <a:srgbClr val="FFFFFF"/>
                </a:solidFill>
                <a:latin typeface="メイリオ" panose="020B0604030504040204" pitchFamily="50" charset="-128"/>
                <a:ea typeface="メイリオ" panose="020B0604030504040204" pitchFamily="50" charset="-128"/>
              </a:rPr>
              <a:t>海外におけるデータ規制・標準・活用等に係る動向調査</a:t>
            </a:r>
          </a:p>
        </p:txBody>
      </p:sp>
      <p:sp>
        <p:nvSpPr>
          <p:cNvPr id="286" name="正方形/長方形 285">
            <a:extLst>
              <a:ext uri="{FF2B5EF4-FFF2-40B4-BE49-F238E27FC236}">
                <a16:creationId xmlns:a16="http://schemas.microsoft.com/office/drawing/2014/main" id="{6BDFD5A6-D35E-4744-BB0C-890AD32F681B}"/>
              </a:ext>
            </a:extLst>
          </p:cNvPr>
          <p:cNvSpPr/>
          <p:nvPr/>
        </p:nvSpPr>
        <p:spPr>
          <a:xfrm>
            <a:off x="7812769" y="3559037"/>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287" name="正方形/長方形 286">
            <a:extLst>
              <a:ext uri="{FF2B5EF4-FFF2-40B4-BE49-F238E27FC236}">
                <a16:creationId xmlns:a16="http://schemas.microsoft.com/office/drawing/2014/main" id="{7F08CA52-B807-4148-83BC-7F46B0AEE444}"/>
              </a:ext>
            </a:extLst>
          </p:cNvPr>
          <p:cNvSpPr/>
          <p:nvPr/>
        </p:nvSpPr>
        <p:spPr>
          <a:xfrm>
            <a:off x="8928589" y="3559037"/>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288" name="テキスト ボックス 92">
            <a:extLst>
              <a:ext uri="{FF2B5EF4-FFF2-40B4-BE49-F238E27FC236}">
                <a16:creationId xmlns:a16="http://schemas.microsoft.com/office/drawing/2014/main" id="{51F6D000-F409-4C18-8195-27B607670F13}"/>
              </a:ext>
            </a:extLst>
          </p:cNvPr>
          <p:cNvSpPr txBox="1"/>
          <p:nvPr/>
        </p:nvSpPr>
        <p:spPr>
          <a:xfrm>
            <a:off x="7999226" y="3576734"/>
            <a:ext cx="294803"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dirty="0">
                <a:solidFill>
                  <a:srgbClr val="000000"/>
                </a:solidFill>
                <a:latin typeface="メイリオ" panose="020B0604030504040204" pitchFamily="50" charset="-128"/>
                <a:ea typeface="メイリオ" panose="020B0604030504040204" pitchFamily="50" charset="-128"/>
              </a:rPr>
              <a:t>第</a:t>
            </a:r>
            <a:r>
              <a:rPr kumimoji="1" lang="en-US" altLang="ja-JP" sz="1000" dirty="0">
                <a:solidFill>
                  <a:srgbClr val="000000"/>
                </a:solidFill>
                <a:latin typeface="メイリオ" panose="020B0604030504040204" pitchFamily="50" charset="-128"/>
                <a:ea typeface="メイリオ" panose="020B0604030504040204" pitchFamily="50" charset="-128"/>
              </a:rPr>
              <a:t>1</a:t>
            </a:r>
            <a:r>
              <a:rPr kumimoji="1" lang="ja-JP" altLang="en-US" sz="1000" dirty="0">
                <a:solidFill>
                  <a:srgbClr val="000000"/>
                </a:solidFill>
                <a:latin typeface="メイリオ" panose="020B0604030504040204" pitchFamily="50" charset="-128"/>
                <a:ea typeface="メイリオ" panose="020B0604030504040204" pitchFamily="50" charset="-128"/>
              </a:rPr>
              <a:t>回</a:t>
            </a:r>
          </a:p>
        </p:txBody>
      </p:sp>
      <p:sp>
        <p:nvSpPr>
          <p:cNvPr id="289" name="テキスト ボックス 93">
            <a:extLst>
              <a:ext uri="{FF2B5EF4-FFF2-40B4-BE49-F238E27FC236}">
                <a16:creationId xmlns:a16="http://schemas.microsoft.com/office/drawing/2014/main" id="{28CD34FA-BB4D-4A59-B055-32E61D33EFC5}"/>
              </a:ext>
            </a:extLst>
          </p:cNvPr>
          <p:cNvSpPr txBox="1"/>
          <p:nvPr/>
        </p:nvSpPr>
        <p:spPr>
          <a:xfrm>
            <a:off x="9069692" y="3563813"/>
            <a:ext cx="308662"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dirty="0">
                <a:solidFill>
                  <a:srgbClr val="000000"/>
                </a:solidFill>
                <a:latin typeface="メイリオ" panose="020B0604030504040204" pitchFamily="50" charset="-128"/>
                <a:ea typeface="メイリオ" panose="020B0604030504040204" pitchFamily="50" charset="-128"/>
              </a:rPr>
              <a:t>第</a:t>
            </a:r>
            <a:r>
              <a:rPr kumimoji="1" lang="en-US" altLang="ja-JP" sz="1000" dirty="0">
                <a:solidFill>
                  <a:srgbClr val="000000"/>
                </a:solidFill>
                <a:latin typeface="メイリオ" panose="020B0604030504040204" pitchFamily="50" charset="-128"/>
                <a:ea typeface="メイリオ" panose="020B0604030504040204" pitchFamily="50" charset="-128"/>
              </a:rPr>
              <a:t>2</a:t>
            </a:r>
            <a:r>
              <a:rPr kumimoji="1" lang="ja-JP" altLang="en-US" sz="1000" dirty="0">
                <a:solidFill>
                  <a:srgbClr val="000000"/>
                </a:solidFill>
                <a:latin typeface="メイリオ" panose="020B0604030504040204" pitchFamily="50" charset="-128"/>
                <a:ea typeface="メイリオ" panose="020B0604030504040204" pitchFamily="50" charset="-128"/>
              </a:rPr>
              <a:t>回</a:t>
            </a:r>
          </a:p>
        </p:txBody>
      </p:sp>
      <p:sp>
        <p:nvSpPr>
          <p:cNvPr id="290" name="正方形/長方形 289">
            <a:extLst>
              <a:ext uri="{FF2B5EF4-FFF2-40B4-BE49-F238E27FC236}">
                <a16:creationId xmlns:a16="http://schemas.microsoft.com/office/drawing/2014/main" id="{7D2D5816-B6D4-4127-BD64-725C68719F2C}"/>
              </a:ext>
            </a:extLst>
          </p:cNvPr>
          <p:cNvSpPr/>
          <p:nvPr/>
        </p:nvSpPr>
        <p:spPr>
          <a:xfrm>
            <a:off x="5157304" y="3559037"/>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291" name="テキスト ボックス 92">
            <a:extLst>
              <a:ext uri="{FF2B5EF4-FFF2-40B4-BE49-F238E27FC236}">
                <a16:creationId xmlns:a16="http://schemas.microsoft.com/office/drawing/2014/main" id="{AB0A37A7-DE89-476D-B9DF-DF37E8EE7409}"/>
              </a:ext>
            </a:extLst>
          </p:cNvPr>
          <p:cNvSpPr txBox="1"/>
          <p:nvPr/>
        </p:nvSpPr>
        <p:spPr>
          <a:xfrm>
            <a:off x="5343761" y="3576734"/>
            <a:ext cx="294803"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dirty="0">
                <a:solidFill>
                  <a:srgbClr val="000000"/>
                </a:solidFill>
                <a:latin typeface="メイリオ" panose="020B0604030504040204" pitchFamily="50" charset="-128"/>
                <a:ea typeface="メイリオ" panose="020B0604030504040204" pitchFamily="50" charset="-128"/>
              </a:rPr>
              <a:t>キックオフ</a:t>
            </a:r>
          </a:p>
        </p:txBody>
      </p:sp>
      <p:sp>
        <p:nvSpPr>
          <p:cNvPr id="292" name="テキスト ボックス 291">
            <a:extLst>
              <a:ext uri="{FF2B5EF4-FFF2-40B4-BE49-F238E27FC236}">
                <a16:creationId xmlns:a16="http://schemas.microsoft.com/office/drawing/2014/main" id="{EDA5F0AB-65BA-4223-BAC0-CF7E39610213}"/>
              </a:ext>
            </a:extLst>
          </p:cNvPr>
          <p:cNvSpPr txBox="1"/>
          <p:nvPr/>
        </p:nvSpPr>
        <p:spPr>
          <a:xfrm>
            <a:off x="535640" y="2730006"/>
            <a:ext cx="3810992" cy="307777"/>
          </a:xfrm>
          <a:prstGeom prst="rect">
            <a:avLst/>
          </a:prstGeom>
          <a:solidFill>
            <a:srgbClr val="595757"/>
          </a:solidFill>
        </p:spPr>
        <p:txBody>
          <a:bodyPr wrap="square" anchor="ctr" anchorCtr="0">
            <a:spAutoFit/>
          </a:bodyPr>
          <a:lstStyle/>
          <a:p>
            <a:pPr fontAlgn="ctr"/>
            <a:r>
              <a:rPr kumimoji="1" lang="ja-JP" altLang="en-US" sz="1400" b="1" dirty="0">
                <a:solidFill>
                  <a:schemeClr val="bg1"/>
                </a:solidFill>
                <a:latin typeface="メイリオ" panose="020B0604030504040204" pitchFamily="50" charset="-128"/>
                <a:ea typeface="メイリオ" panose="020B0604030504040204" pitchFamily="50" charset="-128"/>
              </a:rPr>
              <a:t>　貿易分野データ連携ワーキンググループ</a:t>
            </a:r>
            <a:endParaRPr lang="ja-JP" altLang="en-US" sz="1400" b="1" dirty="0">
              <a:solidFill>
                <a:schemeClr val="bg1"/>
              </a:solidFill>
              <a:latin typeface="メイリオ" panose="020B0604030504040204" pitchFamily="50" charset="-128"/>
              <a:ea typeface="メイリオ" panose="020B0604030504040204" pitchFamily="50" charset="-128"/>
            </a:endParaRPr>
          </a:p>
        </p:txBody>
      </p:sp>
      <p:sp>
        <p:nvSpPr>
          <p:cNvPr id="293" name="テキスト ボックス 292">
            <a:extLst>
              <a:ext uri="{FF2B5EF4-FFF2-40B4-BE49-F238E27FC236}">
                <a16:creationId xmlns:a16="http://schemas.microsoft.com/office/drawing/2014/main" id="{C8C7ACA4-1B30-4EDA-A603-27832E3E4ADE}"/>
              </a:ext>
            </a:extLst>
          </p:cNvPr>
          <p:cNvSpPr txBox="1"/>
          <p:nvPr/>
        </p:nvSpPr>
        <p:spPr>
          <a:xfrm>
            <a:off x="547359" y="5056236"/>
            <a:ext cx="3799273" cy="307777"/>
          </a:xfrm>
          <a:prstGeom prst="rect">
            <a:avLst/>
          </a:prstGeom>
          <a:solidFill>
            <a:srgbClr val="595757"/>
          </a:solidFill>
        </p:spPr>
        <p:txBody>
          <a:bodyPr wrap="square" anchor="ctr" anchorCtr="0">
            <a:spAutoFit/>
          </a:bodyPr>
          <a:lstStyle/>
          <a:p>
            <a:pPr fontAlgn="ctr"/>
            <a:r>
              <a:rPr kumimoji="1" lang="ja-JP" altLang="en-US" sz="1400" b="1" dirty="0">
                <a:solidFill>
                  <a:schemeClr val="bg1"/>
                </a:solidFill>
                <a:latin typeface="メイリオ" panose="020B0604030504040204" pitchFamily="50" charset="-128"/>
                <a:ea typeface="メイリオ" panose="020B0604030504040204" pitchFamily="50" charset="-128"/>
              </a:rPr>
              <a:t>　トレードファイナンスタスクフォース</a:t>
            </a:r>
            <a:endParaRPr lang="ja-JP" altLang="en-US" sz="1400" b="1" dirty="0">
              <a:solidFill>
                <a:schemeClr val="bg1"/>
              </a:solidFill>
              <a:latin typeface="メイリオ" panose="020B0604030504040204" pitchFamily="50" charset="-128"/>
              <a:ea typeface="メイリオ" panose="020B0604030504040204" pitchFamily="50" charset="-128"/>
            </a:endParaRPr>
          </a:p>
        </p:txBody>
      </p:sp>
      <p:sp>
        <p:nvSpPr>
          <p:cNvPr id="295" name="正方形/長方形 294">
            <a:extLst>
              <a:ext uri="{FF2B5EF4-FFF2-40B4-BE49-F238E27FC236}">
                <a16:creationId xmlns:a16="http://schemas.microsoft.com/office/drawing/2014/main" id="{508EC39C-04E3-4ECE-8793-59E1F4A152BE}"/>
              </a:ext>
            </a:extLst>
          </p:cNvPr>
          <p:cNvSpPr/>
          <p:nvPr/>
        </p:nvSpPr>
        <p:spPr>
          <a:xfrm>
            <a:off x="5292840" y="4445933"/>
            <a:ext cx="2592000" cy="198000"/>
          </a:xfrm>
          <a:prstGeom prst="rect">
            <a:avLst/>
          </a:prstGeom>
          <a:gradFill flip="none" rotWithShape="1">
            <a:gsLst>
              <a:gs pos="51000">
                <a:srgbClr val="0E90CC"/>
              </a:gs>
              <a:gs pos="0">
                <a:schemeClr val="accent1"/>
              </a:gs>
              <a:gs pos="100000">
                <a:schemeClr val="accent3"/>
              </a:gs>
            </a:gsLst>
            <a:lin ang="0" scaled="1"/>
            <a:tileRect/>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800" b="1" i="0" u="none" strike="noStrike" dirty="0">
                <a:solidFill>
                  <a:schemeClr val="bg1"/>
                </a:solidFill>
                <a:effectLst/>
                <a:latin typeface="メイリオ" panose="020B0604030504040204" pitchFamily="50" charset="-128"/>
                <a:ea typeface="メイリオ" panose="020B0604030504040204" pitchFamily="50" charset="-128"/>
              </a:rPr>
              <a:t>普及・実装支援策の検討</a:t>
            </a:r>
            <a:endParaRPr kumimoji="1" lang="ja-JP" altLang="en-US" sz="800" dirty="0">
              <a:solidFill>
                <a:schemeClr val="bg1"/>
              </a:solidFill>
              <a:latin typeface="メイリオ" panose="020B0604030504040204" pitchFamily="50" charset="-128"/>
              <a:ea typeface="メイリオ" panose="020B0604030504040204" pitchFamily="50" charset="-128"/>
            </a:endParaRPr>
          </a:p>
        </p:txBody>
      </p:sp>
      <p:sp>
        <p:nvSpPr>
          <p:cNvPr id="296" name="正方形/長方形 295">
            <a:extLst>
              <a:ext uri="{FF2B5EF4-FFF2-40B4-BE49-F238E27FC236}">
                <a16:creationId xmlns:a16="http://schemas.microsoft.com/office/drawing/2014/main" id="{8C1785BC-6040-4750-81E8-A4BE6A00D4BA}"/>
              </a:ext>
            </a:extLst>
          </p:cNvPr>
          <p:cNvSpPr/>
          <p:nvPr/>
        </p:nvSpPr>
        <p:spPr>
          <a:xfrm>
            <a:off x="5302057" y="4229909"/>
            <a:ext cx="3762595" cy="198000"/>
          </a:xfrm>
          <a:prstGeom prst="rect">
            <a:avLst/>
          </a:prstGeom>
          <a:gradFill flip="none" rotWithShape="1">
            <a:gsLst>
              <a:gs pos="51000">
                <a:srgbClr val="0E90CC"/>
              </a:gs>
              <a:gs pos="0">
                <a:schemeClr val="accent1"/>
              </a:gs>
              <a:gs pos="100000">
                <a:schemeClr val="accent3"/>
              </a:gs>
            </a:gsLst>
            <a:lin ang="0" scaled="1"/>
            <a:tileRect/>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800" b="1" i="0" u="none" strike="noStrike" dirty="0">
                <a:solidFill>
                  <a:schemeClr val="bg1"/>
                </a:solidFill>
                <a:effectLst/>
                <a:latin typeface="メイリオ" panose="020B0604030504040204" pitchFamily="50" charset="-128"/>
                <a:ea typeface="メイリオ" panose="020B0604030504040204" pitchFamily="50" charset="-128"/>
              </a:rPr>
              <a:t>管理・運用体制の検討</a:t>
            </a:r>
            <a:endParaRPr kumimoji="1" lang="ja-JP" altLang="en-US" sz="800" dirty="0">
              <a:solidFill>
                <a:schemeClr val="bg1"/>
              </a:solidFill>
              <a:latin typeface="メイリオ" panose="020B0604030504040204" pitchFamily="50" charset="-128"/>
              <a:ea typeface="メイリオ" panose="020B0604030504040204" pitchFamily="50" charset="-128"/>
            </a:endParaRPr>
          </a:p>
        </p:txBody>
      </p:sp>
      <p:sp>
        <p:nvSpPr>
          <p:cNvPr id="297" name="正方形/長方形 296">
            <a:extLst>
              <a:ext uri="{FF2B5EF4-FFF2-40B4-BE49-F238E27FC236}">
                <a16:creationId xmlns:a16="http://schemas.microsoft.com/office/drawing/2014/main" id="{0C1DE560-0FD5-4AFB-9C85-ED5CAF30E811}"/>
              </a:ext>
            </a:extLst>
          </p:cNvPr>
          <p:cNvSpPr/>
          <p:nvPr/>
        </p:nvSpPr>
        <p:spPr>
          <a:xfrm>
            <a:off x="5028676" y="4013885"/>
            <a:ext cx="3439459" cy="198000"/>
          </a:xfrm>
          <a:prstGeom prst="rect">
            <a:avLst/>
          </a:prstGeom>
          <a:gradFill flip="none" rotWithShape="1">
            <a:gsLst>
              <a:gs pos="51000">
                <a:srgbClr val="0E90CC"/>
              </a:gs>
              <a:gs pos="0">
                <a:schemeClr val="accent1"/>
              </a:gs>
              <a:gs pos="100000">
                <a:schemeClr val="accent3"/>
              </a:gs>
            </a:gsLst>
            <a:lin ang="0" scaled="1"/>
            <a:tileRect/>
          </a:gra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lang="ja-JP" altLang="en-US" sz="800" b="1" i="0" u="none" strike="noStrike" dirty="0">
                <a:solidFill>
                  <a:schemeClr val="bg1"/>
                </a:solidFill>
                <a:effectLst/>
                <a:latin typeface="メイリオ" panose="020B0604030504040204" pitchFamily="50" charset="-128"/>
                <a:ea typeface="メイリオ" panose="020B0604030504040204" pitchFamily="50" charset="-128"/>
              </a:rPr>
              <a:t>トレードファイナンス分野における国際標準準拠データ連携の検証</a:t>
            </a:r>
            <a:endParaRPr kumimoji="1" lang="ja-JP" altLang="en-US" sz="800" dirty="0">
              <a:solidFill>
                <a:schemeClr val="bg1"/>
              </a:solidFill>
              <a:latin typeface="メイリオ" panose="020B0604030504040204" pitchFamily="50" charset="-128"/>
              <a:ea typeface="メイリオ" panose="020B0604030504040204" pitchFamily="50" charset="-128"/>
            </a:endParaRPr>
          </a:p>
        </p:txBody>
      </p:sp>
      <p:sp>
        <p:nvSpPr>
          <p:cNvPr id="298" name="正方形/長方形 297">
            <a:extLst>
              <a:ext uri="{FF2B5EF4-FFF2-40B4-BE49-F238E27FC236}">
                <a16:creationId xmlns:a16="http://schemas.microsoft.com/office/drawing/2014/main" id="{CE2262FC-150B-464B-9FB7-55DFC809A291}"/>
              </a:ext>
            </a:extLst>
          </p:cNvPr>
          <p:cNvSpPr/>
          <p:nvPr/>
        </p:nvSpPr>
        <p:spPr>
          <a:xfrm>
            <a:off x="5145463" y="5861865"/>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299" name="テキスト ボックス 92">
            <a:extLst>
              <a:ext uri="{FF2B5EF4-FFF2-40B4-BE49-F238E27FC236}">
                <a16:creationId xmlns:a16="http://schemas.microsoft.com/office/drawing/2014/main" id="{B85C9A52-CBF6-4579-AADF-6C0660F6B267}"/>
              </a:ext>
            </a:extLst>
          </p:cNvPr>
          <p:cNvSpPr txBox="1"/>
          <p:nvPr/>
        </p:nvSpPr>
        <p:spPr>
          <a:xfrm>
            <a:off x="5038241" y="6078091"/>
            <a:ext cx="294803"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dirty="0">
                <a:solidFill>
                  <a:srgbClr val="000000"/>
                </a:solidFill>
                <a:latin typeface="メイリオ" panose="020B0604030504040204" pitchFamily="50" charset="-128"/>
                <a:ea typeface="メイリオ" panose="020B0604030504040204" pitchFamily="50" charset="-128"/>
              </a:rPr>
              <a:t>キックオフ</a:t>
            </a:r>
          </a:p>
        </p:txBody>
      </p:sp>
      <p:sp>
        <p:nvSpPr>
          <p:cNvPr id="300" name="正方形/長方形 299">
            <a:extLst>
              <a:ext uri="{FF2B5EF4-FFF2-40B4-BE49-F238E27FC236}">
                <a16:creationId xmlns:a16="http://schemas.microsoft.com/office/drawing/2014/main" id="{C1667B7D-DB49-455F-B8A3-FE2EA8AFE6B7}"/>
              </a:ext>
            </a:extLst>
          </p:cNvPr>
          <p:cNvSpPr/>
          <p:nvPr/>
        </p:nvSpPr>
        <p:spPr>
          <a:xfrm>
            <a:off x="9386392" y="3793686"/>
            <a:ext cx="136063" cy="201465"/>
          </a:xfrm>
          <a:prstGeom prst="rect">
            <a:avLst/>
          </a:prstGeom>
          <a:solidFill>
            <a:srgbClr val="DC003C"/>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t">
            <a:noAutofit/>
          </a:bodyP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endParaRPr kumimoji="1" lang="ja-JP" altLang="en-US" sz="800">
              <a:solidFill>
                <a:srgbClr val="FFFFFF"/>
              </a:solidFill>
              <a:latin typeface="メイリオ" panose="020B0604030504040204" pitchFamily="50" charset="-128"/>
              <a:ea typeface="メイリオ" panose="020B0604030504040204" pitchFamily="50" charset="-128"/>
            </a:endParaRPr>
          </a:p>
        </p:txBody>
      </p:sp>
      <p:sp>
        <p:nvSpPr>
          <p:cNvPr id="301" name="テキスト ボックス 107">
            <a:extLst>
              <a:ext uri="{FF2B5EF4-FFF2-40B4-BE49-F238E27FC236}">
                <a16:creationId xmlns:a16="http://schemas.microsoft.com/office/drawing/2014/main" id="{0D79E0F4-D036-4FED-857A-D36103900A2F}"/>
              </a:ext>
            </a:extLst>
          </p:cNvPr>
          <p:cNvSpPr txBox="1"/>
          <p:nvPr/>
        </p:nvSpPr>
        <p:spPr>
          <a:xfrm>
            <a:off x="9547652" y="3805709"/>
            <a:ext cx="527875" cy="164577"/>
          </a:xfrm>
          <a:prstGeom prst="rect">
            <a:avLst/>
          </a:prstGeom>
          <a:noFill/>
        </p:spPr>
        <p:style>
          <a:lnRef idx="0">
            <a:scrgbClr r="0" g="0" b="0"/>
          </a:lnRef>
          <a:fillRef idx="0">
            <a:scrgbClr r="0" g="0" b="0"/>
          </a:fillRef>
          <a:effectRef idx="0">
            <a:scrgbClr r="0" g="0" b="0"/>
          </a:effectRef>
          <a:fontRef idx="minor">
            <a:schemeClr val="tx1"/>
          </a:fontRef>
        </p:style>
        <p:txBody>
          <a:bodyPr wrap="none" lIns="0" tIns="0" rIns="0" bIns="0" rtlCol="0" anchor="ctr" anchorCtr="0">
            <a:noAutofit/>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pPr fontAlgn="ctr"/>
            <a:r>
              <a:rPr kumimoji="1" lang="ja-JP" altLang="en-US" sz="1000" dirty="0">
                <a:solidFill>
                  <a:srgbClr val="000000"/>
                </a:solidFill>
                <a:latin typeface="メイリオ" panose="020B0604030504040204" pitchFamily="50" charset="-128"/>
                <a:ea typeface="メイリオ" panose="020B0604030504040204" pitchFamily="50" charset="-128"/>
              </a:rPr>
              <a:t>ウェビナー</a:t>
            </a:r>
            <a:endParaRPr kumimoji="1" lang="en-US" altLang="ja-JP" sz="1000" dirty="0">
              <a:solidFill>
                <a:srgbClr val="000000"/>
              </a:solidFill>
              <a:latin typeface="メイリオ" panose="020B0604030504040204" pitchFamily="50" charset="-128"/>
              <a:ea typeface="メイリオ" panose="020B0604030504040204" pitchFamily="50" charset="-128"/>
            </a:endParaRPr>
          </a:p>
          <a:p>
            <a:pPr fontAlgn="ctr"/>
            <a:r>
              <a:rPr kumimoji="1" lang="ja-JP" altLang="en-US" sz="1000" dirty="0">
                <a:solidFill>
                  <a:srgbClr val="000000"/>
                </a:solidFill>
                <a:latin typeface="メイリオ" panose="020B0604030504040204" pitchFamily="50" charset="-128"/>
                <a:ea typeface="メイリオ" panose="020B0604030504040204" pitchFamily="50" charset="-128"/>
              </a:rPr>
              <a:t>開催</a:t>
            </a:r>
          </a:p>
        </p:txBody>
      </p:sp>
      <p:cxnSp>
        <p:nvCxnSpPr>
          <p:cNvPr id="307" name="コネクタ: カギ線 306">
            <a:extLst>
              <a:ext uri="{FF2B5EF4-FFF2-40B4-BE49-F238E27FC236}">
                <a16:creationId xmlns:a16="http://schemas.microsoft.com/office/drawing/2014/main" id="{2FD5DB24-9AEE-47AB-8942-A12C6B07FA0E}"/>
              </a:ext>
            </a:extLst>
          </p:cNvPr>
          <p:cNvCxnSpPr>
            <a:cxnSpLocks/>
            <a:stCxn id="285" idx="3"/>
            <a:endCxn id="300" idx="2"/>
          </p:cNvCxnSpPr>
          <p:nvPr/>
        </p:nvCxnSpPr>
        <p:spPr>
          <a:xfrm flipV="1">
            <a:off x="8889550" y="3995151"/>
            <a:ext cx="564874" cy="765806"/>
          </a:xfrm>
          <a:prstGeom prst="bentConnector2">
            <a:avLst/>
          </a:prstGeom>
          <a:ln w="9525">
            <a:solidFill>
              <a:srgbClr val="DC003C"/>
            </a:solidFill>
            <a:headEnd type="oval"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10" name="コネクタ: カギ線 309">
            <a:extLst>
              <a:ext uri="{FF2B5EF4-FFF2-40B4-BE49-F238E27FC236}">
                <a16:creationId xmlns:a16="http://schemas.microsoft.com/office/drawing/2014/main" id="{A7587286-0BA7-48C6-B946-36CD40FA3BE2}"/>
              </a:ext>
            </a:extLst>
          </p:cNvPr>
          <p:cNvCxnSpPr>
            <a:cxnSpLocks/>
            <a:stCxn id="295" idx="3"/>
            <a:endCxn id="300" idx="2"/>
          </p:cNvCxnSpPr>
          <p:nvPr/>
        </p:nvCxnSpPr>
        <p:spPr>
          <a:xfrm flipV="1">
            <a:off x="7884840" y="3995151"/>
            <a:ext cx="1569584" cy="549782"/>
          </a:xfrm>
          <a:prstGeom prst="bentConnector2">
            <a:avLst/>
          </a:prstGeom>
          <a:ln w="9525">
            <a:solidFill>
              <a:srgbClr val="DC003C"/>
            </a:solidFill>
            <a:headEnd type="oval"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14" name="コネクタ: カギ線 313">
            <a:extLst>
              <a:ext uri="{FF2B5EF4-FFF2-40B4-BE49-F238E27FC236}">
                <a16:creationId xmlns:a16="http://schemas.microsoft.com/office/drawing/2014/main" id="{607A0A64-9BA8-44B3-A716-D7474B2A5A56}"/>
              </a:ext>
            </a:extLst>
          </p:cNvPr>
          <p:cNvCxnSpPr>
            <a:cxnSpLocks/>
            <a:stCxn id="296" idx="3"/>
            <a:endCxn id="300" idx="2"/>
          </p:cNvCxnSpPr>
          <p:nvPr/>
        </p:nvCxnSpPr>
        <p:spPr>
          <a:xfrm flipV="1">
            <a:off x="9064652" y="3995151"/>
            <a:ext cx="389772" cy="333758"/>
          </a:xfrm>
          <a:prstGeom prst="bentConnector2">
            <a:avLst/>
          </a:prstGeom>
          <a:ln w="9525">
            <a:solidFill>
              <a:srgbClr val="DC003C"/>
            </a:solidFill>
            <a:headEnd type="oval"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17" name="コネクタ: カギ線 316">
            <a:extLst>
              <a:ext uri="{FF2B5EF4-FFF2-40B4-BE49-F238E27FC236}">
                <a16:creationId xmlns:a16="http://schemas.microsoft.com/office/drawing/2014/main" id="{5AFB4CA1-58CF-4A77-B2BC-9CFE9DEA2CDE}"/>
              </a:ext>
            </a:extLst>
          </p:cNvPr>
          <p:cNvCxnSpPr>
            <a:cxnSpLocks/>
            <a:stCxn id="297" idx="3"/>
            <a:endCxn id="300" idx="2"/>
          </p:cNvCxnSpPr>
          <p:nvPr/>
        </p:nvCxnSpPr>
        <p:spPr>
          <a:xfrm flipV="1">
            <a:off x="8468135" y="3995151"/>
            <a:ext cx="986289" cy="117734"/>
          </a:xfrm>
          <a:prstGeom prst="bentConnector2">
            <a:avLst/>
          </a:prstGeom>
          <a:ln w="9525">
            <a:solidFill>
              <a:srgbClr val="DC003C"/>
            </a:solidFill>
            <a:headEnd type="oval"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21" name="コネクタ: カギ線 320">
            <a:extLst>
              <a:ext uri="{FF2B5EF4-FFF2-40B4-BE49-F238E27FC236}">
                <a16:creationId xmlns:a16="http://schemas.microsoft.com/office/drawing/2014/main" id="{78FFA98C-BFF4-4D3C-81A4-02D483ACD824}"/>
              </a:ext>
            </a:extLst>
          </p:cNvPr>
          <p:cNvCxnSpPr>
            <a:cxnSpLocks/>
            <a:stCxn id="159" idx="3"/>
            <a:endCxn id="177" idx="2"/>
          </p:cNvCxnSpPr>
          <p:nvPr/>
        </p:nvCxnSpPr>
        <p:spPr>
          <a:xfrm flipV="1">
            <a:off x="8468135" y="6300117"/>
            <a:ext cx="937188" cy="549072"/>
          </a:xfrm>
          <a:prstGeom prst="bentConnector2">
            <a:avLst/>
          </a:prstGeom>
          <a:ln w="9525">
            <a:solidFill>
              <a:srgbClr val="DC003C"/>
            </a:solidFill>
            <a:headEnd type="oval"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24" name="コネクタ: カギ線 323">
            <a:extLst>
              <a:ext uri="{FF2B5EF4-FFF2-40B4-BE49-F238E27FC236}">
                <a16:creationId xmlns:a16="http://schemas.microsoft.com/office/drawing/2014/main" id="{F14A6151-4E71-4A7F-ACB2-94802051DC12}"/>
              </a:ext>
            </a:extLst>
          </p:cNvPr>
          <p:cNvCxnSpPr>
            <a:cxnSpLocks/>
            <a:stCxn id="166" idx="3"/>
            <a:endCxn id="177" idx="2"/>
          </p:cNvCxnSpPr>
          <p:nvPr/>
        </p:nvCxnSpPr>
        <p:spPr>
          <a:xfrm flipV="1">
            <a:off x="7480282" y="6300117"/>
            <a:ext cx="1925041" cy="333048"/>
          </a:xfrm>
          <a:prstGeom prst="bentConnector2">
            <a:avLst/>
          </a:prstGeom>
          <a:ln w="9525">
            <a:solidFill>
              <a:srgbClr val="DC003C"/>
            </a:solidFill>
            <a:headEnd type="oval"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27" name="コネクタ: カギ線 326">
            <a:extLst>
              <a:ext uri="{FF2B5EF4-FFF2-40B4-BE49-F238E27FC236}">
                <a16:creationId xmlns:a16="http://schemas.microsoft.com/office/drawing/2014/main" id="{F87478CD-253D-416F-8522-2B436C356F2E}"/>
              </a:ext>
            </a:extLst>
          </p:cNvPr>
          <p:cNvCxnSpPr>
            <a:cxnSpLocks/>
            <a:stCxn id="156" idx="3"/>
            <a:endCxn id="177" idx="2"/>
          </p:cNvCxnSpPr>
          <p:nvPr/>
        </p:nvCxnSpPr>
        <p:spPr>
          <a:xfrm flipV="1">
            <a:off x="6621415" y="6300117"/>
            <a:ext cx="2783908" cy="99000"/>
          </a:xfrm>
          <a:prstGeom prst="bentConnector2">
            <a:avLst/>
          </a:prstGeom>
          <a:ln w="9525">
            <a:solidFill>
              <a:srgbClr val="DC003C"/>
            </a:solidFill>
            <a:headEnd type="oval"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30" name="コネクタ: カギ線 329">
            <a:extLst>
              <a:ext uri="{FF2B5EF4-FFF2-40B4-BE49-F238E27FC236}">
                <a16:creationId xmlns:a16="http://schemas.microsoft.com/office/drawing/2014/main" id="{71C443ED-B3C8-498E-AA86-7A28C53E9A26}"/>
              </a:ext>
            </a:extLst>
          </p:cNvPr>
          <p:cNvCxnSpPr>
            <a:cxnSpLocks/>
            <a:stCxn id="197" idx="1"/>
            <a:endCxn id="177" idx="2"/>
          </p:cNvCxnSpPr>
          <p:nvPr/>
        </p:nvCxnSpPr>
        <p:spPr>
          <a:xfrm flipV="1">
            <a:off x="8988191" y="6300117"/>
            <a:ext cx="417132" cy="775009"/>
          </a:xfrm>
          <a:prstGeom prst="bentConnector2">
            <a:avLst/>
          </a:prstGeom>
          <a:ln w="9525">
            <a:solidFill>
              <a:srgbClr val="DC003C"/>
            </a:solidFill>
            <a:headEnd type="oval"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34" name="直線矢印コネクタ 333">
            <a:extLst>
              <a:ext uri="{FF2B5EF4-FFF2-40B4-BE49-F238E27FC236}">
                <a16:creationId xmlns:a16="http://schemas.microsoft.com/office/drawing/2014/main" id="{BB7B292B-2B7A-458C-861D-81224D8DF9EE}"/>
              </a:ext>
            </a:extLst>
          </p:cNvPr>
          <p:cNvCxnSpPr>
            <a:cxnSpLocks/>
            <a:endCxn id="168" idx="2"/>
          </p:cNvCxnSpPr>
          <p:nvPr/>
        </p:nvCxnSpPr>
        <p:spPr>
          <a:xfrm flipV="1">
            <a:off x="6539179" y="6069597"/>
            <a:ext cx="3779" cy="230522"/>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35" name="直線矢印コネクタ 334">
            <a:extLst>
              <a:ext uri="{FF2B5EF4-FFF2-40B4-BE49-F238E27FC236}">
                <a16:creationId xmlns:a16="http://schemas.microsoft.com/office/drawing/2014/main" id="{BE57186C-E8B7-4175-A1A9-A7E341EC15E7}"/>
              </a:ext>
            </a:extLst>
          </p:cNvPr>
          <p:cNvCxnSpPr>
            <a:cxnSpLocks/>
          </p:cNvCxnSpPr>
          <p:nvPr/>
        </p:nvCxnSpPr>
        <p:spPr>
          <a:xfrm flipV="1">
            <a:off x="6474926" y="6063330"/>
            <a:ext cx="0" cy="434787"/>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37" name="直線矢印コネクタ 336">
            <a:extLst>
              <a:ext uri="{FF2B5EF4-FFF2-40B4-BE49-F238E27FC236}">
                <a16:creationId xmlns:a16="http://schemas.microsoft.com/office/drawing/2014/main" id="{A3A14279-923D-414B-94FD-B440C49E950B}"/>
              </a:ext>
            </a:extLst>
          </p:cNvPr>
          <p:cNvCxnSpPr>
            <a:cxnSpLocks/>
            <a:endCxn id="169" idx="2"/>
          </p:cNvCxnSpPr>
          <p:nvPr/>
        </p:nvCxnSpPr>
        <p:spPr>
          <a:xfrm flipV="1">
            <a:off x="7377419" y="6069597"/>
            <a:ext cx="2075" cy="445352"/>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38" name="直線矢印コネクタ 337">
            <a:extLst>
              <a:ext uri="{FF2B5EF4-FFF2-40B4-BE49-F238E27FC236}">
                <a16:creationId xmlns:a16="http://schemas.microsoft.com/office/drawing/2014/main" id="{80C2449B-BE79-42E0-9772-BC652BF13824}"/>
              </a:ext>
            </a:extLst>
          </p:cNvPr>
          <p:cNvCxnSpPr>
            <a:cxnSpLocks/>
          </p:cNvCxnSpPr>
          <p:nvPr/>
        </p:nvCxnSpPr>
        <p:spPr>
          <a:xfrm flipV="1">
            <a:off x="7297481" y="6063330"/>
            <a:ext cx="0" cy="722430"/>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40" name="直線矢印コネクタ 339">
            <a:extLst>
              <a:ext uri="{FF2B5EF4-FFF2-40B4-BE49-F238E27FC236}">
                <a16:creationId xmlns:a16="http://schemas.microsoft.com/office/drawing/2014/main" id="{000948E8-CF56-41B3-BBA3-78DB2EB8579A}"/>
              </a:ext>
            </a:extLst>
          </p:cNvPr>
          <p:cNvCxnSpPr>
            <a:cxnSpLocks/>
            <a:endCxn id="170" idx="2"/>
          </p:cNvCxnSpPr>
          <p:nvPr/>
        </p:nvCxnSpPr>
        <p:spPr>
          <a:xfrm flipH="1" flipV="1">
            <a:off x="8311779" y="6069597"/>
            <a:ext cx="4902" cy="711810"/>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41" name="直線矢印コネクタ 340">
            <a:extLst>
              <a:ext uri="{FF2B5EF4-FFF2-40B4-BE49-F238E27FC236}">
                <a16:creationId xmlns:a16="http://schemas.microsoft.com/office/drawing/2014/main" id="{177D57A1-D2D6-4798-817C-4E3C743169CB}"/>
              </a:ext>
            </a:extLst>
          </p:cNvPr>
          <p:cNvCxnSpPr>
            <a:cxnSpLocks/>
          </p:cNvCxnSpPr>
          <p:nvPr/>
        </p:nvCxnSpPr>
        <p:spPr>
          <a:xfrm flipH="1" flipV="1">
            <a:off x="8218550" y="6063331"/>
            <a:ext cx="11633" cy="876752"/>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43" name="直線矢印コネクタ 342">
            <a:extLst>
              <a:ext uri="{FF2B5EF4-FFF2-40B4-BE49-F238E27FC236}">
                <a16:creationId xmlns:a16="http://schemas.microsoft.com/office/drawing/2014/main" id="{0701768D-1CEE-416F-8817-14BEC981EF72}"/>
              </a:ext>
            </a:extLst>
          </p:cNvPr>
          <p:cNvCxnSpPr>
            <a:cxnSpLocks/>
          </p:cNvCxnSpPr>
          <p:nvPr/>
        </p:nvCxnSpPr>
        <p:spPr>
          <a:xfrm flipH="1" flipV="1">
            <a:off x="7860630" y="3781163"/>
            <a:ext cx="0" cy="469441"/>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44" name="直線矢印コネクタ 343">
            <a:extLst>
              <a:ext uri="{FF2B5EF4-FFF2-40B4-BE49-F238E27FC236}">
                <a16:creationId xmlns:a16="http://schemas.microsoft.com/office/drawing/2014/main" id="{0D3A0117-5F49-4F81-92A1-B381260B3FED}"/>
              </a:ext>
            </a:extLst>
          </p:cNvPr>
          <p:cNvCxnSpPr>
            <a:cxnSpLocks/>
          </p:cNvCxnSpPr>
          <p:nvPr/>
        </p:nvCxnSpPr>
        <p:spPr>
          <a:xfrm flipH="1" flipV="1">
            <a:off x="7731862" y="3781163"/>
            <a:ext cx="0" cy="880793"/>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46" name="直線矢印コネクタ 345">
            <a:extLst>
              <a:ext uri="{FF2B5EF4-FFF2-40B4-BE49-F238E27FC236}">
                <a16:creationId xmlns:a16="http://schemas.microsoft.com/office/drawing/2014/main" id="{CCBA9DD2-1130-40A1-A606-49A802DC068A}"/>
              </a:ext>
            </a:extLst>
          </p:cNvPr>
          <p:cNvCxnSpPr>
            <a:cxnSpLocks/>
          </p:cNvCxnSpPr>
          <p:nvPr/>
        </p:nvCxnSpPr>
        <p:spPr>
          <a:xfrm flipH="1" flipV="1">
            <a:off x="7796246" y="3781163"/>
            <a:ext cx="0" cy="664769"/>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48" name="直線矢印コネクタ 347">
            <a:extLst>
              <a:ext uri="{FF2B5EF4-FFF2-40B4-BE49-F238E27FC236}">
                <a16:creationId xmlns:a16="http://schemas.microsoft.com/office/drawing/2014/main" id="{C02E8D92-0C48-423B-A28F-074234B3D29B}"/>
              </a:ext>
            </a:extLst>
          </p:cNvPr>
          <p:cNvCxnSpPr>
            <a:cxnSpLocks/>
          </p:cNvCxnSpPr>
          <p:nvPr/>
        </p:nvCxnSpPr>
        <p:spPr>
          <a:xfrm flipH="1" flipV="1">
            <a:off x="7925014" y="3781163"/>
            <a:ext cx="0" cy="272855"/>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51" name="直線矢印コネクタ 350">
            <a:extLst>
              <a:ext uri="{FF2B5EF4-FFF2-40B4-BE49-F238E27FC236}">
                <a16:creationId xmlns:a16="http://schemas.microsoft.com/office/drawing/2014/main" id="{DAF4E910-5365-411F-989B-F0535ED61B6E}"/>
              </a:ext>
            </a:extLst>
          </p:cNvPr>
          <p:cNvCxnSpPr>
            <a:cxnSpLocks/>
          </p:cNvCxnSpPr>
          <p:nvPr/>
        </p:nvCxnSpPr>
        <p:spPr>
          <a:xfrm flipH="1" flipV="1">
            <a:off x="8971907" y="3793686"/>
            <a:ext cx="0" cy="469441"/>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52" name="直線矢印コネクタ 351">
            <a:extLst>
              <a:ext uri="{FF2B5EF4-FFF2-40B4-BE49-F238E27FC236}">
                <a16:creationId xmlns:a16="http://schemas.microsoft.com/office/drawing/2014/main" id="{82E5F72F-76DA-4A74-AD58-C9A3D560293A}"/>
              </a:ext>
            </a:extLst>
          </p:cNvPr>
          <p:cNvCxnSpPr>
            <a:cxnSpLocks/>
          </p:cNvCxnSpPr>
          <p:nvPr/>
        </p:nvCxnSpPr>
        <p:spPr>
          <a:xfrm flipH="1" flipV="1">
            <a:off x="8843139" y="3793686"/>
            <a:ext cx="0" cy="880793"/>
          </a:xfrm>
          <a:prstGeom prst="straightConnector1">
            <a:avLst/>
          </a:prstGeom>
          <a:ln w="9525">
            <a:solidFill>
              <a:srgbClr val="DC003C"/>
            </a:solidFill>
            <a:headEnd type="triangle" w="sm" len="sm"/>
            <a:tailEnd type="triangle" w="sm" len="sm"/>
          </a:ln>
        </p:spPr>
        <p:style>
          <a:lnRef idx="1">
            <a:schemeClr val="accent2"/>
          </a:lnRef>
          <a:fillRef idx="0">
            <a:schemeClr val="accent2"/>
          </a:fillRef>
          <a:effectRef idx="0">
            <a:schemeClr val="accent2"/>
          </a:effectRef>
          <a:fontRef idx="minor">
            <a:schemeClr val="tx1"/>
          </a:fontRef>
        </p:style>
      </p:cxnSp>
      <p:cxnSp>
        <p:nvCxnSpPr>
          <p:cNvPr id="365" name="コネクタ: カギ線 364">
            <a:extLst>
              <a:ext uri="{FF2B5EF4-FFF2-40B4-BE49-F238E27FC236}">
                <a16:creationId xmlns:a16="http://schemas.microsoft.com/office/drawing/2014/main" id="{0FA6C3A4-EBEB-41CA-BE64-111DE9A234DF}"/>
              </a:ext>
            </a:extLst>
          </p:cNvPr>
          <p:cNvCxnSpPr>
            <a:cxnSpLocks/>
            <a:stCxn id="156" idx="1"/>
            <a:endCxn id="297" idx="1"/>
          </p:cNvCxnSpPr>
          <p:nvPr/>
        </p:nvCxnSpPr>
        <p:spPr>
          <a:xfrm rot="10800000">
            <a:off x="5028676" y="4112885"/>
            <a:ext cx="85970" cy="2286232"/>
          </a:xfrm>
          <a:prstGeom prst="bentConnector3">
            <a:avLst>
              <a:gd name="adj1" fmla="val 365907"/>
            </a:avLst>
          </a:prstGeom>
          <a:ln>
            <a:headEnd type="oval" w="sm" len="sm"/>
            <a:tailEnd type="triangle" w="sm" len="sm"/>
          </a:ln>
        </p:spPr>
        <p:style>
          <a:lnRef idx="1">
            <a:schemeClr val="accent1"/>
          </a:lnRef>
          <a:fillRef idx="0">
            <a:schemeClr val="accent1"/>
          </a:fillRef>
          <a:effectRef idx="0">
            <a:schemeClr val="accent1"/>
          </a:effectRef>
          <a:fontRef idx="minor">
            <a:schemeClr val="tx1"/>
          </a:fontRef>
        </p:style>
      </p:cxnSp>
      <p:cxnSp>
        <p:nvCxnSpPr>
          <p:cNvPr id="368" name="コネクタ: カギ線 367">
            <a:extLst>
              <a:ext uri="{FF2B5EF4-FFF2-40B4-BE49-F238E27FC236}">
                <a16:creationId xmlns:a16="http://schemas.microsoft.com/office/drawing/2014/main" id="{0B236835-7A4F-41FA-806E-EA5D30926D5C}"/>
              </a:ext>
            </a:extLst>
          </p:cNvPr>
          <p:cNvCxnSpPr>
            <a:cxnSpLocks/>
            <a:stCxn id="166" idx="1"/>
            <a:endCxn id="297" idx="1"/>
          </p:cNvCxnSpPr>
          <p:nvPr/>
        </p:nvCxnSpPr>
        <p:spPr>
          <a:xfrm rot="10800000">
            <a:off x="5028676" y="4112885"/>
            <a:ext cx="569400" cy="2520280"/>
          </a:xfrm>
          <a:prstGeom prst="bentConnector3">
            <a:avLst>
              <a:gd name="adj1" fmla="val 140148"/>
            </a:avLst>
          </a:prstGeom>
          <a:ln>
            <a:headEnd type="oval" w="sm" len="sm"/>
            <a:tailEnd type="triangle" w="sm" len="sm"/>
          </a:ln>
        </p:spPr>
        <p:style>
          <a:lnRef idx="1">
            <a:schemeClr val="accent1"/>
          </a:lnRef>
          <a:fillRef idx="0">
            <a:schemeClr val="accent1"/>
          </a:fillRef>
          <a:effectRef idx="0">
            <a:schemeClr val="accent1"/>
          </a:effectRef>
          <a:fontRef idx="minor">
            <a:schemeClr val="tx1"/>
          </a:fontRef>
        </p:style>
      </p:cxnSp>
      <p:cxnSp>
        <p:nvCxnSpPr>
          <p:cNvPr id="371" name="コネクタ: カギ線 370">
            <a:extLst>
              <a:ext uri="{FF2B5EF4-FFF2-40B4-BE49-F238E27FC236}">
                <a16:creationId xmlns:a16="http://schemas.microsoft.com/office/drawing/2014/main" id="{64435E1C-CC4A-49C8-A976-6B8CFF56C162}"/>
              </a:ext>
            </a:extLst>
          </p:cNvPr>
          <p:cNvCxnSpPr>
            <a:cxnSpLocks/>
            <a:stCxn id="159" idx="1"/>
            <a:endCxn id="297" idx="1"/>
          </p:cNvCxnSpPr>
          <p:nvPr/>
        </p:nvCxnSpPr>
        <p:spPr>
          <a:xfrm rot="10800000">
            <a:off x="5028677" y="4112885"/>
            <a:ext cx="1981425" cy="2736304"/>
          </a:xfrm>
          <a:prstGeom prst="bentConnector3">
            <a:avLst>
              <a:gd name="adj1" fmla="val 111537"/>
            </a:avLst>
          </a:prstGeom>
          <a:ln>
            <a:headEnd type="oval" w="sm" len="sm"/>
            <a:tailEnd type="triangle" w="sm" len="sm"/>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29324689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図 3">
            <a:extLst>
              <a:ext uri="{FF2B5EF4-FFF2-40B4-BE49-F238E27FC236}">
                <a16:creationId xmlns:a16="http://schemas.microsoft.com/office/drawing/2014/main" id="{E69CBF51-F0AC-A301-45CA-CBBFC2A4D4E8}"/>
              </a:ext>
            </a:extLst>
          </p:cNvPr>
          <p:cNvPicPr>
            <a:picLocks noChangeAspect="1"/>
          </p:cNvPicPr>
          <p:nvPr/>
        </p:nvPicPr>
        <p:blipFill>
          <a:blip r:embed="rId2"/>
          <a:stretch>
            <a:fillRect/>
          </a:stretch>
        </p:blipFill>
        <p:spPr>
          <a:xfrm>
            <a:off x="-1" y="1218370"/>
            <a:ext cx="10691813" cy="5122934"/>
          </a:xfrm>
          <a:prstGeom prst="rect">
            <a:avLst/>
          </a:prstGeom>
        </p:spPr>
      </p:pic>
      <p:sp>
        <p:nvSpPr>
          <p:cNvPr id="2" name="テキスト ボックス 1">
            <a:extLst>
              <a:ext uri="{FF2B5EF4-FFF2-40B4-BE49-F238E27FC236}">
                <a16:creationId xmlns:a16="http://schemas.microsoft.com/office/drawing/2014/main" id="{794D6BB9-99A7-DA6C-91F8-6DE2A13108E5}"/>
              </a:ext>
            </a:extLst>
          </p:cNvPr>
          <p:cNvSpPr txBox="1"/>
          <p:nvPr/>
        </p:nvSpPr>
        <p:spPr>
          <a:xfrm>
            <a:off x="233338" y="251445"/>
            <a:ext cx="7200800" cy="517065"/>
          </a:xfrm>
          <a:prstGeom prst="rect">
            <a:avLst/>
          </a:prstGeom>
          <a:noFill/>
        </p:spPr>
        <p:txBody>
          <a:bodyPr wrap="square" lIns="0" tIns="0" rIns="0" bIns="0" rtlCol="0">
            <a:spAutoFit/>
          </a:bodyPr>
          <a:lstStyle/>
          <a:p>
            <a:pPr algn="l" defTabSz="1007772" fontAlgn="ctr">
              <a:lnSpc>
                <a:spcPct val="120000"/>
              </a:lnSpc>
              <a:spcAft>
                <a:spcPts val="400"/>
              </a:spcAft>
              <a:buClr>
                <a:srgbClr val="000000"/>
              </a:buClr>
            </a:pPr>
            <a:r>
              <a:rPr kumimoji="1" lang="ja-JP" altLang="en-US" sz="2800" b="1" spc="100" dirty="0">
                <a:solidFill>
                  <a:srgbClr val="000000"/>
                </a:solidFill>
              </a:rPr>
              <a:t>トレードファイナンスのユースケース</a:t>
            </a:r>
          </a:p>
        </p:txBody>
      </p:sp>
    </p:spTree>
    <p:extLst>
      <p:ext uri="{BB962C8B-B14F-4D97-AF65-F5344CB8AC3E}">
        <p14:creationId xmlns:p14="http://schemas.microsoft.com/office/powerpoint/2010/main" val="325471534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 name="テキスト ボックス 46">
            <a:extLst>
              <a:ext uri="{FF2B5EF4-FFF2-40B4-BE49-F238E27FC236}">
                <a16:creationId xmlns:a16="http://schemas.microsoft.com/office/drawing/2014/main" id="{A2567654-CD12-4DB8-8526-0F72FFFA09A7}"/>
              </a:ext>
            </a:extLst>
          </p:cNvPr>
          <p:cNvSpPr txBox="1"/>
          <p:nvPr/>
        </p:nvSpPr>
        <p:spPr>
          <a:xfrm>
            <a:off x="3404438" y="5868614"/>
            <a:ext cx="241980" cy="832659"/>
          </a:xfrm>
          <a:prstGeom prst="rect">
            <a:avLst/>
          </a:prstGeom>
          <a:noFill/>
        </p:spPr>
        <p:txBody>
          <a:bodyPr vert="eaVert" wrap="square" lIns="36000" tIns="36000" rIns="36000" bIns="36000" rtlCol="0">
            <a:spAutoFit/>
          </a:bodyPr>
          <a:lstStyle/>
          <a:p>
            <a:pPr algn="ctr"/>
            <a:r>
              <a:rPr lang="en-US" altLang="ja-JP" sz="1100" dirty="0">
                <a:latin typeface="メイリオ" panose="020B0604030504040204" pitchFamily="50" charset="-128"/>
                <a:ea typeface="メイリオ" panose="020B0604030504040204" pitchFamily="50" charset="-128"/>
              </a:rPr>
              <a:t>S/I</a:t>
            </a:r>
            <a:endParaRPr kumimoji="1" lang="ja-JP" altLang="en-US" sz="1100" dirty="0">
              <a:latin typeface="メイリオ" panose="020B0604030504040204" pitchFamily="50" charset="-128"/>
              <a:ea typeface="メイリオ" panose="020B0604030504040204" pitchFamily="50" charset="-128"/>
            </a:endParaRPr>
          </a:p>
        </p:txBody>
      </p:sp>
      <p:sp>
        <p:nvSpPr>
          <p:cNvPr id="48" name="テキスト ボックス 47">
            <a:extLst>
              <a:ext uri="{FF2B5EF4-FFF2-40B4-BE49-F238E27FC236}">
                <a16:creationId xmlns:a16="http://schemas.microsoft.com/office/drawing/2014/main" id="{C27C27A6-CC24-4B6F-B529-0B17E35F477A}"/>
              </a:ext>
            </a:extLst>
          </p:cNvPr>
          <p:cNvSpPr txBox="1"/>
          <p:nvPr/>
        </p:nvSpPr>
        <p:spPr>
          <a:xfrm>
            <a:off x="3872652" y="5868614"/>
            <a:ext cx="241980" cy="832659"/>
          </a:xfrm>
          <a:prstGeom prst="rect">
            <a:avLst/>
          </a:prstGeom>
          <a:noFill/>
        </p:spPr>
        <p:txBody>
          <a:bodyPr vert="eaVert" wrap="square" lIns="36000" tIns="36000" rIns="36000" bIns="36000" rtlCol="0">
            <a:spAutoFit/>
          </a:bodyPr>
          <a:lstStyle/>
          <a:p>
            <a:pPr algn="ctr"/>
            <a:r>
              <a:rPr lang="en-US" altLang="ja-JP" sz="1100" dirty="0">
                <a:latin typeface="メイリオ" panose="020B0604030504040204" pitchFamily="50" charset="-128"/>
                <a:ea typeface="メイリオ" panose="020B0604030504040204" pitchFamily="50" charset="-128"/>
              </a:rPr>
              <a:t>B/L</a:t>
            </a:r>
            <a:endParaRPr kumimoji="1" lang="ja-JP" altLang="en-US" sz="1100" dirty="0">
              <a:latin typeface="メイリオ" panose="020B0604030504040204" pitchFamily="50" charset="-128"/>
              <a:ea typeface="メイリオ" panose="020B0604030504040204" pitchFamily="50" charset="-128"/>
            </a:endParaRPr>
          </a:p>
        </p:txBody>
      </p:sp>
      <p:sp>
        <p:nvSpPr>
          <p:cNvPr id="2" name="字幕 1">
            <a:extLst>
              <a:ext uri="{FF2B5EF4-FFF2-40B4-BE49-F238E27FC236}">
                <a16:creationId xmlns:a16="http://schemas.microsoft.com/office/drawing/2014/main" id="{4EA8B785-9B13-47A6-B6D4-5DE340C69365}"/>
              </a:ext>
            </a:extLst>
          </p:cNvPr>
          <p:cNvSpPr>
            <a:spLocks noGrp="1"/>
          </p:cNvSpPr>
          <p:nvPr>
            <p:ph type="subTitle" idx="10"/>
          </p:nvPr>
        </p:nvSpPr>
        <p:spPr>
          <a:xfrm>
            <a:off x="539999" y="365658"/>
            <a:ext cx="9610163" cy="738664"/>
          </a:xfrm>
        </p:spPr>
        <p:txBody>
          <a:bodyPr/>
          <a:lstStyle/>
          <a:p>
            <a:r>
              <a:rPr lang="ja-JP" altLang="en-US" dirty="0"/>
              <a:t>国際標準の実用性検証</a:t>
            </a:r>
          </a:p>
          <a:p>
            <a:endParaRPr kumimoji="1" lang="ja-JP" altLang="en-US" dirty="0"/>
          </a:p>
        </p:txBody>
      </p:sp>
      <p:sp>
        <p:nvSpPr>
          <p:cNvPr id="3" name="テキスト プレースホルダー 2">
            <a:extLst>
              <a:ext uri="{FF2B5EF4-FFF2-40B4-BE49-F238E27FC236}">
                <a16:creationId xmlns:a16="http://schemas.microsoft.com/office/drawing/2014/main" id="{81B22C03-CD55-4E2F-8B00-9B3C20FF7BC9}"/>
              </a:ext>
            </a:extLst>
          </p:cNvPr>
          <p:cNvSpPr>
            <a:spLocks noGrp="1"/>
          </p:cNvSpPr>
          <p:nvPr>
            <p:ph type="body" sz="quarter" idx="16"/>
          </p:nvPr>
        </p:nvSpPr>
        <p:spPr>
          <a:xfrm>
            <a:off x="539750" y="827509"/>
            <a:ext cx="9612313" cy="1197420"/>
          </a:xfrm>
        </p:spPr>
        <p:txBody>
          <a:bodyPr/>
          <a:lstStyle/>
          <a:p>
            <a:r>
              <a:rPr kumimoji="1" lang="ja-JP" altLang="en-US" dirty="0"/>
              <a:t>マッピング対象では、</a:t>
            </a:r>
            <a:r>
              <a:rPr lang="ja-JP" altLang="en-US" b="1" dirty="0"/>
              <a:t>異なる国際標準規格間</a:t>
            </a:r>
            <a:r>
              <a:rPr lang="ja-JP" altLang="en-US" dirty="0"/>
              <a:t>のデータ項目の対応付け</a:t>
            </a:r>
            <a:r>
              <a:rPr kumimoji="1" lang="ja-JP" altLang="en-US" dirty="0"/>
              <a:t>により、</a:t>
            </a:r>
            <a:r>
              <a:rPr kumimoji="1" lang="ja-JP" altLang="en-US" b="1" dirty="0"/>
              <a:t>荷主、金融機関、物流事業者の業種横断</a:t>
            </a:r>
            <a:r>
              <a:rPr kumimoji="1" lang="ja-JP" altLang="en-US" dirty="0"/>
              <a:t>での業務を一貫したデータ利活用の実現性を確認する。 </a:t>
            </a:r>
          </a:p>
        </p:txBody>
      </p:sp>
      <p:sp>
        <p:nvSpPr>
          <p:cNvPr id="8" name="テキスト ボックス 7">
            <a:extLst>
              <a:ext uri="{FF2B5EF4-FFF2-40B4-BE49-F238E27FC236}">
                <a16:creationId xmlns:a16="http://schemas.microsoft.com/office/drawing/2014/main" id="{1A8D5195-7437-4EE3-83AA-E02DD28E4388}"/>
              </a:ext>
            </a:extLst>
          </p:cNvPr>
          <p:cNvSpPr txBox="1"/>
          <p:nvPr/>
        </p:nvSpPr>
        <p:spPr>
          <a:xfrm>
            <a:off x="2245382" y="3152601"/>
            <a:ext cx="2032822" cy="1011170"/>
          </a:xfrm>
          <a:prstGeom prst="rect">
            <a:avLst/>
          </a:prstGeom>
          <a:ln/>
        </p:spPr>
        <p:style>
          <a:lnRef idx="1">
            <a:schemeClr val="accent2"/>
          </a:lnRef>
          <a:fillRef idx="3">
            <a:schemeClr val="accent2"/>
          </a:fillRef>
          <a:effectRef idx="2">
            <a:schemeClr val="accent2"/>
          </a:effectRef>
          <a:fontRef idx="minor">
            <a:schemeClr val="lt1"/>
          </a:fontRef>
        </p:style>
        <p:txBody>
          <a:bodyPr wrap="square" lIns="36000" tIns="36000" rIns="36000" bIns="36000" rtlCol="0" anchor="ctr">
            <a:noAutofit/>
          </a:bodyPr>
          <a:lstStyle/>
          <a:p>
            <a:pPr algn="ctr"/>
            <a:r>
              <a:rPr kumimoji="1" lang="ja-JP" altLang="en-US" sz="1600" b="1" dirty="0">
                <a:latin typeface="メイリオ" panose="020B0604030504040204" pitchFamily="50" charset="-128"/>
                <a:ea typeface="メイリオ" panose="020B0604030504040204" pitchFamily="50" charset="-128"/>
              </a:rPr>
              <a:t>通知銀行</a:t>
            </a:r>
            <a:endParaRPr kumimoji="1" lang="en-US" altLang="ja-JP" sz="1600" b="1" dirty="0">
              <a:latin typeface="メイリオ" panose="020B0604030504040204" pitchFamily="50" charset="-128"/>
              <a:ea typeface="メイリオ" panose="020B0604030504040204" pitchFamily="50" charset="-128"/>
            </a:endParaRPr>
          </a:p>
          <a:p>
            <a:pPr algn="ctr"/>
            <a:endParaRPr kumimoji="1" lang="en-US" altLang="ja-JP" sz="1600" b="1" dirty="0">
              <a:latin typeface="メイリオ" panose="020B0604030504040204" pitchFamily="50" charset="-128"/>
              <a:ea typeface="メイリオ" panose="020B0604030504040204" pitchFamily="50" charset="-128"/>
            </a:endParaRPr>
          </a:p>
          <a:p>
            <a:pPr algn="ctr"/>
            <a:r>
              <a:rPr lang="ja-JP" altLang="en-US" sz="1600" b="1" dirty="0">
                <a:latin typeface="メイリオ" panose="020B0604030504040204" pitchFamily="50" charset="-128"/>
                <a:ea typeface="メイリオ" panose="020B0604030504040204" pitchFamily="50" charset="-128"/>
              </a:rPr>
              <a:t>買取銀行</a:t>
            </a:r>
            <a:endParaRPr kumimoji="1" lang="ja-JP" altLang="en-US" sz="1600" b="1" dirty="0">
              <a:latin typeface="メイリオ" panose="020B0604030504040204" pitchFamily="50" charset="-128"/>
              <a:ea typeface="メイリオ" panose="020B0604030504040204" pitchFamily="50" charset="-128"/>
            </a:endParaRPr>
          </a:p>
        </p:txBody>
      </p:sp>
      <p:sp>
        <p:nvSpPr>
          <p:cNvPr id="9" name="テキスト ボックス 8">
            <a:extLst>
              <a:ext uri="{FF2B5EF4-FFF2-40B4-BE49-F238E27FC236}">
                <a16:creationId xmlns:a16="http://schemas.microsoft.com/office/drawing/2014/main" id="{9E335E37-ABAF-4E1E-A5C3-4CF0C5156387}"/>
              </a:ext>
            </a:extLst>
          </p:cNvPr>
          <p:cNvSpPr txBox="1"/>
          <p:nvPr/>
        </p:nvSpPr>
        <p:spPr>
          <a:xfrm>
            <a:off x="7026963" y="3167617"/>
            <a:ext cx="2066009" cy="1011170"/>
          </a:xfrm>
          <a:prstGeom prst="rect">
            <a:avLst/>
          </a:prstGeom>
          <a:ln/>
        </p:spPr>
        <p:style>
          <a:lnRef idx="1">
            <a:schemeClr val="accent2"/>
          </a:lnRef>
          <a:fillRef idx="3">
            <a:schemeClr val="accent2"/>
          </a:fillRef>
          <a:effectRef idx="2">
            <a:schemeClr val="accent2"/>
          </a:effectRef>
          <a:fontRef idx="minor">
            <a:schemeClr val="lt1"/>
          </a:fontRef>
        </p:style>
        <p:txBody>
          <a:bodyPr wrap="square" lIns="36000" tIns="36000" rIns="36000" bIns="36000" rtlCol="0" anchor="ctr">
            <a:noAutofit/>
          </a:bodyPr>
          <a:lstStyle/>
          <a:p>
            <a:pPr algn="ctr"/>
            <a:endParaRPr lang="en-US" altLang="ja-JP" sz="1600" b="1" dirty="0">
              <a:latin typeface="メイリオ" panose="020B0604030504040204" pitchFamily="50" charset="-128"/>
              <a:ea typeface="メイリオ" panose="020B0604030504040204" pitchFamily="50" charset="-128"/>
            </a:endParaRPr>
          </a:p>
          <a:p>
            <a:pPr algn="ctr"/>
            <a:r>
              <a:rPr lang="ja-JP" altLang="en-US" sz="1600" b="1" dirty="0">
                <a:latin typeface="メイリオ" panose="020B0604030504040204" pitchFamily="50" charset="-128"/>
                <a:ea typeface="メイリオ" panose="020B0604030504040204" pitchFamily="50" charset="-128"/>
              </a:rPr>
              <a:t>信用状発行銀行</a:t>
            </a:r>
            <a:endParaRPr lang="en-US" altLang="ja-JP" sz="1600" b="1" dirty="0">
              <a:latin typeface="メイリオ" panose="020B0604030504040204" pitchFamily="50" charset="-128"/>
              <a:ea typeface="メイリオ" panose="020B0604030504040204" pitchFamily="50" charset="-128"/>
            </a:endParaRPr>
          </a:p>
          <a:p>
            <a:pPr algn="ctr"/>
            <a:endParaRPr kumimoji="1" lang="en-US" altLang="ja-JP" sz="1600" b="1" dirty="0">
              <a:latin typeface="メイリオ" panose="020B0604030504040204" pitchFamily="50" charset="-128"/>
              <a:ea typeface="メイリオ" panose="020B0604030504040204" pitchFamily="50" charset="-128"/>
            </a:endParaRPr>
          </a:p>
        </p:txBody>
      </p:sp>
      <p:cxnSp>
        <p:nvCxnSpPr>
          <p:cNvPr id="10" name="直線矢印コネクタ 9">
            <a:extLst>
              <a:ext uri="{FF2B5EF4-FFF2-40B4-BE49-F238E27FC236}">
                <a16:creationId xmlns:a16="http://schemas.microsoft.com/office/drawing/2014/main" id="{1D652B96-16FD-40AF-99D4-F741B6BD8FCF}"/>
              </a:ext>
            </a:extLst>
          </p:cNvPr>
          <p:cNvCxnSpPr>
            <a:cxnSpLocks/>
          </p:cNvCxnSpPr>
          <p:nvPr/>
        </p:nvCxnSpPr>
        <p:spPr>
          <a:xfrm flipH="1">
            <a:off x="4322062" y="3550161"/>
            <a:ext cx="2704900" cy="0"/>
          </a:xfrm>
          <a:prstGeom prst="straightConnector1">
            <a:avLst/>
          </a:prstGeom>
          <a:ln w="38100">
            <a:headEnd type="none"/>
            <a:tailEnd type="triangle"/>
          </a:ln>
        </p:spPr>
        <p:style>
          <a:lnRef idx="1">
            <a:schemeClr val="accent1"/>
          </a:lnRef>
          <a:fillRef idx="0">
            <a:schemeClr val="accent1"/>
          </a:fillRef>
          <a:effectRef idx="0">
            <a:schemeClr val="accent1"/>
          </a:effectRef>
          <a:fontRef idx="minor">
            <a:schemeClr val="tx1"/>
          </a:fontRef>
        </p:style>
      </p:cxnSp>
      <p:cxnSp>
        <p:nvCxnSpPr>
          <p:cNvPr id="11" name="直線矢印コネクタ 10">
            <a:extLst>
              <a:ext uri="{FF2B5EF4-FFF2-40B4-BE49-F238E27FC236}">
                <a16:creationId xmlns:a16="http://schemas.microsoft.com/office/drawing/2014/main" id="{F2B31320-E340-480F-B73A-FA8937B97A88}"/>
              </a:ext>
            </a:extLst>
          </p:cNvPr>
          <p:cNvCxnSpPr>
            <a:cxnSpLocks/>
          </p:cNvCxnSpPr>
          <p:nvPr/>
        </p:nvCxnSpPr>
        <p:spPr>
          <a:xfrm flipH="1">
            <a:off x="4322062" y="4126225"/>
            <a:ext cx="2704900" cy="0"/>
          </a:xfrm>
          <a:prstGeom prst="straightConnector1">
            <a:avLst/>
          </a:prstGeom>
          <a:ln w="38100">
            <a:headEnd type="none"/>
            <a:tailEnd type="triangle"/>
          </a:ln>
        </p:spPr>
        <p:style>
          <a:lnRef idx="1">
            <a:schemeClr val="accent1"/>
          </a:lnRef>
          <a:fillRef idx="0">
            <a:schemeClr val="accent1"/>
          </a:fillRef>
          <a:effectRef idx="0">
            <a:schemeClr val="accent1"/>
          </a:effectRef>
          <a:fontRef idx="minor">
            <a:schemeClr val="tx1"/>
          </a:fontRef>
        </p:style>
      </p:cxnSp>
      <p:cxnSp>
        <p:nvCxnSpPr>
          <p:cNvPr id="12" name="直線矢印コネクタ 11">
            <a:extLst>
              <a:ext uri="{FF2B5EF4-FFF2-40B4-BE49-F238E27FC236}">
                <a16:creationId xmlns:a16="http://schemas.microsoft.com/office/drawing/2014/main" id="{51DBEAFE-C887-41A0-BBF1-A8E3F37A1CD6}"/>
              </a:ext>
            </a:extLst>
          </p:cNvPr>
          <p:cNvCxnSpPr>
            <a:cxnSpLocks/>
          </p:cNvCxnSpPr>
          <p:nvPr/>
        </p:nvCxnSpPr>
        <p:spPr>
          <a:xfrm flipH="1">
            <a:off x="4322062" y="3825381"/>
            <a:ext cx="2704900" cy="0"/>
          </a:xfrm>
          <a:prstGeom prst="straightConnector1">
            <a:avLst/>
          </a:prstGeom>
          <a:ln w="38100">
            <a:headEnd type="triangle"/>
            <a:tailEnd type="none"/>
          </a:ln>
        </p:spPr>
        <p:style>
          <a:lnRef idx="1">
            <a:schemeClr val="accent1"/>
          </a:lnRef>
          <a:fillRef idx="0">
            <a:schemeClr val="accent1"/>
          </a:fillRef>
          <a:effectRef idx="0">
            <a:schemeClr val="accent1"/>
          </a:effectRef>
          <a:fontRef idx="minor">
            <a:schemeClr val="tx1"/>
          </a:fontRef>
        </p:style>
      </p:cxnSp>
      <p:sp>
        <p:nvSpPr>
          <p:cNvPr id="13" name="四角形: 角を丸くする 12">
            <a:extLst>
              <a:ext uri="{FF2B5EF4-FFF2-40B4-BE49-F238E27FC236}">
                <a16:creationId xmlns:a16="http://schemas.microsoft.com/office/drawing/2014/main" id="{9FFF2F81-701A-442E-BBDC-7B460CF8AAE1}"/>
              </a:ext>
            </a:extLst>
          </p:cNvPr>
          <p:cNvSpPr/>
          <p:nvPr/>
        </p:nvSpPr>
        <p:spPr>
          <a:xfrm>
            <a:off x="2256052" y="5467109"/>
            <a:ext cx="2032822" cy="352853"/>
          </a:xfrm>
          <a:prstGeom prst="roundRect">
            <a:avLst/>
          </a:prstGeom>
        </p:spPr>
        <p:style>
          <a:lnRef idx="1">
            <a:schemeClr val="accent2"/>
          </a:lnRef>
          <a:fillRef idx="3">
            <a:schemeClr val="accent2"/>
          </a:fillRef>
          <a:effectRef idx="2">
            <a:schemeClr val="accent2"/>
          </a:effectRef>
          <a:fontRef idx="minor">
            <a:schemeClr val="lt1"/>
          </a:fontRef>
        </p:style>
        <p:txBody>
          <a:bodyPr lIns="36000" tIns="36000" rIns="36000" bIns="36000" rtlCol="0" anchor="ctr">
            <a:spAutoFit/>
          </a:bodyPr>
          <a:lstStyle/>
          <a:p>
            <a:pPr algn="ctr"/>
            <a:r>
              <a:rPr kumimoji="1" lang="ja-JP" altLang="en-US" sz="1600" b="1" dirty="0">
                <a:latin typeface="メイリオ" panose="020B0604030504040204" pitchFamily="50" charset="-128"/>
                <a:ea typeface="メイリオ" panose="020B0604030504040204" pitchFamily="50" charset="-128"/>
              </a:rPr>
              <a:t>輸出者</a:t>
            </a:r>
          </a:p>
        </p:txBody>
      </p:sp>
      <p:sp>
        <p:nvSpPr>
          <p:cNvPr id="14" name="四角形: 角を丸くする 13">
            <a:extLst>
              <a:ext uri="{FF2B5EF4-FFF2-40B4-BE49-F238E27FC236}">
                <a16:creationId xmlns:a16="http://schemas.microsoft.com/office/drawing/2014/main" id="{6AF3D51F-8D3E-4A46-AD9C-0657091AAE3A}"/>
              </a:ext>
            </a:extLst>
          </p:cNvPr>
          <p:cNvSpPr/>
          <p:nvPr/>
        </p:nvSpPr>
        <p:spPr>
          <a:xfrm>
            <a:off x="7026963" y="5467109"/>
            <a:ext cx="2032822" cy="352853"/>
          </a:xfrm>
          <a:prstGeom prst="roundRect">
            <a:avLst/>
          </a:prstGeom>
        </p:spPr>
        <p:style>
          <a:lnRef idx="1">
            <a:schemeClr val="accent2"/>
          </a:lnRef>
          <a:fillRef idx="3">
            <a:schemeClr val="accent2"/>
          </a:fillRef>
          <a:effectRef idx="2">
            <a:schemeClr val="accent2"/>
          </a:effectRef>
          <a:fontRef idx="minor">
            <a:schemeClr val="lt1"/>
          </a:fontRef>
        </p:style>
        <p:txBody>
          <a:bodyPr lIns="36000" tIns="36000" rIns="36000" bIns="36000" rtlCol="0" anchor="ctr">
            <a:spAutoFit/>
          </a:bodyPr>
          <a:lstStyle/>
          <a:p>
            <a:pPr algn="ctr"/>
            <a:r>
              <a:rPr kumimoji="1" lang="ja-JP" altLang="en-US" sz="1600" b="1" dirty="0">
                <a:latin typeface="メイリオ" panose="020B0604030504040204" pitchFamily="50" charset="-128"/>
                <a:ea typeface="メイリオ" panose="020B0604030504040204" pitchFamily="50" charset="-128"/>
              </a:rPr>
              <a:t>輸入者</a:t>
            </a:r>
          </a:p>
        </p:txBody>
      </p:sp>
      <p:sp>
        <p:nvSpPr>
          <p:cNvPr id="15" name="テキスト ボックス 14">
            <a:extLst>
              <a:ext uri="{FF2B5EF4-FFF2-40B4-BE49-F238E27FC236}">
                <a16:creationId xmlns:a16="http://schemas.microsoft.com/office/drawing/2014/main" id="{B0EE1A79-004B-48F8-939E-BE781D5EC85E}"/>
              </a:ext>
            </a:extLst>
          </p:cNvPr>
          <p:cNvSpPr txBox="1"/>
          <p:nvPr/>
        </p:nvSpPr>
        <p:spPr>
          <a:xfrm>
            <a:off x="1832892" y="6701273"/>
            <a:ext cx="1111829" cy="318924"/>
          </a:xfrm>
          <a:prstGeom prst="rect">
            <a:avLst/>
          </a:prstGeom>
          <a:ln/>
        </p:spPr>
        <p:style>
          <a:lnRef idx="1">
            <a:schemeClr val="accent2"/>
          </a:lnRef>
          <a:fillRef idx="3">
            <a:schemeClr val="accent2"/>
          </a:fillRef>
          <a:effectRef idx="2">
            <a:schemeClr val="accent2"/>
          </a:effectRef>
          <a:fontRef idx="minor">
            <a:schemeClr val="lt1"/>
          </a:fontRef>
        </p:style>
        <p:txBody>
          <a:bodyPr wrap="square" lIns="36000" tIns="36000" rIns="36000" bIns="36000" rtlCol="0" anchor="ctr">
            <a:spAutoFit/>
          </a:bodyPr>
          <a:lstStyle/>
          <a:p>
            <a:pPr algn="ctr"/>
            <a:r>
              <a:rPr kumimoji="1" lang="ja-JP" altLang="en-US" sz="1600" dirty="0">
                <a:latin typeface="メイリオ" panose="020B0604030504040204" pitchFamily="50" charset="-128"/>
                <a:ea typeface="メイリオ" panose="020B0604030504040204" pitchFamily="50" charset="-128"/>
              </a:rPr>
              <a:t>保険会社</a:t>
            </a:r>
          </a:p>
        </p:txBody>
      </p:sp>
      <p:sp>
        <p:nvSpPr>
          <p:cNvPr id="16" name="テキスト ボックス 15">
            <a:extLst>
              <a:ext uri="{FF2B5EF4-FFF2-40B4-BE49-F238E27FC236}">
                <a16:creationId xmlns:a16="http://schemas.microsoft.com/office/drawing/2014/main" id="{17A61889-348B-467E-ACD1-0A96CFA79569}"/>
              </a:ext>
            </a:extLst>
          </p:cNvPr>
          <p:cNvSpPr txBox="1"/>
          <p:nvPr/>
        </p:nvSpPr>
        <p:spPr>
          <a:xfrm>
            <a:off x="3450853" y="6701273"/>
            <a:ext cx="1111829" cy="318924"/>
          </a:xfrm>
          <a:prstGeom prst="rect">
            <a:avLst/>
          </a:prstGeom>
          <a:ln/>
        </p:spPr>
        <p:style>
          <a:lnRef idx="1">
            <a:schemeClr val="accent2"/>
          </a:lnRef>
          <a:fillRef idx="3">
            <a:schemeClr val="accent2"/>
          </a:fillRef>
          <a:effectRef idx="2">
            <a:schemeClr val="accent2"/>
          </a:effectRef>
          <a:fontRef idx="minor">
            <a:schemeClr val="lt1"/>
          </a:fontRef>
        </p:style>
        <p:txBody>
          <a:bodyPr wrap="square" lIns="36000" tIns="36000" rIns="36000" bIns="36000" rtlCol="0" anchor="ctr">
            <a:spAutoFit/>
          </a:bodyPr>
          <a:lstStyle/>
          <a:p>
            <a:pPr algn="ctr"/>
            <a:r>
              <a:rPr lang="ja-JP" altLang="en-US" sz="1600" dirty="0">
                <a:latin typeface="メイリオ" panose="020B0604030504040204" pitchFamily="50" charset="-128"/>
                <a:ea typeface="メイリオ" panose="020B0604030504040204" pitchFamily="50" charset="-128"/>
              </a:rPr>
              <a:t>船社</a:t>
            </a:r>
            <a:endParaRPr kumimoji="1" lang="ja-JP" altLang="en-US" sz="1600" dirty="0">
              <a:latin typeface="メイリオ" panose="020B0604030504040204" pitchFamily="50" charset="-128"/>
              <a:ea typeface="メイリオ" panose="020B0604030504040204" pitchFamily="50" charset="-128"/>
            </a:endParaRPr>
          </a:p>
        </p:txBody>
      </p:sp>
      <p:sp>
        <p:nvSpPr>
          <p:cNvPr id="17" name="テキスト ボックス 16">
            <a:extLst>
              <a:ext uri="{FF2B5EF4-FFF2-40B4-BE49-F238E27FC236}">
                <a16:creationId xmlns:a16="http://schemas.microsoft.com/office/drawing/2014/main" id="{2C5296FB-16CD-48C6-8B1B-7E20A64B540B}"/>
              </a:ext>
            </a:extLst>
          </p:cNvPr>
          <p:cNvSpPr txBox="1"/>
          <p:nvPr/>
        </p:nvSpPr>
        <p:spPr>
          <a:xfrm>
            <a:off x="7504052" y="6701273"/>
            <a:ext cx="1111829" cy="318924"/>
          </a:xfrm>
          <a:prstGeom prst="rect">
            <a:avLst/>
          </a:prstGeom>
          <a:ln/>
        </p:spPr>
        <p:style>
          <a:lnRef idx="1">
            <a:schemeClr val="accent2"/>
          </a:lnRef>
          <a:fillRef idx="3">
            <a:schemeClr val="accent2"/>
          </a:fillRef>
          <a:effectRef idx="2">
            <a:schemeClr val="accent2"/>
          </a:effectRef>
          <a:fontRef idx="minor">
            <a:schemeClr val="lt1"/>
          </a:fontRef>
        </p:style>
        <p:txBody>
          <a:bodyPr wrap="square" lIns="36000" tIns="36000" rIns="36000" bIns="36000" rtlCol="0" anchor="ctr">
            <a:spAutoFit/>
          </a:bodyPr>
          <a:lstStyle/>
          <a:p>
            <a:pPr algn="ctr"/>
            <a:r>
              <a:rPr lang="ja-JP" altLang="en-US" sz="1600" dirty="0">
                <a:latin typeface="メイリオ" panose="020B0604030504040204" pitchFamily="50" charset="-128"/>
                <a:ea typeface="メイリオ" panose="020B0604030504040204" pitchFamily="50" charset="-128"/>
              </a:rPr>
              <a:t>船社</a:t>
            </a:r>
            <a:endParaRPr kumimoji="1" lang="ja-JP" altLang="en-US" sz="1600" dirty="0">
              <a:latin typeface="メイリオ" panose="020B0604030504040204" pitchFamily="50" charset="-128"/>
              <a:ea typeface="メイリオ" panose="020B0604030504040204" pitchFamily="50" charset="-128"/>
            </a:endParaRPr>
          </a:p>
        </p:txBody>
      </p:sp>
      <p:cxnSp>
        <p:nvCxnSpPr>
          <p:cNvPr id="18" name="直線矢印コネクタ 17">
            <a:extLst>
              <a:ext uri="{FF2B5EF4-FFF2-40B4-BE49-F238E27FC236}">
                <a16:creationId xmlns:a16="http://schemas.microsoft.com/office/drawing/2014/main" id="{42DD2CB0-1F67-4324-93FE-502D3FEEB8D1}"/>
              </a:ext>
            </a:extLst>
          </p:cNvPr>
          <p:cNvCxnSpPr>
            <a:cxnSpLocks/>
          </p:cNvCxnSpPr>
          <p:nvPr/>
        </p:nvCxnSpPr>
        <p:spPr>
          <a:xfrm flipH="1">
            <a:off x="4288874" y="5643534"/>
            <a:ext cx="2704900" cy="0"/>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19" name="直線矢印コネクタ 18">
            <a:extLst>
              <a:ext uri="{FF2B5EF4-FFF2-40B4-BE49-F238E27FC236}">
                <a16:creationId xmlns:a16="http://schemas.microsoft.com/office/drawing/2014/main" id="{047BC6C2-19C0-4956-8D4C-BCDA8F95D100}"/>
              </a:ext>
            </a:extLst>
          </p:cNvPr>
          <p:cNvCxnSpPr>
            <a:cxnSpLocks/>
            <a:stCxn id="8" idx="2"/>
            <a:endCxn id="13" idx="0"/>
          </p:cNvCxnSpPr>
          <p:nvPr/>
        </p:nvCxnSpPr>
        <p:spPr>
          <a:xfrm>
            <a:off x="3261793" y="4163771"/>
            <a:ext cx="10670" cy="1303338"/>
          </a:xfrm>
          <a:prstGeom prst="straightConnector1">
            <a:avLst/>
          </a:prstGeom>
          <a:ln w="38100">
            <a:headEnd type="triangle"/>
            <a:tailEnd type="none"/>
          </a:ln>
        </p:spPr>
        <p:style>
          <a:lnRef idx="1">
            <a:schemeClr val="accent1"/>
          </a:lnRef>
          <a:fillRef idx="0">
            <a:schemeClr val="accent1"/>
          </a:fillRef>
          <a:effectRef idx="0">
            <a:schemeClr val="accent1"/>
          </a:effectRef>
          <a:fontRef idx="minor">
            <a:schemeClr val="tx1"/>
          </a:fontRef>
        </p:style>
      </p:cxnSp>
      <p:cxnSp>
        <p:nvCxnSpPr>
          <p:cNvPr id="20" name="直線矢印コネクタ 19">
            <a:extLst>
              <a:ext uri="{FF2B5EF4-FFF2-40B4-BE49-F238E27FC236}">
                <a16:creationId xmlns:a16="http://schemas.microsoft.com/office/drawing/2014/main" id="{26FD31BC-4755-4160-BDCE-105B798BE5BA}"/>
              </a:ext>
            </a:extLst>
          </p:cNvPr>
          <p:cNvCxnSpPr/>
          <p:nvPr/>
        </p:nvCxnSpPr>
        <p:spPr>
          <a:xfrm>
            <a:off x="3874012" y="4209507"/>
            <a:ext cx="0" cy="1212294"/>
          </a:xfrm>
          <a:prstGeom prst="straightConnector1">
            <a:avLst/>
          </a:prstGeom>
          <a:ln w="38100">
            <a:headEnd type="none"/>
            <a:tailEnd type="triangle"/>
          </a:ln>
        </p:spPr>
        <p:style>
          <a:lnRef idx="1">
            <a:schemeClr val="accent1"/>
          </a:lnRef>
          <a:fillRef idx="0">
            <a:schemeClr val="accent1"/>
          </a:fillRef>
          <a:effectRef idx="0">
            <a:schemeClr val="accent1"/>
          </a:effectRef>
          <a:fontRef idx="minor">
            <a:schemeClr val="tx1"/>
          </a:fontRef>
        </p:style>
      </p:cxnSp>
      <p:cxnSp>
        <p:nvCxnSpPr>
          <p:cNvPr id="21" name="直線矢印コネクタ 20">
            <a:extLst>
              <a:ext uri="{FF2B5EF4-FFF2-40B4-BE49-F238E27FC236}">
                <a16:creationId xmlns:a16="http://schemas.microsoft.com/office/drawing/2014/main" id="{2EE20BD4-EE9A-419E-808E-FDD8F573670B}"/>
              </a:ext>
            </a:extLst>
          </p:cNvPr>
          <p:cNvCxnSpPr/>
          <p:nvPr/>
        </p:nvCxnSpPr>
        <p:spPr>
          <a:xfrm>
            <a:off x="2592090" y="4209507"/>
            <a:ext cx="0" cy="1212294"/>
          </a:xfrm>
          <a:prstGeom prst="straightConnector1">
            <a:avLst/>
          </a:prstGeom>
          <a:ln w="38100">
            <a:headEnd type="none"/>
            <a:tailEnd type="triangle"/>
          </a:ln>
        </p:spPr>
        <p:style>
          <a:lnRef idx="1">
            <a:schemeClr val="accent1"/>
          </a:lnRef>
          <a:fillRef idx="0">
            <a:schemeClr val="accent1"/>
          </a:fillRef>
          <a:effectRef idx="0">
            <a:schemeClr val="accent1"/>
          </a:effectRef>
          <a:fontRef idx="minor">
            <a:schemeClr val="tx1"/>
          </a:fontRef>
        </p:style>
      </p:cxnSp>
      <p:cxnSp>
        <p:nvCxnSpPr>
          <p:cNvPr id="22" name="直線矢印コネクタ 21">
            <a:extLst>
              <a:ext uri="{FF2B5EF4-FFF2-40B4-BE49-F238E27FC236}">
                <a16:creationId xmlns:a16="http://schemas.microsoft.com/office/drawing/2014/main" id="{B14C9D55-DF8D-4580-A82D-BA0CFD57B31B}"/>
              </a:ext>
            </a:extLst>
          </p:cNvPr>
          <p:cNvCxnSpPr>
            <a:cxnSpLocks/>
          </p:cNvCxnSpPr>
          <p:nvPr/>
        </p:nvCxnSpPr>
        <p:spPr>
          <a:xfrm>
            <a:off x="7256336" y="4209507"/>
            <a:ext cx="0" cy="1227456"/>
          </a:xfrm>
          <a:prstGeom prst="straightConnector1">
            <a:avLst/>
          </a:prstGeom>
          <a:ln w="38100">
            <a:headEnd type="triangle"/>
            <a:tailEnd type="none"/>
          </a:ln>
        </p:spPr>
        <p:style>
          <a:lnRef idx="1">
            <a:schemeClr val="accent1"/>
          </a:lnRef>
          <a:fillRef idx="0">
            <a:schemeClr val="accent1"/>
          </a:fillRef>
          <a:effectRef idx="0">
            <a:schemeClr val="accent1"/>
          </a:effectRef>
          <a:fontRef idx="minor">
            <a:schemeClr val="tx1"/>
          </a:fontRef>
        </p:style>
      </p:cxnSp>
      <p:cxnSp>
        <p:nvCxnSpPr>
          <p:cNvPr id="23" name="直線矢印コネクタ 22">
            <a:extLst>
              <a:ext uri="{FF2B5EF4-FFF2-40B4-BE49-F238E27FC236}">
                <a16:creationId xmlns:a16="http://schemas.microsoft.com/office/drawing/2014/main" id="{07CFEBED-5C5A-4B6E-947D-D5545CAAA287}"/>
              </a:ext>
            </a:extLst>
          </p:cNvPr>
          <p:cNvCxnSpPr>
            <a:cxnSpLocks/>
          </p:cNvCxnSpPr>
          <p:nvPr/>
        </p:nvCxnSpPr>
        <p:spPr>
          <a:xfrm>
            <a:off x="7849589" y="4209506"/>
            <a:ext cx="0" cy="1227456"/>
          </a:xfrm>
          <a:prstGeom prst="straightConnector1">
            <a:avLst/>
          </a:prstGeom>
          <a:ln w="38100">
            <a:headEnd type="none"/>
            <a:tailEnd type="triangle"/>
          </a:ln>
        </p:spPr>
        <p:style>
          <a:lnRef idx="1">
            <a:schemeClr val="accent1"/>
          </a:lnRef>
          <a:fillRef idx="0">
            <a:schemeClr val="accent1"/>
          </a:fillRef>
          <a:effectRef idx="0">
            <a:schemeClr val="accent1"/>
          </a:effectRef>
          <a:fontRef idx="minor">
            <a:schemeClr val="tx1"/>
          </a:fontRef>
        </p:style>
      </p:cxnSp>
      <p:cxnSp>
        <p:nvCxnSpPr>
          <p:cNvPr id="24" name="直線矢印コネクタ 23">
            <a:extLst>
              <a:ext uri="{FF2B5EF4-FFF2-40B4-BE49-F238E27FC236}">
                <a16:creationId xmlns:a16="http://schemas.microsoft.com/office/drawing/2014/main" id="{EFBF790F-054D-47A6-95DF-B4E2FBFB3C2D}"/>
              </a:ext>
            </a:extLst>
          </p:cNvPr>
          <p:cNvCxnSpPr>
            <a:cxnSpLocks/>
          </p:cNvCxnSpPr>
          <p:nvPr/>
        </p:nvCxnSpPr>
        <p:spPr>
          <a:xfrm>
            <a:off x="8347178" y="4209507"/>
            <a:ext cx="0" cy="1227456"/>
          </a:xfrm>
          <a:prstGeom prst="straightConnector1">
            <a:avLst/>
          </a:prstGeom>
          <a:ln w="38100">
            <a:headEnd type="triangle"/>
            <a:tailEnd type="none"/>
          </a:ln>
        </p:spPr>
        <p:style>
          <a:lnRef idx="1">
            <a:schemeClr val="accent1"/>
          </a:lnRef>
          <a:fillRef idx="0">
            <a:schemeClr val="accent1"/>
          </a:fillRef>
          <a:effectRef idx="0">
            <a:schemeClr val="accent1"/>
          </a:effectRef>
          <a:fontRef idx="minor">
            <a:schemeClr val="tx1"/>
          </a:fontRef>
        </p:style>
      </p:cxnSp>
      <p:cxnSp>
        <p:nvCxnSpPr>
          <p:cNvPr id="25" name="直線矢印コネクタ 24">
            <a:extLst>
              <a:ext uri="{FF2B5EF4-FFF2-40B4-BE49-F238E27FC236}">
                <a16:creationId xmlns:a16="http://schemas.microsoft.com/office/drawing/2014/main" id="{290BE714-E70C-4B4E-AD23-6EC4FE6D439F}"/>
              </a:ext>
            </a:extLst>
          </p:cNvPr>
          <p:cNvCxnSpPr>
            <a:cxnSpLocks/>
          </p:cNvCxnSpPr>
          <p:nvPr/>
        </p:nvCxnSpPr>
        <p:spPr>
          <a:xfrm>
            <a:off x="8897988" y="4238776"/>
            <a:ext cx="0" cy="1227456"/>
          </a:xfrm>
          <a:prstGeom prst="straightConnector1">
            <a:avLst/>
          </a:prstGeom>
          <a:ln w="38100">
            <a:headEnd type="none"/>
            <a:tailEnd type="triangle"/>
          </a:ln>
        </p:spPr>
        <p:style>
          <a:lnRef idx="1">
            <a:schemeClr val="accent1"/>
          </a:lnRef>
          <a:fillRef idx="0">
            <a:schemeClr val="accent1"/>
          </a:fillRef>
          <a:effectRef idx="0">
            <a:schemeClr val="accent1"/>
          </a:effectRef>
          <a:fontRef idx="minor">
            <a:schemeClr val="tx1"/>
          </a:fontRef>
        </p:style>
      </p:cxnSp>
      <p:cxnSp>
        <p:nvCxnSpPr>
          <p:cNvPr id="26" name="直線矢印コネクタ 25">
            <a:extLst>
              <a:ext uri="{FF2B5EF4-FFF2-40B4-BE49-F238E27FC236}">
                <a16:creationId xmlns:a16="http://schemas.microsoft.com/office/drawing/2014/main" id="{B8FCCEF7-3BF3-4C86-AFAC-0EBD4C61B26F}"/>
              </a:ext>
            </a:extLst>
          </p:cNvPr>
          <p:cNvCxnSpPr>
            <a:cxnSpLocks/>
            <a:endCxn id="15" idx="0"/>
          </p:cNvCxnSpPr>
          <p:nvPr/>
        </p:nvCxnSpPr>
        <p:spPr>
          <a:xfrm>
            <a:off x="2388807" y="5850632"/>
            <a:ext cx="0" cy="850641"/>
          </a:xfrm>
          <a:prstGeom prst="straightConnector1">
            <a:avLst/>
          </a:prstGeom>
          <a:ln w="38100">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27" name="直線矢印コネクタ 26">
            <a:extLst>
              <a:ext uri="{FF2B5EF4-FFF2-40B4-BE49-F238E27FC236}">
                <a16:creationId xmlns:a16="http://schemas.microsoft.com/office/drawing/2014/main" id="{BCFDED38-08F4-4961-BB4C-2F35CE4EF13D}"/>
              </a:ext>
            </a:extLst>
          </p:cNvPr>
          <p:cNvCxnSpPr/>
          <p:nvPr/>
        </p:nvCxnSpPr>
        <p:spPr>
          <a:xfrm>
            <a:off x="7653402" y="5805879"/>
            <a:ext cx="0" cy="904243"/>
          </a:xfrm>
          <a:prstGeom prst="straightConnector1">
            <a:avLst/>
          </a:prstGeom>
          <a:ln w="38100">
            <a:headEnd type="none"/>
            <a:tailEnd type="triangle"/>
          </a:ln>
        </p:spPr>
        <p:style>
          <a:lnRef idx="1">
            <a:schemeClr val="accent1"/>
          </a:lnRef>
          <a:fillRef idx="0">
            <a:schemeClr val="accent1"/>
          </a:fillRef>
          <a:effectRef idx="0">
            <a:schemeClr val="accent1"/>
          </a:effectRef>
          <a:fontRef idx="minor">
            <a:schemeClr val="tx1"/>
          </a:fontRef>
        </p:style>
      </p:cxnSp>
      <p:cxnSp>
        <p:nvCxnSpPr>
          <p:cNvPr id="28" name="直線矢印コネクタ 27">
            <a:extLst>
              <a:ext uri="{FF2B5EF4-FFF2-40B4-BE49-F238E27FC236}">
                <a16:creationId xmlns:a16="http://schemas.microsoft.com/office/drawing/2014/main" id="{4712E759-E468-45E5-880B-B55BE33FF28C}"/>
              </a:ext>
            </a:extLst>
          </p:cNvPr>
          <p:cNvCxnSpPr/>
          <p:nvPr/>
        </p:nvCxnSpPr>
        <p:spPr>
          <a:xfrm>
            <a:off x="8437491" y="5805879"/>
            <a:ext cx="0" cy="904243"/>
          </a:xfrm>
          <a:prstGeom prst="straightConnector1">
            <a:avLst/>
          </a:prstGeom>
          <a:ln w="38100">
            <a:headEnd type="triangle"/>
            <a:tailEnd type="none"/>
          </a:ln>
        </p:spPr>
        <p:style>
          <a:lnRef idx="1">
            <a:schemeClr val="accent1"/>
          </a:lnRef>
          <a:fillRef idx="0">
            <a:schemeClr val="accent1"/>
          </a:fillRef>
          <a:effectRef idx="0">
            <a:schemeClr val="accent1"/>
          </a:effectRef>
          <a:fontRef idx="minor">
            <a:schemeClr val="tx1"/>
          </a:fontRef>
        </p:style>
      </p:cxnSp>
      <p:cxnSp>
        <p:nvCxnSpPr>
          <p:cNvPr id="29" name="直線矢印コネクタ 28">
            <a:extLst>
              <a:ext uri="{FF2B5EF4-FFF2-40B4-BE49-F238E27FC236}">
                <a16:creationId xmlns:a16="http://schemas.microsoft.com/office/drawing/2014/main" id="{874F4420-A0D6-42BC-9C36-09E44D8042DC}"/>
              </a:ext>
            </a:extLst>
          </p:cNvPr>
          <p:cNvCxnSpPr/>
          <p:nvPr/>
        </p:nvCxnSpPr>
        <p:spPr>
          <a:xfrm>
            <a:off x="3596054" y="5848815"/>
            <a:ext cx="0" cy="852458"/>
          </a:xfrm>
          <a:prstGeom prst="straightConnector1">
            <a:avLst/>
          </a:prstGeom>
          <a:ln w="38100">
            <a:headEnd type="none"/>
            <a:tailEnd type="triangle"/>
          </a:ln>
        </p:spPr>
        <p:style>
          <a:lnRef idx="1">
            <a:schemeClr val="accent1"/>
          </a:lnRef>
          <a:fillRef idx="0">
            <a:schemeClr val="accent1"/>
          </a:fillRef>
          <a:effectRef idx="0">
            <a:schemeClr val="accent1"/>
          </a:effectRef>
          <a:fontRef idx="minor">
            <a:schemeClr val="tx1"/>
          </a:fontRef>
        </p:style>
      </p:cxnSp>
      <p:cxnSp>
        <p:nvCxnSpPr>
          <p:cNvPr id="30" name="直線矢印コネクタ 29">
            <a:extLst>
              <a:ext uri="{FF2B5EF4-FFF2-40B4-BE49-F238E27FC236}">
                <a16:creationId xmlns:a16="http://schemas.microsoft.com/office/drawing/2014/main" id="{230F1FEA-4A70-496F-85DF-6753741DD9AA}"/>
              </a:ext>
            </a:extLst>
          </p:cNvPr>
          <p:cNvCxnSpPr/>
          <p:nvPr/>
        </p:nvCxnSpPr>
        <p:spPr>
          <a:xfrm>
            <a:off x="4114632" y="5848815"/>
            <a:ext cx="0" cy="852458"/>
          </a:xfrm>
          <a:prstGeom prst="straightConnector1">
            <a:avLst/>
          </a:prstGeom>
          <a:ln w="38100">
            <a:headEnd type="triangle"/>
            <a:tailEnd type="none"/>
          </a:ln>
        </p:spPr>
        <p:style>
          <a:lnRef idx="1">
            <a:schemeClr val="accent1"/>
          </a:lnRef>
          <a:fillRef idx="0">
            <a:schemeClr val="accent1"/>
          </a:fillRef>
          <a:effectRef idx="0">
            <a:schemeClr val="accent1"/>
          </a:effectRef>
          <a:fontRef idx="minor">
            <a:schemeClr val="tx1"/>
          </a:fontRef>
        </p:style>
      </p:cxnSp>
      <p:cxnSp>
        <p:nvCxnSpPr>
          <p:cNvPr id="31" name="直線コネクタ 30">
            <a:extLst>
              <a:ext uri="{FF2B5EF4-FFF2-40B4-BE49-F238E27FC236}">
                <a16:creationId xmlns:a16="http://schemas.microsoft.com/office/drawing/2014/main" id="{4780668C-BCC8-4F80-9B13-524809731C22}"/>
              </a:ext>
            </a:extLst>
          </p:cNvPr>
          <p:cNvCxnSpPr>
            <a:stCxn id="16" idx="3"/>
            <a:endCxn id="17" idx="1"/>
          </p:cNvCxnSpPr>
          <p:nvPr/>
        </p:nvCxnSpPr>
        <p:spPr>
          <a:xfrm>
            <a:off x="4562682" y="6860735"/>
            <a:ext cx="2941370" cy="0"/>
          </a:xfrm>
          <a:prstGeom prst="line">
            <a:avLst/>
          </a:prstGeom>
          <a:ln w="76200">
            <a:tailEnd type="stealth"/>
          </a:ln>
        </p:spPr>
        <p:style>
          <a:lnRef idx="1">
            <a:schemeClr val="accent1"/>
          </a:lnRef>
          <a:fillRef idx="0">
            <a:schemeClr val="accent1"/>
          </a:fillRef>
          <a:effectRef idx="0">
            <a:schemeClr val="accent1"/>
          </a:effectRef>
          <a:fontRef idx="minor">
            <a:schemeClr val="tx1"/>
          </a:fontRef>
        </p:style>
      </p:cxnSp>
      <p:cxnSp>
        <p:nvCxnSpPr>
          <p:cNvPr id="32" name="直線コネクタ 31">
            <a:extLst>
              <a:ext uri="{FF2B5EF4-FFF2-40B4-BE49-F238E27FC236}">
                <a16:creationId xmlns:a16="http://schemas.microsoft.com/office/drawing/2014/main" id="{75EF8017-832D-486F-85E3-9A188E11EE19}"/>
              </a:ext>
            </a:extLst>
          </p:cNvPr>
          <p:cNvCxnSpPr>
            <a:cxnSpLocks/>
            <a:stCxn id="8" idx="1"/>
            <a:endCxn id="8" idx="3"/>
          </p:cNvCxnSpPr>
          <p:nvPr/>
        </p:nvCxnSpPr>
        <p:spPr>
          <a:xfrm>
            <a:off x="2245382" y="3658186"/>
            <a:ext cx="2032822" cy="0"/>
          </a:xfrm>
          <a:prstGeom prst="line">
            <a:avLst/>
          </a:prstGeom>
        </p:spPr>
        <p:style>
          <a:lnRef idx="1">
            <a:schemeClr val="accent1"/>
          </a:lnRef>
          <a:fillRef idx="0">
            <a:schemeClr val="accent1"/>
          </a:fillRef>
          <a:effectRef idx="0">
            <a:schemeClr val="accent1"/>
          </a:effectRef>
          <a:fontRef idx="minor">
            <a:schemeClr val="tx1"/>
          </a:fontRef>
        </p:style>
      </p:cxnSp>
      <p:sp>
        <p:nvSpPr>
          <p:cNvPr id="33" name="テキスト ボックス 32">
            <a:extLst>
              <a:ext uri="{FF2B5EF4-FFF2-40B4-BE49-F238E27FC236}">
                <a16:creationId xmlns:a16="http://schemas.microsoft.com/office/drawing/2014/main" id="{6BF6B7BD-F132-4618-8FC6-5C82292B7B04}"/>
              </a:ext>
            </a:extLst>
          </p:cNvPr>
          <p:cNvSpPr txBox="1"/>
          <p:nvPr/>
        </p:nvSpPr>
        <p:spPr>
          <a:xfrm>
            <a:off x="4326562" y="5467117"/>
            <a:ext cx="2704900" cy="411257"/>
          </a:xfrm>
          <a:prstGeom prst="rect">
            <a:avLst/>
          </a:prstGeom>
          <a:noFill/>
        </p:spPr>
        <p:txBody>
          <a:bodyPr wrap="square" lIns="36000" tIns="36000" rIns="36000" bIns="36000" rtlCol="0">
            <a:spAutoFit/>
          </a:bodyPr>
          <a:lstStyle/>
          <a:p>
            <a:pPr algn="ctr"/>
            <a:r>
              <a:rPr kumimoji="1" lang="ja-JP" altLang="en-US" sz="1100" b="1" dirty="0">
                <a:latin typeface="メイリオ" panose="020B0604030504040204" pitchFamily="50" charset="-128"/>
                <a:ea typeface="メイリオ" panose="020B0604030504040204" pitchFamily="50" charset="-128"/>
              </a:rPr>
              <a:t>① 売買契約</a:t>
            </a:r>
            <a:endParaRPr kumimoji="1" lang="en-US" altLang="ja-JP" sz="1100" b="1" dirty="0">
              <a:latin typeface="メイリオ" panose="020B0604030504040204" pitchFamily="50" charset="-128"/>
              <a:ea typeface="メイリオ" panose="020B0604030504040204" pitchFamily="50" charset="-128"/>
            </a:endParaRPr>
          </a:p>
          <a:p>
            <a:pPr algn="ctr"/>
            <a:r>
              <a:rPr lang="ja-JP" altLang="en-US" sz="1100" b="1" dirty="0">
                <a:latin typeface="メイリオ" panose="020B0604030504040204" pitchFamily="50" charset="-128"/>
                <a:ea typeface="メイリオ" panose="020B0604030504040204" pitchFamily="50" charset="-128"/>
              </a:rPr>
              <a:t>（</a:t>
            </a:r>
            <a:r>
              <a:rPr lang="en-US" altLang="ja-JP" sz="1100" b="1" dirty="0">
                <a:latin typeface="メイリオ" panose="020B0604030504040204" pitchFamily="50" charset="-128"/>
                <a:ea typeface="メイリオ" panose="020B0604030504040204" pitchFamily="50" charset="-128"/>
              </a:rPr>
              <a:t>L/C</a:t>
            </a:r>
            <a:r>
              <a:rPr lang="ja-JP" altLang="en-US" sz="1100" b="1" dirty="0">
                <a:latin typeface="メイリオ" panose="020B0604030504040204" pitchFamily="50" charset="-128"/>
                <a:ea typeface="メイリオ" panose="020B0604030504040204" pitchFamily="50" charset="-128"/>
              </a:rPr>
              <a:t>、荷為替手形決済条件）</a:t>
            </a:r>
            <a:endParaRPr kumimoji="1" lang="ja-JP" altLang="en-US" sz="1100" b="1" dirty="0">
              <a:latin typeface="メイリオ" panose="020B0604030504040204" pitchFamily="50" charset="-128"/>
              <a:ea typeface="メイリオ" panose="020B0604030504040204" pitchFamily="50" charset="-128"/>
            </a:endParaRPr>
          </a:p>
        </p:txBody>
      </p:sp>
      <p:sp>
        <p:nvSpPr>
          <p:cNvPr id="35" name="テキスト ボックス 34">
            <a:extLst>
              <a:ext uri="{FF2B5EF4-FFF2-40B4-BE49-F238E27FC236}">
                <a16:creationId xmlns:a16="http://schemas.microsoft.com/office/drawing/2014/main" id="{7E97CE63-0103-4B14-9673-859F21CFD7A3}"/>
              </a:ext>
            </a:extLst>
          </p:cNvPr>
          <p:cNvSpPr txBox="1"/>
          <p:nvPr/>
        </p:nvSpPr>
        <p:spPr>
          <a:xfrm>
            <a:off x="4322059" y="3334137"/>
            <a:ext cx="2671713" cy="257369"/>
          </a:xfrm>
          <a:prstGeom prst="rect">
            <a:avLst/>
          </a:prstGeom>
          <a:noFill/>
        </p:spPr>
        <p:txBody>
          <a:bodyPr wrap="square" lIns="36000" tIns="36000" rIns="36000" bIns="36000" rtlCol="0">
            <a:spAutoFit/>
          </a:bodyPr>
          <a:lstStyle/>
          <a:p>
            <a:pPr algn="ctr"/>
            <a:r>
              <a:rPr lang="ja-JP" altLang="en-US" sz="1200" b="1" dirty="0">
                <a:latin typeface="メイリオ" panose="020B0604030504040204" pitchFamily="50" charset="-128"/>
                <a:ea typeface="メイリオ" panose="020B0604030504040204" pitchFamily="50" charset="-128"/>
              </a:rPr>
              <a:t>③ </a:t>
            </a:r>
            <a:r>
              <a:rPr lang="en-US" altLang="ja-JP" sz="1200" b="1" dirty="0">
                <a:latin typeface="メイリオ" panose="020B0604030504040204" pitchFamily="50" charset="-128"/>
                <a:ea typeface="メイリオ" panose="020B0604030504040204" pitchFamily="50" charset="-128"/>
              </a:rPr>
              <a:t>L/C</a:t>
            </a:r>
            <a:r>
              <a:rPr lang="ja-JP" altLang="en-US" sz="1200" b="1" dirty="0">
                <a:latin typeface="メイリオ" panose="020B0604030504040204" pitchFamily="50" charset="-128"/>
                <a:ea typeface="メイリオ" panose="020B0604030504040204" pitchFamily="50" charset="-128"/>
              </a:rPr>
              <a:t>送付</a:t>
            </a:r>
            <a:endParaRPr kumimoji="1" lang="ja-JP" altLang="en-US" sz="1200" b="1" dirty="0">
              <a:latin typeface="メイリオ" panose="020B0604030504040204" pitchFamily="50" charset="-128"/>
              <a:ea typeface="メイリオ" panose="020B0604030504040204" pitchFamily="50" charset="-128"/>
            </a:endParaRPr>
          </a:p>
        </p:txBody>
      </p:sp>
      <p:sp>
        <p:nvSpPr>
          <p:cNvPr id="36" name="テキスト ボックス 35">
            <a:extLst>
              <a:ext uri="{FF2B5EF4-FFF2-40B4-BE49-F238E27FC236}">
                <a16:creationId xmlns:a16="http://schemas.microsoft.com/office/drawing/2014/main" id="{31C9BAEF-FD73-4630-AD0F-E2DBFF825726}"/>
              </a:ext>
            </a:extLst>
          </p:cNvPr>
          <p:cNvSpPr txBox="1"/>
          <p:nvPr/>
        </p:nvSpPr>
        <p:spPr>
          <a:xfrm>
            <a:off x="4322060" y="3622169"/>
            <a:ext cx="2671713" cy="241980"/>
          </a:xfrm>
          <a:prstGeom prst="rect">
            <a:avLst/>
          </a:prstGeom>
          <a:noFill/>
        </p:spPr>
        <p:txBody>
          <a:bodyPr wrap="square" lIns="36000" tIns="36000" rIns="36000" bIns="36000" rtlCol="0">
            <a:spAutoFit/>
          </a:bodyPr>
          <a:lstStyle/>
          <a:p>
            <a:pPr algn="ctr"/>
            <a:r>
              <a:rPr lang="ja-JP" altLang="en-US" sz="1100" dirty="0">
                <a:latin typeface="メイリオ" panose="020B0604030504040204" pitchFamily="50" charset="-128"/>
                <a:ea typeface="メイリオ" panose="020B0604030504040204" pitchFamily="50" charset="-128"/>
              </a:rPr>
              <a:t>手形・船積書類の送付／手形提示</a:t>
            </a:r>
            <a:endParaRPr kumimoji="1" lang="ja-JP" altLang="en-US" sz="1100" dirty="0">
              <a:latin typeface="メイリオ" panose="020B0604030504040204" pitchFamily="50" charset="-128"/>
              <a:ea typeface="メイリオ" panose="020B0604030504040204" pitchFamily="50" charset="-128"/>
            </a:endParaRPr>
          </a:p>
        </p:txBody>
      </p:sp>
      <p:sp>
        <p:nvSpPr>
          <p:cNvPr id="37" name="テキスト ボックス 36">
            <a:extLst>
              <a:ext uri="{FF2B5EF4-FFF2-40B4-BE49-F238E27FC236}">
                <a16:creationId xmlns:a16="http://schemas.microsoft.com/office/drawing/2014/main" id="{D9F48991-9EED-48C7-8033-95F9BE24BDD6}"/>
              </a:ext>
            </a:extLst>
          </p:cNvPr>
          <p:cNvSpPr txBox="1"/>
          <p:nvPr/>
        </p:nvSpPr>
        <p:spPr>
          <a:xfrm>
            <a:off x="4322061" y="3897897"/>
            <a:ext cx="2671713" cy="241980"/>
          </a:xfrm>
          <a:prstGeom prst="rect">
            <a:avLst/>
          </a:prstGeom>
          <a:noFill/>
        </p:spPr>
        <p:txBody>
          <a:bodyPr wrap="square" lIns="36000" tIns="36000" rIns="36000" bIns="36000" rtlCol="0">
            <a:spAutoFit/>
          </a:bodyPr>
          <a:lstStyle/>
          <a:p>
            <a:pPr algn="ctr"/>
            <a:r>
              <a:rPr lang="ja-JP" altLang="en-US" sz="1100" dirty="0">
                <a:latin typeface="メイリオ" panose="020B0604030504040204" pitchFamily="50" charset="-128"/>
                <a:ea typeface="メイリオ" panose="020B0604030504040204" pitchFamily="50" charset="-128"/>
              </a:rPr>
              <a:t>手形代金の返却</a:t>
            </a:r>
            <a:endParaRPr kumimoji="1" lang="ja-JP" altLang="en-US" sz="1100" dirty="0">
              <a:latin typeface="メイリオ" panose="020B0604030504040204" pitchFamily="50" charset="-128"/>
              <a:ea typeface="メイリオ" panose="020B0604030504040204" pitchFamily="50" charset="-128"/>
            </a:endParaRPr>
          </a:p>
        </p:txBody>
      </p:sp>
      <p:sp>
        <p:nvSpPr>
          <p:cNvPr id="38" name="テキスト ボックス 37">
            <a:extLst>
              <a:ext uri="{FF2B5EF4-FFF2-40B4-BE49-F238E27FC236}">
                <a16:creationId xmlns:a16="http://schemas.microsoft.com/office/drawing/2014/main" id="{EADB5B9F-D525-4EEA-9C15-96DF05A1A38B}"/>
              </a:ext>
            </a:extLst>
          </p:cNvPr>
          <p:cNvSpPr txBox="1"/>
          <p:nvPr/>
        </p:nvSpPr>
        <p:spPr>
          <a:xfrm>
            <a:off x="4539284" y="6588149"/>
            <a:ext cx="2935727" cy="288147"/>
          </a:xfrm>
          <a:prstGeom prst="rect">
            <a:avLst/>
          </a:prstGeom>
          <a:noFill/>
        </p:spPr>
        <p:txBody>
          <a:bodyPr wrap="square" lIns="36000" tIns="36000" rIns="36000" bIns="36000" rtlCol="0">
            <a:spAutoFit/>
          </a:bodyPr>
          <a:lstStyle/>
          <a:p>
            <a:pPr algn="ctr"/>
            <a:r>
              <a:rPr kumimoji="1" lang="ja-JP" altLang="en-US" sz="1400" b="1" dirty="0">
                <a:solidFill>
                  <a:schemeClr val="accent1"/>
                </a:solidFill>
                <a:latin typeface="メイリオ" panose="020B0604030504040204" pitchFamily="50" charset="-128"/>
                <a:ea typeface="メイリオ" panose="020B0604030504040204" pitchFamily="50" charset="-128"/>
              </a:rPr>
              <a:t>輸　送</a:t>
            </a:r>
          </a:p>
        </p:txBody>
      </p:sp>
      <p:sp>
        <p:nvSpPr>
          <p:cNvPr id="39" name="テキスト ボックス 38">
            <a:extLst>
              <a:ext uri="{FF2B5EF4-FFF2-40B4-BE49-F238E27FC236}">
                <a16:creationId xmlns:a16="http://schemas.microsoft.com/office/drawing/2014/main" id="{3B418068-08CA-4A3C-9A1C-DF1AB95D5E2C}"/>
              </a:ext>
            </a:extLst>
          </p:cNvPr>
          <p:cNvSpPr txBox="1"/>
          <p:nvPr/>
        </p:nvSpPr>
        <p:spPr>
          <a:xfrm>
            <a:off x="2372640" y="4182035"/>
            <a:ext cx="257369" cy="1271007"/>
          </a:xfrm>
          <a:prstGeom prst="rect">
            <a:avLst/>
          </a:prstGeom>
          <a:noFill/>
        </p:spPr>
        <p:txBody>
          <a:bodyPr vert="eaVert" wrap="square" lIns="36000" tIns="36000" rIns="36000" bIns="36000" rtlCol="0">
            <a:spAutoFit/>
          </a:bodyPr>
          <a:lstStyle/>
          <a:p>
            <a:pPr algn="ctr"/>
            <a:r>
              <a:rPr kumimoji="1" lang="ja-JP" altLang="en-US" sz="1200" b="1" dirty="0">
                <a:latin typeface="メイリオ" panose="020B0604030504040204" pitchFamily="50" charset="-128"/>
                <a:ea typeface="メイリオ" panose="020B0604030504040204" pitchFamily="50" charset="-128"/>
              </a:rPr>
              <a:t>④ </a:t>
            </a:r>
            <a:r>
              <a:rPr kumimoji="1" lang="en-US" altLang="ja-JP" sz="1200" b="1" dirty="0">
                <a:latin typeface="メイリオ" panose="020B0604030504040204" pitchFamily="50" charset="-128"/>
                <a:ea typeface="メイリオ" panose="020B0604030504040204" pitchFamily="50" charset="-128"/>
              </a:rPr>
              <a:t>L/C</a:t>
            </a:r>
            <a:r>
              <a:rPr kumimoji="1" lang="ja-JP" altLang="en-US" sz="1200" b="1" dirty="0">
                <a:latin typeface="メイリオ" panose="020B0604030504040204" pitchFamily="50" charset="-128"/>
                <a:ea typeface="メイリオ" panose="020B0604030504040204" pitchFamily="50" charset="-128"/>
              </a:rPr>
              <a:t>通知</a:t>
            </a:r>
          </a:p>
        </p:txBody>
      </p:sp>
      <p:sp>
        <p:nvSpPr>
          <p:cNvPr id="40" name="テキスト ボックス 39">
            <a:extLst>
              <a:ext uri="{FF2B5EF4-FFF2-40B4-BE49-F238E27FC236}">
                <a16:creationId xmlns:a16="http://schemas.microsoft.com/office/drawing/2014/main" id="{67961A3F-8AAD-4235-8C8F-9FFCA9B89315}"/>
              </a:ext>
            </a:extLst>
          </p:cNvPr>
          <p:cNvSpPr txBox="1"/>
          <p:nvPr/>
        </p:nvSpPr>
        <p:spPr>
          <a:xfrm>
            <a:off x="2876552" y="4182035"/>
            <a:ext cx="411257" cy="1271007"/>
          </a:xfrm>
          <a:prstGeom prst="rect">
            <a:avLst/>
          </a:prstGeom>
          <a:noFill/>
        </p:spPr>
        <p:txBody>
          <a:bodyPr vert="eaVert" wrap="square" lIns="36000" tIns="36000" rIns="36000" bIns="36000" rtlCol="0">
            <a:spAutoFit/>
          </a:bodyPr>
          <a:lstStyle/>
          <a:p>
            <a:pPr algn="ctr"/>
            <a:r>
              <a:rPr kumimoji="1" lang="ja-JP" altLang="en-US" sz="1100" dirty="0">
                <a:latin typeface="メイリオ" panose="020B0604030504040204" pitchFamily="50" charset="-128"/>
                <a:ea typeface="メイリオ" panose="020B0604030504040204" pitchFamily="50" charset="-128"/>
              </a:rPr>
              <a:t>手形・船積書類</a:t>
            </a:r>
            <a:endParaRPr kumimoji="1" lang="en-US" altLang="ja-JP" sz="1100" dirty="0">
              <a:latin typeface="メイリオ" panose="020B0604030504040204" pitchFamily="50" charset="-128"/>
              <a:ea typeface="メイリオ" panose="020B0604030504040204" pitchFamily="50" charset="-128"/>
            </a:endParaRPr>
          </a:p>
          <a:p>
            <a:pPr algn="ctr"/>
            <a:r>
              <a:rPr lang="ja-JP" altLang="en-US" sz="1100" dirty="0">
                <a:latin typeface="メイリオ" panose="020B0604030504040204" pitchFamily="50" charset="-128"/>
                <a:ea typeface="メイリオ" panose="020B0604030504040204" pitchFamily="50" charset="-128"/>
              </a:rPr>
              <a:t>　買取依頼</a:t>
            </a:r>
            <a:endParaRPr kumimoji="1" lang="ja-JP" altLang="en-US" sz="1100" dirty="0">
              <a:latin typeface="メイリオ" panose="020B0604030504040204" pitchFamily="50" charset="-128"/>
              <a:ea typeface="メイリオ" panose="020B0604030504040204" pitchFamily="50" charset="-128"/>
            </a:endParaRPr>
          </a:p>
        </p:txBody>
      </p:sp>
      <p:sp>
        <p:nvSpPr>
          <p:cNvPr id="41" name="テキスト ボックス 40">
            <a:extLst>
              <a:ext uri="{FF2B5EF4-FFF2-40B4-BE49-F238E27FC236}">
                <a16:creationId xmlns:a16="http://schemas.microsoft.com/office/drawing/2014/main" id="{F9DB5E8E-3B89-4ADF-B403-448B0C258FDA}"/>
              </a:ext>
            </a:extLst>
          </p:cNvPr>
          <p:cNvSpPr txBox="1"/>
          <p:nvPr/>
        </p:nvSpPr>
        <p:spPr>
          <a:xfrm>
            <a:off x="3444912" y="4178136"/>
            <a:ext cx="411257" cy="1286600"/>
          </a:xfrm>
          <a:prstGeom prst="rect">
            <a:avLst/>
          </a:prstGeom>
          <a:noFill/>
        </p:spPr>
        <p:txBody>
          <a:bodyPr vert="eaVert" wrap="square" lIns="36000" tIns="36000" rIns="36000" bIns="36000" rtlCol="0">
            <a:spAutoFit/>
          </a:bodyPr>
          <a:lstStyle/>
          <a:p>
            <a:pPr algn="ctr"/>
            <a:r>
              <a:rPr lang="ja-JP" altLang="en-US" sz="1100" dirty="0">
                <a:latin typeface="メイリオ" panose="020B0604030504040204" pitchFamily="50" charset="-128"/>
                <a:ea typeface="メイリオ" panose="020B0604030504040204" pitchFamily="50" charset="-128"/>
              </a:rPr>
              <a:t>買取代金支払</a:t>
            </a:r>
            <a:endParaRPr kumimoji="1" lang="en-US" altLang="ja-JP" sz="1100" dirty="0">
              <a:latin typeface="メイリオ" panose="020B0604030504040204" pitchFamily="50" charset="-128"/>
              <a:ea typeface="メイリオ" panose="020B0604030504040204" pitchFamily="50" charset="-128"/>
            </a:endParaRPr>
          </a:p>
          <a:p>
            <a:pPr algn="ctr"/>
            <a:r>
              <a:rPr lang="ja-JP" altLang="en-US" sz="1100" dirty="0">
                <a:latin typeface="メイリオ" panose="020B0604030504040204" pitchFamily="50" charset="-128"/>
                <a:ea typeface="メイリオ" panose="020B0604030504040204" pitchFamily="50" charset="-128"/>
              </a:rPr>
              <a:t>（代金立替払い）</a:t>
            </a:r>
            <a:endParaRPr kumimoji="1" lang="ja-JP" altLang="en-US" sz="1100" dirty="0">
              <a:latin typeface="メイリオ" panose="020B0604030504040204" pitchFamily="50" charset="-128"/>
              <a:ea typeface="メイリオ" panose="020B0604030504040204" pitchFamily="50" charset="-128"/>
            </a:endParaRPr>
          </a:p>
        </p:txBody>
      </p:sp>
      <p:sp>
        <p:nvSpPr>
          <p:cNvPr id="42" name="テキスト ボックス 41">
            <a:extLst>
              <a:ext uri="{FF2B5EF4-FFF2-40B4-BE49-F238E27FC236}">
                <a16:creationId xmlns:a16="http://schemas.microsoft.com/office/drawing/2014/main" id="{F9DCEE26-6553-47C5-901B-909255853D06}"/>
              </a:ext>
            </a:extLst>
          </p:cNvPr>
          <p:cNvSpPr txBox="1"/>
          <p:nvPr/>
        </p:nvSpPr>
        <p:spPr>
          <a:xfrm>
            <a:off x="7023860" y="4256590"/>
            <a:ext cx="257369" cy="1211416"/>
          </a:xfrm>
          <a:prstGeom prst="rect">
            <a:avLst/>
          </a:prstGeom>
          <a:noFill/>
        </p:spPr>
        <p:txBody>
          <a:bodyPr vert="eaVert" wrap="square" lIns="36000" tIns="36000" rIns="36000" bIns="36000" rtlCol="0">
            <a:spAutoFit/>
          </a:bodyPr>
          <a:lstStyle/>
          <a:p>
            <a:pPr algn="ctr"/>
            <a:r>
              <a:rPr kumimoji="1" lang="ja-JP" altLang="en-US" sz="1200" b="1" dirty="0">
                <a:latin typeface="メイリオ" panose="020B0604030504040204" pitchFamily="50" charset="-128"/>
                <a:ea typeface="メイリオ" panose="020B0604030504040204" pitchFamily="50" charset="-128"/>
              </a:rPr>
              <a:t>②</a:t>
            </a:r>
            <a:r>
              <a:rPr kumimoji="1" lang="en-US" altLang="ja-JP" sz="1200" b="1" dirty="0">
                <a:latin typeface="メイリオ" panose="020B0604030504040204" pitchFamily="50" charset="-128"/>
                <a:ea typeface="メイリオ" panose="020B0604030504040204" pitchFamily="50" charset="-128"/>
              </a:rPr>
              <a:t>L/C</a:t>
            </a:r>
            <a:r>
              <a:rPr kumimoji="1" lang="ja-JP" altLang="en-US" sz="1200" b="1" dirty="0">
                <a:latin typeface="メイリオ" panose="020B0604030504040204" pitchFamily="50" charset="-128"/>
                <a:ea typeface="メイリオ" panose="020B0604030504040204" pitchFamily="50" charset="-128"/>
              </a:rPr>
              <a:t>発行依頼</a:t>
            </a:r>
          </a:p>
        </p:txBody>
      </p:sp>
      <p:sp>
        <p:nvSpPr>
          <p:cNvPr id="43" name="テキスト ボックス 42">
            <a:extLst>
              <a:ext uri="{FF2B5EF4-FFF2-40B4-BE49-F238E27FC236}">
                <a16:creationId xmlns:a16="http://schemas.microsoft.com/office/drawing/2014/main" id="{DD55EBCE-AE0C-4BE6-8F2E-BB759D3EDA3A}"/>
              </a:ext>
            </a:extLst>
          </p:cNvPr>
          <p:cNvSpPr txBox="1"/>
          <p:nvPr/>
        </p:nvSpPr>
        <p:spPr>
          <a:xfrm>
            <a:off x="7624206" y="4253320"/>
            <a:ext cx="241980" cy="1211416"/>
          </a:xfrm>
          <a:prstGeom prst="rect">
            <a:avLst/>
          </a:prstGeom>
          <a:noFill/>
        </p:spPr>
        <p:txBody>
          <a:bodyPr vert="eaVert" wrap="square" lIns="36000" tIns="36000" rIns="36000" bIns="36000" rtlCol="0">
            <a:spAutoFit/>
          </a:bodyPr>
          <a:lstStyle/>
          <a:p>
            <a:pPr algn="ctr"/>
            <a:r>
              <a:rPr lang="ja-JP" altLang="en-US" sz="1100" dirty="0">
                <a:latin typeface="メイリオ" panose="020B0604030504040204" pitchFamily="50" charset="-128"/>
                <a:ea typeface="メイリオ" panose="020B0604030504040204" pitchFamily="50" charset="-128"/>
              </a:rPr>
              <a:t>手形代金支払請求</a:t>
            </a:r>
            <a:endParaRPr kumimoji="1" lang="ja-JP" altLang="en-US" sz="1100" dirty="0">
              <a:latin typeface="メイリオ" panose="020B0604030504040204" pitchFamily="50" charset="-128"/>
              <a:ea typeface="メイリオ" panose="020B0604030504040204" pitchFamily="50" charset="-128"/>
            </a:endParaRPr>
          </a:p>
        </p:txBody>
      </p:sp>
      <p:sp>
        <p:nvSpPr>
          <p:cNvPr id="44" name="テキスト ボックス 43">
            <a:extLst>
              <a:ext uri="{FF2B5EF4-FFF2-40B4-BE49-F238E27FC236}">
                <a16:creationId xmlns:a16="http://schemas.microsoft.com/office/drawing/2014/main" id="{DD5CEF6E-B605-4712-ABC6-13F965213B69}"/>
              </a:ext>
            </a:extLst>
          </p:cNvPr>
          <p:cNvSpPr txBox="1"/>
          <p:nvPr/>
        </p:nvSpPr>
        <p:spPr>
          <a:xfrm>
            <a:off x="8128262" y="4244087"/>
            <a:ext cx="241980" cy="1211416"/>
          </a:xfrm>
          <a:prstGeom prst="rect">
            <a:avLst/>
          </a:prstGeom>
          <a:noFill/>
        </p:spPr>
        <p:txBody>
          <a:bodyPr vert="eaVert" wrap="square" lIns="36000" tIns="36000" rIns="36000" bIns="36000" rtlCol="0">
            <a:spAutoFit/>
          </a:bodyPr>
          <a:lstStyle/>
          <a:p>
            <a:pPr algn="ctr"/>
            <a:r>
              <a:rPr lang="ja-JP" altLang="en-US" sz="1100" dirty="0">
                <a:latin typeface="メイリオ" panose="020B0604030504040204" pitchFamily="50" charset="-128"/>
                <a:ea typeface="メイリオ" panose="020B0604030504040204" pitchFamily="50" charset="-128"/>
              </a:rPr>
              <a:t>代金支払</a:t>
            </a:r>
            <a:endParaRPr kumimoji="1" lang="ja-JP" altLang="en-US" sz="1100" dirty="0">
              <a:latin typeface="メイリオ" panose="020B0604030504040204" pitchFamily="50" charset="-128"/>
              <a:ea typeface="メイリオ" panose="020B0604030504040204" pitchFamily="50" charset="-128"/>
            </a:endParaRPr>
          </a:p>
        </p:txBody>
      </p:sp>
      <p:sp>
        <p:nvSpPr>
          <p:cNvPr id="45" name="テキスト ボックス 44">
            <a:extLst>
              <a:ext uri="{FF2B5EF4-FFF2-40B4-BE49-F238E27FC236}">
                <a16:creationId xmlns:a16="http://schemas.microsoft.com/office/drawing/2014/main" id="{D852F597-37C2-4FCE-A968-C24E0381C587}"/>
              </a:ext>
            </a:extLst>
          </p:cNvPr>
          <p:cNvSpPr txBox="1"/>
          <p:nvPr/>
        </p:nvSpPr>
        <p:spPr>
          <a:xfrm>
            <a:off x="8486730" y="4259863"/>
            <a:ext cx="411257" cy="1211416"/>
          </a:xfrm>
          <a:prstGeom prst="rect">
            <a:avLst/>
          </a:prstGeom>
          <a:noFill/>
        </p:spPr>
        <p:txBody>
          <a:bodyPr vert="eaVert" wrap="square" lIns="36000" tIns="36000" rIns="36000" bIns="36000" rtlCol="0">
            <a:spAutoFit/>
          </a:bodyPr>
          <a:lstStyle/>
          <a:p>
            <a:pPr algn="ctr"/>
            <a:r>
              <a:rPr kumimoji="1" lang="ja-JP" altLang="en-US" sz="1100" dirty="0">
                <a:latin typeface="メイリオ" panose="020B0604030504040204" pitchFamily="50" charset="-128"/>
                <a:ea typeface="メイリオ" panose="020B0604030504040204" pitchFamily="50" charset="-128"/>
              </a:rPr>
              <a:t>船積書類引渡</a:t>
            </a:r>
            <a:endParaRPr kumimoji="1" lang="en-US" altLang="ja-JP" sz="1100" dirty="0">
              <a:latin typeface="メイリオ" panose="020B0604030504040204" pitchFamily="50" charset="-128"/>
              <a:ea typeface="メイリオ" panose="020B0604030504040204" pitchFamily="50" charset="-128"/>
            </a:endParaRPr>
          </a:p>
          <a:p>
            <a:pPr algn="ctr"/>
            <a:r>
              <a:rPr lang="ja-JP" altLang="en-US" sz="1100" dirty="0">
                <a:latin typeface="メイリオ" panose="020B0604030504040204" pitchFamily="50" charset="-128"/>
                <a:ea typeface="メイリオ" panose="020B0604030504040204" pitchFamily="50" charset="-128"/>
              </a:rPr>
              <a:t>　（</a:t>
            </a:r>
            <a:r>
              <a:rPr lang="en-US" altLang="ja-JP" sz="1100" dirty="0">
                <a:latin typeface="メイリオ" panose="020B0604030504040204" pitchFamily="50" charset="-128"/>
                <a:ea typeface="メイリオ" panose="020B0604030504040204" pitchFamily="50" charset="-128"/>
              </a:rPr>
              <a:t>B/L</a:t>
            </a:r>
            <a:r>
              <a:rPr lang="ja-JP" altLang="en-US" sz="1100" dirty="0">
                <a:latin typeface="メイリオ" panose="020B0604030504040204" pitchFamily="50" charset="-128"/>
                <a:ea typeface="メイリオ" panose="020B0604030504040204" pitchFamily="50" charset="-128"/>
              </a:rPr>
              <a:t>他）</a:t>
            </a:r>
            <a:endParaRPr kumimoji="1" lang="ja-JP" altLang="en-US" sz="1100" dirty="0">
              <a:latin typeface="メイリオ" panose="020B0604030504040204" pitchFamily="50" charset="-128"/>
              <a:ea typeface="メイリオ" panose="020B0604030504040204" pitchFamily="50" charset="-128"/>
            </a:endParaRPr>
          </a:p>
        </p:txBody>
      </p:sp>
      <p:sp>
        <p:nvSpPr>
          <p:cNvPr id="46" name="テキスト ボックス 45">
            <a:extLst>
              <a:ext uri="{FF2B5EF4-FFF2-40B4-BE49-F238E27FC236}">
                <a16:creationId xmlns:a16="http://schemas.microsoft.com/office/drawing/2014/main" id="{D3FAB9F8-DC32-436C-80F0-E860E1AAD891}"/>
              </a:ext>
            </a:extLst>
          </p:cNvPr>
          <p:cNvSpPr txBox="1"/>
          <p:nvPr/>
        </p:nvSpPr>
        <p:spPr>
          <a:xfrm>
            <a:off x="1965193" y="5850632"/>
            <a:ext cx="411257" cy="971107"/>
          </a:xfrm>
          <a:prstGeom prst="rect">
            <a:avLst/>
          </a:prstGeom>
          <a:noFill/>
        </p:spPr>
        <p:txBody>
          <a:bodyPr vert="eaVert" wrap="square" lIns="36000" tIns="36000" rIns="36000" bIns="36000" rtlCol="0">
            <a:spAutoFit/>
          </a:bodyPr>
          <a:lstStyle/>
          <a:p>
            <a:r>
              <a:rPr kumimoji="1" lang="ja-JP" altLang="en-US" sz="1100" dirty="0">
                <a:latin typeface="メイリオ" panose="020B0604030504040204" pitchFamily="50" charset="-128"/>
                <a:ea typeface="メイリオ" panose="020B0604030504040204" pitchFamily="50" charset="-128"/>
              </a:rPr>
              <a:t>保険付保</a:t>
            </a:r>
            <a:endParaRPr kumimoji="1" lang="en-US" altLang="ja-JP" sz="1100" dirty="0">
              <a:latin typeface="メイリオ" panose="020B0604030504040204" pitchFamily="50" charset="-128"/>
              <a:ea typeface="メイリオ" panose="020B0604030504040204" pitchFamily="50" charset="-128"/>
            </a:endParaRPr>
          </a:p>
          <a:p>
            <a:r>
              <a:rPr lang="ja-JP" altLang="en-US" sz="1100" dirty="0">
                <a:latin typeface="メイリオ" panose="020B0604030504040204" pitchFamily="50" charset="-128"/>
                <a:ea typeface="メイリオ" panose="020B0604030504040204" pitchFamily="50" charset="-128"/>
              </a:rPr>
              <a:t>（保険証券）</a:t>
            </a:r>
            <a:endParaRPr kumimoji="1" lang="ja-JP" altLang="en-US" sz="1100" dirty="0">
              <a:latin typeface="メイリオ" panose="020B0604030504040204" pitchFamily="50" charset="-128"/>
              <a:ea typeface="メイリオ" panose="020B0604030504040204" pitchFamily="50" charset="-128"/>
            </a:endParaRPr>
          </a:p>
        </p:txBody>
      </p:sp>
      <p:sp>
        <p:nvSpPr>
          <p:cNvPr id="49" name="テキスト ボックス 48">
            <a:extLst>
              <a:ext uri="{FF2B5EF4-FFF2-40B4-BE49-F238E27FC236}">
                <a16:creationId xmlns:a16="http://schemas.microsoft.com/office/drawing/2014/main" id="{BFCF9722-E30A-4D52-AC22-31B6E8DD3A1E}"/>
              </a:ext>
            </a:extLst>
          </p:cNvPr>
          <p:cNvSpPr txBox="1"/>
          <p:nvPr/>
        </p:nvSpPr>
        <p:spPr>
          <a:xfrm>
            <a:off x="7388024" y="5846532"/>
            <a:ext cx="241980" cy="854742"/>
          </a:xfrm>
          <a:prstGeom prst="rect">
            <a:avLst/>
          </a:prstGeom>
          <a:noFill/>
        </p:spPr>
        <p:txBody>
          <a:bodyPr vert="eaVert" wrap="square" lIns="36000" tIns="36000" rIns="36000" bIns="36000" rtlCol="0">
            <a:spAutoFit/>
          </a:bodyPr>
          <a:lstStyle/>
          <a:p>
            <a:pPr algn="ctr"/>
            <a:r>
              <a:rPr kumimoji="1" lang="en-US" altLang="ja-JP" sz="1100" dirty="0">
                <a:latin typeface="メイリオ" panose="020B0604030504040204" pitchFamily="50" charset="-128"/>
                <a:ea typeface="メイリオ" panose="020B0604030504040204" pitchFamily="50" charset="-128"/>
              </a:rPr>
              <a:t>B/L</a:t>
            </a:r>
            <a:r>
              <a:rPr lang="ja-JP" altLang="en-US" sz="1100" dirty="0">
                <a:latin typeface="メイリオ" panose="020B0604030504040204" pitchFamily="50" charset="-128"/>
                <a:ea typeface="メイリオ" panose="020B0604030504040204" pitchFamily="50" charset="-128"/>
              </a:rPr>
              <a:t>提示</a:t>
            </a:r>
            <a:endParaRPr kumimoji="1" lang="ja-JP" altLang="en-US" sz="1100" dirty="0">
              <a:latin typeface="メイリオ" panose="020B0604030504040204" pitchFamily="50" charset="-128"/>
              <a:ea typeface="メイリオ" panose="020B0604030504040204" pitchFamily="50" charset="-128"/>
            </a:endParaRPr>
          </a:p>
        </p:txBody>
      </p:sp>
      <p:sp>
        <p:nvSpPr>
          <p:cNvPr id="50" name="テキスト ボックス 49">
            <a:extLst>
              <a:ext uri="{FF2B5EF4-FFF2-40B4-BE49-F238E27FC236}">
                <a16:creationId xmlns:a16="http://schemas.microsoft.com/office/drawing/2014/main" id="{C53A62DF-19CE-40B0-A879-9923B818C946}"/>
              </a:ext>
            </a:extLst>
          </p:cNvPr>
          <p:cNvSpPr txBox="1"/>
          <p:nvPr/>
        </p:nvSpPr>
        <p:spPr>
          <a:xfrm>
            <a:off x="8195512" y="5843186"/>
            <a:ext cx="241980" cy="854742"/>
          </a:xfrm>
          <a:prstGeom prst="rect">
            <a:avLst/>
          </a:prstGeom>
          <a:noFill/>
        </p:spPr>
        <p:txBody>
          <a:bodyPr vert="eaVert" wrap="square" lIns="36000" tIns="36000" rIns="36000" bIns="36000" rtlCol="0">
            <a:spAutoFit/>
          </a:bodyPr>
          <a:lstStyle/>
          <a:p>
            <a:pPr algn="ctr"/>
            <a:r>
              <a:rPr lang="ja-JP" altLang="en-US" sz="1100" dirty="0">
                <a:latin typeface="メイリオ" panose="020B0604030504040204" pitchFamily="50" charset="-128"/>
                <a:ea typeface="メイリオ" panose="020B0604030504040204" pitchFamily="50" charset="-128"/>
              </a:rPr>
              <a:t>貨物引取</a:t>
            </a:r>
            <a:endParaRPr kumimoji="1" lang="ja-JP" altLang="en-US" sz="1100" dirty="0">
              <a:latin typeface="メイリオ" panose="020B0604030504040204" pitchFamily="50" charset="-128"/>
              <a:ea typeface="メイリオ" panose="020B0604030504040204" pitchFamily="50" charset="-128"/>
            </a:endParaRPr>
          </a:p>
        </p:txBody>
      </p:sp>
      <p:sp>
        <p:nvSpPr>
          <p:cNvPr id="69" name="四角形: 角を丸くする 68">
            <a:extLst>
              <a:ext uri="{FF2B5EF4-FFF2-40B4-BE49-F238E27FC236}">
                <a16:creationId xmlns:a16="http://schemas.microsoft.com/office/drawing/2014/main" id="{7043E7FF-CFCD-4E02-ABE2-7EFD12E0D3FF}"/>
              </a:ext>
            </a:extLst>
          </p:cNvPr>
          <p:cNvSpPr/>
          <p:nvPr/>
        </p:nvSpPr>
        <p:spPr>
          <a:xfrm>
            <a:off x="531158" y="5924499"/>
            <a:ext cx="2196705" cy="723111"/>
          </a:xfrm>
          <a:prstGeom prst="roundRect">
            <a:avLst/>
          </a:prstGeom>
          <a:solidFill>
            <a:srgbClr val="F5B5C4">
              <a:alpha val="30196"/>
            </a:srgbClr>
          </a:solidFill>
          <a:ln>
            <a:solidFill>
              <a:srgbClr val="DC003C"/>
            </a:solidFill>
            <a:prstDash val="dash"/>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noAutofit/>
          </a:bodyPr>
          <a:lstStyle/>
          <a:p>
            <a:r>
              <a:rPr kumimoji="1" lang="en-US" altLang="ja-JP" sz="1600" b="1" dirty="0">
                <a:solidFill>
                  <a:srgbClr val="DC003C"/>
                </a:solidFill>
                <a:latin typeface="メイリオ" panose="020B0604030504040204" pitchFamily="50" charset="-128"/>
                <a:ea typeface="メイリオ" panose="020B0604030504040204" pitchFamily="50" charset="-128"/>
              </a:rPr>
              <a:t>EDIFACT</a:t>
            </a:r>
          </a:p>
          <a:p>
            <a:r>
              <a:rPr kumimoji="1" lang="en-US" altLang="ja-JP" sz="1200" b="1" dirty="0">
                <a:solidFill>
                  <a:srgbClr val="DC003C"/>
                </a:solidFill>
                <a:latin typeface="メイリオ" panose="020B0604030504040204" pitchFamily="50" charset="-128"/>
                <a:ea typeface="メイリオ" panose="020B0604030504040204" pitchFamily="50" charset="-128"/>
              </a:rPr>
              <a:t>(UN/CEFACT)</a:t>
            </a:r>
          </a:p>
        </p:txBody>
      </p:sp>
      <p:sp>
        <p:nvSpPr>
          <p:cNvPr id="75" name="テキスト ボックス 74">
            <a:extLst>
              <a:ext uri="{FF2B5EF4-FFF2-40B4-BE49-F238E27FC236}">
                <a16:creationId xmlns:a16="http://schemas.microsoft.com/office/drawing/2014/main" id="{2189C3C7-7705-4138-B6EA-26A9D83FAFF8}"/>
              </a:ext>
            </a:extLst>
          </p:cNvPr>
          <p:cNvSpPr txBox="1"/>
          <p:nvPr/>
        </p:nvSpPr>
        <p:spPr>
          <a:xfrm>
            <a:off x="537849" y="2247279"/>
            <a:ext cx="9612313" cy="307777"/>
          </a:xfrm>
          <a:prstGeom prst="rect">
            <a:avLst/>
          </a:prstGeom>
          <a:solidFill>
            <a:srgbClr val="595757"/>
          </a:solidFill>
        </p:spPr>
        <p:txBody>
          <a:bodyPr wrap="square" anchor="ctr" anchorCtr="0">
            <a:spAutoFit/>
          </a:bodyPr>
          <a:lstStyle/>
          <a:p>
            <a:pPr algn="ctr" fontAlgn="ctr"/>
            <a:r>
              <a:rPr kumimoji="1" lang="en-US" altLang="ja-JP" sz="1400" b="1" dirty="0">
                <a:solidFill>
                  <a:schemeClr val="bg1"/>
                </a:solidFill>
                <a:latin typeface="メイリオ" panose="020B0604030504040204" pitchFamily="50" charset="-128"/>
                <a:ea typeface="メイリオ" panose="020B0604030504040204" pitchFamily="50" charset="-128"/>
              </a:rPr>
              <a:t>L/C</a:t>
            </a:r>
            <a:r>
              <a:rPr kumimoji="1" lang="ja-JP" altLang="en-US" sz="1400" b="1" dirty="0">
                <a:solidFill>
                  <a:schemeClr val="bg1"/>
                </a:solidFill>
                <a:latin typeface="メイリオ" panose="020B0604030504040204" pitchFamily="50" charset="-128"/>
                <a:ea typeface="メイリオ" panose="020B0604030504040204" pitchFamily="50" charset="-128"/>
              </a:rPr>
              <a:t>取引業務と国際標準規格の対応例</a:t>
            </a:r>
            <a:endParaRPr kumimoji="1" lang="en-US" altLang="ja-JP" sz="1400" b="1" dirty="0">
              <a:solidFill>
                <a:schemeClr val="bg1"/>
              </a:solidFill>
              <a:latin typeface="メイリオ" panose="020B0604030504040204" pitchFamily="50" charset="-128"/>
              <a:ea typeface="メイリオ" panose="020B0604030504040204" pitchFamily="50" charset="-128"/>
            </a:endParaRPr>
          </a:p>
        </p:txBody>
      </p:sp>
      <p:cxnSp>
        <p:nvCxnSpPr>
          <p:cNvPr id="77" name="コネクタ: カギ線 76">
            <a:extLst>
              <a:ext uri="{FF2B5EF4-FFF2-40B4-BE49-F238E27FC236}">
                <a16:creationId xmlns:a16="http://schemas.microsoft.com/office/drawing/2014/main" id="{668E44BB-19B6-402B-B6DD-7B852C2B7F76}"/>
              </a:ext>
            </a:extLst>
          </p:cNvPr>
          <p:cNvCxnSpPr>
            <a:cxnSpLocks/>
          </p:cNvCxnSpPr>
          <p:nvPr/>
        </p:nvCxnSpPr>
        <p:spPr>
          <a:xfrm rot="16200000" flipV="1">
            <a:off x="6806759" y="3703666"/>
            <a:ext cx="612650" cy="336290"/>
          </a:xfrm>
          <a:prstGeom prst="bentConnector2">
            <a:avLst/>
          </a:prstGeom>
          <a:ln w="57150" cap="sq">
            <a:solidFill>
              <a:srgbClr val="DC003C"/>
            </a:solidFill>
            <a:tailEnd type="triangle"/>
          </a:ln>
        </p:spPr>
        <p:style>
          <a:lnRef idx="1">
            <a:schemeClr val="accent1"/>
          </a:lnRef>
          <a:fillRef idx="0">
            <a:schemeClr val="accent1"/>
          </a:fillRef>
          <a:effectRef idx="0">
            <a:schemeClr val="accent1"/>
          </a:effectRef>
          <a:fontRef idx="minor">
            <a:schemeClr val="tx1"/>
          </a:fontRef>
        </p:style>
      </p:cxnSp>
      <p:cxnSp>
        <p:nvCxnSpPr>
          <p:cNvPr id="80" name="コネクタ: カギ線 79">
            <a:extLst>
              <a:ext uri="{FF2B5EF4-FFF2-40B4-BE49-F238E27FC236}">
                <a16:creationId xmlns:a16="http://schemas.microsoft.com/office/drawing/2014/main" id="{D39B61DD-94E6-4AA4-85FB-91CD2D61D05E}"/>
              </a:ext>
            </a:extLst>
          </p:cNvPr>
          <p:cNvCxnSpPr>
            <a:cxnSpLocks/>
          </p:cNvCxnSpPr>
          <p:nvPr/>
        </p:nvCxnSpPr>
        <p:spPr>
          <a:xfrm rot="10800000" flipV="1">
            <a:off x="2596732" y="3565486"/>
            <a:ext cx="1643309" cy="665154"/>
          </a:xfrm>
          <a:prstGeom prst="bentConnector2">
            <a:avLst/>
          </a:prstGeom>
          <a:ln w="57150" cap="sq">
            <a:solidFill>
              <a:srgbClr val="DC003C"/>
            </a:solidFill>
            <a:tailEnd type="triangle"/>
          </a:ln>
        </p:spPr>
        <p:style>
          <a:lnRef idx="1">
            <a:schemeClr val="accent1"/>
          </a:lnRef>
          <a:fillRef idx="0">
            <a:schemeClr val="accent1"/>
          </a:fillRef>
          <a:effectRef idx="0">
            <a:schemeClr val="accent1"/>
          </a:effectRef>
          <a:fontRef idx="minor">
            <a:schemeClr val="tx1"/>
          </a:fontRef>
        </p:style>
      </p:cxnSp>
      <p:sp>
        <p:nvSpPr>
          <p:cNvPr id="86" name="吹き出し: 角を丸めた四角形 85">
            <a:extLst>
              <a:ext uri="{FF2B5EF4-FFF2-40B4-BE49-F238E27FC236}">
                <a16:creationId xmlns:a16="http://schemas.microsoft.com/office/drawing/2014/main" id="{824A9E3D-1730-4B8C-A97C-F0C575FF46C3}"/>
              </a:ext>
            </a:extLst>
          </p:cNvPr>
          <p:cNvSpPr/>
          <p:nvPr/>
        </p:nvSpPr>
        <p:spPr>
          <a:xfrm>
            <a:off x="7237227" y="2731254"/>
            <a:ext cx="2024049" cy="489060"/>
          </a:xfrm>
          <a:prstGeom prst="wedgeRoundRectCallout">
            <a:avLst>
              <a:gd name="adj1" fmla="val -45888"/>
              <a:gd name="adj2" fmla="val 100428"/>
              <a:gd name="adj3" fmla="val 16667"/>
            </a:avLst>
          </a:prstGeom>
          <a:solidFill>
            <a:schemeClr val="bg1">
              <a:lumMod val="85000"/>
            </a:schemeClr>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lgn="ctr"/>
            <a:r>
              <a:rPr kumimoji="1" lang="en-US" altLang="ja-JP" sz="1200" dirty="0">
                <a:solidFill>
                  <a:srgbClr val="000000"/>
                </a:solidFill>
                <a:latin typeface="メイリオ" panose="020B0604030504040204" pitchFamily="50" charset="-128"/>
                <a:ea typeface="メイリオ" panose="020B0604030504040204" pitchFamily="50" charset="-128"/>
              </a:rPr>
              <a:t>EDIFACT</a:t>
            </a:r>
            <a:r>
              <a:rPr kumimoji="1" lang="ja-JP" altLang="en-US" sz="1200" dirty="0">
                <a:solidFill>
                  <a:srgbClr val="000000"/>
                </a:solidFill>
                <a:latin typeface="メイリオ" panose="020B0604030504040204" pitchFamily="50" charset="-128"/>
                <a:ea typeface="メイリオ" panose="020B0604030504040204" pitchFamily="50" charset="-128"/>
              </a:rPr>
              <a:t>⇒</a:t>
            </a:r>
            <a:r>
              <a:rPr kumimoji="1" lang="en-US" altLang="ja-JP" sz="1200" dirty="0">
                <a:solidFill>
                  <a:srgbClr val="000000"/>
                </a:solidFill>
                <a:latin typeface="メイリオ" panose="020B0604030504040204" pitchFamily="50" charset="-128"/>
                <a:ea typeface="メイリオ" panose="020B0604030504040204" pitchFamily="50" charset="-128"/>
              </a:rPr>
              <a:t>SWIFT</a:t>
            </a:r>
            <a:r>
              <a:rPr kumimoji="1" lang="ja-JP" altLang="en-US" sz="1200" dirty="0">
                <a:solidFill>
                  <a:srgbClr val="000000"/>
                </a:solidFill>
                <a:latin typeface="メイリオ" panose="020B0604030504040204" pitchFamily="50" charset="-128"/>
                <a:ea typeface="メイリオ" panose="020B0604030504040204" pitchFamily="50" charset="-128"/>
              </a:rPr>
              <a:t>間の</a:t>
            </a:r>
            <a:endParaRPr kumimoji="1" lang="en-US" altLang="ja-JP" sz="1200" dirty="0">
              <a:solidFill>
                <a:srgbClr val="000000"/>
              </a:solidFill>
              <a:latin typeface="メイリオ" panose="020B0604030504040204" pitchFamily="50" charset="-128"/>
              <a:ea typeface="メイリオ" panose="020B0604030504040204" pitchFamily="50" charset="-128"/>
            </a:endParaRPr>
          </a:p>
          <a:p>
            <a:pPr algn="ctr"/>
            <a:r>
              <a:rPr kumimoji="1" lang="ja-JP" altLang="en-US" sz="1200" dirty="0">
                <a:solidFill>
                  <a:srgbClr val="000000"/>
                </a:solidFill>
                <a:latin typeface="メイリオ" panose="020B0604030504040204" pitchFamily="50" charset="-128"/>
                <a:ea typeface="メイリオ" panose="020B0604030504040204" pitchFamily="50" charset="-128"/>
              </a:rPr>
              <a:t>データマッピングが必要。</a:t>
            </a:r>
          </a:p>
        </p:txBody>
      </p:sp>
      <p:sp>
        <p:nvSpPr>
          <p:cNvPr id="87" name="吹き出し: 角を丸めた四角形 86">
            <a:extLst>
              <a:ext uri="{FF2B5EF4-FFF2-40B4-BE49-F238E27FC236}">
                <a16:creationId xmlns:a16="http://schemas.microsoft.com/office/drawing/2014/main" id="{99B1C679-8561-48DB-A470-3E9427A91FBB}"/>
              </a:ext>
            </a:extLst>
          </p:cNvPr>
          <p:cNvSpPr/>
          <p:nvPr/>
        </p:nvSpPr>
        <p:spPr>
          <a:xfrm>
            <a:off x="503104" y="2934139"/>
            <a:ext cx="2024049" cy="489060"/>
          </a:xfrm>
          <a:prstGeom prst="wedgeRoundRectCallout">
            <a:avLst>
              <a:gd name="adj1" fmla="val 52466"/>
              <a:gd name="adj2" fmla="val 121852"/>
              <a:gd name="adj3" fmla="val 16667"/>
            </a:avLst>
          </a:prstGeom>
          <a:solidFill>
            <a:schemeClr val="bg1">
              <a:lumMod val="85000"/>
            </a:schemeClr>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lgn="ctr"/>
            <a:r>
              <a:rPr kumimoji="1" lang="en-US" altLang="ja-JP" sz="1200" dirty="0">
                <a:solidFill>
                  <a:srgbClr val="000000"/>
                </a:solidFill>
                <a:latin typeface="メイリオ" panose="020B0604030504040204" pitchFamily="50" charset="-128"/>
                <a:ea typeface="メイリオ" panose="020B0604030504040204" pitchFamily="50" charset="-128"/>
              </a:rPr>
              <a:t>SWIFT</a:t>
            </a:r>
            <a:r>
              <a:rPr kumimoji="1" lang="ja-JP" altLang="en-US" sz="1200" dirty="0">
                <a:solidFill>
                  <a:srgbClr val="000000"/>
                </a:solidFill>
                <a:latin typeface="メイリオ" panose="020B0604030504040204" pitchFamily="50" charset="-128"/>
                <a:ea typeface="メイリオ" panose="020B0604030504040204" pitchFamily="50" charset="-128"/>
              </a:rPr>
              <a:t>⇒</a:t>
            </a:r>
            <a:r>
              <a:rPr kumimoji="1" lang="en-US" altLang="ja-JP" sz="1200" dirty="0" err="1">
                <a:solidFill>
                  <a:srgbClr val="000000"/>
                </a:solidFill>
                <a:latin typeface="メイリオ" panose="020B0604030504040204" pitchFamily="50" charset="-128"/>
                <a:ea typeface="メイリオ" panose="020B0604030504040204" pitchFamily="50" charset="-128"/>
              </a:rPr>
              <a:t>ebXML</a:t>
            </a:r>
            <a:r>
              <a:rPr kumimoji="1" lang="ja-JP" altLang="en-US" sz="1200" dirty="0">
                <a:solidFill>
                  <a:srgbClr val="000000"/>
                </a:solidFill>
                <a:latin typeface="メイリオ" panose="020B0604030504040204" pitchFamily="50" charset="-128"/>
                <a:ea typeface="メイリオ" panose="020B0604030504040204" pitchFamily="50" charset="-128"/>
              </a:rPr>
              <a:t>間の</a:t>
            </a:r>
            <a:endParaRPr kumimoji="1" lang="en-US" altLang="ja-JP" sz="1200" dirty="0">
              <a:solidFill>
                <a:srgbClr val="000000"/>
              </a:solidFill>
              <a:latin typeface="メイリオ" panose="020B0604030504040204" pitchFamily="50" charset="-128"/>
              <a:ea typeface="メイリオ" panose="020B0604030504040204" pitchFamily="50" charset="-128"/>
            </a:endParaRPr>
          </a:p>
          <a:p>
            <a:pPr algn="ctr"/>
            <a:r>
              <a:rPr kumimoji="1" lang="ja-JP" altLang="en-US" sz="1200" dirty="0">
                <a:solidFill>
                  <a:srgbClr val="000000"/>
                </a:solidFill>
                <a:latin typeface="メイリオ" panose="020B0604030504040204" pitchFamily="50" charset="-128"/>
                <a:ea typeface="メイリオ" panose="020B0604030504040204" pitchFamily="50" charset="-128"/>
              </a:rPr>
              <a:t>データマッピングが必要。</a:t>
            </a:r>
          </a:p>
        </p:txBody>
      </p:sp>
      <p:sp>
        <p:nvSpPr>
          <p:cNvPr id="57" name="四角形: 角を丸くする 56">
            <a:extLst>
              <a:ext uri="{FF2B5EF4-FFF2-40B4-BE49-F238E27FC236}">
                <a16:creationId xmlns:a16="http://schemas.microsoft.com/office/drawing/2014/main" id="{82F38DB0-92AD-402C-80CB-748AE1A0B831}"/>
              </a:ext>
            </a:extLst>
          </p:cNvPr>
          <p:cNvSpPr/>
          <p:nvPr/>
        </p:nvSpPr>
        <p:spPr>
          <a:xfrm>
            <a:off x="3359646" y="5418458"/>
            <a:ext cx="3426505" cy="1117294"/>
          </a:xfrm>
          <a:prstGeom prst="roundRect">
            <a:avLst/>
          </a:prstGeom>
          <a:solidFill>
            <a:srgbClr val="F5B5C4">
              <a:alpha val="30196"/>
            </a:srgbClr>
          </a:solidFill>
          <a:ln>
            <a:solidFill>
              <a:srgbClr val="DC003C"/>
            </a:solidFill>
            <a:prstDash val="dash"/>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b" anchorCtr="0">
            <a:noAutofit/>
          </a:bodyPr>
          <a:lstStyle/>
          <a:p>
            <a:pPr algn="r"/>
            <a:r>
              <a:rPr kumimoji="1" lang="en-US" altLang="ja-JP" sz="1600" b="1" dirty="0" err="1">
                <a:solidFill>
                  <a:srgbClr val="DC003C"/>
                </a:solidFill>
                <a:latin typeface="メイリオ" panose="020B0604030504040204" pitchFamily="50" charset="-128"/>
                <a:ea typeface="メイリオ" panose="020B0604030504040204" pitchFamily="50" charset="-128"/>
              </a:rPr>
              <a:t>ebXML</a:t>
            </a:r>
            <a:endParaRPr kumimoji="1" lang="en-US" altLang="ja-JP" sz="1600" b="1" dirty="0">
              <a:solidFill>
                <a:srgbClr val="DC003C"/>
              </a:solidFill>
              <a:latin typeface="メイリオ" panose="020B0604030504040204" pitchFamily="50" charset="-128"/>
              <a:ea typeface="メイリオ" panose="020B0604030504040204" pitchFamily="50" charset="-128"/>
            </a:endParaRPr>
          </a:p>
          <a:p>
            <a:pPr algn="r"/>
            <a:r>
              <a:rPr kumimoji="1" lang="en-US" altLang="ja-JP" sz="1200" b="1" dirty="0">
                <a:solidFill>
                  <a:srgbClr val="DC003C"/>
                </a:solidFill>
                <a:latin typeface="メイリオ" panose="020B0604030504040204" pitchFamily="50" charset="-128"/>
                <a:ea typeface="メイリオ" panose="020B0604030504040204" pitchFamily="50" charset="-128"/>
              </a:rPr>
              <a:t>(UN/CEFACT)</a:t>
            </a:r>
          </a:p>
        </p:txBody>
      </p:sp>
      <p:sp>
        <p:nvSpPr>
          <p:cNvPr id="58" name="四角形: 角を丸くする 57">
            <a:extLst>
              <a:ext uri="{FF2B5EF4-FFF2-40B4-BE49-F238E27FC236}">
                <a16:creationId xmlns:a16="http://schemas.microsoft.com/office/drawing/2014/main" id="{38B51C70-D778-4E37-93E2-0D5D4265F6EF}"/>
              </a:ext>
            </a:extLst>
          </p:cNvPr>
          <p:cNvSpPr/>
          <p:nvPr/>
        </p:nvSpPr>
        <p:spPr>
          <a:xfrm>
            <a:off x="6721593" y="4262941"/>
            <a:ext cx="3592863" cy="1106903"/>
          </a:xfrm>
          <a:prstGeom prst="roundRect">
            <a:avLst/>
          </a:prstGeom>
          <a:solidFill>
            <a:srgbClr val="F5B5C4">
              <a:alpha val="30196"/>
            </a:srgbClr>
          </a:solidFill>
          <a:ln>
            <a:solidFill>
              <a:srgbClr val="DC003C"/>
            </a:solidFill>
            <a:prstDash val="dash"/>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noAutofit/>
          </a:bodyPr>
          <a:lstStyle/>
          <a:p>
            <a:pPr algn="r"/>
            <a:r>
              <a:rPr kumimoji="1" lang="en-US" altLang="ja-JP" sz="1600" b="1" dirty="0">
                <a:solidFill>
                  <a:srgbClr val="DC003C"/>
                </a:solidFill>
                <a:latin typeface="メイリオ" panose="020B0604030504040204" pitchFamily="50" charset="-128"/>
                <a:ea typeface="メイリオ" panose="020B0604030504040204" pitchFamily="50" charset="-128"/>
              </a:rPr>
              <a:t>EDIFACT</a:t>
            </a:r>
          </a:p>
          <a:p>
            <a:pPr algn="r"/>
            <a:r>
              <a:rPr kumimoji="1" lang="en-US" altLang="ja-JP" sz="1200" b="1" dirty="0">
                <a:solidFill>
                  <a:srgbClr val="DC003C"/>
                </a:solidFill>
                <a:latin typeface="メイリオ" panose="020B0604030504040204" pitchFamily="50" charset="-128"/>
                <a:ea typeface="メイリオ" panose="020B0604030504040204" pitchFamily="50" charset="-128"/>
              </a:rPr>
              <a:t>(UN/CEFACT)</a:t>
            </a:r>
          </a:p>
        </p:txBody>
      </p:sp>
      <p:sp>
        <p:nvSpPr>
          <p:cNvPr id="59" name="四角形: 角を丸くする 58">
            <a:extLst>
              <a:ext uri="{FF2B5EF4-FFF2-40B4-BE49-F238E27FC236}">
                <a16:creationId xmlns:a16="http://schemas.microsoft.com/office/drawing/2014/main" id="{0B030C1A-7122-42CA-9824-3148BC8128B9}"/>
              </a:ext>
            </a:extLst>
          </p:cNvPr>
          <p:cNvSpPr/>
          <p:nvPr/>
        </p:nvSpPr>
        <p:spPr>
          <a:xfrm>
            <a:off x="4450305" y="2953690"/>
            <a:ext cx="2494634" cy="1223592"/>
          </a:xfrm>
          <a:prstGeom prst="roundRect">
            <a:avLst/>
          </a:prstGeom>
          <a:solidFill>
            <a:srgbClr val="F5B5C4">
              <a:alpha val="30196"/>
            </a:srgbClr>
          </a:solidFill>
          <a:ln>
            <a:solidFill>
              <a:srgbClr val="DC003C"/>
            </a:solidFill>
            <a:prstDash val="dash"/>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noAutofit/>
          </a:bodyPr>
          <a:lstStyle/>
          <a:p>
            <a:pPr algn="ctr"/>
            <a:r>
              <a:rPr kumimoji="1" lang="en-US" altLang="ja-JP" sz="1600" b="1" dirty="0">
                <a:solidFill>
                  <a:srgbClr val="DC003C"/>
                </a:solidFill>
                <a:latin typeface="メイリオ" panose="020B0604030504040204" pitchFamily="50" charset="-128"/>
                <a:ea typeface="メイリオ" panose="020B0604030504040204" pitchFamily="50" charset="-128"/>
              </a:rPr>
              <a:t>SWIFT</a:t>
            </a:r>
            <a:endParaRPr kumimoji="1" lang="ja-JP" altLang="en-US" sz="1600" b="1" dirty="0">
              <a:solidFill>
                <a:srgbClr val="DC003C"/>
              </a:solidFill>
              <a:latin typeface="メイリオ" panose="020B0604030504040204" pitchFamily="50" charset="-128"/>
              <a:ea typeface="メイリオ" panose="020B0604030504040204" pitchFamily="50" charset="-128"/>
            </a:endParaRPr>
          </a:p>
        </p:txBody>
      </p:sp>
      <p:sp>
        <p:nvSpPr>
          <p:cNvPr id="60" name="四角形: 角を丸くする 59">
            <a:extLst>
              <a:ext uri="{FF2B5EF4-FFF2-40B4-BE49-F238E27FC236}">
                <a16:creationId xmlns:a16="http://schemas.microsoft.com/office/drawing/2014/main" id="{930497AD-7AB4-47FE-95F5-6DF2A8C6AF56}"/>
              </a:ext>
            </a:extLst>
          </p:cNvPr>
          <p:cNvSpPr/>
          <p:nvPr/>
        </p:nvSpPr>
        <p:spPr>
          <a:xfrm>
            <a:off x="953422" y="4332409"/>
            <a:ext cx="3286618" cy="1015524"/>
          </a:xfrm>
          <a:prstGeom prst="roundRect">
            <a:avLst/>
          </a:prstGeom>
          <a:solidFill>
            <a:srgbClr val="F5B5C4">
              <a:alpha val="30196"/>
            </a:srgbClr>
          </a:solidFill>
          <a:ln>
            <a:solidFill>
              <a:srgbClr val="DC003C"/>
            </a:solidFill>
            <a:prstDash val="dash"/>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noAutofit/>
          </a:bodyPr>
          <a:lstStyle/>
          <a:p>
            <a:r>
              <a:rPr kumimoji="1" lang="en-US" altLang="ja-JP" sz="1600" b="1" dirty="0">
                <a:solidFill>
                  <a:srgbClr val="DC003C"/>
                </a:solidFill>
                <a:latin typeface="メイリオ" panose="020B0604030504040204" pitchFamily="50" charset="-128"/>
                <a:ea typeface="メイリオ" panose="020B0604030504040204" pitchFamily="50" charset="-128"/>
              </a:rPr>
              <a:t>EDIFACT</a:t>
            </a:r>
          </a:p>
          <a:p>
            <a:r>
              <a:rPr kumimoji="1" lang="en-US" altLang="ja-JP" sz="1200" b="1" dirty="0">
                <a:solidFill>
                  <a:srgbClr val="DC003C"/>
                </a:solidFill>
                <a:latin typeface="メイリオ" panose="020B0604030504040204" pitchFamily="50" charset="-128"/>
                <a:ea typeface="メイリオ" panose="020B0604030504040204" pitchFamily="50" charset="-128"/>
              </a:rPr>
              <a:t>(UN/CEFACT)</a:t>
            </a:r>
          </a:p>
        </p:txBody>
      </p:sp>
      <p:cxnSp>
        <p:nvCxnSpPr>
          <p:cNvPr id="78" name="コネクタ: カギ線 77">
            <a:extLst>
              <a:ext uri="{FF2B5EF4-FFF2-40B4-BE49-F238E27FC236}">
                <a16:creationId xmlns:a16="http://schemas.microsoft.com/office/drawing/2014/main" id="{E919AC98-556A-47D0-90B0-27A4CED355BE}"/>
              </a:ext>
            </a:extLst>
          </p:cNvPr>
          <p:cNvCxnSpPr>
            <a:cxnSpLocks/>
          </p:cNvCxnSpPr>
          <p:nvPr/>
        </p:nvCxnSpPr>
        <p:spPr>
          <a:xfrm flipV="1">
            <a:off x="6997641" y="5414115"/>
            <a:ext cx="303198" cy="285382"/>
          </a:xfrm>
          <a:prstGeom prst="bentConnector2">
            <a:avLst/>
          </a:prstGeom>
          <a:ln w="57150" cap="sq">
            <a:solidFill>
              <a:srgbClr val="DC003C"/>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60505000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2F593398-60A4-9D9C-8665-40C741B3C7FD}"/>
              </a:ext>
            </a:extLst>
          </p:cNvPr>
          <p:cNvSpPr txBox="1"/>
          <p:nvPr/>
        </p:nvSpPr>
        <p:spPr>
          <a:xfrm>
            <a:off x="377354" y="521534"/>
            <a:ext cx="9069098" cy="523220"/>
          </a:xfrm>
          <a:prstGeom prst="rect">
            <a:avLst/>
          </a:prstGeom>
          <a:noFill/>
        </p:spPr>
        <p:txBody>
          <a:bodyPr wrap="square" rtlCol="0">
            <a:spAutoFit/>
          </a:bodyPr>
          <a:lstStyle/>
          <a:p>
            <a:r>
              <a:rPr kumimoji="1" lang="ja-JP" altLang="en-US" sz="2800" b="1" dirty="0"/>
              <a:t>データ項目間マッピング作業例（インボイスの一部）</a:t>
            </a:r>
          </a:p>
        </p:txBody>
      </p:sp>
      <p:pic>
        <p:nvPicPr>
          <p:cNvPr id="4" name="図 3">
            <a:extLst>
              <a:ext uri="{FF2B5EF4-FFF2-40B4-BE49-F238E27FC236}">
                <a16:creationId xmlns:a16="http://schemas.microsoft.com/office/drawing/2014/main" id="{633793C3-F662-8C07-9D07-D18DD97873F3}"/>
              </a:ext>
            </a:extLst>
          </p:cNvPr>
          <p:cNvPicPr>
            <a:picLocks noChangeAspect="1"/>
          </p:cNvPicPr>
          <p:nvPr/>
        </p:nvPicPr>
        <p:blipFill>
          <a:blip r:embed="rId2"/>
          <a:stretch>
            <a:fillRect/>
          </a:stretch>
        </p:blipFill>
        <p:spPr>
          <a:xfrm>
            <a:off x="1017814" y="1819575"/>
            <a:ext cx="9069098" cy="4672388"/>
          </a:xfrm>
          <a:prstGeom prst="rect">
            <a:avLst/>
          </a:prstGeom>
        </p:spPr>
      </p:pic>
      <p:sp>
        <p:nvSpPr>
          <p:cNvPr id="5" name="テキスト ボックス 4">
            <a:extLst>
              <a:ext uri="{FF2B5EF4-FFF2-40B4-BE49-F238E27FC236}">
                <a16:creationId xmlns:a16="http://schemas.microsoft.com/office/drawing/2014/main" id="{A119EBE4-4120-B62E-ED6D-9B578D75618C}"/>
              </a:ext>
            </a:extLst>
          </p:cNvPr>
          <p:cNvSpPr txBox="1"/>
          <p:nvPr/>
        </p:nvSpPr>
        <p:spPr>
          <a:xfrm>
            <a:off x="3185666" y="6823586"/>
            <a:ext cx="8136904" cy="443198"/>
          </a:xfrm>
          <a:prstGeom prst="rect">
            <a:avLst/>
          </a:prstGeom>
          <a:noFill/>
        </p:spPr>
        <p:txBody>
          <a:bodyPr wrap="square" lIns="0" tIns="0" rIns="0" bIns="0" rtlCol="0">
            <a:spAutoFit/>
          </a:bodyPr>
          <a:lstStyle/>
          <a:p>
            <a:pPr algn="l" defTabSz="1007772" fontAlgn="ctr">
              <a:lnSpc>
                <a:spcPct val="120000"/>
              </a:lnSpc>
              <a:spcAft>
                <a:spcPts val="400"/>
              </a:spcAft>
              <a:buClr>
                <a:srgbClr val="000000"/>
              </a:buClr>
            </a:pPr>
            <a:r>
              <a:rPr kumimoji="1" lang="ja-JP" altLang="en-US" sz="2400" b="1" spc="100" dirty="0">
                <a:solidFill>
                  <a:srgbClr val="FF0000"/>
                </a:solidFill>
              </a:rPr>
              <a:t>国連</a:t>
            </a:r>
            <a:r>
              <a:rPr kumimoji="1" lang="en-US" altLang="ja-JP" sz="2400" b="1" spc="100" dirty="0">
                <a:solidFill>
                  <a:srgbClr val="FF0000"/>
                </a:solidFill>
              </a:rPr>
              <a:t>CEFACT</a:t>
            </a:r>
            <a:r>
              <a:rPr kumimoji="1" lang="ja-JP" altLang="en-US" sz="2400" b="1" spc="100" dirty="0">
                <a:solidFill>
                  <a:srgbClr val="FF0000"/>
                </a:solidFill>
              </a:rPr>
              <a:t>共通辞書（</a:t>
            </a:r>
            <a:r>
              <a:rPr kumimoji="1" lang="en-US" altLang="ja-JP" sz="2400" b="1" spc="100" dirty="0">
                <a:solidFill>
                  <a:srgbClr val="FF0000"/>
                </a:solidFill>
              </a:rPr>
              <a:t>CCL</a:t>
            </a:r>
            <a:r>
              <a:rPr kumimoji="1" lang="ja-JP" altLang="en-US" sz="2400" b="1" spc="100" dirty="0">
                <a:solidFill>
                  <a:srgbClr val="FF0000"/>
                </a:solidFill>
              </a:rPr>
              <a:t>）の</a:t>
            </a:r>
            <a:r>
              <a:rPr kumimoji="1" lang="en-US" altLang="ja-JP" sz="2400" b="1" spc="100" dirty="0">
                <a:solidFill>
                  <a:srgbClr val="FF0000"/>
                </a:solidFill>
              </a:rPr>
              <a:t>BIE</a:t>
            </a:r>
            <a:r>
              <a:rPr kumimoji="1" lang="ja-JP" altLang="en-US" sz="2400" b="1" spc="100" dirty="0">
                <a:solidFill>
                  <a:srgbClr val="FF0000"/>
                </a:solidFill>
              </a:rPr>
              <a:t>へマッピング</a:t>
            </a:r>
          </a:p>
        </p:txBody>
      </p:sp>
    </p:spTree>
    <p:extLst>
      <p:ext uri="{BB962C8B-B14F-4D97-AF65-F5344CB8AC3E}">
        <p14:creationId xmlns:p14="http://schemas.microsoft.com/office/powerpoint/2010/main" val="270314998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5CB560FE-D300-516F-F6EA-7293CC33655D}"/>
              </a:ext>
            </a:extLst>
          </p:cNvPr>
          <p:cNvSpPr txBox="1"/>
          <p:nvPr/>
        </p:nvSpPr>
        <p:spPr>
          <a:xfrm>
            <a:off x="1667519" y="3289904"/>
            <a:ext cx="1023096" cy="335348"/>
          </a:xfrm>
          <a:prstGeom prst="rect">
            <a:avLst/>
          </a:prstGeom>
          <a:solidFill>
            <a:srgbClr val="FFFF0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支払銀行</a:t>
            </a:r>
            <a:r>
              <a:rPr lang="ja-JP" altLang="en-US" sz="1579" dirty="0"/>
              <a:t> </a:t>
            </a:r>
          </a:p>
        </p:txBody>
      </p:sp>
      <p:sp>
        <p:nvSpPr>
          <p:cNvPr id="8" name="テキスト ボックス 7">
            <a:extLst>
              <a:ext uri="{FF2B5EF4-FFF2-40B4-BE49-F238E27FC236}">
                <a16:creationId xmlns:a16="http://schemas.microsoft.com/office/drawing/2014/main" id="{C3E4CFCA-244A-C28F-E51C-18D478A04402}"/>
              </a:ext>
            </a:extLst>
          </p:cNvPr>
          <p:cNvSpPr txBox="1"/>
          <p:nvPr/>
        </p:nvSpPr>
        <p:spPr>
          <a:xfrm>
            <a:off x="4146764" y="3289904"/>
            <a:ext cx="1023096" cy="335348"/>
          </a:xfrm>
          <a:prstGeom prst="rect">
            <a:avLst/>
          </a:prstGeom>
          <a:solidFill>
            <a:srgbClr val="FFFF0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売手</a:t>
            </a:r>
            <a:r>
              <a:rPr lang="ja-JP" altLang="en-US" sz="1579" dirty="0"/>
              <a:t> </a:t>
            </a:r>
          </a:p>
        </p:txBody>
      </p:sp>
      <p:sp>
        <p:nvSpPr>
          <p:cNvPr id="9" name="テキスト ボックス 8">
            <a:extLst>
              <a:ext uri="{FF2B5EF4-FFF2-40B4-BE49-F238E27FC236}">
                <a16:creationId xmlns:a16="http://schemas.microsoft.com/office/drawing/2014/main" id="{055B79D2-8CF2-5A7C-AA81-7E103D4AAEF1}"/>
              </a:ext>
            </a:extLst>
          </p:cNvPr>
          <p:cNvSpPr txBox="1"/>
          <p:nvPr/>
        </p:nvSpPr>
        <p:spPr>
          <a:xfrm>
            <a:off x="2235756" y="4106577"/>
            <a:ext cx="1023096" cy="335348"/>
          </a:xfrm>
          <a:prstGeom prst="rect">
            <a:avLst/>
          </a:prstGeom>
          <a:solidFill>
            <a:srgbClr val="FFFF0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買手</a:t>
            </a:r>
            <a:r>
              <a:rPr lang="ja-JP" altLang="en-US" sz="1579" dirty="0"/>
              <a:t> </a:t>
            </a:r>
          </a:p>
        </p:txBody>
      </p:sp>
      <p:sp>
        <p:nvSpPr>
          <p:cNvPr id="11" name="テキスト ボックス 10">
            <a:extLst>
              <a:ext uri="{FF2B5EF4-FFF2-40B4-BE49-F238E27FC236}">
                <a16:creationId xmlns:a16="http://schemas.microsoft.com/office/drawing/2014/main" id="{20080E38-5D93-2A5F-EB30-B855598F173B}"/>
              </a:ext>
            </a:extLst>
          </p:cNvPr>
          <p:cNvSpPr txBox="1"/>
          <p:nvPr/>
        </p:nvSpPr>
        <p:spPr>
          <a:xfrm>
            <a:off x="5948849" y="5398281"/>
            <a:ext cx="1023096" cy="335348"/>
          </a:xfrm>
          <a:prstGeom prst="rect">
            <a:avLst/>
          </a:prstGeom>
          <a:solidFill>
            <a:srgbClr val="FFFF0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最終仕向</a:t>
            </a:r>
            <a:r>
              <a:rPr lang="ja-JP" altLang="en-US" sz="1579" dirty="0"/>
              <a:t> </a:t>
            </a:r>
          </a:p>
        </p:txBody>
      </p:sp>
      <p:sp>
        <p:nvSpPr>
          <p:cNvPr id="12" name="テキスト ボックス 11">
            <a:extLst>
              <a:ext uri="{FF2B5EF4-FFF2-40B4-BE49-F238E27FC236}">
                <a16:creationId xmlns:a16="http://schemas.microsoft.com/office/drawing/2014/main" id="{BC94C9DC-1F3B-6FB7-F637-801FEA8965B5}"/>
              </a:ext>
            </a:extLst>
          </p:cNvPr>
          <p:cNvSpPr txBox="1"/>
          <p:nvPr/>
        </p:nvSpPr>
        <p:spPr>
          <a:xfrm>
            <a:off x="4816536" y="3989383"/>
            <a:ext cx="1023096" cy="335348"/>
          </a:xfrm>
          <a:prstGeom prst="rect">
            <a:avLst/>
          </a:prstGeom>
          <a:solidFill>
            <a:srgbClr val="FFFF0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出荷</a:t>
            </a:r>
            <a:r>
              <a:rPr lang="ja-JP" altLang="en-US" sz="1579" dirty="0"/>
              <a:t> </a:t>
            </a:r>
          </a:p>
        </p:txBody>
      </p:sp>
      <p:sp>
        <p:nvSpPr>
          <p:cNvPr id="14" name="テキスト ボックス 13">
            <a:extLst>
              <a:ext uri="{FF2B5EF4-FFF2-40B4-BE49-F238E27FC236}">
                <a16:creationId xmlns:a16="http://schemas.microsoft.com/office/drawing/2014/main" id="{F80646AD-E6F2-99EA-1EF3-0EE18B5DBD85}"/>
              </a:ext>
            </a:extLst>
          </p:cNvPr>
          <p:cNvSpPr txBox="1"/>
          <p:nvPr/>
        </p:nvSpPr>
        <p:spPr>
          <a:xfrm>
            <a:off x="5165247" y="4617632"/>
            <a:ext cx="1023096" cy="335348"/>
          </a:xfrm>
          <a:prstGeom prst="rect">
            <a:avLst/>
          </a:prstGeom>
          <a:solidFill>
            <a:srgbClr val="FFFF0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運送</a:t>
            </a:r>
            <a:r>
              <a:rPr lang="ja-JP" altLang="en-US" sz="1579" dirty="0"/>
              <a:t> </a:t>
            </a:r>
          </a:p>
        </p:txBody>
      </p:sp>
      <p:sp>
        <p:nvSpPr>
          <p:cNvPr id="15" name="テキスト ボックス 14">
            <a:extLst>
              <a:ext uri="{FF2B5EF4-FFF2-40B4-BE49-F238E27FC236}">
                <a16:creationId xmlns:a16="http://schemas.microsoft.com/office/drawing/2014/main" id="{0545BED0-38FC-64DE-21B0-75DB543E8303}"/>
              </a:ext>
            </a:extLst>
          </p:cNvPr>
          <p:cNvSpPr txBox="1"/>
          <p:nvPr/>
        </p:nvSpPr>
        <p:spPr>
          <a:xfrm>
            <a:off x="4455178" y="5236494"/>
            <a:ext cx="1023096" cy="335348"/>
          </a:xfrm>
          <a:prstGeom prst="rect">
            <a:avLst/>
          </a:prstGeom>
          <a:solidFill>
            <a:srgbClr val="FFFF0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商品明細</a:t>
            </a:r>
            <a:r>
              <a:rPr lang="ja-JP" altLang="en-US" sz="1579" dirty="0"/>
              <a:t> </a:t>
            </a:r>
          </a:p>
        </p:txBody>
      </p:sp>
      <p:sp>
        <p:nvSpPr>
          <p:cNvPr id="16" name="テキスト ボックス 15">
            <a:extLst>
              <a:ext uri="{FF2B5EF4-FFF2-40B4-BE49-F238E27FC236}">
                <a16:creationId xmlns:a16="http://schemas.microsoft.com/office/drawing/2014/main" id="{746A454E-D6E2-28B2-12D4-41A50F511637}"/>
              </a:ext>
            </a:extLst>
          </p:cNvPr>
          <p:cNvSpPr txBox="1"/>
          <p:nvPr/>
        </p:nvSpPr>
        <p:spPr>
          <a:xfrm>
            <a:off x="3640431" y="3537279"/>
            <a:ext cx="1023096" cy="578363"/>
          </a:xfrm>
          <a:prstGeom prst="rect">
            <a:avLst/>
          </a:prstGeom>
          <a:solidFill>
            <a:srgbClr val="FFCCFF"/>
          </a:solidFill>
          <a:ln>
            <a:solidFill>
              <a:schemeClr val="accent1"/>
            </a:solidFill>
          </a:ln>
        </p:spPr>
        <p:txBody>
          <a:bodyPr wrap="square">
            <a:spAutoFit/>
          </a:bodyPr>
          <a:lstStyle/>
          <a:p>
            <a:pPr algn="ctr"/>
            <a:r>
              <a:rPr lang="en-US" altLang="ja-JP" sz="1579" dirty="0">
                <a:solidFill>
                  <a:srgbClr val="000000"/>
                </a:solidFill>
                <a:latin typeface="游ゴシック" panose="020B0400000000000000" pitchFamily="50" charset="-128"/>
                <a:ea typeface="游ゴシック" panose="020B0400000000000000" pitchFamily="50" charset="-128"/>
              </a:rPr>
              <a:t>LC</a:t>
            </a:r>
            <a:r>
              <a:rPr lang="ja-JP" altLang="en-US" sz="1579" dirty="0">
                <a:solidFill>
                  <a:srgbClr val="000000"/>
                </a:solidFill>
                <a:latin typeface="游ゴシック" panose="020B0400000000000000" pitchFamily="50" charset="-128"/>
                <a:ea typeface="游ゴシック" panose="020B0400000000000000" pitchFamily="50" charset="-128"/>
              </a:rPr>
              <a:t>受益者</a:t>
            </a:r>
            <a:r>
              <a:rPr lang="ja-JP" altLang="en-US" sz="1579" dirty="0"/>
              <a:t> </a:t>
            </a:r>
          </a:p>
        </p:txBody>
      </p:sp>
      <p:sp>
        <p:nvSpPr>
          <p:cNvPr id="17" name="テキスト ボックス 16">
            <a:extLst>
              <a:ext uri="{FF2B5EF4-FFF2-40B4-BE49-F238E27FC236}">
                <a16:creationId xmlns:a16="http://schemas.microsoft.com/office/drawing/2014/main" id="{D642A57B-1113-E74C-78ED-82F8F63BA01B}"/>
              </a:ext>
            </a:extLst>
          </p:cNvPr>
          <p:cNvSpPr txBox="1"/>
          <p:nvPr/>
        </p:nvSpPr>
        <p:spPr>
          <a:xfrm>
            <a:off x="3048395" y="4250943"/>
            <a:ext cx="1023096" cy="578363"/>
          </a:xfrm>
          <a:prstGeom prst="rect">
            <a:avLst/>
          </a:prstGeom>
          <a:solidFill>
            <a:srgbClr val="FFCCFF"/>
          </a:solidFill>
          <a:ln>
            <a:solidFill>
              <a:schemeClr val="accent1"/>
            </a:solidFill>
          </a:ln>
        </p:spPr>
        <p:txBody>
          <a:bodyPr wrap="square">
            <a:spAutoFit/>
          </a:bodyPr>
          <a:lstStyle/>
          <a:p>
            <a:pPr algn="ctr"/>
            <a:r>
              <a:rPr lang="en-US" altLang="ja-JP" sz="1579" dirty="0"/>
              <a:t>LC</a:t>
            </a:r>
            <a:r>
              <a:rPr lang="ja-JP" altLang="en-US" sz="1579" dirty="0"/>
              <a:t>申請者 </a:t>
            </a:r>
          </a:p>
        </p:txBody>
      </p:sp>
      <p:sp>
        <p:nvSpPr>
          <p:cNvPr id="18" name="テキスト ボックス 17">
            <a:extLst>
              <a:ext uri="{FF2B5EF4-FFF2-40B4-BE49-F238E27FC236}">
                <a16:creationId xmlns:a16="http://schemas.microsoft.com/office/drawing/2014/main" id="{C1FE2C98-63A7-1689-7749-654FFF19BEC7}"/>
              </a:ext>
            </a:extLst>
          </p:cNvPr>
          <p:cNvSpPr txBox="1"/>
          <p:nvPr/>
        </p:nvSpPr>
        <p:spPr>
          <a:xfrm>
            <a:off x="7394138" y="4339145"/>
            <a:ext cx="1023096" cy="335348"/>
          </a:xfrm>
          <a:prstGeom prst="rect">
            <a:avLst/>
          </a:prstGeom>
          <a:solidFill>
            <a:srgbClr val="FFCCFF"/>
          </a:solidFill>
          <a:ln>
            <a:solidFill>
              <a:schemeClr val="accent1"/>
            </a:solidFill>
          </a:ln>
        </p:spPr>
        <p:txBody>
          <a:bodyPr wrap="square">
            <a:spAutoFit/>
          </a:bodyPr>
          <a:lstStyle/>
          <a:p>
            <a:pPr algn="ctr"/>
            <a:r>
              <a:rPr lang="ja-JP" altLang="en-US" sz="1579" dirty="0"/>
              <a:t>荷積 </a:t>
            </a:r>
          </a:p>
        </p:txBody>
      </p:sp>
      <p:sp>
        <p:nvSpPr>
          <p:cNvPr id="19" name="テキスト ボックス 18">
            <a:extLst>
              <a:ext uri="{FF2B5EF4-FFF2-40B4-BE49-F238E27FC236}">
                <a16:creationId xmlns:a16="http://schemas.microsoft.com/office/drawing/2014/main" id="{05ACE6C2-89F5-9065-8DA8-72127144FD6C}"/>
              </a:ext>
            </a:extLst>
          </p:cNvPr>
          <p:cNvSpPr txBox="1"/>
          <p:nvPr/>
        </p:nvSpPr>
        <p:spPr>
          <a:xfrm>
            <a:off x="7852490" y="5081119"/>
            <a:ext cx="1023096" cy="335348"/>
          </a:xfrm>
          <a:prstGeom prst="rect">
            <a:avLst/>
          </a:prstGeom>
          <a:solidFill>
            <a:srgbClr val="FFCCFF"/>
          </a:solidFill>
          <a:ln>
            <a:solidFill>
              <a:schemeClr val="accent1"/>
            </a:solidFill>
          </a:ln>
        </p:spPr>
        <p:txBody>
          <a:bodyPr wrap="square">
            <a:spAutoFit/>
          </a:bodyPr>
          <a:lstStyle/>
          <a:p>
            <a:pPr algn="ctr"/>
            <a:r>
              <a:rPr lang="ja-JP" altLang="en-US" sz="1579" dirty="0"/>
              <a:t>荷揚 </a:t>
            </a:r>
          </a:p>
        </p:txBody>
      </p:sp>
      <p:sp>
        <p:nvSpPr>
          <p:cNvPr id="20" name="テキスト ボックス 19">
            <a:extLst>
              <a:ext uri="{FF2B5EF4-FFF2-40B4-BE49-F238E27FC236}">
                <a16:creationId xmlns:a16="http://schemas.microsoft.com/office/drawing/2014/main" id="{25153E74-BD95-3796-3D5B-7ACFEC4555E5}"/>
              </a:ext>
            </a:extLst>
          </p:cNvPr>
          <p:cNvSpPr txBox="1"/>
          <p:nvPr/>
        </p:nvSpPr>
        <p:spPr>
          <a:xfrm>
            <a:off x="6795461" y="3738416"/>
            <a:ext cx="1023096" cy="335348"/>
          </a:xfrm>
          <a:prstGeom prst="rect">
            <a:avLst/>
          </a:prstGeom>
          <a:solidFill>
            <a:srgbClr val="92D05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海貨</a:t>
            </a:r>
            <a:r>
              <a:rPr lang="ja-JP" altLang="en-US" sz="1579" dirty="0"/>
              <a:t> </a:t>
            </a:r>
          </a:p>
        </p:txBody>
      </p:sp>
      <p:sp>
        <p:nvSpPr>
          <p:cNvPr id="21" name="テキスト ボックス 20">
            <a:extLst>
              <a:ext uri="{FF2B5EF4-FFF2-40B4-BE49-F238E27FC236}">
                <a16:creationId xmlns:a16="http://schemas.microsoft.com/office/drawing/2014/main" id="{65C2907D-3ED6-4470-1D49-54D8A265C312}"/>
              </a:ext>
            </a:extLst>
          </p:cNvPr>
          <p:cNvSpPr txBox="1"/>
          <p:nvPr/>
        </p:nvSpPr>
        <p:spPr>
          <a:xfrm>
            <a:off x="7961679" y="3381918"/>
            <a:ext cx="1023096" cy="335348"/>
          </a:xfrm>
          <a:prstGeom prst="rect">
            <a:avLst/>
          </a:prstGeom>
          <a:solidFill>
            <a:srgbClr val="92D05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輸出許可</a:t>
            </a:r>
            <a:r>
              <a:rPr lang="ja-JP" altLang="en-US" sz="1579" dirty="0"/>
              <a:t> </a:t>
            </a:r>
          </a:p>
        </p:txBody>
      </p:sp>
      <p:sp>
        <p:nvSpPr>
          <p:cNvPr id="22" name="テキスト ボックス 21">
            <a:extLst>
              <a:ext uri="{FF2B5EF4-FFF2-40B4-BE49-F238E27FC236}">
                <a16:creationId xmlns:a16="http://schemas.microsoft.com/office/drawing/2014/main" id="{97D91320-5DEF-AF60-3DEB-B8818A1B10D0}"/>
              </a:ext>
            </a:extLst>
          </p:cNvPr>
          <p:cNvSpPr txBox="1"/>
          <p:nvPr/>
        </p:nvSpPr>
        <p:spPr>
          <a:xfrm>
            <a:off x="8737637" y="4316832"/>
            <a:ext cx="1023096" cy="335348"/>
          </a:xfrm>
          <a:prstGeom prst="rect">
            <a:avLst/>
          </a:prstGeom>
          <a:solidFill>
            <a:srgbClr val="92D05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輸送</a:t>
            </a:r>
            <a:r>
              <a:rPr lang="ja-JP" altLang="en-US" sz="1579" dirty="0"/>
              <a:t> </a:t>
            </a:r>
          </a:p>
        </p:txBody>
      </p:sp>
      <p:sp>
        <p:nvSpPr>
          <p:cNvPr id="23" name="テキスト ボックス 22">
            <a:extLst>
              <a:ext uri="{FF2B5EF4-FFF2-40B4-BE49-F238E27FC236}">
                <a16:creationId xmlns:a16="http://schemas.microsoft.com/office/drawing/2014/main" id="{CFD39504-ABF5-C898-6F02-F43AA7A9A664}"/>
              </a:ext>
            </a:extLst>
          </p:cNvPr>
          <p:cNvSpPr txBox="1"/>
          <p:nvPr/>
        </p:nvSpPr>
        <p:spPr>
          <a:xfrm>
            <a:off x="4943191" y="3476482"/>
            <a:ext cx="1023096" cy="335348"/>
          </a:xfrm>
          <a:prstGeom prst="rect">
            <a:avLst/>
          </a:prstGeom>
          <a:solidFill>
            <a:srgbClr val="CCFFFF"/>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荷送人</a:t>
            </a:r>
            <a:r>
              <a:rPr lang="ja-JP" altLang="en-US" sz="1579" dirty="0"/>
              <a:t> </a:t>
            </a:r>
          </a:p>
        </p:txBody>
      </p:sp>
      <p:sp>
        <p:nvSpPr>
          <p:cNvPr id="24" name="テキスト ボックス 23">
            <a:extLst>
              <a:ext uri="{FF2B5EF4-FFF2-40B4-BE49-F238E27FC236}">
                <a16:creationId xmlns:a16="http://schemas.microsoft.com/office/drawing/2014/main" id="{D8BF7844-9F41-5E57-7B00-4B28C436A2EA}"/>
              </a:ext>
            </a:extLst>
          </p:cNvPr>
          <p:cNvSpPr txBox="1"/>
          <p:nvPr/>
        </p:nvSpPr>
        <p:spPr>
          <a:xfrm>
            <a:off x="3559943" y="4501088"/>
            <a:ext cx="1023096" cy="335348"/>
          </a:xfrm>
          <a:prstGeom prst="rect">
            <a:avLst/>
          </a:prstGeom>
          <a:solidFill>
            <a:srgbClr val="CCFFFF"/>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荷受人</a:t>
            </a:r>
            <a:r>
              <a:rPr lang="ja-JP" altLang="en-US" sz="1579" dirty="0"/>
              <a:t> </a:t>
            </a:r>
          </a:p>
        </p:txBody>
      </p:sp>
      <p:sp>
        <p:nvSpPr>
          <p:cNvPr id="2" name="テキスト ボックス 1">
            <a:extLst>
              <a:ext uri="{FF2B5EF4-FFF2-40B4-BE49-F238E27FC236}">
                <a16:creationId xmlns:a16="http://schemas.microsoft.com/office/drawing/2014/main" id="{D3EE1730-4287-2B31-6CD8-0F7C9182B8B1}"/>
              </a:ext>
            </a:extLst>
          </p:cNvPr>
          <p:cNvSpPr txBox="1"/>
          <p:nvPr/>
        </p:nvSpPr>
        <p:spPr>
          <a:xfrm>
            <a:off x="396956" y="473431"/>
            <a:ext cx="7757262" cy="470257"/>
          </a:xfrm>
          <a:prstGeom prst="rect">
            <a:avLst/>
          </a:prstGeom>
          <a:noFill/>
        </p:spPr>
        <p:txBody>
          <a:bodyPr wrap="square" rtlCol="0">
            <a:spAutoFit/>
          </a:bodyPr>
          <a:lstStyle/>
          <a:p>
            <a:r>
              <a:rPr lang="ja-JP" altLang="en-US" sz="2456" b="1" dirty="0"/>
              <a:t>情報項目グループの再利用イメージ（実証検証対象）</a:t>
            </a:r>
            <a:endParaRPr kumimoji="1" lang="ja-JP" altLang="en-US" sz="2456" b="1" dirty="0"/>
          </a:p>
        </p:txBody>
      </p:sp>
      <p:sp>
        <p:nvSpPr>
          <p:cNvPr id="4" name="フローチャート: 書類 3">
            <a:extLst>
              <a:ext uri="{FF2B5EF4-FFF2-40B4-BE49-F238E27FC236}">
                <a16:creationId xmlns:a16="http://schemas.microsoft.com/office/drawing/2014/main" id="{35117120-94BE-5892-10A4-FA349DA4018D}"/>
              </a:ext>
            </a:extLst>
          </p:cNvPr>
          <p:cNvSpPr/>
          <p:nvPr/>
        </p:nvSpPr>
        <p:spPr>
          <a:xfrm>
            <a:off x="976239" y="1783792"/>
            <a:ext cx="1396694" cy="828615"/>
          </a:xfrm>
          <a:prstGeom prst="flowChartDocumen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579" dirty="0">
                <a:solidFill>
                  <a:schemeClr val="tx1"/>
                </a:solidFill>
              </a:rPr>
              <a:t>PO</a:t>
            </a:r>
          </a:p>
        </p:txBody>
      </p:sp>
      <p:sp>
        <p:nvSpPr>
          <p:cNvPr id="5" name="フローチャート: 書類 4">
            <a:extLst>
              <a:ext uri="{FF2B5EF4-FFF2-40B4-BE49-F238E27FC236}">
                <a16:creationId xmlns:a16="http://schemas.microsoft.com/office/drawing/2014/main" id="{4AF79EE2-0F43-5E55-9E00-93FD96AEBFE2}"/>
              </a:ext>
            </a:extLst>
          </p:cNvPr>
          <p:cNvSpPr/>
          <p:nvPr/>
        </p:nvSpPr>
        <p:spPr>
          <a:xfrm>
            <a:off x="3348717" y="1739059"/>
            <a:ext cx="1396694" cy="828615"/>
          </a:xfrm>
          <a:prstGeom prst="flowChartDocumen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579" dirty="0">
                <a:solidFill>
                  <a:schemeClr val="tx1"/>
                </a:solidFill>
              </a:rPr>
              <a:t>LC</a:t>
            </a:r>
            <a:endParaRPr kumimoji="1" lang="en-US" altLang="ja-JP" sz="1579" dirty="0">
              <a:solidFill>
                <a:schemeClr val="tx1"/>
              </a:solidFill>
            </a:endParaRPr>
          </a:p>
        </p:txBody>
      </p:sp>
      <p:sp>
        <p:nvSpPr>
          <p:cNvPr id="6" name="フローチャート: 書類 5">
            <a:extLst>
              <a:ext uri="{FF2B5EF4-FFF2-40B4-BE49-F238E27FC236}">
                <a16:creationId xmlns:a16="http://schemas.microsoft.com/office/drawing/2014/main" id="{C83F38D4-2D74-76E2-E75F-040320A36D80}"/>
              </a:ext>
            </a:extLst>
          </p:cNvPr>
          <p:cNvSpPr/>
          <p:nvPr/>
        </p:nvSpPr>
        <p:spPr>
          <a:xfrm>
            <a:off x="5946404" y="1723977"/>
            <a:ext cx="1396694" cy="828615"/>
          </a:xfrm>
          <a:prstGeom prst="flowChartDocumen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579" dirty="0">
                <a:solidFill>
                  <a:schemeClr val="tx1"/>
                </a:solidFill>
              </a:rPr>
              <a:t>IV</a:t>
            </a:r>
            <a:endParaRPr kumimoji="1" lang="en-US" altLang="ja-JP" sz="1579" dirty="0">
              <a:solidFill>
                <a:schemeClr val="tx1"/>
              </a:solidFill>
            </a:endParaRPr>
          </a:p>
        </p:txBody>
      </p:sp>
      <p:sp>
        <p:nvSpPr>
          <p:cNvPr id="10" name="フローチャート: 書類 9">
            <a:extLst>
              <a:ext uri="{FF2B5EF4-FFF2-40B4-BE49-F238E27FC236}">
                <a16:creationId xmlns:a16="http://schemas.microsoft.com/office/drawing/2014/main" id="{B3EE012E-7FE1-B2D0-6080-4D0DEB74B4D6}"/>
              </a:ext>
            </a:extLst>
          </p:cNvPr>
          <p:cNvSpPr/>
          <p:nvPr/>
        </p:nvSpPr>
        <p:spPr>
          <a:xfrm>
            <a:off x="8364039" y="1723977"/>
            <a:ext cx="1396694" cy="828615"/>
          </a:xfrm>
          <a:prstGeom prst="flowChartDocumen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579" dirty="0">
                <a:solidFill>
                  <a:schemeClr val="tx1"/>
                </a:solidFill>
              </a:rPr>
              <a:t>BL</a:t>
            </a:r>
          </a:p>
        </p:txBody>
      </p:sp>
      <p:sp>
        <p:nvSpPr>
          <p:cNvPr id="13" name="テキスト ボックス 12">
            <a:extLst>
              <a:ext uri="{FF2B5EF4-FFF2-40B4-BE49-F238E27FC236}">
                <a16:creationId xmlns:a16="http://schemas.microsoft.com/office/drawing/2014/main" id="{EBA6DA3F-1D52-8C0A-C73B-9C6B007F25DB}"/>
              </a:ext>
            </a:extLst>
          </p:cNvPr>
          <p:cNvSpPr txBox="1"/>
          <p:nvPr/>
        </p:nvSpPr>
        <p:spPr>
          <a:xfrm>
            <a:off x="2120690" y="3537601"/>
            <a:ext cx="1023096" cy="335348"/>
          </a:xfrm>
          <a:prstGeom prst="rect">
            <a:avLst/>
          </a:prstGeom>
          <a:solidFill>
            <a:srgbClr val="FFCCFF"/>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発行銀行</a:t>
            </a:r>
            <a:r>
              <a:rPr lang="ja-JP" altLang="en-US" sz="1579" dirty="0"/>
              <a:t> </a:t>
            </a:r>
          </a:p>
        </p:txBody>
      </p:sp>
      <p:cxnSp>
        <p:nvCxnSpPr>
          <p:cNvPr id="26" name="直線矢印コネクタ 25">
            <a:extLst>
              <a:ext uri="{FF2B5EF4-FFF2-40B4-BE49-F238E27FC236}">
                <a16:creationId xmlns:a16="http://schemas.microsoft.com/office/drawing/2014/main" id="{CDECBBB0-00D4-4D7B-29EA-FEAA85637BC2}"/>
              </a:ext>
            </a:extLst>
          </p:cNvPr>
          <p:cNvCxnSpPr>
            <a:stCxn id="4" idx="2"/>
          </p:cNvCxnSpPr>
          <p:nvPr/>
        </p:nvCxnSpPr>
        <p:spPr>
          <a:xfrm>
            <a:off x="1674587" y="2557627"/>
            <a:ext cx="159612" cy="7322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8" name="直線矢印コネクタ 27">
            <a:extLst>
              <a:ext uri="{FF2B5EF4-FFF2-40B4-BE49-F238E27FC236}">
                <a16:creationId xmlns:a16="http://schemas.microsoft.com/office/drawing/2014/main" id="{DE5382C3-612B-DE96-F562-9603768DF87D}"/>
              </a:ext>
            </a:extLst>
          </p:cNvPr>
          <p:cNvCxnSpPr>
            <a:endCxn id="5" idx="2"/>
          </p:cNvCxnSpPr>
          <p:nvPr/>
        </p:nvCxnSpPr>
        <p:spPr>
          <a:xfrm flipV="1">
            <a:off x="2803597" y="2512893"/>
            <a:ext cx="1243467" cy="102470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0" name="直線矢印コネクタ 29">
            <a:extLst>
              <a:ext uri="{FF2B5EF4-FFF2-40B4-BE49-F238E27FC236}">
                <a16:creationId xmlns:a16="http://schemas.microsoft.com/office/drawing/2014/main" id="{3B6808A0-81B9-009E-7A93-D745C9DC1B99}"/>
              </a:ext>
            </a:extLst>
          </p:cNvPr>
          <p:cNvCxnSpPr>
            <a:stCxn id="4" idx="2"/>
          </p:cNvCxnSpPr>
          <p:nvPr/>
        </p:nvCxnSpPr>
        <p:spPr>
          <a:xfrm>
            <a:off x="1674587" y="2557627"/>
            <a:ext cx="2521334" cy="7322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2" name="直線矢印コネクタ 31">
            <a:extLst>
              <a:ext uri="{FF2B5EF4-FFF2-40B4-BE49-F238E27FC236}">
                <a16:creationId xmlns:a16="http://schemas.microsoft.com/office/drawing/2014/main" id="{9BD8B219-E826-8179-9A06-DA8F7C38C0BF}"/>
              </a:ext>
            </a:extLst>
          </p:cNvPr>
          <p:cNvCxnSpPr>
            <a:stCxn id="4" idx="2"/>
          </p:cNvCxnSpPr>
          <p:nvPr/>
        </p:nvCxnSpPr>
        <p:spPr>
          <a:xfrm>
            <a:off x="1674587" y="2557627"/>
            <a:ext cx="767939" cy="154895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4" name="直線矢印コネクタ 33">
            <a:extLst>
              <a:ext uri="{FF2B5EF4-FFF2-40B4-BE49-F238E27FC236}">
                <a16:creationId xmlns:a16="http://schemas.microsoft.com/office/drawing/2014/main" id="{E9927836-A44A-6960-EF16-4C7E741BFB2C}"/>
              </a:ext>
            </a:extLst>
          </p:cNvPr>
          <p:cNvCxnSpPr>
            <a:cxnSpLocks/>
            <a:endCxn id="5" idx="2"/>
          </p:cNvCxnSpPr>
          <p:nvPr/>
        </p:nvCxnSpPr>
        <p:spPr>
          <a:xfrm flipV="1">
            <a:off x="3358552" y="2512893"/>
            <a:ext cx="688513" cy="173804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7" name="直線矢印コネクタ 36">
            <a:extLst>
              <a:ext uri="{FF2B5EF4-FFF2-40B4-BE49-F238E27FC236}">
                <a16:creationId xmlns:a16="http://schemas.microsoft.com/office/drawing/2014/main" id="{351B72FF-14CF-3D68-F130-90B0802399D3}"/>
              </a:ext>
            </a:extLst>
          </p:cNvPr>
          <p:cNvCxnSpPr>
            <a:endCxn id="5" idx="2"/>
          </p:cNvCxnSpPr>
          <p:nvPr/>
        </p:nvCxnSpPr>
        <p:spPr>
          <a:xfrm flipV="1">
            <a:off x="3926093" y="2512894"/>
            <a:ext cx="120971" cy="99409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9" name="直線矢印コネクタ 38">
            <a:extLst>
              <a:ext uri="{FF2B5EF4-FFF2-40B4-BE49-F238E27FC236}">
                <a16:creationId xmlns:a16="http://schemas.microsoft.com/office/drawing/2014/main" id="{9A627C40-F946-2C0F-07B6-3B4ECBF0F4E0}"/>
              </a:ext>
            </a:extLst>
          </p:cNvPr>
          <p:cNvCxnSpPr>
            <a:stCxn id="4" idx="2"/>
          </p:cNvCxnSpPr>
          <p:nvPr/>
        </p:nvCxnSpPr>
        <p:spPr>
          <a:xfrm>
            <a:off x="1674587" y="2557626"/>
            <a:ext cx="3141949" cy="143175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1" name="直線矢印コネクタ 40">
            <a:extLst>
              <a:ext uri="{FF2B5EF4-FFF2-40B4-BE49-F238E27FC236}">
                <a16:creationId xmlns:a16="http://schemas.microsoft.com/office/drawing/2014/main" id="{F9C7E0B7-2F32-0BE2-F23C-64AC5085A209}"/>
              </a:ext>
            </a:extLst>
          </p:cNvPr>
          <p:cNvCxnSpPr>
            <a:stCxn id="4" idx="2"/>
          </p:cNvCxnSpPr>
          <p:nvPr/>
        </p:nvCxnSpPr>
        <p:spPr>
          <a:xfrm>
            <a:off x="1674586" y="2557627"/>
            <a:ext cx="3490661" cy="208309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3" name="直線矢印コネクタ 42">
            <a:extLst>
              <a:ext uri="{FF2B5EF4-FFF2-40B4-BE49-F238E27FC236}">
                <a16:creationId xmlns:a16="http://schemas.microsoft.com/office/drawing/2014/main" id="{688CF890-5BD9-45DF-8146-FFFCD40BFE4F}"/>
              </a:ext>
            </a:extLst>
          </p:cNvPr>
          <p:cNvCxnSpPr>
            <a:endCxn id="6" idx="2"/>
          </p:cNvCxnSpPr>
          <p:nvPr/>
        </p:nvCxnSpPr>
        <p:spPr>
          <a:xfrm flipV="1">
            <a:off x="4816536" y="2497811"/>
            <a:ext cx="1828215" cy="79209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5" name="直線矢印コネクタ 44">
            <a:extLst>
              <a:ext uri="{FF2B5EF4-FFF2-40B4-BE49-F238E27FC236}">
                <a16:creationId xmlns:a16="http://schemas.microsoft.com/office/drawing/2014/main" id="{A31DD965-920E-2B6F-4EC3-D48B8895F7C6}"/>
              </a:ext>
            </a:extLst>
          </p:cNvPr>
          <p:cNvCxnSpPr>
            <a:endCxn id="6" idx="2"/>
          </p:cNvCxnSpPr>
          <p:nvPr/>
        </p:nvCxnSpPr>
        <p:spPr>
          <a:xfrm flipV="1">
            <a:off x="3035192" y="2497811"/>
            <a:ext cx="3609559" cy="160876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47" name="直線矢印コネクタ 46">
            <a:extLst>
              <a:ext uri="{FF2B5EF4-FFF2-40B4-BE49-F238E27FC236}">
                <a16:creationId xmlns:a16="http://schemas.microsoft.com/office/drawing/2014/main" id="{6367F85B-2D81-AD6B-1048-C1DF1D3AFF1C}"/>
              </a:ext>
            </a:extLst>
          </p:cNvPr>
          <p:cNvCxnSpPr>
            <a:cxnSpLocks/>
            <a:endCxn id="6" idx="2"/>
          </p:cNvCxnSpPr>
          <p:nvPr/>
        </p:nvCxnSpPr>
        <p:spPr>
          <a:xfrm flipH="1" flipV="1">
            <a:off x="6644751" y="2497812"/>
            <a:ext cx="414690" cy="1282026"/>
          </a:xfrm>
          <a:prstGeom prst="straightConnector1">
            <a:avLst/>
          </a:prstGeom>
          <a:ln>
            <a:headEnd type="triangle"/>
            <a:tailEnd type="none"/>
          </a:ln>
        </p:spPr>
        <p:style>
          <a:lnRef idx="1">
            <a:schemeClr val="accent1"/>
          </a:lnRef>
          <a:fillRef idx="0">
            <a:schemeClr val="accent1"/>
          </a:fillRef>
          <a:effectRef idx="0">
            <a:schemeClr val="accent1"/>
          </a:effectRef>
          <a:fontRef idx="minor">
            <a:schemeClr val="tx1"/>
          </a:fontRef>
        </p:style>
      </p:cxnSp>
      <p:cxnSp>
        <p:nvCxnSpPr>
          <p:cNvPr id="49" name="直線矢印コネクタ 48">
            <a:extLst>
              <a:ext uri="{FF2B5EF4-FFF2-40B4-BE49-F238E27FC236}">
                <a16:creationId xmlns:a16="http://schemas.microsoft.com/office/drawing/2014/main" id="{CE88F7FA-AB11-414D-E6D5-770ADD0C4AF6}"/>
              </a:ext>
            </a:extLst>
          </p:cNvPr>
          <p:cNvCxnSpPr/>
          <p:nvPr/>
        </p:nvCxnSpPr>
        <p:spPr>
          <a:xfrm>
            <a:off x="8547153" y="-239644"/>
            <a:ext cx="0" cy="8295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1" name="直線矢印コネクタ 50">
            <a:extLst>
              <a:ext uri="{FF2B5EF4-FFF2-40B4-BE49-F238E27FC236}">
                <a16:creationId xmlns:a16="http://schemas.microsoft.com/office/drawing/2014/main" id="{BC7A346D-78B6-49D0-D31C-CE50AEFE5651}"/>
              </a:ext>
            </a:extLst>
          </p:cNvPr>
          <p:cNvCxnSpPr>
            <a:stCxn id="4" idx="2"/>
          </p:cNvCxnSpPr>
          <p:nvPr/>
        </p:nvCxnSpPr>
        <p:spPr>
          <a:xfrm>
            <a:off x="1674586" y="2557627"/>
            <a:ext cx="2908452" cy="267886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3" name="直線矢印コネクタ 52">
            <a:extLst>
              <a:ext uri="{FF2B5EF4-FFF2-40B4-BE49-F238E27FC236}">
                <a16:creationId xmlns:a16="http://schemas.microsoft.com/office/drawing/2014/main" id="{A899A678-5983-6DC3-036D-AB57C6BA6CD3}"/>
              </a:ext>
            </a:extLst>
          </p:cNvPr>
          <p:cNvCxnSpPr>
            <a:endCxn id="5" idx="2"/>
          </p:cNvCxnSpPr>
          <p:nvPr/>
        </p:nvCxnSpPr>
        <p:spPr>
          <a:xfrm flipH="1" flipV="1">
            <a:off x="4047064" y="2512893"/>
            <a:ext cx="716163" cy="272360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5" name="直線矢印コネクタ 54">
            <a:extLst>
              <a:ext uri="{FF2B5EF4-FFF2-40B4-BE49-F238E27FC236}">
                <a16:creationId xmlns:a16="http://schemas.microsoft.com/office/drawing/2014/main" id="{D2230353-679C-13EA-83E1-77468C75D866}"/>
              </a:ext>
            </a:extLst>
          </p:cNvPr>
          <p:cNvCxnSpPr>
            <a:endCxn id="5" idx="2"/>
          </p:cNvCxnSpPr>
          <p:nvPr/>
        </p:nvCxnSpPr>
        <p:spPr>
          <a:xfrm flipH="1" flipV="1">
            <a:off x="4047064" y="2512893"/>
            <a:ext cx="1307675" cy="210473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7" name="直線矢印コネクタ 56">
            <a:extLst>
              <a:ext uri="{FF2B5EF4-FFF2-40B4-BE49-F238E27FC236}">
                <a16:creationId xmlns:a16="http://schemas.microsoft.com/office/drawing/2014/main" id="{A6109B63-9107-649D-F11E-1DD111ADD445}"/>
              </a:ext>
            </a:extLst>
          </p:cNvPr>
          <p:cNvCxnSpPr>
            <a:stCxn id="4" idx="2"/>
          </p:cNvCxnSpPr>
          <p:nvPr/>
        </p:nvCxnSpPr>
        <p:spPr>
          <a:xfrm>
            <a:off x="1674587" y="2557626"/>
            <a:ext cx="4254987" cy="284081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59" name="直線矢印コネクタ 58">
            <a:extLst>
              <a:ext uri="{FF2B5EF4-FFF2-40B4-BE49-F238E27FC236}">
                <a16:creationId xmlns:a16="http://schemas.microsoft.com/office/drawing/2014/main" id="{13DE907E-114C-8D1D-933B-AA5A20365C58}"/>
              </a:ext>
            </a:extLst>
          </p:cNvPr>
          <p:cNvCxnSpPr>
            <a:stCxn id="11" idx="0"/>
            <a:endCxn id="5" idx="2"/>
          </p:cNvCxnSpPr>
          <p:nvPr/>
        </p:nvCxnSpPr>
        <p:spPr>
          <a:xfrm flipH="1" flipV="1">
            <a:off x="4047064" y="2512893"/>
            <a:ext cx="2413333" cy="288538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1" name="直線矢印コネクタ 60">
            <a:extLst>
              <a:ext uri="{FF2B5EF4-FFF2-40B4-BE49-F238E27FC236}">
                <a16:creationId xmlns:a16="http://schemas.microsoft.com/office/drawing/2014/main" id="{7F0D50AC-692D-3BCF-7A29-0511B6C0F26F}"/>
              </a:ext>
            </a:extLst>
          </p:cNvPr>
          <p:cNvCxnSpPr>
            <a:endCxn id="6" idx="2"/>
          </p:cNvCxnSpPr>
          <p:nvPr/>
        </p:nvCxnSpPr>
        <p:spPr>
          <a:xfrm flipV="1">
            <a:off x="6419613" y="2497812"/>
            <a:ext cx="225138" cy="289078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4" name="直線矢印コネクタ 63">
            <a:extLst>
              <a:ext uri="{FF2B5EF4-FFF2-40B4-BE49-F238E27FC236}">
                <a16:creationId xmlns:a16="http://schemas.microsoft.com/office/drawing/2014/main" id="{9FD78A41-7B6D-250A-A375-5D939D55F4AC}"/>
              </a:ext>
            </a:extLst>
          </p:cNvPr>
          <p:cNvCxnSpPr>
            <a:endCxn id="6" idx="2"/>
          </p:cNvCxnSpPr>
          <p:nvPr/>
        </p:nvCxnSpPr>
        <p:spPr>
          <a:xfrm flipV="1">
            <a:off x="5144627" y="2497811"/>
            <a:ext cx="1500124" cy="273868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6" name="直線矢印コネクタ 65">
            <a:extLst>
              <a:ext uri="{FF2B5EF4-FFF2-40B4-BE49-F238E27FC236}">
                <a16:creationId xmlns:a16="http://schemas.microsoft.com/office/drawing/2014/main" id="{25EE6426-D30A-8AA2-1511-71C1151CB502}"/>
              </a:ext>
            </a:extLst>
          </p:cNvPr>
          <p:cNvCxnSpPr>
            <a:endCxn id="6" idx="2"/>
          </p:cNvCxnSpPr>
          <p:nvPr/>
        </p:nvCxnSpPr>
        <p:spPr>
          <a:xfrm flipV="1">
            <a:off x="5827506" y="2497812"/>
            <a:ext cx="817245" cy="214290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68" name="直線矢印コネクタ 67">
            <a:extLst>
              <a:ext uri="{FF2B5EF4-FFF2-40B4-BE49-F238E27FC236}">
                <a16:creationId xmlns:a16="http://schemas.microsoft.com/office/drawing/2014/main" id="{2EA6A37D-C851-7D5A-FE08-99625B22A842}"/>
              </a:ext>
            </a:extLst>
          </p:cNvPr>
          <p:cNvCxnSpPr>
            <a:stCxn id="4" idx="2"/>
            <a:endCxn id="18" idx="1"/>
          </p:cNvCxnSpPr>
          <p:nvPr/>
        </p:nvCxnSpPr>
        <p:spPr>
          <a:xfrm>
            <a:off x="1674586" y="2557626"/>
            <a:ext cx="5719552" cy="194919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0" name="直線矢印コネクタ 69">
            <a:extLst>
              <a:ext uri="{FF2B5EF4-FFF2-40B4-BE49-F238E27FC236}">
                <a16:creationId xmlns:a16="http://schemas.microsoft.com/office/drawing/2014/main" id="{29F64FDE-786E-AA1F-9D1C-971DCB36746E}"/>
              </a:ext>
            </a:extLst>
          </p:cNvPr>
          <p:cNvCxnSpPr>
            <a:cxnSpLocks/>
            <a:stCxn id="4" idx="2"/>
            <a:endCxn id="19" idx="1"/>
          </p:cNvCxnSpPr>
          <p:nvPr/>
        </p:nvCxnSpPr>
        <p:spPr>
          <a:xfrm>
            <a:off x="1674586" y="2557626"/>
            <a:ext cx="6177904" cy="269116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2" name="直線矢印コネクタ 71">
            <a:extLst>
              <a:ext uri="{FF2B5EF4-FFF2-40B4-BE49-F238E27FC236}">
                <a16:creationId xmlns:a16="http://schemas.microsoft.com/office/drawing/2014/main" id="{976E0961-267E-118C-3ACB-0188D846EC09}"/>
              </a:ext>
            </a:extLst>
          </p:cNvPr>
          <p:cNvCxnSpPr>
            <a:cxnSpLocks/>
            <a:endCxn id="6" idx="2"/>
          </p:cNvCxnSpPr>
          <p:nvPr/>
        </p:nvCxnSpPr>
        <p:spPr>
          <a:xfrm flipH="1" flipV="1">
            <a:off x="6644751" y="2497811"/>
            <a:ext cx="1296779" cy="250927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4" name="直線矢印コネクタ 73">
            <a:extLst>
              <a:ext uri="{FF2B5EF4-FFF2-40B4-BE49-F238E27FC236}">
                <a16:creationId xmlns:a16="http://schemas.microsoft.com/office/drawing/2014/main" id="{E78C3F69-756E-4870-1B3D-6B1C0214F82C}"/>
              </a:ext>
            </a:extLst>
          </p:cNvPr>
          <p:cNvCxnSpPr>
            <a:endCxn id="6" idx="2"/>
          </p:cNvCxnSpPr>
          <p:nvPr/>
        </p:nvCxnSpPr>
        <p:spPr>
          <a:xfrm flipH="1" flipV="1">
            <a:off x="6644751" y="2497811"/>
            <a:ext cx="1129867" cy="184133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78" name="直線矢印コネクタ 77">
            <a:extLst>
              <a:ext uri="{FF2B5EF4-FFF2-40B4-BE49-F238E27FC236}">
                <a16:creationId xmlns:a16="http://schemas.microsoft.com/office/drawing/2014/main" id="{4B266473-FB26-143B-9961-2DE386EEDC89}"/>
              </a:ext>
            </a:extLst>
          </p:cNvPr>
          <p:cNvCxnSpPr>
            <a:stCxn id="6" idx="2"/>
          </p:cNvCxnSpPr>
          <p:nvPr/>
        </p:nvCxnSpPr>
        <p:spPr>
          <a:xfrm>
            <a:off x="6644751" y="2497812"/>
            <a:ext cx="1355006" cy="80438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80" name="直線矢印コネクタ 79">
            <a:extLst>
              <a:ext uri="{FF2B5EF4-FFF2-40B4-BE49-F238E27FC236}">
                <a16:creationId xmlns:a16="http://schemas.microsoft.com/office/drawing/2014/main" id="{9F108266-A9B5-64E1-4B3D-5D5EFD652410}"/>
              </a:ext>
            </a:extLst>
          </p:cNvPr>
          <p:cNvCxnSpPr>
            <a:cxnSpLocks/>
            <a:endCxn id="10" idx="2"/>
          </p:cNvCxnSpPr>
          <p:nvPr/>
        </p:nvCxnSpPr>
        <p:spPr>
          <a:xfrm flipV="1">
            <a:off x="8737637" y="2497812"/>
            <a:ext cx="324749" cy="85743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81" name="テキスト ボックス 80">
            <a:extLst>
              <a:ext uri="{FF2B5EF4-FFF2-40B4-BE49-F238E27FC236}">
                <a16:creationId xmlns:a16="http://schemas.microsoft.com/office/drawing/2014/main" id="{7C7F7D24-6BC4-65EB-B869-64D2037F4D88}"/>
              </a:ext>
            </a:extLst>
          </p:cNvPr>
          <p:cNvSpPr txBox="1"/>
          <p:nvPr/>
        </p:nvSpPr>
        <p:spPr>
          <a:xfrm>
            <a:off x="4680828" y="5501391"/>
            <a:ext cx="1205561" cy="335348"/>
          </a:xfrm>
          <a:prstGeom prst="rect">
            <a:avLst/>
          </a:prstGeom>
          <a:solidFill>
            <a:srgbClr val="FFFF00"/>
          </a:solidFill>
          <a:ln>
            <a:solidFill>
              <a:schemeClr val="accent1"/>
            </a:solidFill>
          </a:ln>
        </p:spPr>
        <p:txBody>
          <a:bodyPr wrap="square">
            <a:spAutoFit/>
          </a:bodyPr>
          <a:lstStyle/>
          <a:p>
            <a:pPr algn="ctr"/>
            <a:r>
              <a:rPr lang="ja-JP" altLang="en-US" sz="1579" dirty="0">
                <a:solidFill>
                  <a:srgbClr val="000000"/>
                </a:solidFill>
                <a:latin typeface="游ゴシック" panose="020B0400000000000000" pitchFamily="50" charset="-128"/>
                <a:ea typeface="游ゴシック" panose="020B0400000000000000" pitchFamily="50" charset="-128"/>
              </a:rPr>
              <a:t>数量・重量</a:t>
            </a:r>
            <a:r>
              <a:rPr lang="ja-JP" altLang="en-US" sz="1579" dirty="0"/>
              <a:t> </a:t>
            </a:r>
          </a:p>
        </p:txBody>
      </p:sp>
      <p:cxnSp>
        <p:nvCxnSpPr>
          <p:cNvPr id="84" name="直線矢印コネクタ 83">
            <a:extLst>
              <a:ext uri="{FF2B5EF4-FFF2-40B4-BE49-F238E27FC236}">
                <a16:creationId xmlns:a16="http://schemas.microsoft.com/office/drawing/2014/main" id="{0E8C7FA5-4B86-17EE-14F1-7FCD01828D01}"/>
              </a:ext>
            </a:extLst>
          </p:cNvPr>
          <p:cNvCxnSpPr>
            <a:endCxn id="10" idx="2"/>
          </p:cNvCxnSpPr>
          <p:nvPr/>
        </p:nvCxnSpPr>
        <p:spPr>
          <a:xfrm flipV="1">
            <a:off x="5576334" y="2497812"/>
            <a:ext cx="3486053" cy="300357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87" name="直線矢印コネクタ 86">
            <a:extLst>
              <a:ext uri="{FF2B5EF4-FFF2-40B4-BE49-F238E27FC236}">
                <a16:creationId xmlns:a16="http://schemas.microsoft.com/office/drawing/2014/main" id="{AB9C6B01-5AD7-9129-CADC-ABDA740D026D}"/>
              </a:ext>
            </a:extLst>
          </p:cNvPr>
          <p:cNvCxnSpPr>
            <a:endCxn id="10" idx="2"/>
          </p:cNvCxnSpPr>
          <p:nvPr/>
        </p:nvCxnSpPr>
        <p:spPr>
          <a:xfrm flipV="1">
            <a:off x="5730643" y="2497812"/>
            <a:ext cx="3331743" cy="100917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89" name="直線矢印コネクタ 88">
            <a:extLst>
              <a:ext uri="{FF2B5EF4-FFF2-40B4-BE49-F238E27FC236}">
                <a16:creationId xmlns:a16="http://schemas.microsoft.com/office/drawing/2014/main" id="{8EE51669-CBD8-8CB6-A1EC-D78389CDDDED}"/>
              </a:ext>
            </a:extLst>
          </p:cNvPr>
          <p:cNvCxnSpPr>
            <a:endCxn id="10" idx="2"/>
          </p:cNvCxnSpPr>
          <p:nvPr/>
        </p:nvCxnSpPr>
        <p:spPr>
          <a:xfrm flipV="1">
            <a:off x="4218162" y="2497812"/>
            <a:ext cx="4844224" cy="200071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93" name="直線矢印コネクタ 92">
            <a:extLst>
              <a:ext uri="{FF2B5EF4-FFF2-40B4-BE49-F238E27FC236}">
                <a16:creationId xmlns:a16="http://schemas.microsoft.com/office/drawing/2014/main" id="{A7BDC857-6A16-984D-8707-5D2202253E34}"/>
              </a:ext>
            </a:extLst>
          </p:cNvPr>
          <p:cNvCxnSpPr>
            <a:stCxn id="20" idx="0"/>
            <a:endCxn id="10" idx="2"/>
          </p:cNvCxnSpPr>
          <p:nvPr/>
        </p:nvCxnSpPr>
        <p:spPr>
          <a:xfrm flipV="1">
            <a:off x="7307009" y="2497811"/>
            <a:ext cx="1755377" cy="1240605"/>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95" name="直線矢印コネクタ 94">
            <a:extLst>
              <a:ext uri="{FF2B5EF4-FFF2-40B4-BE49-F238E27FC236}">
                <a16:creationId xmlns:a16="http://schemas.microsoft.com/office/drawing/2014/main" id="{CEFD02CE-C2D2-B8CA-108C-1BEC1EF71F43}"/>
              </a:ext>
            </a:extLst>
          </p:cNvPr>
          <p:cNvCxnSpPr>
            <a:endCxn id="10" idx="2"/>
          </p:cNvCxnSpPr>
          <p:nvPr/>
        </p:nvCxnSpPr>
        <p:spPr>
          <a:xfrm flipV="1">
            <a:off x="6661581" y="2497812"/>
            <a:ext cx="2400806" cy="292397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97" name="直線矢印コネクタ 96">
            <a:extLst>
              <a:ext uri="{FF2B5EF4-FFF2-40B4-BE49-F238E27FC236}">
                <a16:creationId xmlns:a16="http://schemas.microsoft.com/office/drawing/2014/main" id="{FE10E848-07C2-7C01-2183-3DA27215EABF}"/>
              </a:ext>
            </a:extLst>
          </p:cNvPr>
          <p:cNvCxnSpPr>
            <a:stCxn id="6" idx="2"/>
          </p:cNvCxnSpPr>
          <p:nvPr/>
        </p:nvCxnSpPr>
        <p:spPr>
          <a:xfrm>
            <a:off x="6644751" y="2497811"/>
            <a:ext cx="2188123" cy="1814814"/>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99" name="直線矢印コネクタ 98">
            <a:extLst>
              <a:ext uri="{FF2B5EF4-FFF2-40B4-BE49-F238E27FC236}">
                <a16:creationId xmlns:a16="http://schemas.microsoft.com/office/drawing/2014/main" id="{48421DE8-72DC-8422-77D9-89AABE4664FD}"/>
              </a:ext>
            </a:extLst>
          </p:cNvPr>
          <p:cNvCxnSpPr>
            <a:endCxn id="10" idx="2"/>
          </p:cNvCxnSpPr>
          <p:nvPr/>
        </p:nvCxnSpPr>
        <p:spPr>
          <a:xfrm flipH="1" flipV="1">
            <a:off x="9062387" y="2497811"/>
            <a:ext cx="589420" cy="1816458"/>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01" name="直線矢印コネクタ 100">
            <a:extLst>
              <a:ext uri="{FF2B5EF4-FFF2-40B4-BE49-F238E27FC236}">
                <a16:creationId xmlns:a16="http://schemas.microsoft.com/office/drawing/2014/main" id="{6AFF32E6-81DE-11FB-27B9-7174E5F8EB81}"/>
              </a:ext>
            </a:extLst>
          </p:cNvPr>
          <p:cNvCxnSpPr>
            <a:endCxn id="10" idx="2"/>
          </p:cNvCxnSpPr>
          <p:nvPr/>
        </p:nvCxnSpPr>
        <p:spPr>
          <a:xfrm flipV="1">
            <a:off x="8016586" y="2497811"/>
            <a:ext cx="1045800" cy="1841333"/>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08" name="直線矢印コネクタ 107">
            <a:extLst>
              <a:ext uri="{FF2B5EF4-FFF2-40B4-BE49-F238E27FC236}">
                <a16:creationId xmlns:a16="http://schemas.microsoft.com/office/drawing/2014/main" id="{F88C4A82-8994-9045-CAD2-0F8E163D3289}"/>
              </a:ext>
            </a:extLst>
          </p:cNvPr>
          <p:cNvCxnSpPr>
            <a:endCxn id="10" idx="2"/>
          </p:cNvCxnSpPr>
          <p:nvPr/>
        </p:nvCxnSpPr>
        <p:spPr>
          <a:xfrm flipV="1">
            <a:off x="8708707" y="2497812"/>
            <a:ext cx="353679" cy="258330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09" name="円柱 108">
            <a:extLst>
              <a:ext uri="{FF2B5EF4-FFF2-40B4-BE49-F238E27FC236}">
                <a16:creationId xmlns:a16="http://schemas.microsoft.com/office/drawing/2014/main" id="{83C4A748-ADF1-0160-4798-A15D3626A4D1}"/>
              </a:ext>
            </a:extLst>
          </p:cNvPr>
          <p:cNvSpPr/>
          <p:nvPr/>
        </p:nvSpPr>
        <p:spPr>
          <a:xfrm rot="16200000">
            <a:off x="3966836" y="-110655"/>
            <a:ext cx="3093439" cy="9102991"/>
          </a:xfrm>
          <a:prstGeom prst="can">
            <a:avLst/>
          </a:prstGeom>
          <a:solidFill>
            <a:schemeClr val="bg2">
              <a:lumMod val="90000"/>
              <a:alpha val="22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579"/>
          </a:p>
        </p:txBody>
      </p:sp>
    </p:spTree>
    <p:extLst>
      <p:ext uri="{BB962C8B-B14F-4D97-AF65-F5344CB8AC3E}">
        <p14:creationId xmlns:p14="http://schemas.microsoft.com/office/powerpoint/2010/main" val="241707345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字幕 1">
            <a:extLst>
              <a:ext uri="{FF2B5EF4-FFF2-40B4-BE49-F238E27FC236}">
                <a16:creationId xmlns:a16="http://schemas.microsoft.com/office/drawing/2014/main" id="{DB564842-84BB-4178-B6DA-3EDFF3F4031E}"/>
              </a:ext>
            </a:extLst>
          </p:cNvPr>
          <p:cNvSpPr>
            <a:spLocks noGrp="1"/>
          </p:cNvSpPr>
          <p:nvPr>
            <p:ph type="subTitle" idx="10"/>
          </p:nvPr>
        </p:nvSpPr>
        <p:spPr>
          <a:xfrm>
            <a:off x="539999" y="365658"/>
            <a:ext cx="9610163" cy="369332"/>
          </a:xfrm>
        </p:spPr>
        <p:txBody>
          <a:bodyPr/>
          <a:lstStyle/>
          <a:p>
            <a:r>
              <a:rPr lang="ja-JP" altLang="en-US" dirty="0"/>
              <a:t>貿易情報シェアリングの現状</a:t>
            </a:r>
          </a:p>
        </p:txBody>
      </p:sp>
      <p:sp>
        <p:nvSpPr>
          <p:cNvPr id="3" name="テキスト プレースホルダー 2">
            <a:extLst>
              <a:ext uri="{FF2B5EF4-FFF2-40B4-BE49-F238E27FC236}">
                <a16:creationId xmlns:a16="http://schemas.microsoft.com/office/drawing/2014/main" id="{23DA5CD5-438C-42E1-85B0-DD0A469BDBD6}"/>
              </a:ext>
            </a:extLst>
          </p:cNvPr>
          <p:cNvSpPr>
            <a:spLocks noGrp="1"/>
          </p:cNvSpPr>
          <p:nvPr>
            <p:ph type="body" sz="quarter" idx="16"/>
          </p:nvPr>
        </p:nvSpPr>
        <p:spPr>
          <a:xfrm>
            <a:off x="539750" y="827088"/>
            <a:ext cx="9612313" cy="1233772"/>
          </a:xfrm>
          <a:solidFill>
            <a:srgbClr val="99D6EC"/>
          </a:solidFill>
          <a:ln>
            <a:noFill/>
          </a:ln>
        </p:spPr>
        <p:txBody>
          <a:bodyPr vert="horz" wrap="square" lIns="216000" tIns="108000" rIns="216000" bIns="108000" rtlCol="0" anchor="t" anchorCtr="0">
            <a:spAutoFit/>
          </a:bodyPr>
          <a:lstStyle/>
          <a:p>
            <a:pPr marL="257175" indent="-257175" defTabSz="914400">
              <a:spcBef>
                <a:spcPts val="600"/>
              </a:spcBef>
              <a:buClr>
                <a:srgbClr val="002060"/>
              </a:buClr>
            </a:pPr>
            <a:r>
              <a:rPr lang="ja-JP" altLang="en-US" dirty="0">
                <a:solidFill>
                  <a:schemeClr val="tx1"/>
                </a:solidFill>
              </a:rPr>
              <a:t>貿易分野におけるデジタル化のニーズを受けて、近年になり貿易関連プラットフォーム（</a:t>
            </a:r>
            <a:r>
              <a:rPr lang="en-US" altLang="ja-JP" dirty="0">
                <a:solidFill>
                  <a:schemeClr val="tx1"/>
                </a:solidFill>
              </a:rPr>
              <a:t>PF</a:t>
            </a:r>
            <a:r>
              <a:rPr lang="ja-JP" altLang="en-US" dirty="0">
                <a:solidFill>
                  <a:schemeClr val="tx1"/>
                </a:solidFill>
              </a:rPr>
              <a:t>）サービスが多数立ち上げられたが、同時に</a:t>
            </a:r>
            <a:r>
              <a:rPr lang="ja-JP" altLang="en-US" b="1" dirty="0">
                <a:solidFill>
                  <a:schemeClr val="tx1"/>
                </a:solidFill>
              </a:rPr>
              <a:t>これらのサービスとの接続（データ連携のための外部</a:t>
            </a:r>
            <a:r>
              <a:rPr lang="en-US" altLang="ja-JP" b="1" dirty="0">
                <a:solidFill>
                  <a:schemeClr val="tx1"/>
                </a:solidFill>
              </a:rPr>
              <a:t>IF</a:t>
            </a:r>
            <a:r>
              <a:rPr lang="ja-JP" altLang="en-US" b="1" dirty="0">
                <a:solidFill>
                  <a:schemeClr val="tx1"/>
                </a:solidFill>
              </a:rPr>
              <a:t>の実装）が新たな課題</a:t>
            </a:r>
            <a:r>
              <a:rPr lang="ja-JP" altLang="en-US" dirty="0">
                <a:solidFill>
                  <a:schemeClr val="tx1"/>
                </a:solidFill>
              </a:rPr>
              <a:t>となっている。</a:t>
            </a:r>
          </a:p>
        </p:txBody>
      </p:sp>
      <p:grpSp>
        <p:nvGrpSpPr>
          <p:cNvPr id="45" name="グループ化 44">
            <a:extLst>
              <a:ext uri="{FF2B5EF4-FFF2-40B4-BE49-F238E27FC236}">
                <a16:creationId xmlns:a16="http://schemas.microsoft.com/office/drawing/2014/main" id="{B5477F04-A6C4-4D6B-AECF-9A638FCE14A7}"/>
              </a:ext>
            </a:extLst>
          </p:cNvPr>
          <p:cNvGrpSpPr/>
          <p:nvPr/>
        </p:nvGrpSpPr>
        <p:grpSpPr>
          <a:xfrm>
            <a:off x="8391596" y="3201908"/>
            <a:ext cx="632723" cy="2808312"/>
            <a:chOff x="8388350" y="3347789"/>
            <a:chExt cx="632723" cy="2808312"/>
          </a:xfrm>
        </p:grpSpPr>
        <p:cxnSp>
          <p:nvCxnSpPr>
            <p:cNvPr id="46" name="直線コネクタ 45">
              <a:extLst>
                <a:ext uri="{FF2B5EF4-FFF2-40B4-BE49-F238E27FC236}">
                  <a16:creationId xmlns:a16="http://schemas.microsoft.com/office/drawing/2014/main" id="{8AA3AB1D-21C8-4FF9-BCBE-F8BB50D9CC3B}"/>
                </a:ext>
              </a:extLst>
            </p:cNvPr>
            <p:cNvCxnSpPr>
              <a:cxnSpLocks/>
            </p:cNvCxnSpPr>
            <p:nvPr/>
          </p:nvCxnSpPr>
          <p:spPr>
            <a:xfrm flipH="1">
              <a:off x="8391596" y="4307526"/>
              <a:ext cx="629477" cy="0"/>
            </a:xfrm>
            <a:prstGeom prst="line">
              <a:avLst/>
            </a:prstGeom>
            <a:ln w="19050" cap="sq">
              <a:solidFill>
                <a:schemeClr val="bg1">
                  <a:lumMod val="65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47" name="直線コネクタ 46">
              <a:extLst>
                <a:ext uri="{FF2B5EF4-FFF2-40B4-BE49-F238E27FC236}">
                  <a16:creationId xmlns:a16="http://schemas.microsoft.com/office/drawing/2014/main" id="{A1E670E5-B023-41A3-A660-83EEA04251C7}"/>
                </a:ext>
              </a:extLst>
            </p:cNvPr>
            <p:cNvCxnSpPr>
              <a:cxnSpLocks/>
            </p:cNvCxnSpPr>
            <p:nvPr/>
          </p:nvCxnSpPr>
          <p:spPr>
            <a:xfrm flipH="1">
              <a:off x="8388350" y="3347789"/>
              <a:ext cx="413941" cy="0"/>
            </a:xfrm>
            <a:prstGeom prst="line">
              <a:avLst/>
            </a:prstGeom>
            <a:ln w="19050" cap="sq">
              <a:solidFill>
                <a:schemeClr val="bg1">
                  <a:lumMod val="65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51" name="直線コネクタ 50">
              <a:extLst>
                <a:ext uri="{FF2B5EF4-FFF2-40B4-BE49-F238E27FC236}">
                  <a16:creationId xmlns:a16="http://schemas.microsoft.com/office/drawing/2014/main" id="{3AD8EE90-ED2A-44B9-84DD-11CCA6045D59}"/>
                </a:ext>
              </a:extLst>
            </p:cNvPr>
            <p:cNvCxnSpPr>
              <a:cxnSpLocks/>
            </p:cNvCxnSpPr>
            <p:nvPr/>
          </p:nvCxnSpPr>
          <p:spPr>
            <a:xfrm flipH="1">
              <a:off x="8388350" y="5202312"/>
              <a:ext cx="413941" cy="0"/>
            </a:xfrm>
            <a:prstGeom prst="line">
              <a:avLst/>
            </a:prstGeom>
            <a:ln w="19050" cap="sq">
              <a:solidFill>
                <a:schemeClr val="bg1">
                  <a:lumMod val="65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52" name="直線コネクタ 51">
              <a:extLst>
                <a:ext uri="{FF2B5EF4-FFF2-40B4-BE49-F238E27FC236}">
                  <a16:creationId xmlns:a16="http://schemas.microsoft.com/office/drawing/2014/main" id="{460D027C-DB40-4AAF-ACBC-CFC09E460394}"/>
                </a:ext>
              </a:extLst>
            </p:cNvPr>
            <p:cNvCxnSpPr>
              <a:cxnSpLocks/>
            </p:cNvCxnSpPr>
            <p:nvPr/>
          </p:nvCxnSpPr>
          <p:spPr>
            <a:xfrm flipH="1">
              <a:off x="8388350" y="6156101"/>
              <a:ext cx="413941" cy="0"/>
            </a:xfrm>
            <a:prstGeom prst="line">
              <a:avLst/>
            </a:prstGeom>
            <a:ln w="19050" cap="sq">
              <a:solidFill>
                <a:schemeClr val="bg1">
                  <a:lumMod val="65000"/>
                </a:schemeClr>
              </a:solidFill>
              <a:prstDash val="sysDash"/>
            </a:ln>
          </p:spPr>
          <p:style>
            <a:lnRef idx="1">
              <a:schemeClr val="accent1"/>
            </a:lnRef>
            <a:fillRef idx="0">
              <a:schemeClr val="accent1"/>
            </a:fillRef>
            <a:effectRef idx="0">
              <a:schemeClr val="accent1"/>
            </a:effectRef>
            <a:fontRef idx="minor">
              <a:schemeClr val="tx1"/>
            </a:fontRef>
          </p:style>
        </p:cxnSp>
        <p:cxnSp>
          <p:nvCxnSpPr>
            <p:cNvPr id="53" name="直線コネクタ 52">
              <a:extLst>
                <a:ext uri="{FF2B5EF4-FFF2-40B4-BE49-F238E27FC236}">
                  <a16:creationId xmlns:a16="http://schemas.microsoft.com/office/drawing/2014/main" id="{84DDE5E1-DE83-472C-B8FB-5FECBBBE3E59}"/>
                </a:ext>
              </a:extLst>
            </p:cNvPr>
            <p:cNvCxnSpPr>
              <a:cxnSpLocks/>
            </p:cNvCxnSpPr>
            <p:nvPr/>
          </p:nvCxnSpPr>
          <p:spPr>
            <a:xfrm flipV="1">
              <a:off x="8802291" y="3347790"/>
              <a:ext cx="0" cy="2808311"/>
            </a:xfrm>
            <a:prstGeom prst="line">
              <a:avLst/>
            </a:prstGeom>
            <a:ln w="19050" cap="sq">
              <a:solidFill>
                <a:schemeClr val="bg1">
                  <a:lumMod val="65000"/>
                </a:schemeClr>
              </a:solidFill>
              <a:prstDash val="sysDash"/>
              <a:round/>
            </a:ln>
          </p:spPr>
          <p:style>
            <a:lnRef idx="1">
              <a:schemeClr val="accent1"/>
            </a:lnRef>
            <a:fillRef idx="0">
              <a:schemeClr val="accent1"/>
            </a:fillRef>
            <a:effectRef idx="0">
              <a:schemeClr val="accent1"/>
            </a:effectRef>
            <a:fontRef idx="minor">
              <a:schemeClr val="tx1"/>
            </a:fontRef>
          </p:style>
        </p:cxnSp>
      </p:grpSp>
      <p:graphicFrame>
        <p:nvGraphicFramePr>
          <p:cNvPr id="54" name="表 53">
            <a:extLst>
              <a:ext uri="{FF2B5EF4-FFF2-40B4-BE49-F238E27FC236}">
                <a16:creationId xmlns:a16="http://schemas.microsoft.com/office/drawing/2014/main" id="{A39D3A2D-2E96-4C45-BECE-AFF02125BF82}"/>
              </a:ext>
            </a:extLst>
          </p:cNvPr>
          <p:cNvGraphicFramePr>
            <a:graphicFrameLocks noGrp="1"/>
          </p:cNvGraphicFramePr>
          <p:nvPr>
            <p:extLst>
              <p:ext uri="{D42A27DB-BD31-4B8C-83A1-F6EECF244321}">
                <p14:modId xmlns:p14="http://schemas.microsoft.com/office/powerpoint/2010/main" val="1887234421"/>
              </p:ext>
            </p:extLst>
          </p:nvPr>
        </p:nvGraphicFramePr>
        <p:xfrm>
          <a:off x="912674" y="2411685"/>
          <a:ext cx="7489400" cy="4068000"/>
        </p:xfrm>
        <a:graphic>
          <a:graphicData uri="http://schemas.openxmlformats.org/drawingml/2006/table">
            <a:tbl>
              <a:tblPr>
                <a:tableStyleId>{21E4AEA4-8DFA-4A89-87EB-49C32662AFE0}</a:tableStyleId>
              </a:tblPr>
              <a:tblGrid>
                <a:gridCol w="937400">
                  <a:extLst>
                    <a:ext uri="{9D8B030D-6E8A-4147-A177-3AD203B41FA5}">
                      <a16:colId xmlns:a16="http://schemas.microsoft.com/office/drawing/2014/main" val="1633513454"/>
                    </a:ext>
                  </a:extLst>
                </a:gridCol>
                <a:gridCol w="6552000">
                  <a:extLst>
                    <a:ext uri="{9D8B030D-6E8A-4147-A177-3AD203B41FA5}">
                      <a16:colId xmlns:a16="http://schemas.microsoft.com/office/drawing/2014/main" val="3150430870"/>
                    </a:ext>
                  </a:extLst>
                </a:gridCol>
              </a:tblGrid>
              <a:tr h="324000">
                <a:tc>
                  <a:txBody>
                    <a:bodyPr/>
                    <a:lstStyle/>
                    <a:p>
                      <a:pPr indent="0" algn="ctr">
                        <a:lnSpc>
                          <a:spcPct val="130000"/>
                        </a:lnSpc>
                      </a:pPr>
                      <a:r>
                        <a:rPr lang="ja-JP" altLang="en-US" sz="1200" b="1" kern="100" dirty="0">
                          <a:solidFill>
                            <a:srgbClr val="FFFFFF"/>
                          </a:solidFill>
                          <a:effectLst/>
                          <a:latin typeface="メイリオ" panose="020B0604030504040204" pitchFamily="50" charset="-128"/>
                          <a:ea typeface="メイリオ" panose="020B0604030504040204" pitchFamily="50" charset="-128"/>
                          <a:cs typeface="Times New Roman" panose="02020603050405020304" pitchFamily="18" charset="0"/>
                        </a:rPr>
                        <a:t>対象業務</a:t>
                      </a:r>
                      <a:endParaRPr lang="ja-JP" sz="1200" b="1" kern="100" dirty="0">
                        <a:solidFill>
                          <a:srgbClr val="FFFFFF"/>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nchor="ctr">
                    <a:lnR w="19050" cap="flat" cmpd="sng" algn="ctr">
                      <a:solidFill>
                        <a:schemeClr val="bg1"/>
                      </a:solidFill>
                      <a:prstDash val="solid"/>
                      <a:round/>
                      <a:headEnd type="none" w="med" len="med"/>
                      <a:tailEnd type="none" w="med" len="med"/>
                    </a:lnR>
                    <a:lnB w="28575" cap="flat" cmpd="sng" algn="ctr">
                      <a:solidFill>
                        <a:schemeClr val="bg1"/>
                      </a:solidFill>
                      <a:prstDash val="solid"/>
                      <a:round/>
                      <a:headEnd type="none" w="med" len="med"/>
                      <a:tailEnd type="none" w="med" len="med"/>
                    </a:lnB>
                    <a:solidFill>
                      <a:srgbClr val="595757"/>
                    </a:solidFill>
                  </a:tcPr>
                </a:tc>
                <a:tc>
                  <a:txBody>
                    <a:bodyPr/>
                    <a:lstStyle/>
                    <a:p>
                      <a:pPr indent="0" algn="ctr">
                        <a:lnSpc>
                          <a:spcPct val="130000"/>
                        </a:lnSpc>
                      </a:pPr>
                      <a:r>
                        <a:rPr lang="ja-JP" altLang="en-US" sz="1200" b="1" kern="100" dirty="0">
                          <a:solidFill>
                            <a:srgbClr val="FFFFFF"/>
                          </a:solidFill>
                          <a:effectLst/>
                          <a:latin typeface="メイリオ" panose="020B0604030504040204" pitchFamily="50" charset="-128"/>
                          <a:ea typeface="メイリオ" panose="020B0604030504040204" pitchFamily="50" charset="-128"/>
                          <a:cs typeface="Times New Roman" panose="02020603050405020304" pitchFamily="18" charset="0"/>
                        </a:rPr>
                        <a:t>貿易関連プラットフォーム（例）</a:t>
                      </a:r>
                      <a:endParaRPr lang="ja-JP" sz="1200" b="1" kern="100" dirty="0">
                        <a:solidFill>
                          <a:srgbClr val="FFFFFF"/>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nchor="ctr">
                    <a:lnL w="19050" cap="flat" cmpd="sng" algn="ctr">
                      <a:solidFill>
                        <a:schemeClr val="bg1"/>
                      </a:solidFill>
                      <a:prstDash val="solid"/>
                      <a:round/>
                      <a:headEnd type="none" w="med" len="med"/>
                      <a:tailEnd type="none" w="med" len="med"/>
                    </a:lnL>
                    <a:lnB w="28575" cap="flat" cmpd="sng" algn="ctr">
                      <a:solidFill>
                        <a:schemeClr val="bg1"/>
                      </a:solidFill>
                      <a:prstDash val="solid"/>
                      <a:round/>
                      <a:headEnd type="none" w="med" len="med"/>
                      <a:tailEnd type="none" w="med" len="med"/>
                    </a:lnB>
                    <a:solidFill>
                      <a:srgbClr val="595757"/>
                    </a:solidFill>
                  </a:tcPr>
                </a:tc>
                <a:extLst>
                  <a:ext uri="{0D108BD9-81ED-4DB2-BD59-A6C34878D82A}">
                    <a16:rowId xmlns:a16="http://schemas.microsoft.com/office/drawing/2014/main" val="1804167520"/>
                  </a:ext>
                </a:extLst>
              </a:tr>
              <a:tr h="936000">
                <a:tc>
                  <a:txBody>
                    <a:bodyPr/>
                    <a:lstStyle/>
                    <a:p>
                      <a:pPr indent="0" algn="ctr">
                        <a:lnSpc>
                          <a:spcPct val="130000"/>
                        </a:lnSpc>
                      </a:pPr>
                      <a:r>
                        <a:rPr lang="ja-JP" altLang="en-US" sz="1200" b="1"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rPr>
                        <a:t>商流系</a:t>
                      </a:r>
                      <a:endParaRPr lang="en-US" altLang="ja-JP" sz="1200" b="1"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nchor="ctr">
                    <a:lnT w="28575" cap="flat" cmpd="sng" algn="ctr">
                      <a:solidFill>
                        <a:schemeClr val="bg1"/>
                      </a:solidFill>
                      <a:prstDash val="solid"/>
                      <a:round/>
                      <a:headEnd type="none" w="med" len="med"/>
                      <a:tailEnd type="none" w="med" len="med"/>
                    </a:lnT>
                    <a:solidFill>
                      <a:srgbClr val="E6E6E6"/>
                    </a:solidFill>
                  </a:tcPr>
                </a:tc>
                <a:tc>
                  <a:txBody>
                    <a:bodyPr/>
                    <a:lstStyle/>
                    <a:p>
                      <a:pPr indent="0" algn="l">
                        <a:lnSpc>
                          <a:spcPct val="130000"/>
                        </a:lnSpc>
                      </a:pPr>
                      <a:endParaRPr lang="en-US" altLang="ja-JP" sz="1200"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lnT w="28575" cap="flat" cmpd="sng" algn="ctr">
                      <a:solidFill>
                        <a:schemeClr val="bg1"/>
                      </a:solidFill>
                      <a:prstDash val="solid"/>
                      <a:round/>
                      <a:headEnd type="none" w="med" len="med"/>
                      <a:tailEnd type="none" w="med" len="med"/>
                    </a:lnT>
                    <a:solidFill>
                      <a:srgbClr val="E6E6E6"/>
                    </a:solidFill>
                  </a:tcPr>
                </a:tc>
                <a:extLst>
                  <a:ext uri="{0D108BD9-81ED-4DB2-BD59-A6C34878D82A}">
                    <a16:rowId xmlns:a16="http://schemas.microsoft.com/office/drawing/2014/main" val="3259186005"/>
                  </a:ext>
                </a:extLst>
              </a:tr>
              <a:tr h="936000">
                <a:tc>
                  <a:txBody>
                    <a:bodyPr/>
                    <a:lstStyle/>
                    <a:p>
                      <a:pPr indent="0" algn="ctr">
                        <a:lnSpc>
                          <a:spcPct val="130000"/>
                        </a:lnSpc>
                      </a:pPr>
                      <a:r>
                        <a:rPr lang="ja-JP" altLang="en-US" sz="1200" b="1"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rPr>
                        <a:t>金流系</a:t>
                      </a:r>
                      <a:endParaRPr lang="en-US" altLang="ja-JP" sz="1200" b="1"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nchor="ctr">
                    <a:solidFill>
                      <a:srgbClr val="E6E6E6"/>
                    </a:solidFill>
                  </a:tcPr>
                </a:tc>
                <a:tc>
                  <a:txBody>
                    <a:bodyPr/>
                    <a:lstStyle/>
                    <a:p>
                      <a:pPr indent="0" algn="l">
                        <a:lnSpc>
                          <a:spcPct val="130000"/>
                        </a:lnSpc>
                      </a:pPr>
                      <a:endParaRPr lang="en-US" altLang="ja-JP" sz="1200"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solidFill>
                      <a:srgbClr val="E6E6E6"/>
                    </a:solidFill>
                  </a:tcPr>
                </a:tc>
                <a:extLst>
                  <a:ext uri="{0D108BD9-81ED-4DB2-BD59-A6C34878D82A}">
                    <a16:rowId xmlns:a16="http://schemas.microsoft.com/office/drawing/2014/main" val="2574844245"/>
                  </a:ext>
                </a:extLst>
              </a:tr>
              <a:tr h="936000">
                <a:tc>
                  <a:txBody>
                    <a:bodyPr/>
                    <a:lstStyle/>
                    <a:p>
                      <a:pPr marL="0" marR="0" lvl="0" indent="0" algn="ctr" defTabSz="1007772" rtl="0" eaLnBrk="1" fontAlgn="auto" latinLnBrk="0" hangingPunct="1">
                        <a:lnSpc>
                          <a:spcPct val="130000"/>
                        </a:lnSpc>
                        <a:spcBef>
                          <a:spcPts val="0"/>
                        </a:spcBef>
                        <a:spcAft>
                          <a:spcPts val="0"/>
                        </a:spcAft>
                        <a:buClrTx/>
                        <a:buSzTx/>
                        <a:buFontTx/>
                        <a:buNone/>
                        <a:tabLst/>
                        <a:defRPr/>
                      </a:pPr>
                      <a:r>
                        <a:rPr lang="ja-JP" altLang="en-US" sz="1200" b="1"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rPr>
                        <a:t>物流系</a:t>
                      </a:r>
                      <a:endParaRPr lang="ja-JP" sz="1200" b="1"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nchor="ctr">
                    <a:solidFill>
                      <a:srgbClr val="E6E6E6"/>
                    </a:solidFill>
                  </a:tcPr>
                </a:tc>
                <a:tc>
                  <a:txBody>
                    <a:bodyPr/>
                    <a:lstStyle/>
                    <a:p>
                      <a:pPr marL="0" marR="0" lvl="0" indent="0" algn="l" defTabSz="1007772" rtl="0" eaLnBrk="1" fontAlgn="auto" latinLnBrk="0" hangingPunct="1">
                        <a:lnSpc>
                          <a:spcPct val="130000"/>
                        </a:lnSpc>
                        <a:spcBef>
                          <a:spcPts val="0"/>
                        </a:spcBef>
                        <a:spcAft>
                          <a:spcPts val="0"/>
                        </a:spcAft>
                        <a:buClrTx/>
                        <a:buSzTx/>
                        <a:buFontTx/>
                        <a:buNone/>
                        <a:tabLst/>
                        <a:defRPr/>
                      </a:pPr>
                      <a:endParaRPr lang="ja-JP" sz="1200"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solidFill>
                      <a:srgbClr val="E6E6E6"/>
                    </a:solidFill>
                  </a:tcPr>
                </a:tc>
                <a:extLst>
                  <a:ext uri="{0D108BD9-81ED-4DB2-BD59-A6C34878D82A}">
                    <a16:rowId xmlns:a16="http://schemas.microsoft.com/office/drawing/2014/main" val="363376256"/>
                  </a:ext>
                </a:extLst>
              </a:tr>
              <a:tr h="936000">
                <a:tc>
                  <a:txBody>
                    <a:bodyPr/>
                    <a:lstStyle/>
                    <a:p>
                      <a:pPr marL="0" marR="0" lvl="0" indent="0" algn="ctr" defTabSz="1007772" rtl="0" eaLnBrk="1" fontAlgn="auto" latinLnBrk="0" hangingPunct="1">
                        <a:lnSpc>
                          <a:spcPct val="130000"/>
                        </a:lnSpc>
                        <a:spcBef>
                          <a:spcPts val="0"/>
                        </a:spcBef>
                        <a:spcAft>
                          <a:spcPts val="0"/>
                        </a:spcAft>
                        <a:buClrTx/>
                        <a:buSzTx/>
                        <a:buFontTx/>
                        <a:buNone/>
                        <a:tabLst/>
                        <a:defRPr/>
                      </a:pPr>
                      <a:r>
                        <a:rPr lang="ja-JP" altLang="en-US" sz="1200" b="1"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rPr>
                        <a:t>行政手続き</a:t>
                      </a:r>
                      <a:endParaRPr lang="ja-JP" sz="1200" b="1"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nchor="ctr">
                    <a:solidFill>
                      <a:srgbClr val="E6E6E6"/>
                    </a:solidFill>
                  </a:tcPr>
                </a:tc>
                <a:tc>
                  <a:txBody>
                    <a:bodyPr/>
                    <a:lstStyle/>
                    <a:p>
                      <a:pPr marL="0" marR="0" lvl="0" indent="0" algn="l" defTabSz="1007772" rtl="0" eaLnBrk="1" fontAlgn="auto" latinLnBrk="0" hangingPunct="1">
                        <a:lnSpc>
                          <a:spcPct val="130000"/>
                        </a:lnSpc>
                        <a:spcBef>
                          <a:spcPts val="0"/>
                        </a:spcBef>
                        <a:spcAft>
                          <a:spcPts val="0"/>
                        </a:spcAft>
                        <a:buClrTx/>
                        <a:buSzTx/>
                        <a:buFontTx/>
                        <a:buNone/>
                        <a:tabLst/>
                        <a:defRPr/>
                      </a:pPr>
                      <a:endParaRPr lang="ja-JP" sz="1200" kern="100" dirty="0">
                        <a:solidFill>
                          <a:srgbClr val="000000"/>
                        </a:solidFill>
                        <a:effectLst/>
                        <a:latin typeface="メイリオ" panose="020B0604030504040204" pitchFamily="50" charset="-128"/>
                        <a:ea typeface="メイリオ" panose="020B0604030504040204" pitchFamily="50" charset="-128"/>
                        <a:cs typeface="Times New Roman" panose="02020603050405020304" pitchFamily="18" charset="0"/>
                      </a:endParaRPr>
                    </a:p>
                  </a:txBody>
                  <a:tcPr marL="36000" marR="36000" marT="36000" marB="36000">
                    <a:solidFill>
                      <a:srgbClr val="E6E6E6"/>
                    </a:solidFill>
                  </a:tcPr>
                </a:tc>
                <a:extLst>
                  <a:ext uri="{0D108BD9-81ED-4DB2-BD59-A6C34878D82A}">
                    <a16:rowId xmlns:a16="http://schemas.microsoft.com/office/drawing/2014/main" val="4162857065"/>
                  </a:ext>
                </a:extLst>
              </a:tr>
            </a:tbl>
          </a:graphicData>
        </a:graphic>
      </p:graphicFrame>
      <p:grpSp>
        <p:nvGrpSpPr>
          <p:cNvPr id="55" name="グループ化 54">
            <a:extLst>
              <a:ext uri="{FF2B5EF4-FFF2-40B4-BE49-F238E27FC236}">
                <a16:creationId xmlns:a16="http://schemas.microsoft.com/office/drawing/2014/main" id="{9701C799-0F51-4EB8-BB07-62FB83D6AF1E}"/>
              </a:ext>
            </a:extLst>
          </p:cNvPr>
          <p:cNvGrpSpPr/>
          <p:nvPr/>
        </p:nvGrpSpPr>
        <p:grpSpPr>
          <a:xfrm>
            <a:off x="564606" y="2733844"/>
            <a:ext cx="324000" cy="3746936"/>
            <a:chOff x="564606" y="2733844"/>
            <a:chExt cx="324000" cy="3746936"/>
          </a:xfrm>
        </p:grpSpPr>
        <p:sp>
          <p:nvSpPr>
            <p:cNvPr id="56" name="正方形/長方形 55">
              <a:extLst>
                <a:ext uri="{FF2B5EF4-FFF2-40B4-BE49-F238E27FC236}">
                  <a16:creationId xmlns:a16="http://schemas.microsoft.com/office/drawing/2014/main" id="{E745789D-9333-4695-86E3-28A323B822E9}"/>
                </a:ext>
              </a:extLst>
            </p:cNvPr>
            <p:cNvSpPr/>
            <p:nvPr/>
          </p:nvSpPr>
          <p:spPr>
            <a:xfrm>
              <a:off x="564606" y="2733844"/>
              <a:ext cx="324000" cy="2803356"/>
            </a:xfrm>
            <a:prstGeom prst="rect">
              <a:avLst/>
            </a:prstGeom>
            <a:solidFill>
              <a:srgbClr val="595757"/>
            </a:solidFill>
            <a:ln>
              <a:noFill/>
            </a:ln>
          </p:spPr>
          <p:style>
            <a:lnRef idx="2">
              <a:schemeClr val="accent1">
                <a:shade val="50000"/>
              </a:schemeClr>
            </a:lnRef>
            <a:fillRef idx="1">
              <a:schemeClr val="accent1"/>
            </a:fillRef>
            <a:effectRef idx="0">
              <a:schemeClr val="accent1"/>
            </a:effectRef>
            <a:fontRef idx="minor">
              <a:schemeClr val="lt1"/>
            </a:fontRef>
          </p:style>
          <p:txBody>
            <a:bodyPr vert="horz" wrap="square" lIns="36000" tIns="36000" rIns="36000" bIns="36000" rtlCol="0" anchor="ctr" anchorCtr="0">
              <a:noAutofit/>
            </a:bodyPr>
            <a:lstStyle/>
            <a:p>
              <a:pPr algn="ctr" fontAlgn="ctr"/>
              <a:r>
                <a:rPr kumimoji="1" lang="en-US" altLang="ja-JP" sz="1400" b="1" dirty="0">
                  <a:solidFill>
                    <a:schemeClr val="bg1"/>
                  </a:solidFill>
                  <a:latin typeface="メイリオ" panose="020B0604030504040204" pitchFamily="50" charset="-128"/>
                  <a:ea typeface="メイリオ" panose="020B0604030504040204" pitchFamily="50" charset="-128"/>
                </a:rPr>
                <a:t>B </a:t>
              </a:r>
              <a:br>
                <a:rPr kumimoji="1" lang="en-US" altLang="ja-JP" sz="1400" b="1" dirty="0">
                  <a:solidFill>
                    <a:schemeClr val="bg1"/>
                  </a:solidFill>
                  <a:latin typeface="メイリオ" panose="020B0604030504040204" pitchFamily="50" charset="-128"/>
                  <a:ea typeface="メイリオ" panose="020B0604030504040204" pitchFamily="50" charset="-128"/>
                </a:rPr>
              </a:br>
              <a:r>
                <a:rPr kumimoji="1" lang="en-US" altLang="ja-JP" sz="1100" b="1" dirty="0">
                  <a:solidFill>
                    <a:schemeClr val="bg1"/>
                  </a:solidFill>
                  <a:latin typeface="メイリオ" panose="020B0604030504040204" pitchFamily="50" charset="-128"/>
                  <a:ea typeface="メイリオ" panose="020B0604030504040204" pitchFamily="50" charset="-128"/>
                </a:rPr>
                <a:t>to</a:t>
              </a:r>
              <a:br>
                <a:rPr kumimoji="1" lang="en-US" altLang="ja-JP" sz="1100" b="1" dirty="0">
                  <a:solidFill>
                    <a:schemeClr val="bg1"/>
                  </a:solidFill>
                  <a:latin typeface="メイリオ" panose="020B0604030504040204" pitchFamily="50" charset="-128"/>
                  <a:ea typeface="メイリオ" panose="020B0604030504040204" pitchFamily="50" charset="-128"/>
                </a:rPr>
              </a:br>
              <a:r>
                <a:rPr kumimoji="1" lang="en-US" altLang="ja-JP" sz="1400" b="1" dirty="0">
                  <a:solidFill>
                    <a:schemeClr val="bg1"/>
                  </a:solidFill>
                  <a:latin typeface="メイリオ" panose="020B0604030504040204" pitchFamily="50" charset="-128"/>
                  <a:ea typeface="メイリオ" panose="020B0604030504040204" pitchFamily="50" charset="-128"/>
                </a:rPr>
                <a:t>B</a:t>
              </a:r>
              <a:endParaRPr kumimoji="1" lang="ja-JP" altLang="en-US" sz="1400" b="1" dirty="0">
                <a:solidFill>
                  <a:schemeClr val="bg1"/>
                </a:solidFill>
                <a:latin typeface="メイリオ" panose="020B0604030504040204" pitchFamily="50" charset="-128"/>
                <a:ea typeface="メイリオ" panose="020B0604030504040204" pitchFamily="50" charset="-128"/>
              </a:endParaRPr>
            </a:p>
          </p:txBody>
        </p:sp>
        <p:sp>
          <p:nvSpPr>
            <p:cNvPr id="57" name="正方形/長方形 56">
              <a:extLst>
                <a:ext uri="{FF2B5EF4-FFF2-40B4-BE49-F238E27FC236}">
                  <a16:creationId xmlns:a16="http://schemas.microsoft.com/office/drawing/2014/main" id="{D34A3E9C-B171-462B-BBA3-557CCCC7FD85}"/>
                </a:ext>
              </a:extLst>
            </p:cNvPr>
            <p:cNvSpPr/>
            <p:nvPr/>
          </p:nvSpPr>
          <p:spPr>
            <a:xfrm>
              <a:off x="564606" y="5557519"/>
              <a:ext cx="324000" cy="923261"/>
            </a:xfrm>
            <a:prstGeom prst="rect">
              <a:avLst/>
            </a:prstGeom>
            <a:solidFill>
              <a:srgbClr val="595757"/>
            </a:solidFill>
            <a:ln>
              <a:noFill/>
            </a:ln>
          </p:spPr>
          <p:style>
            <a:lnRef idx="2">
              <a:schemeClr val="accent1">
                <a:shade val="50000"/>
              </a:schemeClr>
            </a:lnRef>
            <a:fillRef idx="1">
              <a:schemeClr val="accent1"/>
            </a:fillRef>
            <a:effectRef idx="0">
              <a:schemeClr val="accent1"/>
            </a:effectRef>
            <a:fontRef idx="minor">
              <a:schemeClr val="lt1"/>
            </a:fontRef>
          </p:style>
          <p:txBody>
            <a:bodyPr vert="horz" wrap="square" lIns="36000" tIns="36000" rIns="36000" bIns="36000" rtlCol="0" anchor="ctr" anchorCtr="0">
              <a:noAutofit/>
            </a:bodyPr>
            <a:lstStyle/>
            <a:p>
              <a:pPr algn="ctr" fontAlgn="ctr"/>
              <a:r>
                <a:rPr kumimoji="1" lang="en-US" altLang="ja-JP" sz="1400" b="1" dirty="0">
                  <a:solidFill>
                    <a:schemeClr val="bg1"/>
                  </a:solidFill>
                  <a:latin typeface="メイリオ" panose="020B0604030504040204" pitchFamily="50" charset="-128"/>
                  <a:ea typeface="メイリオ" panose="020B0604030504040204" pitchFamily="50" charset="-128"/>
                </a:rPr>
                <a:t>B</a:t>
              </a:r>
              <a:br>
                <a:rPr kumimoji="1" lang="en-US" altLang="ja-JP" sz="1400" b="1" dirty="0">
                  <a:solidFill>
                    <a:schemeClr val="bg1"/>
                  </a:solidFill>
                  <a:latin typeface="メイリオ" panose="020B0604030504040204" pitchFamily="50" charset="-128"/>
                  <a:ea typeface="メイリオ" panose="020B0604030504040204" pitchFamily="50" charset="-128"/>
                </a:rPr>
              </a:br>
              <a:r>
                <a:rPr kumimoji="1" lang="en-US" altLang="ja-JP" sz="1100" b="1" dirty="0">
                  <a:solidFill>
                    <a:schemeClr val="bg1"/>
                  </a:solidFill>
                  <a:latin typeface="メイリオ" panose="020B0604030504040204" pitchFamily="50" charset="-128"/>
                  <a:ea typeface="メイリオ" panose="020B0604030504040204" pitchFamily="50" charset="-128"/>
                </a:rPr>
                <a:t>to</a:t>
              </a:r>
              <a:br>
                <a:rPr kumimoji="1" lang="en-US" altLang="ja-JP" sz="1400" b="1" dirty="0">
                  <a:solidFill>
                    <a:schemeClr val="bg1"/>
                  </a:solidFill>
                  <a:latin typeface="メイリオ" panose="020B0604030504040204" pitchFamily="50" charset="-128"/>
                  <a:ea typeface="メイリオ" panose="020B0604030504040204" pitchFamily="50" charset="-128"/>
                </a:rPr>
              </a:br>
              <a:r>
                <a:rPr kumimoji="1" lang="en-US" altLang="ja-JP" sz="1400" b="1" dirty="0">
                  <a:solidFill>
                    <a:schemeClr val="bg1"/>
                  </a:solidFill>
                  <a:latin typeface="メイリオ" panose="020B0604030504040204" pitchFamily="50" charset="-128"/>
                  <a:ea typeface="メイリオ" panose="020B0604030504040204" pitchFamily="50" charset="-128"/>
                </a:rPr>
                <a:t>G</a:t>
              </a:r>
              <a:endParaRPr kumimoji="1" lang="ja-JP" altLang="en-US" sz="1400" b="1" dirty="0">
                <a:solidFill>
                  <a:schemeClr val="bg1"/>
                </a:solidFill>
                <a:latin typeface="メイリオ" panose="020B0604030504040204" pitchFamily="50" charset="-128"/>
                <a:ea typeface="メイリオ" panose="020B0604030504040204" pitchFamily="50" charset="-128"/>
              </a:endParaRPr>
            </a:p>
          </p:txBody>
        </p:sp>
      </p:grpSp>
      <p:grpSp>
        <p:nvGrpSpPr>
          <p:cNvPr id="58" name="グループ化 57">
            <a:extLst>
              <a:ext uri="{FF2B5EF4-FFF2-40B4-BE49-F238E27FC236}">
                <a16:creationId xmlns:a16="http://schemas.microsoft.com/office/drawing/2014/main" id="{D86B5396-B9C6-4C7A-8073-2ABC6C56C44E}"/>
              </a:ext>
            </a:extLst>
          </p:cNvPr>
          <p:cNvGrpSpPr/>
          <p:nvPr/>
        </p:nvGrpSpPr>
        <p:grpSpPr>
          <a:xfrm>
            <a:off x="1884770" y="2819749"/>
            <a:ext cx="6434746" cy="3459980"/>
            <a:chOff x="1884770" y="2819749"/>
            <a:chExt cx="6434746" cy="3459980"/>
          </a:xfrm>
        </p:grpSpPr>
        <p:sp>
          <p:nvSpPr>
            <p:cNvPr id="59" name="楕円 58">
              <a:extLst>
                <a:ext uri="{FF2B5EF4-FFF2-40B4-BE49-F238E27FC236}">
                  <a16:creationId xmlns:a16="http://schemas.microsoft.com/office/drawing/2014/main" id="{AEB1EE0F-6D24-4CA4-9BA3-14EE12391C5B}"/>
                </a:ext>
              </a:extLst>
            </p:cNvPr>
            <p:cNvSpPr/>
            <p:nvPr/>
          </p:nvSpPr>
          <p:spPr>
            <a:xfrm>
              <a:off x="1993892" y="5753734"/>
              <a:ext cx="904501" cy="516964"/>
            </a:xfrm>
            <a:prstGeom prst="ellipse">
              <a:avLst/>
            </a:prstGeom>
            <a:ln w="6350">
              <a:solidFill>
                <a:srgbClr val="009DD9"/>
              </a:solidFill>
            </a:ln>
          </p:spPr>
          <p:style>
            <a:lnRef idx="2">
              <a:schemeClr val="accent2">
                <a:shade val="50000"/>
              </a:schemeClr>
            </a:lnRef>
            <a:fillRef idx="1">
              <a:schemeClr val="accent2"/>
            </a:fillRef>
            <a:effectRef idx="0">
              <a:schemeClr val="accent2"/>
            </a:effectRef>
            <a:fontRef idx="minor">
              <a:schemeClr val="lt1"/>
            </a:fontRef>
          </p:style>
          <p:txBody>
            <a:bodyPr wrap="square" lIns="36000" tIns="36000" rIns="36000" bIns="36000" rtlCol="0" anchor="ctr" anchorCtr="0">
              <a:noAutofit/>
            </a:bodyPr>
            <a:lstStyle/>
            <a:p>
              <a:pPr algn="ctr"/>
              <a:r>
                <a:rPr kumimoji="1" lang="en-US" altLang="ja-JP" sz="1000" dirty="0">
                  <a:solidFill>
                    <a:schemeClr val="bg1"/>
                  </a:solidFill>
                </a:rPr>
                <a:t>NACCS</a:t>
              </a:r>
              <a:r>
                <a:rPr kumimoji="1" lang="ja-JP" altLang="en-US" sz="1000" dirty="0">
                  <a:solidFill>
                    <a:schemeClr val="bg1"/>
                  </a:solidFill>
                </a:rPr>
                <a:t>（日本）</a:t>
              </a:r>
            </a:p>
          </p:txBody>
        </p:sp>
        <p:sp>
          <p:nvSpPr>
            <p:cNvPr id="60" name="楕円 59">
              <a:extLst>
                <a:ext uri="{FF2B5EF4-FFF2-40B4-BE49-F238E27FC236}">
                  <a16:creationId xmlns:a16="http://schemas.microsoft.com/office/drawing/2014/main" id="{09F403FE-7815-42C7-9F04-2FF26B13964F}"/>
                </a:ext>
              </a:extLst>
            </p:cNvPr>
            <p:cNvSpPr/>
            <p:nvPr/>
          </p:nvSpPr>
          <p:spPr>
            <a:xfrm>
              <a:off x="7237382" y="5744937"/>
              <a:ext cx="1082134" cy="516964"/>
            </a:xfrm>
            <a:prstGeom prst="ellipse">
              <a:avLst/>
            </a:prstGeom>
            <a:ln w="6350">
              <a:solidFill>
                <a:srgbClr val="009DD9"/>
              </a:solidFill>
            </a:ln>
          </p:spPr>
          <p:style>
            <a:lnRef idx="2">
              <a:schemeClr val="accent2">
                <a:shade val="50000"/>
              </a:schemeClr>
            </a:lnRef>
            <a:fillRef idx="1">
              <a:schemeClr val="accent2"/>
            </a:fillRef>
            <a:effectRef idx="0">
              <a:schemeClr val="accent2"/>
            </a:effectRef>
            <a:fontRef idx="minor">
              <a:schemeClr val="lt1"/>
            </a:fontRef>
          </p:style>
          <p:txBody>
            <a:bodyPr wrap="none" lIns="36000" tIns="36000" rIns="36000" bIns="36000" rtlCol="0" anchor="ctr" anchorCtr="0">
              <a:noAutofit/>
            </a:bodyPr>
            <a:lstStyle/>
            <a:p>
              <a:pPr algn="ctr"/>
              <a:r>
                <a:rPr kumimoji="1" lang="en-US" altLang="ja-JP" sz="1000" dirty="0">
                  <a:solidFill>
                    <a:schemeClr val="bg1"/>
                  </a:solidFill>
                </a:rPr>
                <a:t>UNI-PASS</a:t>
              </a:r>
              <a:br>
                <a:rPr kumimoji="1" lang="en-US" altLang="ja-JP" sz="1000" dirty="0">
                  <a:solidFill>
                    <a:schemeClr val="bg1"/>
                  </a:solidFill>
                </a:rPr>
              </a:br>
              <a:r>
                <a:rPr kumimoji="1" lang="ja-JP" altLang="en-US" sz="1000" dirty="0">
                  <a:solidFill>
                    <a:schemeClr val="bg1"/>
                  </a:solidFill>
                </a:rPr>
                <a:t>（韓国）</a:t>
              </a:r>
            </a:p>
          </p:txBody>
        </p:sp>
        <p:sp>
          <p:nvSpPr>
            <p:cNvPr id="61" name="楕円 60">
              <a:extLst>
                <a:ext uri="{FF2B5EF4-FFF2-40B4-BE49-F238E27FC236}">
                  <a16:creationId xmlns:a16="http://schemas.microsoft.com/office/drawing/2014/main" id="{2C728E2E-5B66-45EC-8DB8-C5C7B40D629D}"/>
                </a:ext>
              </a:extLst>
            </p:cNvPr>
            <p:cNvSpPr/>
            <p:nvPr/>
          </p:nvSpPr>
          <p:spPr>
            <a:xfrm>
              <a:off x="3387434" y="5106200"/>
              <a:ext cx="1162160" cy="307873"/>
            </a:xfrm>
            <a:prstGeom prst="ellipse">
              <a:avLst/>
            </a:prstGeom>
            <a:ln w="6350">
              <a:solidFill>
                <a:srgbClr val="0BD0D9"/>
              </a:solidFill>
            </a:ln>
          </p:spPr>
          <p:style>
            <a:lnRef idx="2">
              <a:schemeClr val="accent3">
                <a:shade val="50000"/>
              </a:schemeClr>
            </a:lnRef>
            <a:fillRef idx="1">
              <a:schemeClr val="accent3"/>
            </a:fillRef>
            <a:effectRef idx="0">
              <a:schemeClr val="accent3"/>
            </a:effectRef>
            <a:fontRef idx="minor">
              <a:schemeClr val="lt1"/>
            </a:fontRef>
          </p:style>
          <p:txBody>
            <a:bodyPr wrap="square" lIns="36000" tIns="36000" rIns="36000" bIns="36000" rtlCol="0" anchor="ctr" anchorCtr="0">
              <a:noAutofit/>
            </a:bodyPr>
            <a:lstStyle/>
            <a:p>
              <a:pPr algn="ctr"/>
              <a:r>
                <a:rPr kumimoji="1" lang="en-US" altLang="ja-JP" sz="1000" dirty="0" err="1">
                  <a:solidFill>
                    <a:schemeClr val="bg1"/>
                  </a:solidFill>
                </a:rPr>
                <a:t>TradeLens</a:t>
              </a:r>
              <a:endParaRPr kumimoji="1" lang="ja-JP" altLang="en-US" sz="1000" dirty="0">
                <a:solidFill>
                  <a:schemeClr val="bg1"/>
                </a:solidFill>
              </a:endParaRPr>
            </a:p>
          </p:txBody>
        </p:sp>
        <p:sp>
          <p:nvSpPr>
            <p:cNvPr id="62" name="楕円 61">
              <a:extLst>
                <a:ext uri="{FF2B5EF4-FFF2-40B4-BE49-F238E27FC236}">
                  <a16:creationId xmlns:a16="http://schemas.microsoft.com/office/drawing/2014/main" id="{B2118ECE-C984-4EC0-90E8-63F16746736E}"/>
                </a:ext>
              </a:extLst>
            </p:cNvPr>
            <p:cNvSpPr/>
            <p:nvPr/>
          </p:nvSpPr>
          <p:spPr>
            <a:xfrm>
              <a:off x="4960202" y="4978382"/>
              <a:ext cx="1276536" cy="516964"/>
            </a:xfrm>
            <a:prstGeom prst="ellipse">
              <a:avLst/>
            </a:prstGeom>
            <a:ln w="6350">
              <a:solidFill>
                <a:srgbClr val="0BD0D9"/>
              </a:solidFill>
            </a:ln>
          </p:spPr>
          <p:style>
            <a:lnRef idx="2">
              <a:schemeClr val="accent3">
                <a:shade val="50000"/>
              </a:schemeClr>
            </a:lnRef>
            <a:fillRef idx="1">
              <a:schemeClr val="accent3"/>
            </a:fillRef>
            <a:effectRef idx="0">
              <a:schemeClr val="accent3"/>
            </a:effectRef>
            <a:fontRef idx="minor">
              <a:schemeClr val="lt1"/>
            </a:fontRef>
          </p:style>
          <p:txBody>
            <a:bodyPr wrap="none" lIns="36000" tIns="36000" rIns="36000" bIns="36000" rtlCol="0" anchor="ctr" anchorCtr="0">
              <a:noAutofit/>
            </a:bodyPr>
            <a:lstStyle/>
            <a:p>
              <a:pPr algn="ctr"/>
              <a:r>
                <a:rPr kumimoji="1" lang="en-US" altLang="ja-JP" sz="1000" dirty="0">
                  <a:solidFill>
                    <a:schemeClr val="bg1"/>
                  </a:solidFill>
                </a:rPr>
                <a:t>Port</a:t>
              </a:r>
              <a:r>
                <a:rPr kumimoji="1" lang="ja-JP" altLang="en-US" sz="1000" dirty="0">
                  <a:solidFill>
                    <a:schemeClr val="bg1"/>
                  </a:solidFill>
                </a:rPr>
                <a:t>ｎ</a:t>
              </a:r>
              <a:r>
                <a:rPr kumimoji="1" lang="en-US" altLang="ja-JP" sz="1000" dirty="0">
                  <a:solidFill>
                    <a:schemeClr val="bg1"/>
                  </a:solidFill>
                </a:rPr>
                <a:t>et</a:t>
              </a:r>
              <a:br>
                <a:rPr kumimoji="1" lang="en-US" altLang="ja-JP" sz="1000" dirty="0">
                  <a:solidFill>
                    <a:schemeClr val="bg1"/>
                  </a:solidFill>
                </a:rPr>
              </a:br>
              <a:r>
                <a:rPr kumimoji="1" lang="ja-JP" altLang="en-US" sz="1000" dirty="0">
                  <a:solidFill>
                    <a:schemeClr val="bg1"/>
                  </a:solidFill>
                </a:rPr>
                <a:t>（シンガポール）</a:t>
              </a:r>
            </a:p>
          </p:txBody>
        </p:sp>
        <p:sp>
          <p:nvSpPr>
            <p:cNvPr id="63" name="楕円 62">
              <a:extLst>
                <a:ext uri="{FF2B5EF4-FFF2-40B4-BE49-F238E27FC236}">
                  <a16:creationId xmlns:a16="http://schemas.microsoft.com/office/drawing/2014/main" id="{5ECEF9CF-C894-4D53-A7DF-20B365A5110D}"/>
                </a:ext>
              </a:extLst>
            </p:cNvPr>
            <p:cNvSpPr/>
            <p:nvPr/>
          </p:nvSpPr>
          <p:spPr>
            <a:xfrm>
              <a:off x="3848438" y="2821532"/>
              <a:ext cx="1315531" cy="735032"/>
            </a:xfrm>
            <a:prstGeom prst="ellipse">
              <a:avLst/>
            </a:prstGeom>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ja-JP" altLang="en-US" sz="1000" dirty="0">
                  <a:solidFill>
                    <a:schemeClr val="bg1"/>
                  </a:solidFill>
                  <a:latin typeface="メイリオ" panose="020B0604030504040204" pitchFamily="50" charset="-128"/>
                  <a:ea typeface="メイリオ" panose="020B0604030504040204" pitchFamily="50" charset="-128"/>
                </a:rPr>
                <a:t>＜国内＞</a:t>
              </a:r>
              <a:br>
                <a:rPr kumimoji="1" lang="en-US" altLang="ja-JP" sz="1000" dirty="0">
                  <a:solidFill>
                    <a:schemeClr val="bg1"/>
                  </a:solidFill>
                  <a:latin typeface="メイリオ" panose="020B0604030504040204" pitchFamily="50" charset="-128"/>
                  <a:ea typeface="メイリオ" panose="020B0604030504040204" pitchFamily="50" charset="-128"/>
                </a:rPr>
              </a:br>
              <a:r>
                <a:rPr kumimoji="1" lang="en-US" altLang="ja-JP" sz="1000" dirty="0">
                  <a:solidFill>
                    <a:schemeClr val="bg1"/>
                  </a:solidFill>
                  <a:latin typeface="メイリオ" panose="020B0604030504040204" pitchFamily="50" charset="-128"/>
                  <a:ea typeface="メイリオ" panose="020B0604030504040204" pitchFamily="50" charset="-128"/>
                </a:rPr>
                <a:t>Open21</a:t>
              </a:r>
              <a:r>
                <a:rPr kumimoji="1" lang="ja-JP" altLang="en-US" sz="1000" dirty="0">
                  <a:solidFill>
                    <a:schemeClr val="bg1"/>
                  </a:solidFill>
                  <a:latin typeface="メイリオ" panose="020B0604030504040204" pitchFamily="50" charset="-128"/>
                  <a:ea typeface="メイリオ" panose="020B0604030504040204" pitchFamily="50" charset="-128"/>
                </a:rPr>
                <a:t>システムズ</a:t>
              </a:r>
              <a:br>
                <a:rPr kumimoji="1" lang="en-US" altLang="ja-JP" sz="1000" dirty="0">
                  <a:solidFill>
                    <a:schemeClr val="bg1"/>
                  </a:solidFill>
                  <a:latin typeface="メイリオ" panose="020B0604030504040204" pitchFamily="50" charset="-128"/>
                  <a:ea typeface="メイリオ" panose="020B0604030504040204" pitchFamily="50" charset="-128"/>
                </a:rPr>
              </a:br>
              <a:r>
                <a:rPr kumimoji="1" lang="ja-JP" altLang="en-US" sz="1000" dirty="0">
                  <a:solidFill>
                    <a:schemeClr val="bg1"/>
                  </a:solidFill>
                  <a:latin typeface="メイリオ" panose="020B0604030504040204" pitchFamily="50" charset="-128"/>
                  <a:ea typeface="メイリオ" panose="020B0604030504040204" pitchFamily="50" charset="-128"/>
                </a:rPr>
                <a:t>（鉄鋼業界の</a:t>
              </a:r>
              <a:br>
                <a:rPr kumimoji="1" lang="en-US" altLang="ja-JP" sz="1000" dirty="0">
                  <a:solidFill>
                    <a:schemeClr val="bg1"/>
                  </a:solidFill>
                  <a:latin typeface="メイリオ" panose="020B0604030504040204" pitchFamily="50" charset="-128"/>
                  <a:ea typeface="メイリオ" panose="020B0604030504040204" pitchFamily="50" charset="-128"/>
                </a:rPr>
              </a:br>
              <a:r>
                <a:rPr kumimoji="1" lang="ja-JP" altLang="en-US" sz="1000" dirty="0">
                  <a:solidFill>
                    <a:schemeClr val="bg1"/>
                  </a:solidFill>
                  <a:latin typeface="メイリオ" panose="020B0604030504040204" pitchFamily="50" charset="-128"/>
                  <a:ea typeface="メイリオ" panose="020B0604030504040204" pitchFamily="50" charset="-128"/>
                </a:rPr>
                <a:t>受発注</a:t>
              </a:r>
              <a:r>
                <a:rPr kumimoji="1" lang="en-US" altLang="ja-JP" sz="1000" dirty="0">
                  <a:solidFill>
                    <a:schemeClr val="bg1"/>
                  </a:solidFill>
                  <a:latin typeface="メイリオ" panose="020B0604030504040204" pitchFamily="50" charset="-128"/>
                  <a:ea typeface="メイリオ" panose="020B0604030504040204" pitchFamily="50" charset="-128"/>
                </a:rPr>
                <a:t>PF</a:t>
              </a:r>
              <a:r>
                <a:rPr kumimoji="1" lang="ja-JP" altLang="en-US" sz="1000" dirty="0">
                  <a:solidFill>
                    <a:schemeClr val="bg1"/>
                  </a:solidFill>
                  <a:latin typeface="メイリオ" panose="020B0604030504040204" pitchFamily="50" charset="-128"/>
                  <a:ea typeface="メイリオ" panose="020B0604030504040204" pitchFamily="50" charset="-128"/>
                </a:rPr>
                <a:t>）</a:t>
              </a:r>
            </a:p>
          </p:txBody>
        </p:sp>
        <p:sp>
          <p:nvSpPr>
            <p:cNvPr id="64" name="楕円 63">
              <a:extLst>
                <a:ext uri="{FF2B5EF4-FFF2-40B4-BE49-F238E27FC236}">
                  <a16:creationId xmlns:a16="http://schemas.microsoft.com/office/drawing/2014/main" id="{DBE25207-5BBC-4546-AB26-FB10A9369084}"/>
                </a:ext>
              </a:extLst>
            </p:cNvPr>
            <p:cNvSpPr/>
            <p:nvPr/>
          </p:nvSpPr>
          <p:spPr>
            <a:xfrm>
              <a:off x="2211036" y="2819749"/>
              <a:ext cx="1315531" cy="735032"/>
            </a:xfrm>
            <a:prstGeom prst="ellipse">
              <a:avLst/>
            </a:prstGeom>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ja-JP" altLang="en-US" sz="1000" dirty="0">
                  <a:solidFill>
                    <a:schemeClr val="bg1"/>
                  </a:solidFill>
                  <a:latin typeface="メイリオ" panose="020B0604030504040204" pitchFamily="50" charset="-128"/>
                  <a:ea typeface="メイリオ" panose="020B0604030504040204" pitchFamily="50" charset="-128"/>
                </a:rPr>
                <a:t>＜国内＞</a:t>
              </a:r>
              <a:br>
                <a:rPr kumimoji="1" lang="en-US" altLang="ja-JP" sz="1000" dirty="0">
                  <a:solidFill>
                    <a:schemeClr val="bg1"/>
                  </a:solidFill>
                  <a:latin typeface="メイリオ" panose="020B0604030504040204" pitchFamily="50" charset="-128"/>
                  <a:ea typeface="メイリオ" panose="020B0604030504040204" pitchFamily="50" charset="-128"/>
                </a:rPr>
              </a:br>
              <a:r>
                <a:rPr kumimoji="1" lang="en-US" altLang="ja-JP" sz="1000" dirty="0">
                  <a:solidFill>
                    <a:schemeClr val="bg1"/>
                  </a:solidFill>
                  <a:latin typeface="メイリオ" panose="020B0604030504040204" pitchFamily="50" charset="-128"/>
                  <a:ea typeface="メイリオ" panose="020B0604030504040204" pitchFamily="50" charset="-128"/>
                </a:rPr>
                <a:t>JAFTAS</a:t>
              </a:r>
              <a:br>
                <a:rPr kumimoji="1" lang="en-US" altLang="ja-JP" sz="1000" dirty="0">
                  <a:solidFill>
                    <a:schemeClr val="bg1"/>
                  </a:solidFill>
                  <a:latin typeface="メイリオ" panose="020B0604030504040204" pitchFamily="50" charset="-128"/>
                  <a:ea typeface="メイリオ" panose="020B0604030504040204" pitchFamily="50" charset="-128"/>
                </a:rPr>
              </a:br>
              <a:r>
                <a:rPr kumimoji="1" lang="ja-JP" altLang="en-US" sz="1000" dirty="0">
                  <a:solidFill>
                    <a:schemeClr val="bg1"/>
                  </a:solidFill>
                  <a:latin typeface="メイリオ" panose="020B0604030504040204" pitchFamily="50" charset="-128"/>
                  <a:ea typeface="メイリオ" panose="020B0604030504040204" pitchFamily="50" charset="-128"/>
                </a:rPr>
                <a:t>（自動車業界の原産性</a:t>
              </a:r>
              <a:br>
                <a:rPr kumimoji="1" lang="en-US" altLang="ja-JP" sz="1000" dirty="0">
                  <a:solidFill>
                    <a:schemeClr val="bg1"/>
                  </a:solidFill>
                  <a:latin typeface="メイリオ" panose="020B0604030504040204" pitchFamily="50" charset="-128"/>
                  <a:ea typeface="メイリオ" panose="020B0604030504040204" pitchFamily="50" charset="-128"/>
                </a:rPr>
              </a:br>
              <a:r>
                <a:rPr kumimoji="1" lang="ja-JP" altLang="en-US" sz="1000" dirty="0">
                  <a:solidFill>
                    <a:schemeClr val="bg1"/>
                  </a:solidFill>
                  <a:latin typeface="メイリオ" panose="020B0604030504040204" pitchFamily="50" charset="-128"/>
                  <a:ea typeface="メイリオ" panose="020B0604030504040204" pitchFamily="50" charset="-128"/>
                </a:rPr>
                <a:t>調査支援</a:t>
              </a:r>
              <a:r>
                <a:rPr kumimoji="1" lang="en-US" altLang="ja-JP" sz="1000" dirty="0">
                  <a:solidFill>
                    <a:schemeClr val="bg1"/>
                  </a:solidFill>
                  <a:latin typeface="メイリオ" panose="020B0604030504040204" pitchFamily="50" charset="-128"/>
                  <a:ea typeface="メイリオ" panose="020B0604030504040204" pitchFamily="50" charset="-128"/>
                </a:rPr>
                <a:t>PF</a:t>
              </a:r>
              <a:r>
                <a:rPr kumimoji="1" lang="ja-JP" altLang="en-US" sz="1000" dirty="0">
                  <a:solidFill>
                    <a:schemeClr val="bg1"/>
                  </a:solidFill>
                  <a:latin typeface="メイリオ" panose="020B0604030504040204" pitchFamily="50" charset="-128"/>
                  <a:ea typeface="メイリオ" panose="020B0604030504040204" pitchFamily="50" charset="-128"/>
                </a:rPr>
                <a:t>）</a:t>
              </a:r>
              <a:endParaRPr kumimoji="1" lang="en-US" altLang="ja-JP" sz="1000" dirty="0">
                <a:solidFill>
                  <a:schemeClr val="bg1"/>
                </a:solidFill>
                <a:latin typeface="メイリオ" panose="020B0604030504040204" pitchFamily="50" charset="-128"/>
                <a:ea typeface="メイリオ" panose="020B0604030504040204" pitchFamily="50" charset="-128"/>
              </a:endParaRPr>
            </a:p>
          </p:txBody>
        </p:sp>
        <p:sp>
          <p:nvSpPr>
            <p:cNvPr id="65" name="楕円 64">
              <a:extLst>
                <a:ext uri="{FF2B5EF4-FFF2-40B4-BE49-F238E27FC236}">
                  <a16:creationId xmlns:a16="http://schemas.microsoft.com/office/drawing/2014/main" id="{5C9B3B03-8399-4BBC-9284-F3A159BA4850}"/>
                </a:ext>
              </a:extLst>
            </p:cNvPr>
            <p:cNvSpPr/>
            <p:nvPr/>
          </p:nvSpPr>
          <p:spPr>
            <a:xfrm>
              <a:off x="4206216" y="3827649"/>
              <a:ext cx="1209663" cy="307873"/>
            </a:xfrm>
            <a:prstGeom prst="ellipse">
              <a:avLst/>
            </a:prstGeom>
            <a:solidFill>
              <a:schemeClr val="accent4"/>
            </a:solidFill>
            <a:ln>
              <a:solidFill>
                <a:srgbClr val="10CF9B"/>
              </a:solidFill>
            </a:ln>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en-US" altLang="ja-JP" sz="1000" dirty="0">
                  <a:solidFill>
                    <a:schemeClr val="bg1"/>
                  </a:solidFill>
                  <a:latin typeface="メイリオ" panose="020B0604030504040204" pitchFamily="50" charset="-128"/>
                  <a:ea typeface="メイリオ" panose="020B0604030504040204" pitchFamily="50" charset="-128"/>
                </a:rPr>
                <a:t>Marco Polo</a:t>
              </a:r>
              <a:endParaRPr kumimoji="1" lang="ja-JP" altLang="en-US" sz="1000" dirty="0">
                <a:solidFill>
                  <a:schemeClr val="bg1"/>
                </a:solidFill>
                <a:latin typeface="メイリオ" panose="020B0604030504040204" pitchFamily="50" charset="-128"/>
                <a:ea typeface="メイリオ" panose="020B0604030504040204" pitchFamily="50" charset="-128"/>
              </a:endParaRPr>
            </a:p>
          </p:txBody>
        </p:sp>
        <p:sp>
          <p:nvSpPr>
            <p:cNvPr id="66" name="楕円 65">
              <a:extLst>
                <a:ext uri="{FF2B5EF4-FFF2-40B4-BE49-F238E27FC236}">
                  <a16:creationId xmlns:a16="http://schemas.microsoft.com/office/drawing/2014/main" id="{C0C5B8E7-DEAC-41A9-8451-0FBFFE89420D}"/>
                </a:ext>
              </a:extLst>
            </p:cNvPr>
            <p:cNvSpPr/>
            <p:nvPr/>
          </p:nvSpPr>
          <p:spPr>
            <a:xfrm>
              <a:off x="5616197" y="3809639"/>
              <a:ext cx="999810" cy="307873"/>
            </a:xfrm>
            <a:prstGeom prst="ellipse">
              <a:avLst/>
            </a:prstGeom>
            <a:solidFill>
              <a:schemeClr val="accent4"/>
            </a:solidFill>
            <a:ln>
              <a:solidFill>
                <a:srgbClr val="10CF9B"/>
              </a:solidFill>
            </a:ln>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en-US" altLang="ja-JP" sz="1000" dirty="0" err="1">
                  <a:solidFill>
                    <a:schemeClr val="bg1"/>
                  </a:solidFill>
                  <a:latin typeface="メイリオ" panose="020B0604030504040204" pitchFamily="50" charset="-128"/>
                  <a:ea typeface="メイリオ" panose="020B0604030504040204" pitchFamily="50" charset="-128"/>
                </a:rPr>
                <a:t>Komgo</a:t>
              </a:r>
              <a:endParaRPr kumimoji="1" lang="ja-JP" altLang="en-US" sz="1000" dirty="0">
                <a:solidFill>
                  <a:schemeClr val="bg1"/>
                </a:solidFill>
                <a:latin typeface="メイリオ" panose="020B0604030504040204" pitchFamily="50" charset="-128"/>
                <a:ea typeface="メイリオ" panose="020B0604030504040204" pitchFamily="50" charset="-128"/>
              </a:endParaRPr>
            </a:p>
          </p:txBody>
        </p:sp>
        <p:sp>
          <p:nvSpPr>
            <p:cNvPr id="67" name="楕円 66">
              <a:extLst>
                <a:ext uri="{FF2B5EF4-FFF2-40B4-BE49-F238E27FC236}">
                  <a16:creationId xmlns:a16="http://schemas.microsoft.com/office/drawing/2014/main" id="{9712B211-FC7B-473C-A699-8D8AD469AD6B}"/>
                </a:ext>
              </a:extLst>
            </p:cNvPr>
            <p:cNvSpPr/>
            <p:nvPr/>
          </p:nvSpPr>
          <p:spPr>
            <a:xfrm>
              <a:off x="6075974" y="4175360"/>
              <a:ext cx="999810" cy="307873"/>
            </a:xfrm>
            <a:prstGeom prst="ellipse">
              <a:avLst/>
            </a:prstGeom>
            <a:solidFill>
              <a:schemeClr val="accent4"/>
            </a:solidFill>
            <a:ln>
              <a:solidFill>
                <a:srgbClr val="10CF9B"/>
              </a:solidFill>
            </a:ln>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en-US" altLang="ja-JP" sz="1000" dirty="0">
                  <a:solidFill>
                    <a:schemeClr val="bg1"/>
                  </a:solidFill>
                  <a:latin typeface="メイリオ" panose="020B0604030504040204" pitchFamily="50" charset="-128"/>
                  <a:ea typeface="メイリオ" panose="020B0604030504040204" pitchFamily="50" charset="-128"/>
                </a:rPr>
                <a:t>Contour</a:t>
              </a:r>
              <a:endParaRPr kumimoji="1" lang="ja-JP" altLang="en-US" sz="1000" dirty="0">
                <a:solidFill>
                  <a:schemeClr val="bg1"/>
                </a:solidFill>
                <a:latin typeface="メイリオ" panose="020B0604030504040204" pitchFamily="50" charset="-128"/>
                <a:ea typeface="メイリオ" panose="020B0604030504040204" pitchFamily="50" charset="-128"/>
              </a:endParaRPr>
            </a:p>
          </p:txBody>
        </p:sp>
        <p:sp>
          <p:nvSpPr>
            <p:cNvPr id="68" name="楕円 67">
              <a:extLst>
                <a:ext uri="{FF2B5EF4-FFF2-40B4-BE49-F238E27FC236}">
                  <a16:creationId xmlns:a16="http://schemas.microsoft.com/office/drawing/2014/main" id="{0BC4B887-5A1D-4847-944E-2481C71A660E}"/>
                </a:ext>
              </a:extLst>
            </p:cNvPr>
            <p:cNvSpPr/>
            <p:nvPr/>
          </p:nvSpPr>
          <p:spPr>
            <a:xfrm>
              <a:off x="5974683" y="4742047"/>
              <a:ext cx="864472" cy="307873"/>
            </a:xfrm>
            <a:prstGeom prst="ellipse">
              <a:avLst/>
            </a:prstGeom>
            <a:ln w="6350">
              <a:solidFill>
                <a:srgbClr val="0BD0D9"/>
              </a:solidFill>
            </a:ln>
          </p:spPr>
          <p:style>
            <a:lnRef idx="2">
              <a:schemeClr val="accent3">
                <a:shade val="50000"/>
              </a:schemeClr>
            </a:lnRef>
            <a:fillRef idx="1">
              <a:schemeClr val="accent3"/>
            </a:fillRef>
            <a:effectRef idx="0">
              <a:schemeClr val="accent3"/>
            </a:effectRef>
            <a:fontRef idx="minor">
              <a:schemeClr val="lt1"/>
            </a:fontRef>
          </p:style>
          <p:txBody>
            <a:bodyPr wrap="square" lIns="36000" tIns="36000" rIns="36000" bIns="36000" rtlCol="0" anchor="ctr" anchorCtr="0">
              <a:noAutofit/>
            </a:bodyPr>
            <a:lstStyle/>
            <a:p>
              <a:pPr algn="ctr"/>
              <a:r>
                <a:rPr kumimoji="1" lang="en-US" altLang="ja-JP" sz="1000" dirty="0" err="1">
                  <a:solidFill>
                    <a:schemeClr val="bg1"/>
                  </a:solidFill>
                </a:rPr>
                <a:t>CargoX</a:t>
              </a:r>
              <a:endParaRPr kumimoji="1" lang="ja-JP" altLang="en-US" sz="1000" dirty="0">
                <a:solidFill>
                  <a:schemeClr val="bg1"/>
                </a:solidFill>
              </a:endParaRPr>
            </a:p>
          </p:txBody>
        </p:sp>
        <p:sp>
          <p:nvSpPr>
            <p:cNvPr id="69" name="楕円 68">
              <a:extLst>
                <a:ext uri="{FF2B5EF4-FFF2-40B4-BE49-F238E27FC236}">
                  <a16:creationId xmlns:a16="http://schemas.microsoft.com/office/drawing/2014/main" id="{130D74BE-1BA8-413E-95B1-3EC1BE43AC3E}"/>
                </a:ext>
              </a:extLst>
            </p:cNvPr>
            <p:cNvSpPr/>
            <p:nvPr/>
          </p:nvSpPr>
          <p:spPr>
            <a:xfrm>
              <a:off x="3712821" y="5762765"/>
              <a:ext cx="910070" cy="516964"/>
            </a:xfrm>
            <a:prstGeom prst="ellipse">
              <a:avLst/>
            </a:prstGeom>
            <a:ln w="6350">
              <a:solidFill>
                <a:srgbClr val="009DD9"/>
              </a:solidFill>
            </a:ln>
          </p:spPr>
          <p:style>
            <a:lnRef idx="2">
              <a:schemeClr val="accent2">
                <a:shade val="50000"/>
              </a:schemeClr>
            </a:lnRef>
            <a:fillRef idx="1">
              <a:schemeClr val="accent2"/>
            </a:fillRef>
            <a:effectRef idx="0">
              <a:schemeClr val="accent2"/>
            </a:effectRef>
            <a:fontRef idx="minor">
              <a:schemeClr val="lt1"/>
            </a:fontRef>
          </p:style>
          <p:txBody>
            <a:bodyPr wrap="none" lIns="36000" tIns="36000" rIns="36000" bIns="36000" rtlCol="0" anchor="ctr" anchorCtr="0">
              <a:noAutofit/>
            </a:bodyPr>
            <a:lstStyle/>
            <a:p>
              <a:pPr algn="ctr"/>
              <a:r>
                <a:rPr kumimoji="1" lang="ja-JP" altLang="en-US" sz="1000" dirty="0">
                  <a:solidFill>
                    <a:schemeClr val="bg1"/>
                  </a:solidFill>
                </a:rPr>
                <a:t>マレーシア</a:t>
              </a:r>
              <a:br>
                <a:rPr kumimoji="1" lang="en-US" altLang="ja-JP" sz="1000" dirty="0">
                  <a:solidFill>
                    <a:schemeClr val="bg1"/>
                  </a:solidFill>
                </a:rPr>
              </a:br>
              <a:r>
                <a:rPr kumimoji="1" lang="ja-JP" altLang="en-US" sz="1000" dirty="0">
                  <a:solidFill>
                    <a:schemeClr val="bg1"/>
                  </a:solidFill>
                </a:rPr>
                <a:t>関税局</a:t>
              </a:r>
            </a:p>
          </p:txBody>
        </p:sp>
        <p:sp>
          <p:nvSpPr>
            <p:cNvPr id="70" name="楕円 69">
              <a:extLst>
                <a:ext uri="{FF2B5EF4-FFF2-40B4-BE49-F238E27FC236}">
                  <a16:creationId xmlns:a16="http://schemas.microsoft.com/office/drawing/2014/main" id="{431825E5-815E-4E50-9833-1001602B9C80}"/>
                </a:ext>
              </a:extLst>
            </p:cNvPr>
            <p:cNvSpPr/>
            <p:nvPr/>
          </p:nvSpPr>
          <p:spPr>
            <a:xfrm>
              <a:off x="4698527" y="5762765"/>
              <a:ext cx="1032909" cy="516964"/>
            </a:xfrm>
            <a:prstGeom prst="ellipse">
              <a:avLst/>
            </a:prstGeom>
            <a:ln w="6350">
              <a:solidFill>
                <a:srgbClr val="009DD9"/>
              </a:solidFill>
            </a:ln>
          </p:spPr>
          <p:style>
            <a:lnRef idx="2">
              <a:schemeClr val="accent2">
                <a:shade val="50000"/>
              </a:schemeClr>
            </a:lnRef>
            <a:fillRef idx="1">
              <a:schemeClr val="accent2"/>
            </a:fillRef>
            <a:effectRef idx="0">
              <a:schemeClr val="accent2"/>
            </a:effectRef>
            <a:fontRef idx="minor">
              <a:schemeClr val="lt1"/>
            </a:fontRef>
          </p:style>
          <p:txBody>
            <a:bodyPr wrap="none" lIns="36000" tIns="36000" rIns="36000" bIns="36000" rtlCol="0" anchor="ctr" anchorCtr="0">
              <a:noAutofit/>
            </a:bodyPr>
            <a:lstStyle/>
            <a:p>
              <a:pPr algn="ctr"/>
              <a:r>
                <a:rPr kumimoji="1" lang="ja-JP" altLang="en-US" sz="1000" dirty="0">
                  <a:solidFill>
                    <a:schemeClr val="bg1"/>
                  </a:solidFill>
                </a:rPr>
                <a:t>インドネシア</a:t>
              </a:r>
              <a:br>
                <a:rPr kumimoji="1" lang="en-US" altLang="ja-JP" sz="1000" dirty="0">
                  <a:solidFill>
                    <a:schemeClr val="bg1"/>
                  </a:solidFill>
                </a:rPr>
              </a:br>
              <a:r>
                <a:rPr kumimoji="1" lang="ja-JP" altLang="en-US" sz="1000" dirty="0">
                  <a:solidFill>
                    <a:schemeClr val="bg1"/>
                  </a:solidFill>
                </a:rPr>
                <a:t>関税局</a:t>
              </a:r>
            </a:p>
          </p:txBody>
        </p:sp>
        <p:sp>
          <p:nvSpPr>
            <p:cNvPr id="71" name="楕円 70">
              <a:extLst>
                <a:ext uri="{FF2B5EF4-FFF2-40B4-BE49-F238E27FC236}">
                  <a16:creationId xmlns:a16="http://schemas.microsoft.com/office/drawing/2014/main" id="{703E714A-F5B0-4E3C-A19F-0C1C17833E18}"/>
                </a:ext>
              </a:extLst>
            </p:cNvPr>
            <p:cNvSpPr/>
            <p:nvPr/>
          </p:nvSpPr>
          <p:spPr>
            <a:xfrm>
              <a:off x="5812470" y="5762765"/>
              <a:ext cx="1309004" cy="516964"/>
            </a:xfrm>
            <a:prstGeom prst="ellipse">
              <a:avLst/>
            </a:prstGeom>
            <a:ln w="6350">
              <a:solidFill>
                <a:srgbClr val="009DD9"/>
              </a:solidFill>
            </a:ln>
          </p:spPr>
          <p:style>
            <a:lnRef idx="2">
              <a:schemeClr val="accent2">
                <a:shade val="50000"/>
              </a:schemeClr>
            </a:lnRef>
            <a:fillRef idx="1">
              <a:schemeClr val="accent2"/>
            </a:fillRef>
            <a:effectRef idx="0">
              <a:schemeClr val="accent2"/>
            </a:effectRef>
            <a:fontRef idx="minor">
              <a:schemeClr val="lt1"/>
            </a:fontRef>
          </p:style>
          <p:txBody>
            <a:bodyPr wrap="square" lIns="36000" tIns="36000" rIns="36000" bIns="36000" rtlCol="0" anchor="ctr" anchorCtr="0">
              <a:noAutofit/>
            </a:bodyPr>
            <a:lstStyle/>
            <a:p>
              <a:pPr algn="ctr"/>
              <a:r>
                <a:rPr kumimoji="1" lang="en-US" altLang="ja-JP" sz="1000" dirty="0">
                  <a:solidFill>
                    <a:schemeClr val="bg1"/>
                  </a:solidFill>
                </a:rPr>
                <a:t>NTP</a:t>
              </a:r>
            </a:p>
            <a:p>
              <a:pPr algn="ctr"/>
              <a:r>
                <a:rPr kumimoji="1" lang="ja-JP" altLang="en-US" sz="1000" dirty="0">
                  <a:solidFill>
                    <a:schemeClr val="bg1"/>
                  </a:solidFill>
                </a:rPr>
                <a:t>（シンガポール）</a:t>
              </a:r>
            </a:p>
          </p:txBody>
        </p:sp>
        <p:sp>
          <p:nvSpPr>
            <p:cNvPr id="87" name="楕円 86">
              <a:extLst>
                <a:ext uri="{FF2B5EF4-FFF2-40B4-BE49-F238E27FC236}">
                  <a16:creationId xmlns:a16="http://schemas.microsoft.com/office/drawing/2014/main" id="{DA4B8FD9-FF6C-4BAB-A0EE-84EA5BBC3A9D}"/>
                </a:ext>
              </a:extLst>
            </p:cNvPr>
            <p:cNvSpPr/>
            <p:nvPr/>
          </p:nvSpPr>
          <p:spPr>
            <a:xfrm>
              <a:off x="2998001" y="5762765"/>
              <a:ext cx="645678" cy="516964"/>
            </a:xfrm>
            <a:prstGeom prst="ellipse">
              <a:avLst/>
            </a:prstGeom>
            <a:ln w="6350">
              <a:solidFill>
                <a:srgbClr val="009DD9"/>
              </a:solidFill>
            </a:ln>
          </p:spPr>
          <p:style>
            <a:lnRef idx="2">
              <a:schemeClr val="accent2">
                <a:shade val="50000"/>
              </a:schemeClr>
            </a:lnRef>
            <a:fillRef idx="1">
              <a:schemeClr val="accent2"/>
            </a:fillRef>
            <a:effectRef idx="0">
              <a:schemeClr val="accent2"/>
            </a:effectRef>
            <a:fontRef idx="minor">
              <a:schemeClr val="lt1"/>
            </a:fontRef>
          </p:style>
          <p:txBody>
            <a:bodyPr wrap="square" lIns="36000" tIns="36000" rIns="36000" bIns="36000" rtlCol="0" anchor="ctr" anchorCtr="0">
              <a:noAutofit/>
            </a:bodyPr>
            <a:lstStyle/>
            <a:p>
              <a:pPr algn="ctr"/>
              <a:r>
                <a:rPr kumimoji="1" lang="ja-JP" altLang="en-US" sz="1000" dirty="0">
                  <a:solidFill>
                    <a:schemeClr val="bg1"/>
                  </a:solidFill>
                </a:rPr>
                <a:t>タイ</a:t>
              </a:r>
              <a:endParaRPr kumimoji="1" lang="en-US" altLang="ja-JP" sz="1000" dirty="0">
                <a:solidFill>
                  <a:schemeClr val="bg1"/>
                </a:solidFill>
              </a:endParaRPr>
            </a:p>
            <a:p>
              <a:pPr algn="ctr"/>
              <a:r>
                <a:rPr kumimoji="1" lang="ja-JP" altLang="en-US" sz="1000" dirty="0">
                  <a:solidFill>
                    <a:schemeClr val="bg1"/>
                  </a:solidFill>
                </a:rPr>
                <a:t>関税局</a:t>
              </a:r>
            </a:p>
          </p:txBody>
        </p:sp>
        <p:sp>
          <p:nvSpPr>
            <p:cNvPr id="88" name="楕円 87">
              <a:extLst>
                <a:ext uri="{FF2B5EF4-FFF2-40B4-BE49-F238E27FC236}">
                  <a16:creationId xmlns:a16="http://schemas.microsoft.com/office/drawing/2014/main" id="{099014C3-A3FE-45FA-A682-4669A4CD34ED}"/>
                </a:ext>
              </a:extLst>
            </p:cNvPr>
            <p:cNvSpPr/>
            <p:nvPr/>
          </p:nvSpPr>
          <p:spPr>
            <a:xfrm>
              <a:off x="6376376" y="5147376"/>
              <a:ext cx="1329673" cy="307873"/>
            </a:xfrm>
            <a:prstGeom prst="ellipse">
              <a:avLst/>
            </a:prstGeom>
            <a:ln w="6350">
              <a:solidFill>
                <a:srgbClr val="0BD0D9"/>
              </a:solidFill>
            </a:ln>
          </p:spPr>
          <p:style>
            <a:lnRef idx="2">
              <a:schemeClr val="accent3">
                <a:shade val="50000"/>
              </a:schemeClr>
            </a:lnRef>
            <a:fillRef idx="1">
              <a:schemeClr val="accent3"/>
            </a:fillRef>
            <a:effectRef idx="0">
              <a:schemeClr val="accent3"/>
            </a:effectRef>
            <a:fontRef idx="minor">
              <a:schemeClr val="lt1"/>
            </a:fontRef>
          </p:style>
          <p:txBody>
            <a:bodyPr wrap="none" lIns="36000" tIns="36000" rIns="36000" bIns="36000" rtlCol="0" anchor="ctr" anchorCtr="0">
              <a:noAutofit/>
            </a:bodyPr>
            <a:lstStyle/>
            <a:p>
              <a:pPr algn="ctr"/>
              <a:r>
                <a:rPr kumimoji="1" lang="en-US" altLang="ja-JP" sz="1000" dirty="0">
                  <a:solidFill>
                    <a:schemeClr val="bg1"/>
                  </a:solidFill>
                </a:rPr>
                <a:t>KL-NET</a:t>
              </a:r>
              <a:r>
                <a:rPr kumimoji="1" lang="ja-JP" altLang="en-US" sz="1000" dirty="0">
                  <a:solidFill>
                    <a:schemeClr val="bg1"/>
                  </a:solidFill>
                </a:rPr>
                <a:t>（韓国）</a:t>
              </a:r>
            </a:p>
          </p:txBody>
        </p:sp>
        <p:sp>
          <p:nvSpPr>
            <p:cNvPr id="89" name="楕円 88">
              <a:extLst>
                <a:ext uri="{FF2B5EF4-FFF2-40B4-BE49-F238E27FC236}">
                  <a16:creationId xmlns:a16="http://schemas.microsoft.com/office/drawing/2014/main" id="{39EEB660-D0BB-468D-A115-E2A8DCB7F5D5}"/>
                </a:ext>
              </a:extLst>
            </p:cNvPr>
            <p:cNvSpPr/>
            <p:nvPr/>
          </p:nvSpPr>
          <p:spPr>
            <a:xfrm>
              <a:off x="6924759" y="4731261"/>
              <a:ext cx="915891" cy="307873"/>
            </a:xfrm>
            <a:prstGeom prst="ellipse">
              <a:avLst/>
            </a:prstGeom>
            <a:ln w="6350">
              <a:solidFill>
                <a:srgbClr val="0BD0D9"/>
              </a:solidFill>
            </a:ln>
          </p:spPr>
          <p:style>
            <a:lnRef idx="2">
              <a:schemeClr val="accent3">
                <a:shade val="50000"/>
              </a:schemeClr>
            </a:lnRef>
            <a:fillRef idx="1">
              <a:schemeClr val="accent3"/>
            </a:fillRef>
            <a:effectRef idx="0">
              <a:schemeClr val="accent3"/>
            </a:effectRef>
            <a:fontRef idx="minor">
              <a:schemeClr val="lt1"/>
            </a:fontRef>
          </p:style>
          <p:txBody>
            <a:bodyPr wrap="square" lIns="36000" tIns="36000" rIns="36000" bIns="36000" rtlCol="0" anchor="ctr" anchorCtr="0">
              <a:noAutofit/>
            </a:bodyPr>
            <a:lstStyle/>
            <a:p>
              <a:pPr algn="ctr"/>
              <a:r>
                <a:rPr kumimoji="1" lang="en-US" altLang="ja-JP" sz="1000" dirty="0">
                  <a:solidFill>
                    <a:schemeClr val="bg1"/>
                  </a:solidFill>
                </a:rPr>
                <a:t>E2Open</a:t>
              </a:r>
            </a:p>
          </p:txBody>
        </p:sp>
        <p:sp>
          <p:nvSpPr>
            <p:cNvPr id="90" name="楕円 89">
              <a:extLst>
                <a:ext uri="{FF2B5EF4-FFF2-40B4-BE49-F238E27FC236}">
                  <a16:creationId xmlns:a16="http://schemas.microsoft.com/office/drawing/2014/main" id="{DF0CEBCA-7F4B-4634-9DA5-872AED739260}"/>
                </a:ext>
              </a:extLst>
            </p:cNvPr>
            <p:cNvSpPr/>
            <p:nvPr/>
          </p:nvSpPr>
          <p:spPr>
            <a:xfrm>
              <a:off x="3944215" y="4748558"/>
              <a:ext cx="1232105" cy="307873"/>
            </a:xfrm>
            <a:prstGeom prst="ellipse">
              <a:avLst/>
            </a:prstGeom>
            <a:ln w="6350">
              <a:solidFill>
                <a:srgbClr val="0BD0D9"/>
              </a:solidFill>
            </a:ln>
          </p:spPr>
          <p:style>
            <a:lnRef idx="2">
              <a:schemeClr val="accent3">
                <a:shade val="50000"/>
              </a:schemeClr>
            </a:lnRef>
            <a:fillRef idx="1">
              <a:schemeClr val="accent3"/>
            </a:fillRef>
            <a:effectRef idx="0">
              <a:schemeClr val="accent3"/>
            </a:effectRef>
            <a:fontRef idx="minor">
              <a:schemeClr val="lt1"/>
            </a:fontRef>
          </p:style>
          <p:txBody>
            <a:bodyPr wrap="none" lIns="36000" tIns="36000" rIns="36000" bIns="36000" rtlCol="0" anchor="ctr" anchorCtr="0">
              <a:noAutofit/>
            </a:bodyPr>
            <a:lstStyle/>
            <a:p>
              <a:pPr algn="ctr"/>
              <a:r>
                <a:rPr kumimoji="1" lang="en-US" altLang="ja-JP" sz="1000" dirty="0" err="1">
                  <a:solidFill>
                    <a:schemeClr val="bg1"/>
                  </a:solidFill>
                </a:rPr>
                <a:t>CargoSmart</a:t>
              </a:r>
              <a:endParaRPr kumimoji="1" lang="en-US" altLang="ja-JP" sz="1000" dirty="0">
                <a:solidFill>
                  <a:schemeClr val="bg1"/>
                </a:solidFill>
              </a:endParaRPr>
            </a:p>
          </p:txBody>
        </p:sp>
        <p:sp>
          <p:nvSpPr>
            <p:cNvPr id="91" name="楕円 90">
              <a:extLst>
                <a:ext uri="{FF2B5EF4-FFF2-40B4-BE49-F238E27FC236}">
                  <a16:creationId xmlns:a16="http://schemas.microsoft.com/office/drawing/2014/main" id="{8F14928C-A070-4A82-B5FC-F617AC9B41BD}"/>
                </a:ext>
              </a:extLst>
            </p:cNvPr>
            <p:cNvSpPr/>
            <p:nvPr/>
          </p:nvSpPr>
          <p:spPr>
            <a:xfrm>
              <a:off x="3364911" y="3508387"/>
              <a:ext cx="700126" cy="1344637"/>
            </a:xfrm>
            <a:prstGeom prst="ellipse">
              <a:avLst/>
            </a:prstGeom>
            <a:gradFill>
              <a:gsLst>
                <a:gs pos="61000">
                  <a:schemeClr val="accent4"/>
                </a:gs>
                <a:gs pos="0">
                  <a:schemeClr val="accent5">
                    <a:satMod val="103000"/>
                    <a:lumMod val="102000"/>
                    <a:tint val="94000"/>
                  </a:schemeClr>
                </a:gs>
                <a:gs pos="49000">
                  <a:schemeClr val="accent4"/>
                </a:gs>
                <a:gs pos="100000">
                  <a:srgbClr val="0BD0D9"/>
                </a:gs>
              </a:gsLst>
            </a:gradFill>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en-US" altLang="ja-JP" sz="1000" dirty="0">
                  <a:solidFill>
                    <a:schemeClr val="bg1"/>
                  </a:solidFill>
                  <a:latin typeface="メイリオ" panose="020B0604030504040204" pitchFamily="50" charset="-128"/>
                  <a:ea typeface="メイリオ" panose="020B0604030504040204" pitchFamily="50" charset="-128"/>
                </a:rPr>
                <a:t>Infor</a:t>
              </a:r>
              <a:br>
                <a:rPr kumimoji="1" lang="en-US" altLang="ja-JP" sz="1000" dirty="0">
                  <a:solidFill>
                    <a:schemeClr val="bg1"/>
                  </a:solidFill>
                  <a:latin typeface="メイリオ" panose="020B0604030504040204" pitchFamily="50" charset="-128"/>
                  <a:ea typeface="メイリオ" panose="020B0604030504040204" pitchFamily="50" charset="-128"/>
                </a:rPr>
              </a:br>
              <a:r>
                <a:rPr kumimoji="1" lang="en-US" altLang="ja-JP" sz="1000" dirty="0">
                  <a:solidFill>
                    <a:schemeClr val="bg1"/>
                  </a:solidFill>
                  <a:latin typeface="メイリオ" panose="020B0604030504040204" pitchFamily="50" charset="-128"/>
                  <a:ea typeface="メイリオ" panose="020B0604030504040204" pitchFamily="50" charset="-128"/>
                </a:rPr>
                <a:t>Nexus</a:t>
              </a:r>
            </a:p>
          </p:txBody>
        </p:sp>
        <p:sp>
          <p:nvSpPr>
            <p:cNvPr id="92" name="楕円 91">
              <a:extLst>
                <a:ext uri="{FF2B5EF4-FFF2-40B4-BE49-F238E27FC236}">
                  <a16:creationId xmlns:a16="http://schemas.microsoft.com/office/drawing/2014/main" id="{C3831F98-4306-4759-A0C1-2F0515E2A75D}"/>
                </a:ext>
              </a:extLst>
            </p:cNvPr>
            <p:cNvSpPr/>
            <p:nvPr/>
          </p:nvSpPr>
          <p:spPr>
            <a:xfrm>
              <a:off x="2609782" y="4643933"/>
              <a:ext cx="805682" cy="516964"/>
            </a:xfrm>
            <a:prstGeom prst="ellipse">
              <a:avLst/>
            </a:prstGeom>
            <a:ln w="6350">
              <a:solidFill>
                <a:srgbClr val="0BD0D9"/>
              </a:solidFill>
            </a:ln>
          </p:spPr>
          <p:style>
            <a:lnRef idx="2">
              <a:schemeClr val="accent3">
                <a:shade val="50000"/>
              </a:schemeClr>
            </a:lnRef>
            <a:fillRef idx="1">
              <a:schemeClr val="accent3"/>
            </a:fillRef>
            <a:effectRef idx="0">
              <a:schemeClr val="accent3"/>
            </a:effectRef>
            <a:fontRef idx="minor">
              <a:schemeClr val="lt1"/>
            </a:fontRef>
          </p:style>
          <p:txBody>
            <a:bodyPr wrap="square" lIns="36000" tIns="36000" rIns="36000" bIns="36000" rtlCol="0" anchor="ctr" anchorCtr="0">
              <a:noAutofit/>
            </a:bodyPr>
            <a:lstStyle/>
            <a:p>
              <a:pPr algn="ctr"/>
              <a:r>
                <a:rPr kumimoji="1" lang="ja-JP" altLang="en-US" sz="1000" dirty="0">
                  <a:solidFill>
                    <a:schemeClr val="bg1"/>
                  </a:solidFill>
                </a:rPr>
                <a:t>コリンズ</a:t>
              </a:r>
              <a:endParaRPr kumimoji="1" lang="en-US" altLang="ja-JP" sz="1000" dirty="0">
                <a:solidFill>
                  <a:schemeClr val="bg1"/>
                </a:solidFill>
              </a:endParaRPr>
            </a:p>
            <a:p>
              <a:pPr algn="ctr"/>
              <a:r>
                <a:rPr kumimoji="1" lang="ja-JP" altLang="en-US" sz="1000" dirty="0">
                  <a:solidFill>
                    <a:schemeClr val="bg1"/>
                  </a:solidFill>
                </a:rPr>
                <a:t>（日本</a:t>
              </a:r>
              <a:r>
                <a:rPr kumimoji="1" lang="en-US" altLang="ja-JP" sz="1000" dirty="0">
                  <a:solidFill>
                    <a:schemeClr val="bg1"/>
                  </a:solidFill>
                </a:rPr>
                <a:t>)</a:t>
              </a:r>
              <a:endParaRPr kumimoji="1" lang="ja-JP" altLang="en-US" sz="1000" dirty="0">
                <a:solidFill>
                  <a:schemeClr val="bg1"/>
                </a:solidFill>
              </a:endParaRPr>
            </a:p>
          </p:txBody>
        </p:sp>
        <p:sp>
          <p:nvSpPr>
            <p:cNvPr id="94" name="楕円 93">
              <a:extLst>
                <a:ext uri="{FF2B5EF4-FFF2-40B4-BE49-F238E27FC236}">
                  <a16:creationId xmlns:a16="http://schemas.microsoft.com/office/drawing/2014/main" id="{D6529C1E-B170-4C2A-AF57-6C836573E189}"/>
                </a:ext>
              </a:extLst>
            </p:cNvPr>
            <p:cNvSpPr/>
            <p:nvPr/>
          </p:nvSpPr>
          <p:spPr>
            <a:xfrm>
              <a:off x="1884770" y="5016004"/>
              <a:ext cx="1246595" cy="516964"/>
            </a:xfrm>
            <a:prstGeom prst="ellipse">
              <a:avLst/>
            </a:prstGeom>
            <a:ln w="6350">
              <a:solidFill>
                <a:srgbClr val="0BD0D9"/>
              </a:solidFill>
            </a:ln>
          </p:spPr>
          <p:style>
            <a:lnRef idx="2">
              <a:schemeClr val="accent3">
                <a:shade val="50000"/>
              </a:schemeClr>
            </a:lnRef>
            <a:fillRef idx="1">
              <a:schemeClr val="accent3"/>
            </a:fillRef>
            <a:effectRef idx="0">
              <a:schemeClr val="accent3"/>
            </a:effectRef>
            <a:fontRef idx="minor">
              <a:schemeClr val="lt1"/>
            </a:fontRef>
          </p:style>
          <p:txBody>
            <a:bodyPr wrap="none" lIns="36000" tIns="36000" rIns="36000" bIns="36000" rtlCol="0" anchor="ctr" anchorCtr="0">
              <a:noAutofit/>
            </a:bodyPr>
            <a:lstStyle/>
            <a:p>
              <a:pPr algn="ctr"/>
              <a:r>
                <a:rPr kumimoji="1" lang="ja-JP" altLang="en-US" sz="1000" dirty="0">
                  <a:solidFill>
                    <a:schemeClr val="bg1"/>
                  </a:solidFill>
                </a:rPr>
                <a:t>サイバーポート</a:t>
              </a:r>
              <a:br>
                <a:rPr kumimoji="1" lang="en-US" altLang="ja-JP" sz="1000" dirty="0">
                  <a:solidFill>
                    <a:schemeClr val="bg1"/>
                  </a:solidFill>
                </a:rPr>
              </a:br>
              <a:r>
                <a:rPr kumimoji="1" lang="ja-JP" altLang="en-US" sz="1000" dirty="0">
                  <a:solidFill>
                    <a:schemeClr val="bg1"/>
                  </a:solidFill>
                </a:rPr>
                <a:t>（日本）</a:t>
              </a:r>
            </a:p>
          </p:txBody>
        </p:sp>
        <p:sp>
          <p:nvSpPr>
            <p:cNvPr id="95" name="楕円 94">
              <a:extLst>
                <a:ext uri="{FF2B5EF4-FFF2-40B4-BE49-F238E27FC236}">
                  <a16:creationId xmlns:a16="http://schemas.microsoft.com/office/drawing/2014/main" id="{605C456B-D5D7-4D86-ABD3-953C7B967AD1}"/>
                </a:ext>
              </a:extLst>
            </p:cNvPr>
            <p:cNvSpPr/>
            <p:nvPr/>
          </p:nvSpPr>
          <p:spPr>
            <a:xfrm>
              <a:off x="5256784" y="2821532"/>
              <a:ext cx="1315531" cy="735032"/>
            </a:xfrm>
            <a:prstGeom prst="ellipse">
              <a:avLst/>
            </a:prstGeom>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ja-JP" altLang="en-US" sz="1000" dirty="0">
                  <a:solidFill>
                    <a:schemeClr val="bg1"/>
                  </a:solidFill>
                  <a:latin typeface="メイリオ" panose="020B0604030504040204" pitchFamily="50" charset="-128"/>
                  <a:ea typeface="メイリオ" panose="020B0604030504040204" pitchFamily="50" charset="-128"/>
                </a:rPr>
                <a:t>＜国内＞</a:t>
              </a:r>
              <a:br>
                <a:rPr kumimoji="1" lang="en-US" altLang="ja-JP" sz="1000" dirty="0">
                  <a:solidFill>
                    <a:schemeClr val="bg1"/>
                  </a:solidFill>
                  <a:latin typeface="メイリオ" panose="020B0604030504040204" pitchFamily="50" charset="-128"/>
                  <a:ea typeface="メイリオ" panose="020B0604030504040204" pitchFamily="50" charset="-128"/>
                </a:rPr>
              </a:br>
              <a:r>
                <a:rPr kumimoji="1" lang="zh-TW" altLang="en-US" sz="1000" dirty="0">
                  <a:solidFill>
                    <a:schemeClr val="bg1"/>
                  </a:solidFill>
                  <a:latin typeface="メイリオ" panose="020B0604030504040204" pitchFamily="50" charset="-128"/>
                  <a:ea typeface="メイリオ" panose="020B0604030504040204" pitchFamily="50" charset="-128"/>
                </a:rPr>
                <a:t>電子機器業界</a:t>
              </a:r>
              <a:br>
                <a:rPr kumimoji="1" lang="en-US" altLang="zh-TW" sz="1000" dirty="0">
                  <a:solidFill>
                    <a:schemeClr val="bg1"/>
                  </a:solidFill>
                  <a:latin typeface="メイリオ" panose="020B0604030504040204" pitchFamily="50" charset="-128"/>
                  <a:ea typeface="メイリオ" panose="020B0604030504040204" pitchFamily="50" charset="-128"/>
                </a:rPr>
              </a:br>
              <a:r>
                <a:rPr kumimoji="1" lang="en-US" altLang="zh-TW" sz="1000" dirty="0">
                  <a:solidFill>
                    <a:schemeClr val="bg1"/>
                  </a:solidFill>
                  <a:latin typeface="メイリオ" panose="020B0604030504040204" pitchFamily="50" charset="-128"/>
                  <a:ea typeface="メイリオ" panose="020B0604030504040204" pitchFamily="50" charset="-128"/>
                </a:rPr>
                <a:t>EDI</a:t>
              </a:r>
              <a:r>
                <a:rPr kumimoji="1" lang="zh-TW" altLang="en-US" sz="1000" dirty="0">
                  <a:solidFill>
                    <a:schemeClr val="bg1"/>
                  </a:solidFill>
                  <a:latin typeface="メイリオ" panose="020B0604030504040204" pitchFamily="50" charset="-128"/>
                  <a:ea typeface="メイリオ" panose="020B0604030504040204" pitchFamily="50" charset="-128"/>
                </a:rPr>
                <a:t>標準</a:t>
              </a:r>
              <a:br>
                <a:rPr kumimoji="1" lang="en-US" altLang="zh-TW" sz="1000" dirty="0">
                  <a:solidFill>
                    <a:schemeClr val="bg1"/>
                  </a:solidFill>
                  <a:latin typeface="メイリオ" panose="020B0604030504040204" pitchFamily="50" charset="-128"/>
                  <a:ea typeface="メイリオ" panose="020B0604030504040204" pitchFamily="50" charset="-128"/>
                </a:rPr>
              </a:br>
              <a:r>
                <a:rPr kumimoji="1" lang="zh-TW" altLang="en-US" sz="1000" dirty="0">
                  <a:solidFill>
                    <a:schemeClr val="bg1"/>
                  </a:solidFill>
                  <a:latin typeface="メイリオ" panose="020B0604030504040204" pitchFamily="50" charset="-128"/>
                  <a:ea typeface="メイリオ" panose="020B0604030504040204" pitchFamily="50" charset="-128"/>
                </a:rPr>
                <a:t>（</a:t>
              </a:r>
              <a:r>
                <a:rPr kumimoji="1" lang="en-US" altLang="zh-TW" sz="1000" dirty="0">
                  <a:solidFill>
                    <a:schemeClr val="bg1"/>
                  </a:solidFill>
                  <a:latin typeface="メイリオ" panose="020B0604030504040204" pitchFamily="50" charset="-128"/>
                  <a:ea typeface="メイリオ" panose="020B0604030504040204" pitchFamily="50" charset="-128"/>
                </a:rPr>
                <a:t>ECALGA</a:t>
              </a:r>
              <a:r>
                <a:rPr kumimoji="1" lang="zh-TW" altLang="en-US" sz="1000" dirty="0">
                  <a:solidFill>
                    <a:schemeClr val="bg1"/>
                  </a:solidFill>
                  <a:latin typeface="メイリオ" panose="020B0604030504040204" pitchFamily="50" charset="-128"/>
                  <a:ea typeface="メイリオ" panose="020B0604030504040204" pitchFamily="50" charset="-128"/>
                </a:rPr>
                <a:t>）</a:t>
              </a:r>
              <a:endParaRPr kumimoji="1" lang="ja-JP" altLang="en-US" sz="1000" dirty="0">
                <a:solidFill>
                  <a:schemeClr val="bg1"/>
                </a:solidFill>
                <a:latin typeface="メイリオ" panose="020B0604030504040204" pitchFamily="50" charset="-128"/>
                <a:ea typeface="メイリオ" panose="020B0604030504040204" pitchFamily="50" charset="-128"/>
              </a:endParaRPr>
            </a:p>
          </p:txBody>
        </p:sp>
        <p:sp>
          <p:nvSpPr>
            <p:cNvPr id="96" name="楕円 95">
              <a:extLst>
                <a:ext uri="{FF2B5EF4-FFF2-40B4-BE49-F238E27FC236}">
                  <a16:creationId xmlns:a16="http://schemas.microsoft.com/office/drawing/2014/main" id="{C10C8605-8A8E-4D8C-9310-0CFB6F00EC18}"/>
                </a:ext>
              </a:extLst>
            </p:cNvPr>
            <p:cNvSpPr/>
            <p:nvPr/>
          </p:nvSpPr>
          <p:spPr>
            <a:xfrm>
              <a:off x="6662288" y="2821532"/>
              <a:ext cx="1515090" cy="735032"/>
            </a:xfrm>
            <a:prstGeom prst="ellipse">
              <a:avLst/>
            </a:prstGeom>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ja-JP" altLang="en-US" sz="1000" dirty="0">
                  <a:solidFill>
                    <a:schemeClr val="bg1"/>
                  </a:solidFill>
                  <a:latin typeface="メイリオ" panose="020B0604030504040204" pitchFamily="50" charset="-128"/>
                  <a:ea typeface="メイリオ" panose="020B0604030504040204" pitchFamily="50" charset="-128"/>
                </a:rPr>
                <a:t>＜国内＞</a:t>
              </a:r>
              <a:br>
                <a:rPr kumimoji="1" lang="en-US" altLang="ja-JP" sz="1000" dirty="0">
                  <a:solidFill>
                    <a:schemeClr val="bg1"/>
                  </a:solidFill>
                  <a:latin typeface="メイリオ" panose="020B0604030504040204" pitchFamily="50" charset="-128"/>
                  <a:ea typeface="メイリオ" panose="020B0604030504040204" pitchFamily="50" charset="-128"/>
                </a:rPr>
              </a:br>
              <a:r>
                <a:rPr kumimoji="1" lang="en-US" altLang="zh-TW" sz="1000" dirty="0">
                  <a:solidFill>
                    <a:schemeClr val="bg1"/>
                  </a:solidFill>
                  <a:latin typeface="メイリオ" panose="020B0604030504040204" pitchFamily="50" charset="-128"/>
                  <a:ea typeface="メイリオ" panose="020B0604030504040204" pitchFamily="50" charset="-128"/>
                </a:rPr>
                <a:t>Chem </a:t>
              </a:r>
              <a:r>
                <a:rPr kumimoji="1" lang="en-US" altLang="zh-TW" sz="1000" dirty="0" err="1">
                  <a:solidFill>
                    <a:schemeClr val="bg1"/>
                  </a:solidFill>
                  <a:latin typeface="メイリオ" panose="020B0604030504040204" pitchFamily="50" charset="-128"/>
                  <a:ea typeface="メイリオ" panose="020B0604030504040204" pitchFamily="50" charset="-128"/>
                </a:rPr>
                <a:t>eStandards</a:t>
              </a:r>
              <a:br>
                <a:rPr kumimoji="1" lang="en-US" altLang="zh-TW" sz="1000" dirty="0">
                  <a:solidFill>
                    <a:schemeClr val="bg1"/>
                  </a:solidFill>
                  <a:latin typeface="メイリオ" panose="020B0604030504040204" pitchFamily="50" charset="-128"/>
                  <a:ea typeface="メイリオ" panose="020B0604030504040204" pitchFamily="50" charset="-128"/>
                </a:rPr>
              </a:br>
              <a:r>
                <a:rPr kumimoji="1" lang="zh-TW" altLang="en-US" sz="1000" dirty="0">
                  <a:solidFill>
                    <a:schemeClr val="bg1"/>
                  </a:solidFill>
                  <a:latin typeface="メイリオ" panose="020B0604030504040204" pitchFamily="50" charset="-128"/>
                  <a:ea typeface="メイリオ" panose="020B0604030504040204" pitchFamily="50" charset="-128"/>
                </a:rPr>
                <a:t>（化学品業界</a:t>
              </a:r>
              <a:r>
                <a:rPr kumimoji="1" lang="en-US" altLang="zh-TW" sz="1000" dirty="0">
                  <a:solidFill>
                    <a:schemeClr val="bg1"/>
                  </a:solidFill>
                  <a:latin typeface="メイリオ" panose="020B0604030504040204" pitchFamily="50" charset="-128"/>
                  <a:ea typeface="メイリオ" panose="020B0604030504040204" pitchFamily="50" charset="-128"/>
                </a:rPr>
                <a:t>EDI</a:t>
              </a:r>
              <a:r>
                <a:rPr kumimoji="1" lang="zh-TW" altLang="en-US" sz="1000" dirty="0">
                  <a:solidFill>
                    <a:schemeClr val="bg1"/>
                  </a:solidFill>
                  <a:latin typeface="メイリオ" panose="020B0604030504040204" pitchFamily="50" charset="-128"/>
                  <a:ea typeface="メイリオ" panose="020B0604030504040204" pitchFamily="50" charset="-128"/>
                </a:rPr>
                <a:t>標準）</a:t>
              </a:r>
              <a:br>
                <a:rPr kumimoji="1" lang="en-US" altLang="zh-TW" sz="1000" dirty="0">
                  <a:solidFill>
                    <a:schemeClr val="bg1"/>
                  </a:solidFill>
                  <a:latin typeface="メイリオ" panose="020B0604030504040204" pitchFamily="50" charset="-128"/>
                  <a:ea typeface="メイリオ" panose="020B0604030504040204" pitchFamily="50" charset="-128"/>
                </a:rPr>
              </a:br>
              <a:r>
                <a:rPr kumimoji="1" lang="zh-TW" altLang="en-US" sz="1000" dirty="0">
                  <a:solidFill>
                    <a:schemeClr val="bg1"/>
                  </a:solidFill>
                  <a:latin typeface="メイリオ" panose="020B0604030504040204" pitchFamily="50" charset="-128"/>
                  <a:ea typeface="メイリオ" panose="020B0604030504040204" pitchFamily="50" charset="-128"/>
                </a:rPr>
                <a:t>（国際標準）</a:t>
              </a:r>
              <a:endParaRPr kumimoji="1" lang="ja-JP" altLang="en-US" sz="1000" dirty="0">
                <a:solidFill>
                  <a:schemeClr val="bg1"/>
                </a:solidFill>
                <a:latin typeface="メイリオ" panose="020B0604030504040204" pitchFamily="50" charset="-128"/>
                <a:ea typeface="メイリオ" panose="020B0604030504040204" pitchFamily="50" charset="-128"/>
              </a:endParaRPr>
            </a:p>
          </p:txBody>
        </p:sp>
      </p:grpSp>
      <p:sp>
        <p:nvSpPr>
          <p:cNvPr id="97" name="正方形/長方形 96">
            <a:extLst>
              <a:ext uri="{FF2B5EF4-FFF2-40B4-BE49-F238E27FC236}">
                <a16:creationId xmlns:a16="http://schemas.microsoft.com/office/drawing/2014/main" id="{8B0BD473-E6EE-4EB2-87F9-5152B30293CB}"/>
              </a:ext>
            </a:extLst>
          </p:cNvPr>
          <p:cNvSpPr/>
          <p:nvPr/>
        </p:nvSpPr>
        <p:spPr>
          <a:xfrm>
            <a:off x="8514258" y="2753182"/>
            <a:ext cx="180000" cy="3708000"/>
          </a:xfrm>
          <a:prstGeom prst="rect">
            <a:avLst/>
          </a:prstGeom>
          <a:solidFill>
            <a:srgbClr val="EC7394">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vert="eaVert" wrap="none" lIns="36000" tIns="36000" rIns="36000" bIns="36000" rtlCol="0" anchor="ctr" anchorCtr="0">
            <a:noAutofit/>
          </a:bodyPr>
          <a:lstStyle/>
          <a:p>
            <a:pPr algn="ctr"/>
            <a:endParaRPr kumimoji="1" lang="ja-JP" altLang="en-US" sz="1200" b="1" dirty="0">
              <a:solidFill>
                <a:srgbClr val="FFFFFF"/>
              </a:solidFill>
              <a:effectLst>
                <a:outerShdw blurRad="38100" dist="38100" dir="2700000" algn="tl">
                  <a:srgbClr val="000000">
                    <a:alpha val="43137"/>
                  </a:srgbClr>
                </a:outerShdw>
              </a:effectLst>
              <a:latin typeface="メイリオ" panose="020B0604030504040204" pitchFamily="50" charset="-128"/>
              <a:ea typeface="メイリオ" panose="020B0604030504040204" pitchFamily="50" charset="-128"/>
            </a:endParaRPr>
          </a:p>
        </p:txBody>
      </p:sp>
      <p:sp>
        <p:nvSpPr>
          <p:cNvPr id="98" name="楕円 97">
            <a:extLst>
              <a:ext uri="{FF2B5EF4-FFF2-40B4-BE49-F238E27FC236}">
                <a16:creationId xmlns:a16="http://schemas.microsoft.com/office/drawing/2014/main" id="{6861F47D-02D4-4439-8DC1-A694EEA95D69}"/>
              </a:ext>
            </a:extLst>
          </p:cNvPr>
          <p:cNvSpPr>
            <a:spLocks noChangeAspect="1"/>
          </p:cNvSpPr>
          <p:nvPr/>
        </p:nvSpPr>
        <p:spPr>
          <a:xfrm>
            <a:off x="8992657" y="3662922"/>
            <a:ext cx="1008000" cy="1008000"/>
          </a:xfrm>
          <a:prstGeom prst="ellipse">
            <a:avLst/>
          </a:prstGeom>
          <a:solidFill>
            <a:srgbClr val="FAD9E2"/>
          </a:solidFill>
          <a:ln>
            <a:noFill/>
          </a:ln>
        </p:spPr>
        <p:style>
          <a:lnRef idx="2">
            <a:schemeClr val="accent2">
              <a:shade val="50000"/>
            </a:schemeClr>
          </a:lnRef>
          <a:fillRef idx="1">
            <a:schemeClr val="accent2"/>
          </a:fillRef>
          <a:effectRef idx="0">
            <a:schemeClr val="accent2"/>
          </a:effectRef>
          <a:fontRef idx="minor">
            <a:schemeClr val="lt1"/>
          </a:fontRef>
        </p:style>
        <p:txBody>
          <a:bodyPr wrap="none" lIns="36000" tIns="36000" rIns="36000" bIns="36000" rtlCol="0" anchor="ctr" anchorCtr="0">
            <a:noAutofit/>
          </a:bodyPr>
          <a:lstStyle/>
          <a:p>
            <a:pPr algn="ctr"/>
            <a:r>
              <a:rPr kumimoji="1" lang="ja-JP" altLang="en-US" sz="1200" b="1" dirty="0">
                <a:solidFill>
                  <a:schemeClr val="tx1"/>
                </a:solidFill>
                <a:latin typeface="メイリオ" panose="020B0604030504040204" pitchFamily="50" charset="-128"/>
                <a:ea typeface="メイリオ" panose="020B0604030504040204" pitchFamily="50" charset="-128"/>
              </a:rPr>
              <a:t>個社</a:t>
            </a:r>
            <a:br>
              <a:rPr kumimoji="1" lang="en-US" altLang="ja-JP" sz="1200" b="1" dirty="0">
                <a:solidFill>
                  <a:schemeClr val="tx1"/>
                </a:solidFill>
                <a:latin typeface="メイリオ" panose="020B0604030504040204" pitchFamily="50" charset="-128"/>
                <a:ea typeface="メイリオ" panose="020B0604030504040204" pitchFamily="50" charset="-128"/>
              </a:rPr>
            </a:br>
            <a:r>
              <a:rPr kumimoji="1" lang="ja-JP" altLang="en-US" sz="1200" b="1" dirty="0">
                <a:solidFill>
                  <a:schemeClr val="tx1"/>
                </a:solidFill>
                <a:latin typeface="メイリオ" panose="020B0604030504040204" pitchFamily="50" charset="-128"/>
                <a:ea typeface="メイリオ" panose="020B0604030504040204" pitchFamily="50" charset="-128"/>
              </a:rPr>
              <a:t>システム</a:t>
            </a:r>
          </a:p>
        </p:txBody>
      </p:sp>
      <p:sp>
        <p:nvSpPr>
          <p:cNvPr id="99" name="テキスト ボックス 98">
            <a:extLst>
              <a:ext uri="{FF2B5EF4-FFF2-40B4-BE49-F238E27FC236}">
                <a16:creationId xmlns:a16="http://schemas.microsoft.com/office/drawing/2014/main" id="{0CD565F4-CD8B-403A-A7B0-DEB0CFE260B6}"/>
              </a:ext>
            </a:extLst>
          </p:cNvPr>
          <p:cNvSpPr txBox="1"/>
          <p:nvPr/>
        </p:nvSpPr>
        <p:spPr>
          <a:xfrm>
            <a:off x="9063846" y="3059486"/>
            <a:ext cx="865622" cy="553998"/>
          </a:xfrm>
          <a:prstGeom prst="rect">
            <a:avLst/>
          </a:prstGeom>
          <a:noFill/>
        </p:spPr>
        <p:txBody>
          <a:bodyPr wrap="none" lIns="0" tIns="0" rIns="0" bIns="0" rtlCol="0">
            <a:spAutoFit/>
          </a:bodyPr>
          <a:lstStyle/>
          <a:p>
            <a:pPr algn="ctr" defTabSz="1007772" fontAlgn="ctr">
              <a:buClr>
                <a:srgbClr val="000000"/>
              </a:buClr>
            </a:pPr>
            <a:r>
              <a:rPr kumimoji="1" lang="ja-JP" altLang="en-US" sz="1200" b="1" spc="100">
                <a:solidFill>
                  <a:srgbClr val="DC003C"/>
                </a:solidFill>
                <a:latin typeface="メイリオ" panose="020B0604030504040204" pitchFamily="50" charset="-128"/>
                <a:ea typeface="メイリオ" panose="020B0604030504040204" pitchFamily="50" charset="-128"/>
              </a:rPr>
              <a:t>連携用</a:t>
            </a:r>
            <a:r>
              <a:rPr kumimoji="1" lang="en-US" altLang="ja-JP" sz="1200" b="1" spc="100">
                <a:solidFill>
                  <a:srgbClr val="DC003C"/>
                </a:solidFill>
                <a:latin typeface="メイリオ" panose="020B0604030504040204" pitchFamily="50" charset="-128"/>
                <a:ea typeface="メイリオ" panose="020B0604030504040204" pitchFamily="50" charset="-128"/>
              </a:rPr>
              <a:t>IF</a:t>
            </a:r>
            <a:r>
              <a:rPr kumimoji="1" lang="ja-JP" altLang="en-US" sz="1200" b="1" spc="100">
                <a:solidFill>
                  <a:srgbClr val="DC003C"/>
                </a:solidFill>
                <a:latin typeface="メイリオ" panose="020B0604030504040204" pitchFamily="50" charset="-128"/>
                <a:ea typeface="メイリオ" panose="020B0604030504040204" pitchFamily="50" charset="-128"/>
              </a:rPr>
              <a:t>の</a:t>
            </a:r>
            <a:endParaRPr kumimoji="1" lang="en-US" altLang="ja-JP" sz="1200" b="1" spc="100">
              <a:solidFill>
                <a:srgbClr val="DC003C"/>
              </a:solidFill>
              <a:latin typeface="メイリオ" panose="020B0604030504040204" pitchFamily="50" charset="-128"/>
              <a:ea typeface="メイリオ" panose="020B0604030504040204" pitchFamily="50" charset="-128"/>
            </a:endParaRPr>
          </a:p>
          <a:p>
            <a:pPr algn="ctr" defTabSz="1007772" fontAlgn="ctr">
              <a:buClr>
                <a:srgbClr val="000000"/>
              </a:buClr>
            </a:pPr>
            <a:r>
              <a:rPr kumimoji="1" lang="ja-JP" altLang="en-US" sz="1200" b="1" spc="100">
                <a:solidFill>
                  <a:srgbClr val="DC003C"/>
                </a:solidFill>
                <a:latin typeface="メイリオ" panose="020B0604030504040204" pitchFamily="50" charset="-128"/>
                <a:ea typeface="メイリオ" panose="020B0604030504040204" pitchFamily="50" charset="-128"/>
              </a:rPr>
              <a:t>実装コスト</a:t>
            </a:r>
            <a:br>
              <a:rPr kumimoji="1" lang="en-US" altLang="ja-JP" sz="1200" b="1" spc="100">
                <a:solidFill>
                  <a:srgbClr val="DC003C"/>
                </a:solidFill>
                <a:latin typeface="メイリオ" panose="020B0604030504040204" pitchFamily="50" charset="-128"/>
                <a:ea typeface="メイリオ" panose="020B0604030504040204" pitchFamily="50" charset="-128"/>
              </a:rPr>
            </a:br>
            <a:r>
              <a:rPr kumimoji="1" lang="ja-JP" altLang="en-US" sz="1200" b="1" spc="100">
                <a:solidFill>
                  <a:srgbClr val="DC003C"/>
                </a:solidFill>
                <a:latin typeface="メイリオ" panose="020B0604030504040204" pitchFamily="50" charset="-128"/>
                <a:ea typeface="メイリオ" panose="020B0604030504040204" pitchFamily="50" charset="-128"/>
              </a:rPr>
              <a:t>負担増大</a:t>
            </a:r>
            <a:endParaRPr kumimoji="1" lang="ja-JP" altLang="en-US" sz="1200" b="1" spc="100" dirty="0">
              <a:solidFill>
                <a:srgbClr val="DC003C"/>
              </a:solidFill>
              <a:latin typeface="メイリオ" panose="020B0604030504040204" pitchFamily="50" charset="-128"/>
              <a:ea typeface="メイリオ" panose="020B0604030504040204" pitchFamily="50" charset="-128"/>
            </a:endParaRPr>
          </a:p>
        </p:txBody>
      </p:sp>
      <p:grpSp>
        <p:nvGrpSpPr>
          <p:cNvPr id="100" name="グループ化 99">
            <a:extLst>
              <a:ext uri="{FF2B5EF4-FFF2-40B4-BE49-F238E27FC236}">
                <a16:creationId xmlns:a16="http://schemas.microsoft.com/office/drawing/2014/main" id="{6048F602-D9DF-455D-809B-D1E957655B77}"/>
              </a:ext>
            </a:extLst>
          </p:cNvPr>
          <p:cNvGrpSpPr/>
          <p:nvPr/>
        </p:nvGrpSpPr>
        <p:grpSpPr>
          <a:xfrm>
            <a:off x="8958720" y="4742047"/>
            <a:ext cx="1223141" cy="1918857"/>
            <a:chOff x="9793424" y="4751387"/>
            <a:chExt cx="1223141" cy="1918857"/>
          </a:xfrm>
        </p:grpSpPr>
        <p:sp>
          <p:nvSpPr>
            <p:cNvPr id="101" name="テキスト ボックス 100">
              <a:extLst>
                <a:ext uri="{FF2B5EF4-FFF2-40B4-BE49-F238E27FC236}">
                  <a16:creationId xmlns:a16="http://schemas.microsoft.com/office/drawing/2014/main" id="{F82E29A1-5D10-4A3C-A7EB-11946621231C}"/>
                </a:ext>
              </a:extLst>
            </p:cNvPr>
            <p:cNvSpPr txBox="1"/>
            <p:nvPr/>
          </p:nvSpPr>
          <p:spPr>
            <a:xfrm>
              <a:off x="9793424" y="4751387"/>
              <a:ext cx="1223141" cy="1918857"/>
            </a:xfrm>
            <a:prstGeom prst="rect">
              <a:avLst/>
            </a:prstGeom>
            <a:noFill/>
          </p:spPr>
          <p:txBody>
            <a:bodyPr wrap="none" lIns="0" tIns="0" rIns="0" bIns="0" rtlCol="0">
              <a:noAutofit/>
            </a:bodyPr>
            <a:lstStyle/>
            <a:p>
              <a:pPr marL="84138" indent="-84138" algn="l" defTabSz="1007772" fontAlgn="ctr">
                <a:spcAft>
                  <a:spcPts val="300"/>
                </a:spcAft>
                <a:buClr>
                  <a:srgbClr val="000000"/>
                </a:buClr>
                <a:buSzPct val="60000"/>
                <a:buFont typeface="Wingdings" panose="05000000000000000000" pitchFamily="2" charset="2"/>
                <a:buChar char="l"/>
              </a:pPr>
              <a:r>
                <a:rPr kumimoji="1" lang="ja-JP" altLang="en-US" sz="1050" dirty="0">
                  <a:solidFill>
                    <a:srgbClr val="000000"/>
                  </a:solidFill>
                  <a:latin typeface="メイリオ" panose="020B0604030504040204" pitchFamily="50" charset="-128"/>
                  <a:ea typeface="メイリオ" panose="020B0604030504040204" pitchFamily="50" charset="-128"/>
                </a:rPr>
                <a:t>荷主</a:t>
              </a:r>
              <a:br>
                <a:rPr kumimoji="1" lang="en-US" altLang="ja-JP" sz="1050" dirty="0">
                  <a:solidFill>
                    <a:srgbClr val="000000"/>
                  </a:solidFill>
                  <a:latin typeface="メイリオ" panose="020B0604030504040204" pitchFamily="50" charset="-128"/>
                  <a:ea typeface="メイリオ" panose="020B0604030504040204" pitchFamily="50" charset="-128"/>
                </a:rPr>
              </a:br>
              <a:r>
                <a:rPr kumimoji="1" lang="ja-JP" altLang="en-US" sz="1050" dirty="0">
                  <a:solidFill>
                    <a:srgbClr val="000000"/>
                  </a:solidFill>
                  <a:latin typeface="メイリオ" panose="020B0604030504040204" pitchFamily="50" charset="-128"/>
                  <a:ea typeface="メイリオ" panose="020B0604030504040204" pitchFamily="50" charset="-128"/>
                </a:rPr>
                <a:t>（メーカー、商社）</a:t>
              </a:r>
              <a:endParaRPr kumimoji="1" lang="en-US" altLang="ja-JP" sz="1050" dirty="0">
                <a:solidFill>
                  <a:srgbClr val="000000"/>
                </a:solidFill>
                <a:latin typeface="メイリオ" panose="020B0604030504040204" pitchFamily="50" charset="-128"/>
                <a:ea typeface="メイリオ" panose="020B0604030504040204" pitchFamily="50" charset="-128"/>
              </a:endParaRPr>
            </a:p>
            <a:p>
              <a:pPr marL="84138" indent="-84138" algn="l" defTabSz="1007772" fontAlgn="ctr">
                <a:spcAft>
                  <a:spcPts val="300"/>
                </a:spcAft>
                <a:buClr>
                  <a:srgbClr val="000000"/>
                </a:buClr>
                <a:buSzPct val="60000"/>
                <a:buFont typeface="Wingdings" panose="05000000000000000000" pitchFamily="2" charset="2"/>
                <a:buChar char="l"/>
              </a:pPr>
              <a:r>
                <a:rPr kumimoji="1" lang="ja-JP" altLang="en-US" sz="1050" dirty="0">
                  <a:solidFill>
                    <a:srgbClr val="000000"/>
                  </a:solidFill>
                  <a:latin typeface="メイリオ" panose="020B0604030504040204" pitchFamily="50" charset="-128"/>
                  <a:ea typeface="メイリオ" panose="020B0604030504040204" pitchFamily="50" charset="-128"/>
                </a:rPr>
                <a:t>船社</a:t>
              </a:r>
              <a:endParaRPr kumimoji="1" lang="en-US" altLang="ja-JP" sz="1050" dirty="0">
                <a:solidFill>
                  <a:srgbClr val="000000"/>
                </a:solidFill>
                <a:latin typeface="メイリオ" panose="020B0604030504040204" pitchFamily="50" charset="-128"/>
                <a:ea typeface="メイリオ" panose="020B0604030504040204" pitchFamily="50" charset="-128"/>
              </a:endParaRPr>
            </a:p>
            <a:p>
              <a:pPr marL="84138" indent="-84138" algn="l" defTabSz="1007772" fontAlgn="ctr">
                <a:spcAft>
                  <a:spcPts val="300"/>
                </a:spcAft>
                <a:buClr>
                  <a:srgbClr val="000000"/>
                </a:buClr>
                <a:buSzPct val="60000"/>
                <a:buFont typeface="Wingdings" panose="05000000000000000000" pitchFamily="2" charset="2"/>
                <a:buChar char="l"/>
              </a:pPr>
              <a:r>
                <a:rPr kumimoji="1" lang="ja-JP" altLang="en-US" sz="1050" dirty="0">
                  <a:solidFill>
                    <a:srgbClr val="000000"/>
                  </a:solidFill>
                  <a:latin typeface="メイリオ" panose="020B0604030504040204" pitchFamily="50" charset="-128"/>
                  <a:ea typeface="メイリオ" panose="020B0604030504040204" pitchFamily="50" charset="-128"/>
                </a:rPr>
                <a:t>船舶代理店</a:t>
              </a:r>
              <a:endParaRPr kumimoji="1" lang="en-US" altLang="ja-JP" sz="1050" dirty="0">
                <a:solidFill>
                  <a:srgbClr val="000000"/>
                </a:solidFill>
                <a:latin typeface="メイリオ" panose="020B0604030504040204" pitchFamily="50" charset="-128"/>
                <a:ea typeface="メイリオ" panose="020B0604030504040204" pitchFamily="50" charset="-128"/>
              </a:endParaRPr>
            </a:p>
            <a:p>
              <a:pPr marL="84138" indent="-84138" algn="l" defTabSz="1007772" fontAlgn="ctr">
                <a:spcAft>
                  <a:spcPts val="300"/>
                </a:spcAft>
                <a:buClr>
                  <a:srgbClr val="000000"/>
                </a:buClr>
                <a:buSzPct val="60000"/>
                <a:buFont typeface="Wingdings" panose="05000000000000000000" pitchFamily="2" charset="2"/>
                <a:buChar char="l"/>
              </a:pPr>
              <a:r>
                <a:rPr kumimoji="1" lang="ja-JP" altLang="en-US" sz="1050" dirty="0">
                  <a:solidFill>
                    <a:srgbClr val="000000"/>
                  </a:solidFill>
                  <a:latin typeface="メイリオ" panose="020B0604030504040204" pitchFamily="50" charset="-128"/>
                  <a:ea typeface="メイリオ" panose="020B0604030504040204" pitchFamily="50" charset="-128"/>
                </a:rPr>
                <a:t>フォワーダ</a:t>
              </a:r>
              <a:endParaRPr kumimoji="1" lang="en-US" altLang="ja-JP" sz="1050" dirty="0">
                <a:solidFill>
                  <a:srgbClr val="000000"/>
                </a:solidFill>
                <a:latin typeface="メイリオ" panose="020B0604030504040204" pitchFamily="50" charset="-128"/>
                <a:ea typeface="メイリオ" panose="020B0604030504040204" pitchFamily="50" charset="-128"/>
              </a:endParaRPr>
            </a:p>
            <a:p>
              <a:pPr marL="84138" indent="-84138" algn="l" defTabSz="1007772" fontAlgn="ctr">
                <a:spcAft>
                  <a:spcPts val="300"/>
                </a:spcAft>
                <a:buClr>
                  <a:srgbClr val="000000"/>
                </a:buClr>
                <a:buSzPct val="60000"/>
                <a:buFont typeface="Wingdings" panose="05000000000000000000" pitchFamily="2" charset="2"/>
                <a:buChar char="l"/>
              </a:pPr>
              <a:r>
                <a:rPr kumimoji="1" lang="ja-JP" altLang="en-US" sz="1050" dirty="0">
                  <a:solidFill>
                    <a:srgbClr val="000000"/>
                  </a:solidFill>
                  <a:latin typeface="メイリオ" panose="020B0604030504040204" pitchFamily="50" charset="-128"/>
                  <a:ea typeface="メイリオ" panose="020B0604030504040204" pitchFamily="50" charset="-128"/>
                </a:rPr>
                <a:t>海貨業者</a:t>
              </a:r>
              <a:endParaRPr kumimoji="1" lang="en-US" altLang="ja-JP" sz="1050" dirty="0">
                <a:solidFill>
                  <a:srgbClr val="000000"/>
                </a:solidFill>
                <a:latin typeface="メイリオ" panose="020B0604030504040204" pitchFamily="50" charset="-128"/>
                <a:ea typeface="メイリオ" panose="020B0604030504040204" pitchFamily="50" charset="-128"/>
              </a:endParaRPr>
            </a:p>
            <a:p>
              <a:pPr marL="84138" indent="-84138" algn="l" defTabSz="1007772" fontAlgn="ctr">
                <a:spcAft>
                  <a:spcPts val="300"/>
                </a:spcAft>
                <a:buClr>
                  <a:srgbClr val="000000"/>
                </a:buClr>
                <a:buSzPct val="60000"/>
                <a:buFont typeface="Wingdings" panose="05000000000000000000" pitchFamily="2" charset="2"/>
                <a:buChar char="l"/>
              </a:pPr>
              <a:r>
                <a:rPr kumimoji="1" lang="ja-JP" altLang="en-US" sz="1050" dirty="0">
                  <a:solidFill>
                    <a:srgbClr val="000000"/>
                  </a:solidFill>
                  <a:latin typeface="メイリオ" panose="020B0604030504040204" pitchFamily="50" charset="-128"/>
                  <a:ea typeface="メイリオ" panose="020B0604030504040204" pitchFamily="50" charset="-128"/>
                </a:rPr>
                <a:t>ターミナル</a:t>
              </a:r>
              <a:br>
                <a:rPr kumimoji="1" lang="en-US" altLang="ja-JP" sz="1050" dirty="0">
                  <a:solidFill>
                    <a:srgbClr val="000000"/>
                  </a:solidFill>
                  <a:latin typeface="メイリオ" panose="020B0604030504040204" pitchFamily="50" charset="-128"/>
                  <a:ea typeface="メイリオ" panose="020B0604030504040204" pitchFamily="50" charset="-128"/>
                </a:rPr>
              </a:br>
              <a:r>
                <a:rPr kumimoji="1" lang="ja-JP" altLang="en-US" sz="1050" dirty="0">
                  <a:solidFill>
                    <a:srgbClr val="000000"/>
                  </a:solidFill>
                  <a:latin typeface="メイリオ" panose="020B0604030504040204" pitchFamily="50" charset="-128"/>
                  <a:ea typeface="メイリオ" panose="020B0604030504040204" pitchFamily="50" charset="-128"/>
                </a:rPr>
                <a:t>オペレータ</a:t>
              </a:r>
              <a:endParaRPr kumimoji="1" lang="en-US" altLang="ja-JP" sz="1050" dirty="0">
                <a:solidFill>
                  <a:srgbClr val="000000"/>
                </a:solidFill>
                <a:latin typeface="メイリオ" panose="020B0604030504040204" pitchFamily="50" charset="-128"/>
                <a:ea typeface="メイリオ" panose="020B0604030504040204" pitchFamily="50" charset="-128"/>
              </a:endParaRPr>
            </a:p>
            <a:p>
              <a:pPr marL="84138" indent="-84138" algn="l" defTabSz="1007772" fontAlgn="ctr">
                <a:spcAft>
                  <a:spcPts val="300"/>
                </a:spcAft>
                <a:buClr>
                  <a:srgbClr val="000000"/>
                </a:buClr>
                <a:buSzPct val="60000"/>
                <a:buFont typeface="Wingdings" panose="05000000000000000000" pitchFamily="2" charset="2"/>
                <a:buChar char="l"/>
              </a:pPr>
              <a:r>
                <a:rPr kumimoji="1" lang="ja-JP" altLang="en-US" sz="1050" dirty="0">
                  <a:solidFill>
                    <a:srgbClr val="000000"/>
                  </a:solidFill>
                  <a:latin typeface="メイリオ" panose="020B0604030504040204" pitchFamily="50" charset="-128"/>
                  <a:ea typeface="メイリオ" panose="020B0604030504040204" pitchFamily="50" charset="-128"/>
                </a:rPr>
                <a:t>陸運業者</a:t>
              </a:r>
              <a:endParaRPr kumimoji="1" lang="en-US" altLang="ja-JP" sz="1050" dirty="0">
                <a:solidFill>
                  <a:srgbClr val="000000"/>
                </a:solidFill>
                <a:latin typeface="メイリオ" panose="020B0604030504040204" pitchFamily="50" charset="-128"/>
                <a:ea typeface="メイリオ" panose="020B0604030504040204" pitchFamily="50" charset="-128"/>
              </a:endParaRPr>
            </a:p>
          </p:txBody>
        </p:sp>
        <p:sp>
          <p:nvSpPr>
            <p:cNvPr id="102" name="テキスト ボックス 101">
              <a:extLst>
                <a:ext uri="{FF2B5EF4-FFF2-40B4-BE49-F238E27FC236}">
                  <a16:creationId xmlns:a16="http://schemas.microsoft.com/office/drawing/2014/main" id="{EA3A4A7D-9883-4453-A26F-398B2820D186}"/>
                </a:ext>
              </a:extLst>
            </p:cNvPr>
            <p:cNvSpPr txBox="1"/>
            <p:nvPr/>
          </p:nvSpPr>
          <p:spPr>
            <a:xfrm>
              <a:off x="10150162" y="6404164"/>
              <a:ext cx="166712" cy="221599"/>
            </a:xfrm>
            <a:prstGeom prst="rect">
              <a:avLst/>
            </a:prstGeom>
            <a:noFill/>
          </p:spPr>
          <p:txBody>
            <a:bodyPr vert="eaVert" wrap="none" lIns="0" tIns="0" rIns="0" bIns="0" rtlCol="0" anchor="ctr">
              <a:spAutoFit/>
            </a:bodyPr>
            <a:lstStyle/>
            <a:p>
              <a:pPr algn="ctr" defTabSz="1007772" fontAlgn="ctr">
                <a:lnSpc>
                  <a:spcPct val="120000"/>
                </a:lnSpc>
                <a:spcAft>
                  <a:spcPts val="400"/>
                </a:spcAft>
                <a:buClr>
                  <a:srgbClr val="000000"/>
                </a:buClr>
              </a:pPr>
              <a:r>
                <a:rPr kumimoji="1" lang="en-US" altLang="ja-JP" sz="1200" spc="100" dirty="0">
                  <a:solidFill>
                    <a:srgbClr val="000000"/>
                  </a:solidFill>
                  <a:latin typeface="メイリオ" panose="020B0604030504040204" pitchFamily="50" charset="-128"/>
                  <a:ea typeface="メイリオ" panose="020B0604030504040204" pitchFamily="50" charset="-128"/>
                </a:rPr>
                <a:t>…</a:t>
              </a:r>
              <a:endParaRPr kumimoji="1" lang="ja-JP" altLang="en-US" sz="1200" spc="100" dirty="0">
                <a:solidFill>
                  <a:srgbClr val="000000"/>
                </a:solidFill>
                <a:latin typeface="メイリオ" panose="020B0604030504040204" pitchFamily="50" charset="-128"/>
                <a:ea typeface="メイリオ" panose="020B0604030504040204" pitchFamily="50" charset="-128"/>
              </a:endParaRPr>
            </a:p>
          </p:txBody>
        </p:sp>
      </p:grpSp>
      <p:sp>
        <p:nvSpPr>
          <p:cNvPr id="103" name="楕円 102">
            <a:extLst>
              <a:ext uri="{FF2B5EF4-FFF2-40B4-BE49-F238E27FC236}">
                <a16:creationId xmlns:a16="http://schemas.microsoft.com/office/drawing/2014/main" id="{84D8FDC2-EB5C-434F-B484-C68F7DDA63F5}"/>
              </a:ext>
            </a:extLst>
          </p:cNvPr>
          <p:cNvSpPr/>
          <p:nvPr/>
        </p:nvSpPr>
        <p:spPr>
          <a:xfrm>
            <a:off x="5016092" y="4452127"/>
            <a:ext cx="999810" cy="307873"/>
          </a:xfrm>
          <a:prstGeom prst="ellipse">
            <a:avLst/>
          </a:prstGeom>
          <a:gradFill flip="none" rotWithShape="1">
            <a:gsLst>
              <a:gs pos="0">
                <a:schemeClr val="accent3"/>
              </a:gs>
              <a:gs pos="100000">
                <a:schemeClr val="accent4"/>
              </a:gs>
            </a:gsLst>
            <a:lin ang="16200000" scaled="1"/>
            <a:tileRect/>
          </a:gradFill>
          <a:ln>
            <a:solidFill>
              <a:srgbClr val="10CF9B"/>
            </a:solidFill>
          </a:ln>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en-US" altLang="ja-JP" sz="1000" dirty="0">
                <a:solidFill>
                  <a:schemeClr val="bg1"/>
                </a:solidFill>
                <a:latin typeface="メイリオ" panose="020B0604030504040204" pitchFamily="50" charset="-128"/>
                <a:ea typeface="メイリオ" panose="020B0604030504040204" pitchFamily="50" charset="-128"/>
              </a:rPr>
              <a:t>Bolero</a:t>
            </a:r>
            <a:endParaRPr kumimoji="1" lang="ja-JP" altLang="en-US" sz="1000" dirty="0">
              <a:solidFill>
                <a:schemeClr val="bg1"/>
              </a:solidFill>
              <a:latin typeface="メイリオ" panose="020B0604030504040204" pitchFamily="50" charset="-128"/>
              <a:ea typeface="メイリオ" panose="020B0604030504040204" pitchFamily="50" charset="-128"/>
            </a:endParaRPr>
          </a:p>
        </p:txBody>
      </p:sp>
      <p:sp>
        <p:nvSpPr>
          <p:cNvPr id="104" name="楕円 103">
            <a:extLst>
              <a:ext uri="{FF2B5EF4-FFF2-40B4-BE49-F238E27FC236}">
                <a16:creationId xmlns:a16="http://schemas.microsoft.com/office/drawing/2014/main" id="{B4182C8A-EDCD-4B7F-BC3F-F5A6CD48D4A8}"/>
              </a:ext>
            </a:extLst>
          </p:cNvPr>
          <p:cNvSpPr/>
          <p:nvPr/>
        </p:nvSpPr>
        <p:spPr>
          <a:xfrm>
            <a:off x="7196913" y="3600835"/>
            <a:ext cx="678863" cy="1094375"/>
          </a:xfrm>
          <a:prstGeom prst="ellipse">
            <a:avLst/>
          </a:prstGeom>
          <a:gradFill>
            <a:gsLst>
              <a:gs pos="57000">
                <a:schemeClr val="accent4"/>
              </a:gs>
              <a:gs pos="0">
                <a:schemeClr val="accent5">
                  <a:satMod val="103000"/>
                  <a:lumMod val="102000"/>
                  <a:tint val="94000"/>
                </a:schemeClr>
              </a:gs>
              <a:gs pos="46000">
                <a:schemeClr val="accent4"/>
              </a:gs>
              <a:gs pos="100000">
                <a:srgbClr val="0BD0D9"/>
              </a:gs>
            </a:gsLst>
          </a:gradFill>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en-US" altLang="ja-JP" sz="1000" dirty="0">
                <a:solidFill>
                  <a:schemeClr val="bg1"/>
                </a:solidFill>
                <a:latin typeface="メイリオ" panose="020B0604030504040204" pitchFamily="50" charset="-128"/>
                <a:ea typeface="メイリオ" panose="020B0604030504040204" pitchFamily="50" charset="-128"/>
              </a:rPr>
              <a:t>STAND</a:t>
            </a:r>
          </a:p>
          <a:p>
            <a:pPr algn="ctr" defTabSz="914400" fontAlgn="ctr"/>
            <a:r>
              <a:rPr kumimoji="1" lang="en-US" altLang="ja-JP" sz="1000" dirty="0">
                <a:solidFill>
                  <a:schemeClr val="bg1"/>
                </a:solidFill>
                <a:latin typeface="メイリオ" panose="020B0604030504040204" pitchFamily="50" charset="-128"/>
                <a:ea typeface="メイリオ" panose="020B0604030504040204" pitchFamily="50" charset="-128"/>
              </a:rPr>
              <a:t>AGE</a:t>
            </a:r>
          </a:p>
          <a:p>
            <a:pPr algn="ctr" defTabSz="914400" fontAlgn="ctr"/>
            <a:r>
              <a:rPr kumimoji="1" lang="en-US" altLang="ja-JP" sz="1000" dirty="0">
                <a:solidFill>
                  <a:schemeClr val="bg1"/>
                </a:solidFill>
                <a:latin typeface="メイリオ" panose="020B0604030504040204" pitchFamily="50" charset="-128"/>
                <a:ea typeface="メイリオ" panose="020B0604030504040204" pitchFamily="50" charset="-128"/>
              </a:rPr>
              <a:t>(</a:t>
            </a:r>
            <a:r>
              <a:rPr kumimoji="1" lang="ja-JP" altLang="en-US" sz="1000" dirty="0">
                <a:solidFill>
                  <a:schemeClr val="bg1"/>
                </a:solidFill>
                <a:latin typeface="メイリオ" panose="020B0604030504040204" pitchFamily="50" charset="-128"/>
                <a:ea typeface="メイリオ" panose="020B0604030504040204" pitchFamily="50" charset="-128"/>
              </a:rPr>
              <a:t>中小企</a:t>
            </a:r>
            <a:endParaRPr kumimoji="1" lang="en-US" altLang="ja-JP" sz="1000" dirty="0">
              <a:solidFill>
                <a:schemeClr val="bg1"/>
              </a:solidFill>
              <a:latin typeface="メイリオ" panose="020B0604030504040204" pitchFamily="50" charset="-128"/>
              <a:ea typeface="メイリオ" panose="020B0604030504040204" pitchFamily="50" charset="-128"/>
            </a:endParaRPr>
          </a:p>
          <a:p>
            <a:pPr algn="ctr" defTabSz="914400" fontAlgn="ctr"/>
            <a:r>
              <a:rPr kumimoji="1" lang="ja-JP" altLang="en-US" sz="1000" dirty="0">
                <a:solidFill>
                  <a:schemeClr val="bg1"/>
                </a:solidFill>
                <a:latin typeface="メイリオ" panose="020B0604030504040204" pitchFamily="50" charset="-128"/>
                <a:ea typeface="メイリオ" panose="020B0604030504040204" pitchFamily="50" charset="-128"/>
              </a:rPr>
              <a:t>業向け</a:t>
            </a:r>
            <a:r>
              <a:rPr kumimoji="1" lang="en-US" altLang="ja-JP" sz="1000" dirty="0">
                <a:solidFill>
                  <a:schemeClr val="bg1"/>
                </a:solidFill>
                <a:latin typeface="メイリオ" panose="020B0604030504040204" pitchFamily="50" charset="-128"/>
                <a:ea typeface="メイリオ" panose="020B0604030504040204" pitchFamily="50" charset="-128"/>
              </a:rPr>
              <a:t>)</a:t>
            </a:r>
          </a:p>
        </p:txBody>
      </p:sp>
      <p:sp>
        <p:nvSpPr>
          <p:cNvPr id="106" name="楕円 105">
            <a:extLst>
              <a:ext uri="{FF2B5EF4-FFF2-40B4-BE49-F238E27FC236}">
                <a16:creationId xmlns:a16="http://schemas.microsoft.com/office/drawing/2014/main" id="{F6E026BD-02CA-45CF-8171-1C6845F0E633}"/>
              </a:ext>
            </a:extLst>
          </p:cNvPr>
          <p:cNvSpPr/>
          <p:nvPr/>
        </p:nvSpPr>
        <p:spPr>
          <a:xfrm>
            <a:off x="2023916" y="3522630"/>
            <a:ext cx="709619" cy="1344637"/>
          </a:xfrm>
          <a:prstGeom prst="ellipse">
            <a:avLst/>
          </a:prstGeom>
          <a:gradFill>
            <a:gsLst>
              <a:gs pos="61000">
                <a:schemeClr val="accent4"/>
              </a:gs>
              <a:gs pos="0">
                <a:schemeClr val="accent5">
                  <a:satMod val="103000"/>
                  <a:lumMod val="102000"/>
                  <a:tint val="94000"/>
                </a:schemeClr>
              </a:gs>
              <a:gs pos="49000">
                <a:schemeClr val="accent4"/>
              </a:gs>
              <a:gs pos="100000">
                <a:srgbClr val="0BD0D9"/>
              </a:gs>
            </a:gsLst>
          </a:gradFill>
        </p:spPr>
        <p:style>
          <a:lnRef idx="1">
            <a:schemeClr val="accent5"/>
          </a:lnRef>
          <a:fillRef idx="3">
            <a:schemeClr val="accent5"/>
          </a:fillRef>
          <a:effectRef idx="2">
            <a:schemeClr val="accent5"/>
          </a:effectRef>
          <a:fontRef idx="minor">
            <a:schemeClr val="lt1"/>
          </a:fontRef>
        </p:style>
        <p:txBody>
          <a:bodyPr wrap="none" lIns="0" rIns="0" rtlCol="0" anchor="ctr" anchorCtr="0">
            <a:noAutofit/>
          </a:bodyPr>
          <a:lstStyle/>
          <a:p>
            <a:pPr algn="ctr" defTabSz="914400" fontAlgn="ctr"/>
            <a:r>
              <a:rPr kumimoji="1" lang="en-US" altLang="ja-JP" sz="1000" dirty="0">
                <a:solidFill>
                  <a:schemeClr val="bg1"/>
                </a:solidFill>
                <a:latin typeface="メイリオ" panose="020B0604030504040204" pitchFamily="50" charset="-128"/>
                <a:ea typeface="メイリオ" panose="020B0604030504040204" pitchFamily="50" charset="-128"/>
              </a:rPr>
              <a:t>Trade</a:t>
            </a:r>
          </a:p>
          <a:p>
            <a:pPr algn="ctr" defTabSz="914400" fontAlgn="ctr"/>
            <a:r>
              <a:rPr kumimoji="1" lang="en-US" altLang="ja-JP" sz="1000" dirty="0">
                <a:solidFill>
                  <a:schemeClr val="bg1"/>
                </a:solidFill>
                <a:latin typeface="メイリオ" panose="020B0604030504040204" pitchFamily="50" charset="-128"/>
                <a:ea typeface="メイリオ" panose="020B0604030504040204" pitchFamily="50" charset="-128"/>
              </a:rPr>
              <a:t>Waltz</a:t>
            </a:r>
          </a:p>
          <a:p>
            <a:pPr algn="ctr" defTabSz="914400" fontAlgn="ctr"/>
            <a:r>
              <a:rPr kumimoji="1" lang="ja-JP" altLang="en-US" sz="1000" dirty="0">
                <a:solidFill>
                  <a:schemeClr val="bg1"/>
                </a:solidFill>
                <a:latin typeface="メイリオ" panose="020B0604030504040204" pitchFamily="50" charset="-128"/>
                <a:ea typeface="メイリオ" panose="020B0604030504040204" pitchFamily="50" charset="-128"/>
              </a:rPr>
              <a:t>（日本）</a:t>
            </a:r>
          </a:p>
        </p:txBody>
      </p:sp>
      <p:sp>
        <p:nvSpPr>
          <p:cNvPr id="73" name="テキスト ボックス 72">
            <a:extLst>
              <a:ext uri="{FF2B5EF4-FFF2-40B4-BE49-F238E27FC236}">
                <a16:creationId xmlns:a16="http://schemas.microsoft.com/office/drawing/2014/main" id="{FFDFC2B2-60D1-49CA-AFE4-5DBFA719B8A3}"/>
              </a:ext>
            </a:extLst>
          </p:cNvPr>
          <p:cNvSpPr txBox="1"/>
          <p:nvPr/>
        </p:nvSpPr>
        <p:spPr>
          <a:xfrm>
            <a:off x="7977374" y="3613484"/>
            <a:ext cx="369332" cy="1918895"/>
          </a:xfrm>
          <a:prstGeom prst="rect">
            <a:avLst/>
          </a:prstGeom>
          <a:noFill/>
        </p:spPr>
        <p:txBody>
          <a:bodyPr vert="eaVert" wrap="square" lIns="0" tIns="0" rIns="0" bIns="0" rtlCol="0">
            <a:spAutoFit/>
          </a:bodyPr>
          <a:lstStyle/>
          <a:p>
            <a:pPr algn="ctr" defTabSz="1007772" fontAlgn="ctr">
              <a:buClr>
                <a:srgbClr val="000000"/>
              </a:buClr>
            </a:pPr>
            <a:r>
              <a:rPr kumimoji="1" lang="ja-JP" altLang="en-US" sz="1200" b="1" spc="100" dirty="0">
                <a:solidFill>
                  <a:srgbClr val="DC003C"/>
                </a:solidFill>
                <a:latin typeface="メイリオ" panose="020B0604030504040204" pitchFamily="50" charset="-128"/>
                <a:ea typeface="メイリオ" panose="020B0604030504040204" pitchFamily="50" charset="-128"/>
              </a:rPr>
              <a:t>貿易関連サービスの進展に伴う接続先数の増大</a:t>
            </a:r>
          </a:p>
        </p:txBody>
      </p:sp>
      <p:sp>
        <p:nvSpPr>
          <p:cNvPr id="4" name="矢印: 下 3">
            <a:extLst>
              <a:ext uri="{FF2B5EF4-FFF2-40B4-BE49-F238E27FC236}">
                <a16:creationId xmlns:a16="http://schemas.microsoft.com/office/drawing/2014/main" id="{D200F00D-DC1F-4A52-BC12-0E9DE8FA6996}"/>
              </a:ext>
            </a:extLst>
          </p:cNvPr>
          <p:cNvSpPr/>
          <p:nvPr/>
        </p:nvSpPr>
        <p:spPr>
          <a:xfrm>
            <a:off x="8148811" y="6581222"/>
            <a:ext cx="1295690" cy="383714"/>
          </a:xfrm>
          <a:prstGeom prst="downArrow">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lgn="l"/>
            <a:endParaRPr kumimoji="1" lang="ja-JP" altLang="en-US" dirty="0">
              <a:solidFill>
                <a:srgbClr val="000000"/>
              </a:solidFill>
            </a:endParaRPr>
          </a:p>
        </p:txBody>
      </p:sp>
      <p:sp>
        <p:nvSpPr>
          <p:cNvPr id="74" name="テキスト ボックス 73">
            <a:extLst>
              <a:ext uri="{FF2B5EF4-FFF2-40B4-BE49-F238E27FC236}">
                <a16:creationId xmlns:a16="http://schemas.microsoft.com/office/drawing/2014/main" id="{723DDD8D-8C25-4106-B63F-7AAFC4995CE9}"/>
              </a:ext>
            </a:extLst>
          </p:cNvPr>
          <p:cNvSpPr txBox="1"/>
          <p:nvPr/>
        </p:nvSpPr>
        <p:spPr>
          <a:xfrm>
            <a:off x="7138416" y="7032992"/>
            <a:ext cx="3334246" cy="369332"/>
          </a:xfrm>
          <a:prstGeom prst="rect">
            <a:avLst/>
          </a:prstGeom>
          <a:noFill/>
        </p:spPr>
        <p:txBody>
          <a:bodyPr wrap="none" lIns="0" tIns="0" rIns="0" bIns="0" rtlCol="0">
            <a:spAutoFit/>
          </a:bodyPr>
          <a:lstStyle/>
          <a:p>
            <a:pPr algn="ctr" defTabSz="1007772" fontAlgn="ctr">
              <a:buClr>
                <a:srgbClr val="000000"/>
              </a:buClr>
            </a:pPr>
            <a:r>
              <a:rPr kumimoji="1" lang="ja-JP" altLang="en-US" sz="1200" b="1" spc="100" dirty="0">
                <a:solidFill>
                  <a:srgbClr val="DC003C"/>
                </a:solidFill>
                <a:latin typeface="メイリオ" panose="020B0604030504040204" pitchFamily="50" charset="-128"/>
                <a:ea typeface="メイリオ" panose="020B0604030504040204" pitchFamily="50" charset="-128"/>
              </a:rPr>
              <a:t>分散する貿易関連ＰＦとのデータ連携性向上</a:t>
            </a:r>
            <a:endParaRPr kumimoji="1" lang="en-US" altLang="ja-JP" sz="1200" b="1" spc="100" dirty="0">
              <a:solidFill>
                <a:srgbClr val="DC003C"/>
              </a:solidFill>
              <a:latin typeface="メイリオ" panose="020B0604030504040204" pitchFamily="50" charset="-128"/>
              <a:ea typeface="メイリオ" panose="020B0604030504040204" pitchFamily="50" charset="-128"/>
            </a:endParaRPr>
          </a:p>
          <a:p>
            <a:pPr algn="ctr" defTabSz="1007772" fontAlgn="ctr">
              <a:buClr>
                <a:srgbClr val="000000"/>
              </a:buClr>
            </a:pPr>
            <a:r>
              <a:rPr kumimoji="1" lang="ja-JP" altLang="en-US" sz="1200" b="1" spc="100" dirty="0">
                <a:solidFill>
                  <a:srgbClr val="DC003C"/>
                </a:solidFill>
                <a:latin typeface="メイリオ" panose="020B0604030504040204" pitchFamily="50" charset="-128"/>
                <a:ea typeface="メイリオ" panose="020B0604030504040204" pitchFamily="50" charset="-128"/>
              </a:rPr>
              <a:t>に対するニーズの高まり</a:t>
            </a:r>
          </a:p>
        </p:txBody>
      </p:sp>
    </p:spTree>
    <p:extLst>
      <p:ext uri="{BB962C8B-B14F-4D97-AF65-F5344CB8AC3E}">
        <p14:creationId xmlns:p14="http://schemas.microsoft.com/office/powerpoint/2010/main" val="350291068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円柱 9">
            <a:extLst>
              <a:ext uri="{FF2B5EF4-FFF2-40B4-BE49-F238E27FC236}">
                <a16:creationId xmlns:a16="http://schemas.microsoft.com/office/drawing/2014/main" id="{219EEAA0-077C-4D7D-AE75-76503A4BD1CA}"/>
              </a:ext>
            </a:extLst>
          </p:cNvPr>
          <p:cNvSpPr/>
          <p:nvPr/>
        </p:nvSpPr>
        <p:spPr>
          <a:xfrm rot="5400000">
            <a:off x="4506831" y="814628"/>
            <a:ext cx="1558327" cy="5502597"/>
          </a:xfrm>
          <a:prstGeom prst="can">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579"/>
          </a:p>
        </p:txBody>
      </p:sp>
      <p:pic>
        <p:nvPicPr>
          <p:cNvPr id="28" name="図 27">
            <a:extLst>
              <a:ext uri="{FF2B5EF4-FFF2-40B4-BE49-F238E27FC236}">
                <a16:creationId xmlns:a16="http://schemas.microsoft.com/office/drawing/2014/main" id="{4B96ED80-EFC0-FA11-0AC2-45619B540A6F}"/>
              </a:ext>
            </a:extLst>
          </p:cNvPr>
          <p:cNvPicPr>
            <a:picLocks noChangeAspect="1"/>
          </p:cNvPicPr>
          <p:nvPr/>
        </p:nvPicPr>
        <p:blipFill>
          <a:blip r:embed="rId2"/>
          <a:stretch>
            <a:fillRect/>
          </a:stretch>
        </p:blipFill>
        <p:spPr>
          <a:xfrm>
            <a:off x="2608433" y="2827468"/>
            <a:ext cx="4875835" cy="1517620"/>
          </a:xfrm>
          <a:prstGeom prst="rect">
            <a:avLst/>
          </a:prstGeom>
        </p:spPr>
      </p:pic>
      <p:sp>
        <p:nvSpPr>
          <p:cNvPr id="29" name="フローチャート: 書類 28">
            <a:extLst>
              <a:ext uri="{FF2B5EF4-FFF2-40B4-BE49-F238E27FC236}">
                <a16:creationId xmlns:a16="http://schemas.microsoft.com/office/drawing/2014/main" id="{A78C1C52-CF15-8451-D069-61FA4D38B68D}"/>
              </a:ext>
            </a:extLst>
          </p:cNvPr>
          <p:cNvSpPr/>
          <p:nvPr/>
        </p:nvSpPr>
        <p:spPr>
          <a:xfrm>
            <a:off x="3126893" y="2047476"/>
            <a:ext cx="682063" cy="479289"/>
          </a:xfrm>
          <a:prstGeom prst="flowChartDocumen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579" dirty="0">
                <a:solidFill>
                  <a:schemeClr val="tx1"/>
                </a:solidFill>
              </a:rPr>
              <a:t>PO</a:t>
            </a:r>
            <a:endParaRPr kumimoji="1" lang="ja-JP" altLang="en-US" sz="1579" dirty="0">
              <a:solidFill>
                <a:schemeClr val="tx1"/>
              </a:solidFill>
            </a:endParaRPr>
          </a:p>
        </p:txBody>
      </p:sp>
      <p:sp>
        <p:nvSpPr>
          <p:cNvPr id="30" name="フローチャート: 書類 29">
            <a:extLst>
              <a:ext uri="{FF2B5EF4-FFF2-40B4-BE49-F238E27FC236}">
                <a16:creationId xmlns:a16="http://schemas.microsoft.com/office/drawing/2014/main" id="{AA9ED698-6E05-5DBF-5EB9-BF0678910D04}"/>
              </a:ext>
            </a:extLst>
          </p:cNvPr>
          <p:cNvSpPr/>
          <p:nvPr/>
        </p:nvSpPr>
        <p:spPr>
          <a:xfrm>
            <a:off x="4311288" y="2047476"/>
            <a:ext cx="682063" cy="479289"/>
          </a:xfrm>
          <a:prstGeom prst="flowChartDocumen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1579" dirty="0">
                <a:solidFill>
                  <a:schemeClr val="tx1"/>
                </a:solidFill>
              </a:rPr>
              <a:t>LC</a:t>
            </a:r>
            <a:endParaRPr kumimoji="1" lang="ja-JP" altLang="en-US" sz="1579" dirty="0">
              <a:solidFill>
                <a:schemeClr val="tx1"/>
              </a:solidFill>
            </a:endParaRPr>
          </a:p>
        </p:txBody>
      </p:sp>
      <p:sp>
        <p:nvSpPr>
          <p:cNvPr id="31" name="フローチャート: 書類 30">
            <a:extLst>
              <a:ext uri="{FF2B5EF4-FFF2-40B4-BE49-F238E27FC236}">
                <a16:creationId xmlns:a16="http://schemas.microsoft.com/office/drawing/2014/main" id="{56A3C0AC-83E6-416C-7056-D63CB69A4C65}"/>
              </a:ext>
            </a:extLst>
          </p:cNvPr>
          <p:cNvSpPr/>
          <p:nvPr/>
        </p:nvSpPr>
        <p:spPr>
          <a:xfrm>
            <a:off x="5495682" y="2052149"/>
            <a:ext cx="682063" cy="479289"/>
          </a:xfrm>
          <a:prstGeom prst="flowChartDocumen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579" dirty="0">
                <a:solidFill>
                  <a:schemeClr val="tx1"/>
                </a:solidFill>
              </a:rPr>
              <a:t>BL</a:t>
            </a:r>
            <a:endParaRPr kumimoji="1" lang="ja-JP" altLang="en-US" sz="1579" dirty="0">
              <a:solidFill>
                <a:schemeClr val="tx1"/>
              </a:solidFill>
            </a:endParaRPr>
          </a:p>
        </p:txBody>
      </p:sp>
      <p:sp>
        <p:nvSpPr>
          <p:cNvPr id="32" name="フローチャート: 書類 31">
            <a:extLst>
              <a:ext uri="{FF2B5EF4-FFF2-40B4-BE49-F238E27FC236}">
                <a16:creationId xmlns:a16="http://schemas.microsoft.com/office/drawing/2014/main" id="{B56B8004-C5B0-89B0-764A-14BC762F051B}"/>
              </a:ext>
            </a:extLst>
          </p:cNvPr>
          <p:cNvSpPr/>
          <p:nvPr/>
        </p:nvSpPr>
        <p:spPr>
          <a:xfrm>
            <a:off x="6721548" y="2047476"/>
            <a:ext cx="682063" cy="479289"/>
          </a:xfrm>
          <a:prstGeom prst="flowChartDocumen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en-US" altLang="ja-JP" sz="1579" dirty="0">
                <a:solidFill>
                  <a:schemeClr val="tx1"/>
                </a:solidFill>
              </a:rPr>
              <a:t>IV</a:t>
            </a:r>
            <a:endParaRPr kumimoji="1" lang="ja-JP" altLang="en-US" sz="1579" dirty="0">
              <a:solidFill>
                <a:schemeClr val="tx1"/>
              </a:solidFill>
            </a:endParaRPr>
          </a:p>
        </p:txBody>
      </p:sp>
      <p:sp>
        <p:nvSpPr>
          <p:cNvPr id="33" name="矢印: 上下 32">
            <a:extLst>
              <a:ext uri="{FF2B5EF4-FFF2-40B4-BE49-F238E27FC236}">
                <a16:creationId xmlns:a16="http://schemas.microsoft.com/office/drawing/2014/main" id="{215BD500-AA6F-3662-856B-BA198546973A}"/>
              </a:ext>
            </a:extLst>
          </p:cNvPr>
          <p:cNvSpPr/>
          <p:nvPr/>
        </p:nvSpPr>
        <p:spPr>
          <a:xfrm>
            <a:off x="3355016" y="2526765"/>
            <a:ext cx="112909" cy="255325"/>
          </a:xfrm>
          <a:prstGeom prst="up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579"/>
          </a:p>
        </p:txBody>
      </p:sp>
      <p:sp>
        <p:nvSpPr>
          <p:cNvPr id="34" name="矢印: 上下 33">
            <a:extLst>
              <a:ext uri="{FF2B5EF4-FFF2-40B4-BE49-F238E27FC236}">
                <a16:creationId xmlns:a16="http://schemas.microsoft.com/office/drawing/2014/main" id="{5C99D689-1CD0-70DE-7DAD-5D830572B845}"/>
              </a:ext>
            </a:extLst>
          </p:cNvPr>
          <p:cNvSpPr/>
          <p:nvPr/>
        </p:nvSpPr>
        <p:spPr>
          <a:xfrm>
            <a:off x="4595865" y="2523535"/>
            <a:ext cx="112909" cy="255325"/>
          </a:xfrm>
          <a:prstGeom prst="up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579"/>
          </a:p>
        </p:txBody>
      </p:sp>
      <p:sp>
        <p:nvSpPr>
          <p:cNvPr id="35" name="矢印: 上下 34">
            <a:extLst>
              <a:ext uri="{FF2B5EF4-FFF2-40B4-BE49-F238E27FC236}">
                <a16:creationId xmlns:a16="http://schemas.microsoft.com/office/drawing/2014/main" id="{5BF63FBD-AC6E-271A-7664-D576B3DF3149}"/>
              </a:ext>
            </a:extLst>
          </p:cNvPr>
          <p:cNvSpPr/>
          <p:nvPr/>
        </p:nvSpPr>
        <p:spPr>
          <a:xfrm>
            <a:off x="5794084" y="2511085"/>
            <a:ext cx="112909" cy="255325"/>
          </a:xfrm>
          <a:prstGeom prst="up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579"/>
          </a:p>
        </p:txBody>
      </p:sp>
      <p:sp>
        <p:nvSpPr>
          <p:cNvPr id="36" name="矢印: 上下 35">
            <a:extLst>
              <a:ext uri="{FF2B5EF4-FFF2-40B4-BE49-F238E27FC236}">
                <a16:creationId xmlns:a16="http://schemas.microsoft.com/office/drawing/2014/main" id="{C47AFF48-D44B-4E89-89BF-49442D14F76C}"/>
              </a:ext>
            </a:extLst>
          </p:cNvPr>
          <p:cNvSpPr/>
          <p:nvPr/>
        </p:nvSpPr>
        <p:spPr>
          <a:xfrm>
            <a:off x="6975018" y="2523535"/>
            <a:ext cx="112909" cy="255325"/>
          </a:xfrm>
          <a:prstGeom prst="up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579"/>
          </a:p>
        </p:txBody>
      </p:sp>
      <p:sp>
        <p:nvSpPr>
          <p:cNvPr id="37" name="テキスト ボックス 36">
            <a:extLst>
              <a:ext uri="{FF2B5EF4-FFF2-40B4-BE49-F238E27FC236}">
                <a16:creationId xmlns:a16="http://schemas.microsoft.com/office/drawing/2014/main" id="{10F2AAB2-F70D-31FF-58D7-05CB8E045572}"/>
              </a:ext>
            </a:extLst>
          </p:cNvPr>
          <p:cNvSpPr txBox="1"/>
          <p:nvPr/>
        </p:nvSpPr>
        <p:spPr>
          <a:xfrm>
            <a:off x="2738622" y="1757217"/>
            <a:ext cx="2331921" cy="281295"/>
          </a:xfrm>
          <a:prstGeom prst="rect">
            <a:avLst/>
          </a:prstGeom>
          <a:noFill/>
        </p:spPr>
        <p:txBody>
          <a:bodyPr wrap="square" rtlCol="0">
            <a:spAutoFit/>
          </a:bodyPr>
          <a:lstStyle/>
          <a:p>
            <a:r>
              <a:rPr kumimoji="1" lang="ja-JP" altLang="en-US" sz="1228" b="1" u="sng" dirty="0"/>
              <a:t>貿易文書</a:t>
            </a:r>
          </a:p>
        </p:txBody>
      </p:sp>
      <p:sp>
        <p:nvSpPr>
          <p:cNvPr id="38" name="テキスト ボックス 37">
            <a:extLst>
              <a:ext uri="{FF2B5EF4-FFF2-40B4-BE49-F238E27FC236}">
                <a16:creationId xmlns:a16="http://schemas.microsoft.com/office/drawing/2014/main" id="{3AB73F2F-A534-C51B-85D2-DDF293FDBB0F}"/>
              </a:ext>
            </a:extLst>
          </p:cNvPr>
          <p:cNvSpPr txBox="1"/>
          <p:nvPr/>
        </p:nvSpPr>
        <p:spPr>
          <a:xfrm>
            <a:off x="6851750" y="3940230"/>
            <a:ext cx="1412510" cy="281295"/>
          </a:xfrm>
          <a:prstGeom prst="rect">
            <a:avLst/>
          </a:prstGeom>
          <a:noFill/>
        </p:spPr>
        <p:txBody>
          <a:bodyPr wrap="square" rtlCol="0">
            <a:spAutoFit/>
          </a:bodyPr>
          <a:lstStyle/>
          <a:p>
            <a:r>
              <a:rPr kumimoji="1" lang="ja-JP" altLang="en-US" sz="1228" b="1" u="sng" dirty="0"/>
              <a:t>再利用リソース</a:t>
            </a:r>
          </a:p>
        </p:txBody>
      </p:sp>
      <p:sp>
        <p:nvSpPr>
          <p:cNvPr id="39" name="雲 38">
            <a:extLst>
              <a:ext uri="{FF2B5EF4-FFF2-40B4-BE49-F238E27FC236}">
                <a16:creationId xmlns:a16="http://schemas.microsoft.com/office/drawing/2014/main" id="{70317312-132B-38FE-2D8B-4354D6CB095C}"/>
              </a:ext>
            </a:extLst>
          </p:cNvPr>
          <p:cNvSpPr/>
          <p:nvPr/>
        </p:nvSpPr>
        <p:spPr>
          <a:xfrm>
            <a:off x="1834198" y="1473262"/>
            <a:ext cx="6700816" cy="3647145"/>
          </a:xfrm>
          <a:prstGeom prst="cloud">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579"/>
          </a:p>
        </p:txBody>
      </p:sp>
      <p:sp>
        <p:nvSpPr>
          <p:cNvPr id="40" name="テキスト ボックス 39">
            <a:extLst>
              <a:ext uri="{FF2B5EF4-FFF2-40B4-BE49-F238E27FC236}">
                <a16:creationId xmlns:a16="http://schemas.microsoft.com/office/drawing/2014/main" id="{1DC88BB1-84BF-5DC2-CC06-18DFD9E270BB}"/>
              </a:ext>
            </a:extLst>
          </p:cNvPr>
          <p:cNvSpPr txBox="1"/>
          <p:nvPr/>
        </p:nvSpPr>
        <p:spPr>
          <a:xfrm>
            <a:off x="3161457" y="4385793"/>
            <a:ext cx="4396548" cy="362279"/>
          </a:xfrm>
          <a:prstGeom prst="rect">
            <a:avLst/>
          </a:prstGeom>
          <a:noFill/>
        </p:spPr>
        <p:txBody>
          <a:bodyPr wrap="square" rtlCol="0">
            <a:spAutoFit/>
          </a:bodyPr>
          <a:lstStyle/>
          <a:p>
            <a:pPr algn="ctr"/>
            <a:r>
              <a:rPr kumimoji="1" lang="ja-JP" altLang="en-US" sz="1754" b="1" dirty="0">
                <a:solidFill>
                  <a:srgbClr val="FF0000"/>
                </a:solidFill>
              </a:rPr>
              <a:t>データパイプライン</a:t>
            </a:r>
          </a:p>
        </p:txBody>
      </p:sp>
      <p:sp>
        <p:nvSpPr>
          <p:cNvPr id="41" name="円柱 40">
            <a:extLst>
              <a:ext uri="{FF2B5EF4-FFF2-40B4-BE49-F238E27FC236}">
                <a16:creationId xmlns:a16="http://schemas.microsoft.com/office/drawing/2014/main" id="{9285A15F-67FF-D8E5-55EB-265F2EBA5E8E}"/>
              </a:ext>
            </a:extLst>
          </p:cNvPr>
          <p:cNvSpPr/>
          <p:nvPr/>
        </p:nvSpPr>
        <p:spPr>
          <a:xfrm>
            <a:off x="3018594" y="5768422"/>
            <a:ext cx="4654625" cy="838754"/>
          </a:xfrm>
          <a:prstGeom prst="can">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754" b="1" dirty="0">
                <a:solidFill>
                  <a:srgbClr val="0070C0"/>
                </a:solidFill>
              </a:rPr>
              <a:t>標準データ定義集</a:t>
            </a:r>
            <a:endParaRPr kumimoji="1" lang="en-US" altLang="ja-JP" sz="1754" b="1" dirty="0">
              <a:solidFill>
                <a:srgbClr val="0070C0"/>
              </a:solidFill>
            </a:endParaRPr>
          </a:p>
          <a:p>
            <a:pPr algn="ctr"/>
            <a:r>
              <a:rPr lang="ja-JP" altLang="en-US" sz="1754" b="1" dirty="0">
                <a:solidFill>
                  <a:srgbClr val="0070C0"/>
                </a:solidFill>
              </a:rPr>
              <a:t>（国連</a:t>
            </a:r>
            <a:r>
              <a:rPr lang="en-US" altLang="ja-JP" sz="1754" b="1" dirty="0">
                <a:solidFill>
                  <a:srgbClr val="0070C0"/>
                </a:solidFill>
              </a:rPr>
              <a:t>CEFACT</a:t>
            </a:r>
            <a:r>
              <a:rPr lang="ja-JP" altLang="en-US" sz="1754" b="1" dirty="0">
                <a:solidFill>
                  <a:srgbClr val="0070C0"/>
                </a:solidFill>
              </a:rPr>
              <a:t>共通辞書）</a:t>
            </a:r>
            <a:endParaRPr kumimoji="1" lang="ja-JP" altLang="en-US" sz="1754" b="1" dirty="0">
              <a:solidFill>
                <a:srgbClr val="0070C0"/>
              </a:solidFill>
            </a:endParaRPr>
          </a:p>
        </p:txBody>
      </p:sp>
      <p:sp>
        <p:nvSpPr>
          <p:cNvPr id="42" name="矢印: 上 41">
            <a:extLst>
              <a:ext uri="{FF2B5EF4-FFF2-40B4-BE49-F238E27FC236}">
                <a16:creationId xmlns:a16="http://schemas.microsoft.com/office/drawing/2014/main" id="{E331ABBB-CBBB-659E-5A54-93E77CD1F2DF}"/>
              </a:ext>
            </a:extLst>
          </p:cNvPr>
          <p:cNvSpPr/>
          <p:nvPr/>
        </p:nvSpPr>
        <p:spPr>
          <a:xfrm>
            <a:off x="4903486" y="5214637"/>
            <a:ext cx="1003506" cy="470845"/>
          </a:xfrm>
          <a:prstGeom prst="up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579"/>
          </a:p>
        </p:txBody>
      </p:sp>
      <p:sp>
        <p:nvSpPr>
          <p:cNvPr id="43" name="テキスト ボックス 42">
            <a:extLst>
              <a:ext uri="{FF2B5EF4-FFF2-40B4-BE49-F238E27FC236}">
                <a16:creationId xmlns:a16="http://schemas.microsoft.com/office/drawing/2014/main" id="{4A1E95C4-8ADE-42B0-A807-71E123D00319}"/>
              </a:ext>
            </a:extLst>
          </p:cNvPr>
          <p:cNvSpPr txBox="1"/>
          <p:nvPr/>
        </p:nvSpPr>
        <p:spPr>
          <a:xfrm>
            <a:off x="6177745" y="4698349"/>
            <a:ext cx="3039334" cy="578363"/>
          </a:xfrm>
          <a:prstGeom prst="rect">
            <a:avLst/>
          </a:prstGeom>
          <a:noFill/>
        </p:spPr>
        <p:txBody>
          <a:bodyPr wrap="square" rtlCol="0">
            <a:spAutoFit/>
          </a:bodyPr>
          <a:lstStyle/>
          <a:p>
            <a:r>
              <a:rPr kumimoji="1" lang="ja-JP" altLang="en-US" sz="1579" dirty="0"/>
              <a:t>貿易案件ごとにデータパイプラインが設定される</a:t>
            </a:r>
          </a:p>
        </p:txBody>
      </p:sp>
      <p:sp>
        <p:nvSpPr>
          <p:cNvPr id="3" name="テキスト ボックス 2">
            <a:extLst>
              <a:ext uri="{FF2B5EF4-FFF2-40B4-BE49-F238E27FC236}">
                <a16:creationId xmlns:a16="http://schemas.microsoft.com/office/drawing/2014/main" id="{6D27BEE7-AF11-3BFD-BFCF-7D9FFA91A150}"/>
              </a:ext>
            </a:extLst>
          </p:cNvPr>
          <p:cNvSpPr txBox="1"/>
          <p:nvPr/>
        </p:nvSpPr>
        <p:spPr>
          <a:xfrm>
            <a:off x="1073403" y="184079"/>
            <a:ext cx="8844557" cy="954107"/>
          </a:xfrm>
          <a:prstGeom prst="rect">
            <a:avLst/>
          </a:prstGeom>
          <a:noFill/>
          <a:ln>
            <a:noFill/>
          </a:ln>
        </p:spPr>
        <p:txBody>
          <a:bodyPr wrap="square" rtlCol="0">
            <a:spAutoFit/>
          </a:bodyPr>
          <a:lstStyle/>
          <a:p>
            <a:r>
              <a:rPr kumimoji="1" lang="en-US" altLang="ja-JP" sz="2800" b="1" i="1" dirty="0">
                <a:solidFill>
                  <a:srgbClr val="FF0000"/>
                </a:solidFill>
              </a:rPr>
              <a:t>SIPS</a:t>
            </a:r>
            <a:r>
              <a:rPr kumimoji="1" lang="ja-JP" altLang="en-US" sz="2800" b="1" i="1" dirty="0">
                <a:solidFill>
                  <a:srgbClr val="FF0000"/>
                </a:solidFill>
              </a:rPr>
              <a:t>私案：</a:t>
            </a:r>
            <a:r>
              <a:rPr kumimoji="1" lang="ja-JP" altLang="en-US" sz="2800" b="1" i="1" dirty="0"/>
              <a:t>貿易デジタル推進</a:t>
            </a:r>
            <a:r>
              <a:rPr kumimoji="1" lang="en-US" altLang="ja-JP" sz="2800" b="1" i="1" dirty="0"/>
              <a:t>IT</a:t>
            </a:r>
            <a:r>
              <a:rPr kumimoji="1" lang="ja-JP" altLang="en-US" sz="2800" b="1" i="1" dirty="0"/>
              <a:t>基盤の目指すところは</a:t>
            </a:r>
            <a:endParaRPr kumimoji="1" lang="en-US" altLang="ja-JP" sz="2800" b="1" i="1" dirty="0"/>
          </a:p>
          <a:p>
            <a:r>
              <a:rPr kumimoji="1" lang="ja-JP" altLang="en-US" sz="2800" b="1" i="1" dirty="0"/>
              <a:t>データパイプライン・コンセプトの実現。</a:t>
            </a:r>
          </a:p>
        </p:txBody>
      </p:sp>
      <p:sp>
        <p:nvSpPr>
          <p:cNvPr id="2" name="吹き出し: 角を丸めた四角形 1">
            <a:extLst>
              <a:ext uri="{FF2B5EF4-FFF2-40B4-BE49-F238E27FC236}">
                <a16:creationId xmlns:a16="http://schemas.microsoft.com/office/drawing/2014/main" id="{8DF7A729-AF0C-0F92-78A4-B5DF0085C32D}"/>
              </a:ext>
            </a:extLst>
          </p:cNvPr>
          <p:cNvSpPr/>
          <p:nvPr/>
        </p:nvSpPr>
        <p:spPr>
          <a:xfrm>
            <a:off x="665386" y="5120407"/>
            <a:ext cx="1943047" cy="1919239"/>
          </a:xfrm>
          <a:prstGeom prst="wedgeRoundRectCallout">
            <a:avLst>
              <a:gd name="adj1" fmla="val 67617"/>
              <a:gd name="adj2" fmla="val -76987"/>
              <a:gd name="adj3" fmla="val 16667"/>
            </a:avLst>
          </a:prstGeom>
          <a:solidFill>
            <a:srgbClr val="F5B5C4"/>
          </a:solidFill>
          <a:ln>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spAutoFit/>
          </a:bodyPr>
          <a:lstStyle/>
          <a:p>
            <a:pPr algn="l"/>
            <a:r>
              <a:rPr kumimoji="1" lang="ja-JP" altLang="en-US" dirty="0">
                <a:solidFill>
                  <a:schemeClr val="tx1"/>
                </a:solidFill>
              </a:rPr>
              <a:t>地域／分野ごとに複数の物理プラットフォームを横断する仮想プラットフォームとして機能する</a:t>
            </a:r>
          </a:p>
        </p:txBody>
      </p:sp>
    </p:spTree>
    <p:extLst>
      <p:ext uri="{BB962C8B-B14F-4D97-AF65-F5344CB8AC3E}">
        <p14:creationId xmlns:p14="http://schemas.microsoft.com/office/powerpoint/2010/main" val="949112932"/>
      </p:ext>
    </p:extLst>
  </p:cSld>
  <p:clrMapOvr>
    <a:masterClrMapping/>
  </p:clrMapOvr>
</p:sld>
</file>

<file path=ppt/theme/theme1.xml><?xml version="1.0" encoding="utf-8"?>
<a:theme xmlns:a="http://schemas.openxmlformats.org/drawingml/2006/main" name="A4版 印刷">
  <a:themeElements>
    <a:clrScheme name="青">
      <a:dk1>
        <a:sysClr val="windowText" lastClr="000000"/>
      </a:dk1>
      <a:lt1>
        <a:sysClr val="window" lastClr="FFFFFF"/>
      </a:lt1>
      <a:dk2>
        <a:srgbClr val="17406D"/>
      </a:dk2>
      <a:lt2>
        <a:srgbClr val="DBEF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MRI_2021">
      <a:majorFont>
        <a:latin typeface="BIZ UDPゴシック"/>
        <a:ea typeface="BIZ UDPゴシック"/>
        <a:cs typeface="ＭＳ Ｐゴシック"/>
      </a:majorFont>
      <a:minorFont>
        <a:latin typeface="BIZ UDPゴシック"/>
        <a:ea typeface="BIZ UDPゴシック"/>
        <a:cs typeface="ＭＳ Ｐゴシック"/>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rgbClr val="E3ECFD"/>
        </a:solidFill>
        <a:ln>
          <a:noFill/>
        </a:ln>
      </a:spPr>
      <a:bodyPr lIns="36000" tIns="36000" rIns="36000" bIns="36000" rtlCol="0" anchor="t" anchorCtr="0">
        <a:spAutoFit/>
      </a:bodyPr>
      <a:lstStyle>
        <a:defPPr algn="l">
          <a:defRPr kumimoji="1" dirty="0">
            <a:solidFill>
              <a:srgbClr val="000000"/>
            </a:solidFill>
          </a:defRPr>
        </a:defPPr>
      </a:lstStyle>
      <a:style>
        <a:lnRef idx="2">
          <a:schemeClr val="accent1">
            <a:shade val="50000"/>
          </a:schemeClr>
        </a:lnRef>
        <a:fillRef idx="1">
          <a:schemeClr val="accent1"/>
        </a:fillRef>
        <a:effectRef idx="0">
          <a:schemeClr val="accent1"/>
        </a:effectRef>
        <a:fontRef idx="minor">
          <a:schemeClr val="lt1"/>
        </a:fontRef>
      </a:style>
    </a:spDef>
    <a:lnDef>
      <a:spPr>
        <a:ln cap="sq">
          <a:solidFill>
            <a:srgbClr val="3C82F5"/>
          </a:solidFill>
        </a:ln>
      </a:spPr>
      <a:bodyPr/>
      <a:lstStyle/>
      <a:style>
        <a:lnRef idx="1">
          <a:schemeClr val="accent1"/>
        </a:lnRef>
        <a:fillRef idx="0">
          <a:schemeClr val="accent1"/>
        </a:fillRef>
        <a:effectRef idx="0">
          <a:schemeClr val="accent1"/>
        </a:effectRef>
        <a:fontRef idx="minor">
          <a:schemeClr val="tx1"/>
        </a:fontRef>
      </a:style>
    </a:lnDef>
    <a:txDef>
      <a:spPr>
        <a:noFill/>
      </a:spPr>
      <a:bodyPr wrap="square" lIns="0" tIns="0" rIns="0" bIns="0" rtlCol="0">
        <a:spAutoFit/>
      </a:bodyPr>
      <a:lstStyle>
        <a:defPPr algn="l" defTabSz="1007772" fontAlgn="ctr">
          <a:lnSpc>
            <a:spcPct val="120000"/>
          </a:lnSpc>
          <a:spcAft>
            <a:spcPts val="400"/>
          </a:spcAft>
          <a:buClr>
            <a:srgbClr val="000000"/>
          </a:buClr>
          <a:defRPr kumimoji="1" sz="1200" b="1" spc="100" dirty="0" smtClean="0">
            <a:solidFill>
              <a:srgbClr val="000000"/>
            </a:solidFill>
          </a:defRPr>
        </a:defPPr>
      </a:lstStyle>
    </a:txDef>
  </a:objectDefaults>
  <a:extraClrSchemeLst/>
  <a:extLst>
    <a:ext uri="{05A4C25C-085E-4340-85A3-A5531E510DB2}">
      <thm15:themeFamily xmlns:thm15="http://schemas.microsoft.com/office/thememl/2012/main" name="プレゼンテーション1" id="{2024C6F8-0DB8-4C91-BA3B-03CE8C04A76F}" vid="{450AA16B-BF10-411F-AB63-2206400D58AF}"/>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提案書_20210521-2_satoda</Template>
  <TotalTime>23424</TotalTime>
  <Words>1668</Words>
  <Application>Microsoft Office PowerPoint</Application>
  <PresentationFormat>ユーザー設定</PresentationFormat>
  <Paragraphs>373</Paragraphs>
  <Slides>10</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10</vt:i4>
      </vt:variant>
    </vt:vector>
  </HeadingPairs>
  <TitlesOfParts>
    <vt:vector size="19" baseType="lpstr">
      <vt:lpstr>BIZ UDPゴシック</vt:lpstr>
      <vt:lpstr>Meiryo UI</vt:lpstr>
      <vt:lpstr>メイリオ</vt:lpstr>
      <vt:lpstr>游ゴシック</vt:lpstr>
      <vt:lpstr>游明朝</vt:lpstr>
      <vt:lpstr>Arial</vt:lpstr>
      <vt:lpstr>Trebuchet MS</vt:lpstr>
      <vt:lpstr>Wingdings</vt:lpstr>
      <vt:lpstr>A4版 印刷</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Mitsubishi Research Institute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令和３年度内外一体の経済成長戦略構築にかかる国際経済調査事業（貿易分野デジタル化の在り方等に係る調査）</dc:title>
  <dc:creator>MRI里田</dc:creator>
  <cp:lastModifiedBy>菅又 久直</cp:lastModifiedBy>
  <cp:revision>1240</cp:revision>
  <cp:lastPrinted>2022-05-15T05:47:31Z</cp:lastPrinted>
  <dcterms:created xsi:type="dcterms:W3CDTF">2021-05-21T07:27:24Z</dcterms:created>
  <dcterms:modified xsi:type="dcterms:W3CDTF">2022-11-21T01:52:46Z</dcterms:modified>
</cp:coreProperties>
</file>