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25"/>
  </p:notesMasterIdLst>
  <p:sldIdLst>
    <p:sldId id="469" r:id="rId2"/>
    <p:sldId id="516" r:id="rId3"/>
    <p:sldId id="527" r:id="rId4"/>
    <p:sldId id="525" r:id="rId5"/>
    <p:sldId id="531" r:id="rId6"/>
    <p:sldId id="533" r:id="rId7"/>
    <p:sldId id="534" r:id="rId8"/>
    <p:sldId id="544" r:id="rId9"/>
    <p:sldId id="545" r:id="rId10"/>
    <p:sldId id="561" r:id="rId11"/>
    <p:sldId id="566" r:id="rId12"/>
    <p:sldId id="563" r:id="rId13"/>
    <p:sldId id="535" r:id="rId14"/>
    <p:sldId id="567" r:id="rId15"/>
    <p:sldId id="539" r:id="rId16"/>
    <p:sldId id="552" r:id="rId17"/>
    <p:sldId id="537" r:id="rId18"/>
    <p:sldId id="562" r:id="rId19"/>
    <p:sldId id="548" r:id="rId20"/>
    <p:sldId id="568" r:id="rId21"/>
    <p:sldId id="558" r:id="rId22"/>
    <p:sldId id="559" r:id="rId23"/>
    <p:sldId id="557" r:id="rId24"/>
  </p:sldIdLst>
  <p:sldSz cx="9906000" cy="6858000" type="A4"/>
  <p:notesSz cx="6805613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56">
          <p15:clr>
            <a:srgbClr val="A4A3A4"/>
          </p15:clr>
        </p15:guide>
        <p15:guide id="2" orient="horz" pos="73">
          <p15:clr>
            <a:srgbClr val="A4A3A4"/>
          </p15:clr>
        </p15:guide>
        <p15:guide id="3" pos="353">
          <p15:clr>
            <a:srgbClr val="A4A3A4"/>
          </p15:clr>
        </p15:guide>
        <p15:guide id="4" pos="6068">
          <p15:clr>
            <a:srgbClr val="A4A3A4"/>
          </p15:clr>
        </p15:guide>
        <p15:guide id="5" pos="17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CCFF"/>
    <a:srgbClr val="FF66CC"/>
    <a:srgbClr val="66FFFF"/>
    <a:srgbClr val="CC3300"/>
    <a:srgbClr val="F8F8F8"/>
    <a:srgbClr val="FFFF00"/>
    <a:srgbClr val="5A8CE6"/>
    <a:srgbClr val="47B195"/>
    <a:srgbClr val="D6AC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4" autoAdjust="0"/>
    <p:restoredTop sz="94670" autoAdjust="0"/>
  </p:normalViewPr>
  <p:slideViewPr>
    <p:cSldViewPr>
      <p:cViewPr varScale="1">
        <p:scale>
          <a:sx n="63" d="100"/>
          <a:sy n="63" d="100"/>
        </p:scale>
        <p:origin x="308" y="60"/>
      </p:cViewPr>
      <p:guideLst>
        <p:guide orient="horz" pos="4156"/>
        <p:guide orient="horz" pos="73"/>
        <p:guide pos="353"/>
        <p:guide pos="6068"/>
        <p:guide pos="1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500" y="-84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遠城 秀和" userId="4cb207afa8734e87" providerId="LiveId" clId="{B6140E97-5C7F-4C44-9F69-CD5526A96073}"/>
    <pc:docChg chg="undo custSel addSld delSld modSld sldOrd">
      <pc:chgData name="遠城 秀和" userId="4cb207afa8734e87" providerId="LiveId" clId="{B6140E97-5C7F-4C44-9F69-CD5526A96073}" dt="2022-11-18T12:39:28.983" v="513" actId="6549"/>
      <pc:docMkLst>
        <pc:docMk/>
      </pc:docMkLst>
      <pc:sldChg chg="addSp modSp mod">
        <pc:chgData name="遠城 秀和" userId="4cb207afa8734e87" providerId="LiveId" clId="{B6140E97-5C7F-4C44-9F69-CD5526A96073}" dt="2022-11-18T12:34:12.976" v="357" actId="1076"/>
        <pc:sldMkLst>
          <pc:docMk/>
          <pc:sldMk cId="3825069795" sldId="469"/>
        </pc:sldMkLst>
        <pc:spChg chg="mod">
          <ac:chgData name="遠城 秀和" userId="4cb207afa8734e87" providerId="LiveId" clId="{B6140E97-5C7F-4C44-9F69-CD5526A96073}" dt="2022-11-18T07:27:46.113" v="324" actId="6549"/>
          <ac:spMkLst>
            <pc:docMk/>
            <pc:sldMk cId="3825069795" sldId="469"/>
            <ac:spMk id="3" creationId="{00000000-0000-0000-0000-000000000000}"/>
          </ac:spMkLst>
        </pc:spChg>
        <pc:spChg chg="add mod">
          <ac:chgData name="遠城 秀和" userId="4cb207afa8734e87" providerId="LiveId" clId="{B6140E97-5C7F-4C44-9F69-CD5526A96073}" dt="2022-11-18T12:34:12.976" v="357" actId="1076"/>
          <ac:spMkLst>
            <pc:docMk/>
            <pc:sldMk cId="3825069795" sldId="469"/>
            <ac:spMk id="6" creationId="{63A07DF3-30E3-5A97-EE23-66DE94362859}"/>
          </ac:spMkLst>
        </pc:spChg>
      </pc:sldChg>
      <pc:sldChg chg="modSp mod">
        <pc:chgData name="遠城 秀和" userId="4cb207afa8734e87" providerId="LiveId" clId="{B6140E97-5C7F-4C44-9F69-CD5526A96073}" dt="2022-11-18T12:38:45.101" v="488" actId="6549"/>
        <pc:sldMkLst>
          <pc:docMk/>
          <pc:sldMk cId="653179425" sldId="548"/>
        </pc:sldMkLst>
        <pc:spChg chg="mod">
          <ac:chgData name="遠城 秀和" userId="4cb207afa8734e87" providerId="LiveId" clId="{B6140E97-5C7F-4C44-9F69-CD5526A96073}" dt="2022-11-18T12:38:45.101" v="488" actId="6549"/>
          <ac:spMkLst>
            <pc:docMk/>
            <pc:sldMk cId="653179425" sldId="548"/>
            <ac:spMk id="5" creationId="{CBFA50A6-8BC1-45D1-98EA-C2C356548124}"/>
          </ac:spMkLst>
        </pc:spChg>
      </pc:sldChg>
      <pc:sldChg chg="modSp mod">
        <pc:chgData name="遠城 秀和" userId="4cb207afa8734e87" providerId="LiveId" clId="{B6140E97-5C7F-4C44-9F69-CD5526A96073}" dt="2022-11-18T12:39:28.983" v="513" actId="6549"/>
        <pc:sldMkLst>
          <pc:docMk/>
          <pc:sldMk cId="1958701651" sldId="557"/>
        </pc:sldMkLst>
        <pc:spChg chg="mod">
          <ac:chgData name="遠城 秀和" userId="4cb207afa8734e87" providerId="LiveId" clId="{B6140E97-5C7F-4C44-9F69-CD5526A96073}" dt="2022-11-18T12:39:28.983" v="513" actId="6549"/>
          <ac:spMkLst>
            <pc:docMk/>
            <pc:sldMk cId="1958701651" sldId="557"/>
            <ac:spMk id="2" creationId="{6CF745BD-CD41-4B7A-85CA-A1EADDA69A5C}"/>
          </ac:spMkLst>
        </pc:spChg>
        <pc:spChg chg="mod">
          <ac:chgData name="遠城 秀和" userId="4cb207afa8734e87" providerId="LiveId" clId="{B6140E97-5C7F-4C44-9F69-CD5526A96073}" dt="2022-11-18T12:35:40.871" v="423" actId="6549"/>
          <ac:spMkLst>
            <pc:docMk/>
            <pc:sldMk cId="1958701651" sldId="557"/>
            <ac:spMk id="30" creationId="{38A9E2F2-1287-4738-A01F-37F3F657C743}"/>
          </ac:spMkLst>
        </pc:spChg>
      </pc:sldChg>
      <pc:sldChg chg="modSp mod">
        <pc:chgData name="遠城 秀和" userId="4cb207afa8734e87" providerId="LiveId" clId="{B6140E97-5C7F-4C44-9F69-CD5526A96073}" dt="2022-11-18T12:39:15.927" v="504" actId="6549"/>
        <pc:sldMkLst>
          <pc:docMk/>
          <pc:sldMk cId="1936660029" sldId="558"/>
        </pc:sldMkLst>
        <pc:spChg chg="mod">
          <ac:chgData name="遠城 秀和" userId="4cb207afa8734e87" providerId="LiveId" clId="{B6140E97-5C7F-4C44-9F69-CD5526A96073}" dt="2022-11-18T12:39:15.927" v="504" actId="6549"/>
          <ac:spMkLst>
            <pc:docMk/>
            <pc:sldMk cId="1936660029" sldId="558"/>
            <ac:spMk id="2" creationId="{6CF745BD-CD41-4B7A-85CA-A1EADDA69A5C}"/>
          </ac:spMkLst>
        </pc:spChg>
      </pc:sldChg>
      <pc:sldChg chg="modSp mod">
        <pc:chgData name="遠城 秀和" userId="4cb207afa8734e87" providerId="LiveId" clId="{B6140E97-5C7F-4C44-9F69-CD5526A96073}" dt="2022-11-18T12:39:23.150" v="510" actId="6549"/>
        <pc:sldMkLst>
          <pc:docMk/>
          <pc:sldMk cId="1193489745" sldId="559"/>
        </pc:sldMkLst>
        <pc:spChg chg="mod">
          <ac:chgData name="遠城 秀和" userId="4cb207afa8734e87" providerId="LiveId" clId="{B6140E97-5C7F-4C44-9F69-CD5526A96073}" dt="2022-11-18T12:39:23.150" v="510" actId="6549"/>
          <ac:spMkLst>
            <pc:docMk/>
            <pc:sldMk cId="1193489745" sldId="559"/>
            <ac:spMk id="2" creationId="{6CF745BD-CD41-4B7A-85CA-A1EADDA69A5C}"/>
          </ac:spMkLst>
        </pc:spChg>
      </pc:sldChg>
      <pc:sldChg chg="delSp modSp del mod">
        <pc:chgData name="遠城 秀和" userId="4cb207afa8734e87" providerId="LiveId" clId="{B6140E97-5C7F-4C44-9F69-CD5526A96073}" dt="2022-11-18T07:23:44.161" v="199" actId="2696"/>
        <pc:sldMkLst>
          <pc:docMk/>
          <pc:sldMk cId="4264820334" sldId="560"/>
        </pc:sldMkLst>
        <pc:spChg chg="mod">
          <ac:chgData name="遠城 秀和" userId="4cb207afa8734e87" providerId="LiveId" clId="{B6140E97-5C7F-4C44-9F69-CD5526A96073}" dt="2022-11-18T07:07:50.213" v="29" actId="1036"/>
          <ac:spMkLst>
            <pc:docMk/>
            <pc:sldMk cId="4264820334" sldId="560"/>
            <ac:spMk id="2" creationId="{71224A8C-E2B9-4B77-97C7-2C264ADEF6E7}"/>
          </ac:spMkLst>
        </pc:spChg>
        <pc:spChg chg="mod">
          <ac:chgData name="遠城 秀和" userId="4cb207afa8734e87" providerId="LiveId" clId="{B6140E97-5C7F-4C44-9F69-CD5526A96073}" dt="2022-11-18T07:07:50.213" v="29" actId="1036"/>
          <ac:spMkLst>
            <pc:docMk/>
            <pc:sldMk cId="4264820334" sldId="560"/>
            <ac:spMk id="12" creationId="{557A8875-233D-4FCB-8976-9AC0A0484C02}"/>
          </ac:spMkLst>
        </pc:spChg>
        <pc:spChg chg="del">
          <ac:chgData name="遠城 秀和" userId="4cb207afa8734e87" providerId="LiveId" clId="{B6140E97-5C7F-4C44-9F69-CD5526A96073}" dt="2022-11-18T07:07:39.410" v="0" actId="478"/>
          <ac:spMkLst>
            <pc:docMk/>
            <pc:sldMk cId="4264820334" sldId="560"/>
            <ac:spMk id="34" creationId="{7787B310-293E-4F6E-A1F5-3577AA7DACA7}"/>
          </ac:spMkLst>
        </pc:spChg>
        <pc:spChg chg="mod">
          <ac:chgData name="遠城 秀和" userId="4cb207afa8734e87" providerId="LiveId" clId="{B6140E97-5C7F-4C44-9F69-CD5526A96073}" dt="2022-11-18T07:07:50.213" v="29" actId="1036"/>
          <ac:spMkLst>
            <pc:docMk/>
            <pc:sldMk cId="4264820334" sldId="560"/>
            <ac:spMk id="42" creationId="{7947F157-0850-4EF6-8B73-EA4CF6146846}"/>
          </ac:spMkLst>
        </pc:spChg>
        <pc:spChg chg="mod">
          <ac:chgData name="遠城 秀和" userId="4cb207afa8734e87" providerId="LiveId" clId="{B6140E97-5C7F-4C44-9F69-CD5526A96073}" dt="2022-11-18T07:07:50.213" v="29" actId="1036"/>
          <ac:spMkLst>
            <pc:docMk/>
            <pc:sldMk cId="4264820334" sldId="560"/>
            <ac:spMk id="43" creationId="{F684F420-8895-4009-B557-0E45DE7C7792}"/>
          </ac:spMkLst>
        </pc:spChg>
        <pc:spChg chg="mod">
          <ac:chgData name="遠城 秀和" userId="4cb207afa8734e87" providerId="LiveId" clId="{B6140E97-5C7F-4C44-9F69-CD5526A96073}" dt="2022-11-18T07:07:50.213" v="29" actId="1036"/>
          <ac:spMkLst>
            <pc:docMk/>
            <pc:sldMk cId="4264820334" sldId="560"/>
            <ac:spMk id="46" creationId="{DFDC9CEB-F4BA-4F5A-B310-3DBB979B42B7}"/>
          </ac:spMkLst>
        </pc:spChg>
        <pc:spChg chg="mod">
          <ac:chgData name="遠城 秀和" userId="4cb207afa8734e87" providerId="LiveId" clId="{B6140E97-5C7F-4C44-9F69-CD5526A96073}" dt="2022-11-18T07:07:50.213" v="29" actId="1036"/>
          <ac:spMkLst>
            <pc:docMk/>
            <pc:sldMk cId="4264820334" sldId="560"/>
            <ac:spMk id="55" creationId="{44098E97-149B-406C-B3C7-924F77207C9E}"/>
          </ac:spMkLst>
        </pc:spChg>
        <pc:spChg chg="mod">
          <ac:chgData name="遠城 秀和" userId="4cb207afa8734e87" providerId="LiveId" clId="{B6140E97-5C7F-4C44-9F69-CD5526A96073}" dt="2022-11-18T07:07:50.213" v="29" actId="1036"/>
          <ac:spMkLst>
            <pc:docMk/>
            <pc:sldMk cId="4264820334" sldId="560"/>
            <ac:spMk id="56" creationId="{E18EAD26-D713-423C-AA02-0DC57FCC2238}"/>
          </ac:spMkLst>
        </pc:spChg>
        <pc:spChg chg="mod">
          <ac:chgData name="遠城 秀和" userId="4cb207afa8734e87" providerId="LiveId" clId="{B6140E97-5C7F-4C44-9F69-CD5526A96073}" dt="2022-11-18T07:07:50.213" v="29" actId="1036"/>
          <ac:spMkLst>
            <pc:docMk/>
            <pc:sldMk cId="4264820334" sldId="560"/>
            <ac:spMk id="57" creationId="{1A84FB7D-9139-4959-BF46-90BFA2A85744}"/>
          </ac:spMkLst>
        </pc:spChg>
        <pc:spChg chg="del">
          <ac:chgData name="遠城 秀和" userId="4cb207afa8734e87" providerId="LiveId" clId="{B6140E97-5C7F-4C44-9F69-CD5526A96073}" dt="2022-11-18T07:07:39.410" v="0" actId="478"/>
          <ac:spMkLst>
            <pc:docMk/>
            <pc:sldMk cId="4264820334" sldId="560"/>
            <ac:spMk id="58" creationId="{CB668BC0-EFDB-4CF1-88FF-80CB1FCBAD6C}"/>
          </ac:spMkLst>
        </pc:spChg>
        <pc:spChg chg="mod">
          <ac:chgData name="遠城 秀和" userId="4cb207afa8734e87" providerId="LiveId" clId="{B6140E97-5C7F-4C44-9F69-CD5526A96073}" dt="2022-11-18T07:07:50.213" v="29" actId="1036"/>
          <ac:spMkLst>
            <pc:docMk/>
            <pc:sldMk cId="4264820334" sldId="560"/>
            <ac:spMk id="67" creationId="{5D154525-3F2A-4195-ADD4-AC10977A1D23}"/>
          </ac:spMkLst>
        </pc:spChg>
        <pc:grpChg chg="del">
          <ac:chgData name="遠城 秀和" userId="4cb207afa8734e87" providerId="LiveId" clId="{B6140E97-5C7F-4C44-9F69-CD5526A96073}" dt="2022-11-18T07:07:39.410" v="0" actId="478"/>
          <ac:grpSpMkLst>
            <pc:docMk/>
            <pc:sldMk cId="4264820334" sldId="560"/>
            <ac:grpSpMk id="61" creationId="{75D3DC4C-8E31-4D70-AD77-A4026BD8F76C}"/>
          </ac:grpSpMkLst>
        </pc:grpChg>
        <pc:grpChg chg="mod">
          <ac:chgData name="遠城 秀和" userId="4cb207afa8734e87" providerId="LiveId" clId="{B6140E97-5C7F-4C44-9F69-CD5526A96073}" dt="2022-11-18T07:07:50.213" v="29" actId="1036"/>
          <ac:grpSpMkLst>
            <pc:docMk/>
            <pc:sldMk cId="4264820334" sldId="560"/>
            <ac:grpSpMk id="62" creationId="{45BC0401-7B76-4106-8992-393832B530D0}"/>
          </ac:grpSpMkLst>
        </pc:grpChg>
        <pc:picChg chg="del">
          <ac:chgData name="遠城 秀和" userId="4cb207afa8734e87" providerId="LiveId" clId="{B6140E97-5C7F-4C44-9F69-CD5526A96073}" dt="2022-11-18T07:07:39.410" v="0" actId="478"/>
          <ac:picMkLst>
            <pc:docMk/>
            <pc:sldMk cId="4264820334" sldId="560"/>
            <ac:picMk id="32" creationId="{6018A0F6-3589-4851-AD6A-76D5B43895DC}"/>
          </ac:picMkLst>
        </pc:picChg>
        <pc:picChg chg="del">
          <ac:chgData name="遠城 秀和" userId="4cb207afa8734e87" providerId="LiveId" clId="{B6140E97-5C7F-4C44-9F69-CD5526A96073}" dt="2022-11-18T07:07:39.410" v="0" actId="478"/>
          <ac:picMkLst>
            <pc:docMk/>
            <pc:sldMk cId="4264820334" sldId="560"/>
            <ac:picMk id="33" creationId="{CB448F83-A88F-4526-AD72-006CA099FDB5}"/>
          </ac:picMkLst>
        </pc:picChg>
        <pc:picChg chg="mod">
          <ac:chgData name="遠城 秀和" userId="4cb207afa8734e87" providerId="LiveId" clId="{B6140E97-5C7F-4C44-9F69-CD5526A96073}" dt="2022-11-18T07:07:50.213" v="29" actId="1036"/>
          <ac:picMkLst>
            <pc:docMk/>
            <pc:sldMk cId="4264820334" sldId="560"/>
            <ac:picMk id="44" creationId="{60CA7193-8DEB-46E8-9831-92DED5F41CE4}"/>
          </ac:picMkLst>
        </pc:picChg>
        <pc:picChg chg="mod">
          <ac:chgData name="遠城 秀和" userId="4cb207afa8734e87" providerId="LiveId" clId="{B6140E97-5C7F-4C44-9F69-CD5526A96073}" dt="2022-11-18T07:07:50.213" v="29" actId="1036"/>
          <ac:picMkLst>
            <pc:docMk/>
            <pc:sldMk cId="4264820334" sldId="560"/>
            <ac:picMk id="45" creationId="{4403D0C6-C625-4382-B02E-2899F4F4C1A0}"/>
          </ac:picMkLst>
        </pc:picChg>
        <pc:cxnChg chg="del">
          <ac:chgData name="遠城 秀和" userId="4cb207afa8734e87" providerId="LiveId" clId="{B6140E97-5C7F-4C44-9F69-CD5526A96073}" dt="2022-11-18T07:07:39.410" v="0" actId="478"/>
          <ac:cxnSpMkLst>
            <pc:docMk/>
            <pc:sldMk cId="4264820334" sldId="560"/>
            <ac:cxnSpMk id="39" creationId="{53E3B89E-5AFB-4758-8B02-F4036098663B}"/>
          </ac:cxnSpMkLst>
        </pc:cxnChg>
        <pc:cxnChg chg="del">
          <ac:chgData name="遠城 秀和" userId="4cb207afa8734e87" providerId="LiveId" clId="{B6140E97-5C7F-4C44-9F69-CD5526A96073}" dt="2022-11-18T07:07:39.410" v="0" actId="478"/>
          <ac:cxnSpMkLst>
            <pc:docMk/>
            <pc:sldMk cId="4264820334" sldId="560"/>
            <ac:cxnSpMk id="40" creationId="{F2316FC8-C09E-483A-BCB3-88A10711C041}"/>
          </ac:cxnSpMkLst>
        </pc:cxnChg>
        <pc:cxnChg chg="mod">
          <ac:chgData name="遠城 秀和" userId="4cb207afa8734e87" providerId="LiveId" clId="{B6140E97-5C7F-4C44-9F69-CD5526A96073}" dt="2022-11-18T07:07:50.213" v="29" actId="1036"/>
          <ac:cxnSpMkLst>
            <pc:docMk/>
            <pc:sldMk cId="4264820334" sldId="560"/>
            <ac:cxnSpMk id="49" creationId="{DD087853-92F4-45FA-92F7-B40045D30FDF}"/>
          </ac:cxnSpMkLst>
        </pc:cxnChg>
        <pc:cxnChg chg="mod">
          <ac:chgData name="遠城 秀和" userId="4cb207afa8734e87" providerId="LiveId" clId="{B6140E97-5C7F-4C44-9F69-CD5526A96073}" dt="2022-11-18T07:07:50.213" v="29" actId="1036"/>
          <ac:cxnSpMkLst>
            <pc:docMk/>
            <pc:sldMk cId="4264820334" sldId="560"/>
            <ac:cxnSpMk id="59" creationId="{A1FDBCA4-642E-4716-A73C-07D409560C54}"/>
          </ac:cxnSpMkLst>
        </pc:cxnChg>
        <pc:cxnChg chg="del">
          <ac:chgData name="遠城 秀和" userId="4cb207afa8734e87" providerId="LiveId" clId="{B6140E97-5C7F-4C44-9F69-CD5526A96073}" dt="2022-11-18T07:07:39.410" v="0" actId="478"/>
          <ac:cxnSpMkLst>
            <pc:docMk/>
            <pc:sldMk cId="4264820334" sldId="560"/>
            <ac:cxnSpMk id="60" creationId="{0CB7B0BC-7B03-4B28-92E9-4BF80547FB12}"/>
          </ac:cxnSpMkLst>
        </pc:cxnChg>
      </pc:sldChg>
      <pc:sldChg chg="modSp mod ord">
        <pc:chgData name="遠城 秀和" userId="4cb207afa8734e87" providerId="LiveId" clId="{B6140E97-5C7F-4C44-9F69-CD5526A96073}" dt="2022-11-18T12:37:46.405" v="482" actId="20577"/>
        <pc:sldMkLst>
          <pc:docMk/>
          <pc:sldMk cId="1285310101" sldId="567"/>
        </pc:sldMkLst>
        <pc:spChg chg="mod">
          <ac:chgData name="遠城 秀和" userId="4cb207afa8734e87" providerId="LiveId" clId="{B6140E97-5C7F-4C44-9F69-CD5526A96073}" dt="2022-11-18T12:37:46.405" v="482" actId="20577"/>
          <ac:spMkLst>
            <pc:docMk/>
            <pc:sldMk cId="1285310101" sldId="567"/>
            <ac:spMk id="2" creationId="{6CF745BD-CD41-4B7A-85CA-A1EADDA69A5C}"/>
          </ac:spMkLst>
        </pc:spChg>
      </pc:sldChg>
      <pc:sldChg chg="addSp delSp modSp add mod">
        <pc:chgData name="遠城 秀和" userId="4cb207afa8734e87" providerId="LiveId" clId="{B6140E97-5C7F-4C44-9F69-CD5526A96073}" dt="2022-11-18T12:38:57.532" v="496" actId="20577"/>
        <pc:sldMkLst>
          <pc:docMk/>
          <pc:sldMk cId="1083727219" sldId="568"/>
        </pc:sldMkLst>
        <pc:spChg chg="mod">
          <ac:chgData name="遠城 秀和" userId="4cb207afa8734e87" providerId="LiveId" clId="{B6140E97-5C7F-4C44-9F69-CD5526A96073}" dt="2022-11-18T12:38:57.532" v="496" actId="20577"/>
          <ac:spMkLst>
            <pc:docMk/>
            <pc:sldMk cId="1083727219" sldId="568"/>
            <ac:spMk id="2" creationId="{6CF745BD-CD41-4B7A-85CA-A1EADDA69A5C}"/>
          </ac:spMkLst>
        </pc:spChg>
        <pc:spChg chg="mod topLvl">
          <ac:chgData name="遠城 秀和" userId="4cb207afa8734e87" providerId="LiveId" clId="{B6140E97-5C7F-4C44-9F69-CD5526A96073}" dt="2022-11-18T07:16:03.804" v="132" actId="164"/>
          <ac:spMkLst>
            <pc:docMk/>
            <pc:sldMk cId="1083727219" sldId="568"/>
            <ac:spMk id="5" creationId="{F14A02EE-3BE5-5587-495D-B97D224660F3}"/>
          </ac:spMkLst>
        </pc:spChg>
        <pc:spChg chg="mod topLvl">
          <ac:chgData name="遠城 秀和" userId="4cb207afa8734e87" providerId="LiveId" clId="{B6140E97-5C7F-4C44-9F69-CD5526A96073}" dt="2022-11-18T07:16:03.804" v="132" actId="164"/>
          <ac:spMkLst>
            <pc:docMk/>
            <pc:sldMk cId="1083727219" sldId="568"/>
            <ac:spMk id="8" creationId="{773E377A-BDF2-DB66-4A66-F5DC98F277F4}"/>
          </ac:spMkLst>
        </pc:spChg>
        <pc:spChg chg="mod topLvl">
          <ac:chgData name="遠城 秀和" userId="4cb207afa8734e87" providerId="LiveId" clId="{B6140E97-5C7F-4C44-9F69-CD5526A96073}" dt="2022-11-18T07:16:03.804" v="132" actId="164"/>
          <ac:spMkLst>
            <pc:docMk/>
            <pc:sldMk cId="1083727219" sldId="568"/>
            <ac:spMk id="9" creationId="{A2EE4DAB-934F-DED0-DD4F-BC0FCA5745DF}"/>
          </ac:spMkLst>
        </pc:spChg>
        <pc:spChg chg="mod">
          <ac:chgData name="遠城 秀和" userId="4cb207afa8734e87" providerId="LiveId" clId="{B6140E97-5C7F-4C44-9F69-CD5526A96073}" dt="2022-11-18T07:21:46.736" v="186" actId="1037"/>
          <ac:spMkLst>
            <pc:docMk/>
            <pc:sldMk cId="1083727219" sldId="568"/>
            <ac:spMk id="10" creationId="{3D119A26-D7B9-4A12-BED0-09DA1FFEB7D3}"/>
          </ac:spMkLst>
        </pc:spChg>
        <pc:spChg chg="mod">
          <ac:chgData name="遠城 秀和" userId="4cb207afa8734e87" providerId="LiveId" clId="{B6140E97-5C7F-4C44-9F69-CD5526A96073}" dt="2022-11-18T07:23:06.495" v="193" actId="6549"/>
          <ac:spMkLst>
            <pc:docMk/>
            <pc:sldMk cId="1083727219" sldId="568"/>
            <ac:spMk id="20" creationId="{0B23B9F4-68F8-46A7-BD8D-BB71A4936D5F}"/>
          </ac:spMkLst>
        </pc:spChg>
        <pc:spChg chg="add mod">
          <ac:chgData name="遠城 秀和" userId="4cb207afa8734e87" providerId="LiveId" clId="{B6140E97-5C7F-4C44-9F69-CD5526A96073}" dt="2022-11-18T07:16:03.804" v="132" actId="164"/>
          <ac:spMkLst>
            <pc:docMk/>
            <pc:sldMk cId="1083727219" sldId="568"/>
            <ac:spMk id="26" creationId="{ED38BBE6-07AC-B25B-D590-295FF9FDC976}"/>
          </ac:spMkLst>
        </pc:spChg>
        <pc:spChg chg="add mod">
          <ac:chgData name="遠城 秀和" userId="4cb207afa8734e87" providerId="LiveId" clId="{B6140E97-5C7F-4C44-9F69-CD5526A96073}" dt="2022-11-18T07:16:03.804" v="132" actId="164"/>
          <ac:spMkLst>
            <pc:docMk/>
            <pc:sldMk cId="1083727219" sldId="568"/>
            <ac:spMk id="28" creationId="{C916E3A3-8684-80C7-C7D8-B2241D5B516A}"/>
          </ac:spMkLst>
        </pc:spChg>
        <pc:spChg chg="mod">
          <ac:chgData name="遠城 秀和" userId="4cb207afa8734e87" providerId="LiveId" clId="{B6140E97-5C7F-4C44-9F69-CD5526A96073}" dt="2022-11-18T07:16:55.536" v="140"/>
          <ac:spMkLst>
            <pc:docMk/>
            <pc:sldMk cId="1083727219" sldId="568"/>
            <ac:spMk id="39" creationId="{27D33D0B-4A80-9152-454E-EF0FB2B7AE6E}"/>
          </ac:spMkLst>
        </pc:spChg>
        <pc:spChg chg="mod">
          <ac:chgData name="遠城 秀和" userId="4cb207afa8734e87" providerId="LiveId" clId="{B6140E97-5C7F-4C44-9F69-CD5526A96073}" dt="2022-11-18T07:16:55.536" v="140"/>
          <ac:spMkLst>
            <pc:docMk/>
            <pc:sldMk cId="1083727219" sldId="568"/>
            <ac:spMk id="40" creationId="{F9D780DE-7E6D-5D0D-DA59-D6B5673AF984}"/>
          </ac:spMkLst>
        </pc:spChg>
        <pc:spChg chg="mod">
          <ac:chgData name="遠城 秀和" userId="4cb207afa8734e87" providerId="LiveId" clId="{B6140E97-5C7F-4C44-9F69-CD5526A96073}" dt="2022-11-18T07:16:55.536" v="140"/>
          <ac:spMkLst>
            <pc:docMk/>
            <pc:sldMk cId="1083727219" sldId="568"/>
            <ac:spMk id="41" creationId="{1CAC08D6-244F-7F88-6D6B-FD98F5CB47DB}"/>
          </ac:spMkLst>
        </pc:spChg>
        <pc:spChg chg="mod">
          <ac:chgData name="遠城 秀和" userId="4cb207afa8734e87" providerId="LiveId" clId="{B6140E97-5C7F-4C44-9F69-CD5526A96073}" dt="2022-11-18T07:16:55.536" v="140"/>
          <ac:spMkLst>
            <pc:docMk/>
            <pc:sldMk cId="1083727219" sldId="568"/>
            <ac:spMk id="42" creationId="{4DC8A03F-6C7B-32B1-11F1-6119E528DCA7}"/>
          </ac:spMkLst>
        </pc:spChg>
        <pc:spChg chg="mod">
          <ac:chgData name="遠城 秀和" userId="4cb207afa8734e87" providerId="LiveId" clId="{B6140E97-5C7F-4C44-9F69-CD5526A96073}" dt="2022-11-18T07:16:55.536" v="140"/>
          <ac:spMkLst>
            <pc:docMk/>
            <pc:sldMk cId="1083727219" sldId="568"/>
            <ac:spMk id="43" creationId="{8FA3F6EF-D8A3-3EB6-91DD-823638362C4A}"/>
          </ac:spMkLst>
        </pc:spChg>
        <pc:spChg chg="add mod">
          <ac:chgData name="遠城 秀和" userId="4cb207afa8734e87" providerId="LiveId" clId="{B6140E97-5C7F-4C44-9F69-CD5526A96073}" dt="2022-11-18T07:22:06.511" v="190" actId="1038"/>
          <ac:spMkLst>
            <pc:docMk/>
            <pc:sldMk cId="1083727219" sldId="568"/>
            <ac:spMk id="44" creationId="{BA6380E4-4BFF-CE17-8E10-492D491A8201}"/>
          </ac:spMkLst>
        </pc:spChg>
        <pc:spChg chg="mod">
          <ac:chgData name="遠城 秀和" userId="4cb207afa8734e87" providerId="LiveId" clId="{B6140E97-5C7F-4C44-9F69-CD5526A96073}" dt="2022-11-18T07:23:03.958" v="192" actId="6549"/>
          <ac:spMkLst>
            <pc:docMk/>
            <pc:sldMk cId="1083727219" sldId="568"/>
            <ac:spMk id="48" creationId="{1E796269-6728-4803-90E7-F03CC0104A9B}"/>
          </ac:spMkLst>
        </pc:spChg>
        <pc:spChg chg="add mod">
          <ac:chgData name="遠城 秀和" userId="4cb207afa8734e87" providerId="LiveId" clId="{B6140E97-5C7F-4C44-9F69-CD5526A96073}" dt="2022-11-18T07:23:18.678" v="196" actId="1076"/>
          <ac:spMkLst>
            <pc:docMk/>
            <pc:sldMk cId="1083727219" sldId="568"/>
            <ac:spMk id="49" creationId="{DD211A08-20EA-EC87-2BE6-D65E8A638A2C}"/>
          </ac:spMkLst>
        </pc:spChg>
        <pc:spChg chg="del mod">
          <ac:chgData name="遠城 秀和" userId="4cb207afa8734e87" providerId="LiveId" clId="{B6140E97-5C7F-4C44-9F69-CD5526A96073}" dt="2022-11-18T07:11:42.634" v="59" actId="478"/>
          <ac:spMkLst>
            <pc:docMk/>
            <pc:sldMk cId="1083727219" sldId="568"/>
            <ac:spMk id="50" creationId="{7943B7FD-03B3-4FE2-9B69-A5DBE7072CBB}"/>
          </ac:spMkLst>
        </pc:spChg>
        <pc:spChg chg="mod">
          <ac:chgData name="遠城 秀和" userId="4cb207afa8734e87" providerId="LiveId" clId="{B6140E97-5C7F-4C44-9F69-CD5526A96073}" dt="2022-11-18T07:20:19.153" v="170" actId="1038"/>
          <ac:spMkLst>
            <pc:docMk/>
            <pc:sldMk cId="1083727219" sldId="568"/>
            <ac:spMk id="51" creationId="{865CBD1A-80B9-4E83-833D-40275D39A3E7}"/>
          </ac:spMkLst>
        </pc:spChg>
        <pc:spChg chg="mod">
          <ac:chgData name="遠城 秀和" userId="4cb207afa8734e87" providerId="LiveId" clId="{B6140E97-5C7F-4C44-9F69-CD5526A96073}" dt="2022-11-18T07:09:29.843" v="35" actId="1037"/>
          <ac:spMkLst>
            <pc:docMk/>
            <pc:sldMk cId="1083727219" sldId="568"/>
            <ac:spMk id="65" creationId="{AFF1FD06-C4BD-56A0-683B-5919D9D3B0FE}"/>
          </ac:spMkLst>
        </pc:spChg>
        <pc:spChg chg="mod">
          <ac:chgData name="遠城 秀和" userId="4cb207afa8734e87" providerId="LiveId" clId="{B6140E97-5C7F-4C44-9F69-CD5526A96073}" dt="2022-11-18T07:09:34.796" v="40" actId="1038"/>
          <ac:spMkLst>
            <pc:docMk/>
            <pc:sldMk cId="1083727219" sldId="568"/>
            <ac:spMk id="66" creationId="{48347AB6-EBB5-971E-8229-1458564E623B}"/>
          </ac:spMkLst>
        </pc:spChg>
        <pc:spChg chg="mod">
          <ac:chgData name="遠城 秀和" userId="4cb207afa8734e87" providerId="LiveId" clId="{B6140E97-5C7F-4C44-9F69-CD5526A96073}" dt="2022-11-18T07:23:13.587" v="194" actId="1076"/>
          <ac:spMkLst>
            <pc:docMk/>
            <pc:sldMk cId="1083727219" sldId="568"/>
            <ac:spMk id="67" creationId="{38EA61FF-AF1E-D7E8-8C89-4020D5D4CADF}"/>
          </ac:spMkLst>
        </pc:spChg>
        <pc:spChg chg="mod ord">
          <ac:chgData name="遠城 秀和" userId="4cb207afa8734e87" providerId="LiveId" clId="{B6140E97-5C7F-4C44-9F69-CD5526A96073}" dt="2022-11-18T07:20:26.808" v="173" actId="1037"/>
          <ac:spMkLst>
            <pc:docMk/>
            <pc:sldMk cId="1083727219" sldId="568"/>
            <ac:spMk id="73" creationId="{F2981828-9349-4EB0-B8FF-E7FDF46ACBC1}"/>
          </ac:spMkLst>
        </pc:spChg>
        <pc:grpChg chg="add del mod ord">
          <ac:chgData name="遠城 秀和" userId="4cb207afa8734e87" providerId="LiveId" clId="{B6140E97-5C7F-4C44-9F69-CD5526A96073}" dt="2022-11-18T07:10:23.662" v="51" actId="165"/>
          <ac:grpSpMkLst>
            <pc:docMk/>
            <pc:sldMk cId="1083727219" sldId="568"/>
            <ac:grpSpMk id="3" creationId="{7502645C-1629-C420-B270-58D7F2ACF39D}"/>
          </ac:grpSpMkLst>
        </pc:grpChg>
        <pc:grpChg chg="del mod topLvl">
          <ac:chgData name="遠城 秀和" userId="4cb207afa8734e87" providerId="LiveId" clId="{B6140E97-5C7F-4C44-9F69-CD5526A96073}" dt="2022-11-18T07:10:32.052" v="52" actId="165"/>
          <ac:grpSpMkLst>
            <pc:docMk/>
            <pc:sldMk cId="1083727219" sldId="568"/>
            <ac:grpSpMk id="7" creationId="{271A3EF5-391B-413B-3292-46AF43A742F0}"/>
          </ac:grpSpMkLst>
        </pc:grpChg>
        <pc:grpChg chg="add del mod">
          <ac:chgData name="遠城 秀和" userId="4cb207afa8734e87" providerId="LiveId" clId="{B6140E97-5C7F-4C44-9F69-CD5526A96073}" dt="2022-11-18T07:16:34.956" v="135" actId="21"/>
          <ac:grpSpMkLst>
            <pc:docMk/>
            <pc:sldMk cId="1083727219" sldId="568"/>
            <ac:grpSpMk id="37" creationId="{94D6B099-206F-39F4-1797-5D881C667877}"/>
          </ac:grpSpMkLst>
        </pc:grpChg>
        <pc:grpChg chg="add mod">
          <ac:chgData name="遠城 秀和" userId="4cb207afa8734e87" providerId="LiveId" clId="{B6140E97-5C7F-4C44-9F69-CD5526A96073}" dt="2022-11-18T07:16:55.536" v="140"/>
          <ac:grpSpMkLst>
            <pc:docMk/>
            <pc:sldMk cId="1083727219" sldId="568"/>
            <ac:grpSpMk id="38" creationId="{2EC60A54-D54C-6EA0-793D-A10133BEC456}"/>
          </ac:grpSpMkLst>
        </pc:grpChg>
        <pc:picChg chg="mod">
          <ac:chgData name="遠城 秀和" userId="4cb207afa8734e87" providerId="LiveId" clId="{B6140E97-5C7F-4C44-9F69-CD5526A96073}" dt="2022-11-18T07:09:34.796" v="40" actId="1038"/>
          <ac:picMkLst>
            <pc:docMk/>
            <pc:sldMk cId="1083727219" sldId="568"/>
            <ac:picMk id="17" creationId="{E7F72DEB-50CE-4F47-9003-5ABDF21F7CC4}"/>
          </ac:picMkLst>
        </pc:picChg>
        <pc:picChg chg="mod">
          <ac:chgData name="遠城 秀和" userId="4cb207afa8734e87" providerId="LiveId" clId="{B6140E97-5C7F-4C44-9F69-CD5526A96073}" dt="2022-11-18T07:09:29.843" v="35" actId="1037"/>
          <ac:picMkLst>
            <pc:docMk/>
            <pc:sldMk cId="1083727219" sldId="568"/>
            <ac:picMk id="18" creationId="{34A63E93-0FD7-4E1C-B854-90A6C79312B9}"/>
          </ac:picMkLst>
        </pc:picChg>
        <pc:cxnChg chg="mod ord">
          <ac:chgData name="遠城 秀和" userId="4cb207afa8734e87" providerId="LiveId" clId="{B6140E97-5C7F-4C44-9F69-CD5526A96073}" dt="2022-11-18T07:17:12.669" v="143" actId="166"/>
          <ac:cxnSpMkLst>
            <pc:docMk/>
            <pc:sldMk cId="1083727219" sldId="568"/>
            <ac:cxnSpMk id="21" creationId="{FF3B17BD-F5F2-4D84-9EFE-7CB4F1E68A5C}"/>
          </ac:cxnSpMkLst>
        </pc:cxnChg>
        <pc:cxnChg chg="mod ord">
          <ac:chgData name="遠城 秀和" userId="4cb207afa8734e87" providerId="LiveId" clId="{B6140E97-5C7F-4C44-9F69-CD5526A96073}" dt="2022-11-18T07:17:09.214" v="142" actId="166"/>
          <ac:cxnSpMkLst>
            <pc:docMk/>
            <pc:sldMk cId="1083727219" sldId="568"/>
            <ac:cxnSpMk id="23" creationId="{2D65752A-A8DC-4194-985E-86399D9515D3}"/>
          </ac:cxnSpMkLst>
        </pc:cxnChg>
        <pc:cxnChg chg="mod">
          <ac:chgData name="遠城 秀和" userId="4cb207afa8734e87" providerId="LiveId" clId="{B6140E97-5C7F-4C44-9F69-CD5526A96073}" dt="2022-11-18T07:21:46.736" v="186" actId="1037"/>
          <ac:cxnSpMkLst>
            <pc:docMk/>
            <pc:sldMk cId="1083727219" sldId="568"/>
            <ac:cxnSpMk id="27" creationId="{0EE28103-4479-2308-71B9-25646C6A1AA2}"/>
          </ac:cxnSpMkLst>
        </pc:cxnChg>
        <pc:cxnChg chg="add mod ord">
          <ac:chgData name="遠城 秀和" userId="4cb207afa8734e87" providerId="LiveId" clId="{B6140E97-5C7F-4C44-9F69-CD5526A96073}" dt="2022-11-18T07:21:05.753" v="178" actId="108"/>
          <ac:cxnSpMkLst>
            <pc:docMk/>
            <pc:sldMk cId="1083727219" sldId="568"/>
            <ac:cxnSpMk id="29" creationId="{B364A195-5DEB-7C0A-17B4-974E3E871F24}"/>
          </ac:cxnSpMkLst>
        </pc:cxnChg>
        <pc:cxnChg chg="mod">
          <ac:chgData name="遠城 秀和" userId="4cb207afa8734e87" providerId="LiveId" clId="{B6140E97-5C7F-4C44-9F69-CD5526A96073}" dt="2022-11-18T07:20:19.153" v="170" actId="1038"/>
          <ac:cxnSpMkLst>
            <pc:docMk/>
            <pc:sldMk cId="1083727219" sldId="568"/>
            <ac:cxnSpMk id="32" creationId="{FF1FBABF-6032-C6F4-307A-1DA99D216E16}"/>
          </ac:cxnSpMkLst>
        </pc:cxnChg>
        <pc:cxnChg chg="add del mod">
          <ac:chgData name="遠城 秀和" userId="4cb207afa8734e87" providerId="LiveId" clId="{B6140E97-5C7F-4C44-9F69-CD5526A96073}" dt="2022-11-18T07:12:25.593" v="72" actId="478"/>
          <ac:cxnSpMkLst>
            <pc:docMk/>
            <pc:sldMk cId="1083727219" sldId="568"/>
            <ac:cxnSpMk id="55" creationId="{A366D258-13F3-8928-5A1A-8704CB4ADF3B}"/>
          </ac:cxnSpMkLst>
        </pc:cxnChg>
        <pc:cxnChg chg="mod ord">
          <ac:chgData name="遠城 秀和" userId="4cb207afa8734e87" providerId="LiveId" clId="{B6140E97-5C7F-4C44-9F69-CD5526A96073}" dt="2022-11-18T07:21:54.465" v="187" actId="14100"/>
          <ac:cxnSpMkLst>
            <pc:docMk/>
            <pc:sldMk cId="1083727219" sldId="568"/>
            <ac:cxnSpMk id="58" creationId="{0917A464-2E52-08B8-BE86-2E6C239E5D95}"/>
          </ac:cxnSpMkLst>
        </pc:cxnChg>
      </pc:sldChg>
      <pc:sldChg chg="add del">
        <pc:chgData name="遠城 秀和" userId="4cb207afa8734e87" providerId="LiveId" clId="{B6140E97-5C7F-4C44-9F69-CD5526A96073}" dt="2022-11-18T07:23:39.734" v="198" actId="2696"/>
        <pc:sldMkLst>
          <pc:docMk/>
          <pc:sldMk cId="2067170058" sldId="569"/>
        </pc:sldMkLst>
      </pc:sldChg>
      <pc:sldChg chg="addSp delSp modSp new del mod modClrScheme chgLayout">
        <pc:chgData name="遠城 秀和" userId="4cb207afa8734e87" providerId="LiveId" clId="{B6140E97-5C7F-4C44-9F69-CD5526A96073}" dt="2022-11-18T07:23:30.340" v="197" actId="2696"/>
        <pc:sldMkLst>
          <pc:docMk/>
          <pc:sldMk cId="715060753" sldId="570"/>
        </pc:sldMkLst>
        <pc:spChg chg="del mod ord">
          <ac:chgData name="遠城 秀和" userId="4cb207afa8734e87" providerId="LiveId" clId="{B6140E97-5C7F-4C44-9F69-CD5526A96073}" dt="2022-11-18T07:16:29.543" v="134" actId="700"/>
          <ac:spMkLst>
            <pc:docMk/>
            <pc:sldMk cId="715060753" sldId="570"/>
            <ac:spMk id="2" creationId="{265124CE-C203-BB2C-A070-D1AA155FDD8C}"/>
          </ac:spMkLst>
        </pc:spChg>
        <pc:spChg chg="del">
          <ac:chgData name="遠城 秀和" userId="4cb207afa8734e87" providerId="LiveId" clId="{B6140E97-5C7F-4C44-9F69-CD5526A96073}" dt="2022-11-18T07:16:29.543" v="134" actId="700"/>
          <ac:spMkLst>
            <pc:docMk/>
            <pc:sldMk cId="715060753" sldId="570"/>
            <ac:spMk id="3" creationId="{BAD57847-2C24-1100-190B-A0338554B707}"/>
          </ac:spMkLst>
        </pc:spChg>
        <pc:spChg chg="mod ord">
          <ac:chgData name="遠城 秀和" userId="4cb207afa8734e87" providerId="LiveId" clId="{B6140E97-5C7F-4C44-9F69-CD5526A96073}" dt="2022-11-18T07:16:29.543" v="134" actId="700"/>
          <ac:spMkLst>
            <pc:docMk/>
            <pc:sldMk cId="715060753" sldId="570"/>
            <ac:spMk id="4" creationId="{4704D5EB-6451-1D32-EF87-15CE26FE2FFD}"/>
          </ac:spMkLst>
        </pc:spChg>
        <pc:spChg chg="add mod ord">
          <ac:chgData name="遠城 秀和" userId="4cb207afa8734e87" providerId="LiveId" clId="{B6140E97-5C7F-4C44-9F69-CD5526A96073}" dt="2022-11-18T07:16:29.543" v="134" actId="700"/>
          <ac:spMkLst>
            <pc:docMk/>
            <pc:sldMk cId="715060753" sldId="570"/>
            <ac:spMk id="5" creationId="{793856E9-37AD-6820-E325-C251924DAA2F}"/>
          </ac:spMkLst>
        </pc:spChg>
        <pc:spChg chg="mod">
          <ac:chgData name="遠城 秀和" userId="4cb207afa8734e87" providerId="LiveId" clId="{B6140E97-5C7F-4C44-9F69-CD5526A96073}" dt="2022-11-18T07:16:37.208" v="136"/>
          <ac:spMkLst>
            <pc:docMk/>
            <pc:sldMk cId="715060753" sldId="570"/>
            <ac:spMk id="7" creationId="{62D05C37-1F66-BB3B-2036-F061C7D56F70}"/>
          </ac:spMkLst>
        </pc:spChg>
        <pc:spChg chg="mod">
          <ac:chgData name="遠城 秀和" userId="4cb207afa8734e87" providerId="LiveId" clId="{B6140E97-5C7F-4C44-9F69-CD5526A96073}" dt="2022-11-18T07:16:37.208" v="136"/>
          <ac:spMkLst>
            <pc:docMk/>
            <pc:sldMk cId="715060753" sldId="570"/>
            <ac:spMk id="8" creationId="{29D8094B-E1FB-3109-C393-C46F7DD448DD}"/>
          </ac:spMkLst>
        </pc:spChg>
        <pc:spChg chg="mod">
          <ac:chgData name="遠城 秀和" userId="4cb207afa8734e87" providerId="LiveId" clId="{B6140E97-5C7F-4C44-9F69-CD5526A96073}" dt="2022-11-18T07:16:37.208" v="136"/>
          <ac:spMkLst>
            <pc:docMk/>
            <pc:sldMk cId="715060753" sldId="570"/>
            <ac:spMk id="9" creationId="{927640B9-1B28-9F09-2C00-C1AAEAA8ED06}"/>
          </ac:spMkLst>
        </pc:spChg>
        <pc:spChg chg="mod">
          <ac:chgData name="遠城 秀和" userId="4cb207afa8734e87" providerId="LiveId" clId="{B6140E97-5C7F-4C44-9F69-CD5526A96073}" dt="2022-11-18T07:16:37.208" v="136"/>
          <ac:spMkLst>
            <pc:docMk/>
            <pc:sldMk cId="715060753" sldId="570"/>
            <ac:spMk id="10" creationId="{C1724F05-A954-5B6F-BE2D-255F05877297}"/>
          </ac:spMkLst>
        </pc:spChg>
        <pc:spChg chg="mod">
          <ac:chgData name="遠城 秀和" userId="4cb207afa8734e87" providerId="LiveId" clId="{B6140E97-5C7F-4C44-9F69-CD5526A96073}" dt="2022-11-18T07:16:37.208" v="136"/>
          <ac:spMkLst>
            <pc:docMk/>
            <pc:sldMk cId="715060753" sldId="570"/>
            <ac:spMk id="11" creationId="{70F0EF9F-73CB-303C-5F2D-102AE850E64B}"/>
          </ac:spMkLst>
        </pc:spChg>
        <pc:grpChg chg="add del mod">
          <ac:chgData name="遠城 秀和" userId="4cb207afa8734e87" providerId="LiveId" clId="{B6140E97-5C7F-4C44-9F69-CD5526A96073}" dt="2022-11-18T07:16:53.371" v="139" actId="21"/>
          <ac:grpSpMkLst>
            <pc:docMk/>
            <pc:sldMk cId="715060753" sldId="570"/>
            <ac:grpSpMk id="6" creationId="{89F0B11A-AE65-1ED9-949D-431350F0D749}"/>
          </ac:grpSpMkLst>
        </pc:grpChg>
      </pc:sldChg>
    </pc:docChg>
  </pc:docChgLst>
  <pc:docChgLst>
    <pc:chgData name="遠城 秀和" userId="4cb207afa8734e87" providerId="LiveId" clId="{74D127F6-A79E-47B0-88C2-403FA27C9757}"/>
    <pc:docChg chg="modSld">
      <pc:chgData name="遠城 秀和" userId="4cb207afa8734e87" providerId="LiveId" clId="{74D127F6-A79E-47B0-88C2-403FA27C9757}" dt="2022-11-18T13:15:53.761" v="11" actId="20577"/>
      <pc:docMkLst>
        <pc:docMk/>
      </pc:docMkLst>
      <pc:sldChg chg="modSp mod">
        <pc:chgData name="遠城 秀和" userId="4cb207afa8734e87" providerId="LiveId" clId="{74D127F6-A79E-47B0-88C2-403FA27C9757}" dt="2022-11-18T13:15:53.761" v="11" actId="20577"/>
        <pc:sldMkLst>
          <pc:docMk/>
          <pc:sldMk cId="2948544846" sldId="516"/>
        </pc:sldMkLst>
        <pc:spChg chg="mod">
          <ac:chgData name="遠城 秀和" userId="4cb207afa8734e87" providerId="LiveId" clId="{74D127F6-A79E-47B0-88C2-403FA27C9757}" dt="2022-11-18T13:15:53.761" v="11" actId="20577"/>
          <ac:spMkLst>
            <pc:docMk/>
            <pc:sldMk cId="2948544846" sldId="516"/>
            <ac:spMk id="3" creationId="{6FADD576-D1DD-4892-984E-9F1F0DA385AF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53340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vert="horz" wrap="none" lIns="92365" tIns="46183" rIns="92365" bIns="46183" numCol="1" anchor="ctr" anchorCtr="0" compatLnSpc="1">
            <a:prstTxWarp prst="textNoShape">
              <a:avLst/>
            </a:prstTxWarp>
          </a:bodyPr>
          <a:lstStyle>
            <a:lvl1pPr defTabSz="922338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3813" y="0"/>
            <a:ext cx="2971800" cy="53340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vert="horz" wrap="none" lIns="92365" tIns="46183" rIns="92365" bIns="46183" numCol="1" anchor="ctr" anchorCtr="0" compatLnSpc="1">
            <a:prstTxWarp prst="textNoShape">
              <a:avLst/>
            </a:prstTxWarp>
          </a:bodyPr>
          <a:lstStyle>
            <a:lvl1pPr algn="r" defTabSz="922338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47713" y="762000"/>
            <a:ext cx="5391150" cy="3732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8213" y="4722813"/>
            <a:ext cx="4929187" cy="44926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vert="horz" wrap="none" lIns="92365" tIns="46183" rIns="92365" bIns="4618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4038"/>
            <a:ext cx="2971800" cy="45720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vert="horz" wrap="none" lIns="92365" tIns="46183" rIns="92365" bIns="46183" numCol="1" anchor="b" anchorCtr="0" compatLnSpc="1">
            <a:prstTxWarp prst="textNoShape">
              <a:avLst/>
            </a:prstTxWarp>
          </a:bodyPr>
          <a:lstStyle>
            <a:lvl1pPr defTabSz="922338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3813" y="9444038"/>
            <a:ext cx="2971800" cy="45720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vert="horz" wrap="none" lIns="92365" tIns="46183" rIns="92365" bIns="46183" numCol="1" anchor="b" anchorCtr="0" compatLnSpc="1">
            <a:prstTxWarp prst="textNoShape">
              <a:avLst/>
            </a:prstTxWarp>
          </a:bodyPr>
          <a:lstStyle>
            <a:lvl1pPr algn="r" defTabSz="922338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fld id="{67F9F280-D6EE-4423-8EF4-7549323332A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739090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51F405-A762-4065-9147-1E370400D10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65649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62800" y="492125"/>
            <a:ext cx="2209800" cy="1055688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33400" y="492125"/>
            <a:ext cx="6477000" cy="1055688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96D97-4296-4A43-AA12-B11D00FC47A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36062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653A04-663E-4ADD-AEEF-097D448716F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1834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33400" y="914400"/>
            <a:ext cx="4343400" cy="633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29200" y="914400"/>
            <a:ext cx="4343400" cy="633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9EE497-E72E-4533-8254-47BC86AE990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26129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8" name="Rectangle 4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1D60A5-E0C7-42B4-B5BE-170CFE98E9F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0713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4" name="Rectangle 4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342E06-90DE-48F0-9F80-58012567C6D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53133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E9EB1B-C621-43CE-B566-A7CEE1F3078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64093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B00A64-720B-4579-948F-C5897B71B0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33206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B7B1B6-04E0-47A8-ACC8-4421A965FE0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63382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973E86-4EA9-45E6-B149-407FBCF75DC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15553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AutoShape 2811"/>
          <p:cNvSpPr>
            <a:spLocks noChangeArrowheads="1"/>
          </p:cNvSpPr>
          <p:nvPr/>
        </p:nvSpPr>
        <p:spPr bwMode="auto">
          <a:xfrm>
            <a:off x="304800" y="422275"/>
            <a:ext cx="4191000" cy="350838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22225">
            <a:solidFill>
              <a:srgbClr val="70C6AF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  <p:sp>
        <p:nvSpPr>
          <p:cNvPr id="1028" name="Rectangle 2812"/>
          <p:cNvSpPr>
            <a:spLocks noChangeArrowheads="1"/>
          </p:cNvSpPr>
          <p:nvPr/>
        </p:nvSpPr>
        <p:spPr bwMode="auto">
          <a:xfrm>
            <a:off x="3886200" y="422275"/>
            <a:ext cx="5715000" cy="350838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  <p:sp>
        <p:nvSpPr>
          <p:cNvPr id="1029" name="Rectangle 44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492125"/>
            <a:ext cx="7848600" cy="211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9600" tIns="46800" rIns="95250" bIns="4762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914400"/>
            <a:ext cx="8839200" cy="63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600" tIns="46800" rIns="936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69" name="Rectangle 4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220200" y="6330950"/>
            <a:ext cx="457200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100">
                <a:latin typeface="+mn-lt"/>
                <a:ea typeface="ＭＳ Ｐゴシック" pitchFamily="50" charset="-128"/>
              </a:defRPr>
            </a:lvl1pPr>
          </a:lstStyle>
          <a:p>
            <a:pPr>
              <a:defRPr/>
            </a:pPr>
            <a:fld id="{4F351B20-BE95-4E11-A1BD-0197DA8D52E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32" name="Oval 2795"/>
          <p:cNvSpPr>
            <a:spLocks noChangeArrowheads="1"/>
          </p:cNvSpPr>
          <p:nvPr/>
        </p:nvSpPr>
        <p:spPr bwMode="auto">
          <a:xfrm>
            <a:off x="228600" y="6259513"/>
            <a:ext cx="152400" cy="141287"/>
          </a:xfrm>
          <a:prstGeom prst="ellipse">
            <a:avLst/>
          </a:prstGeom>
          <a:gradFill rotWithShape="0">
            <a:gsLst>
              <a:gs pos="0">
                <a:srgbClr val="B8CDF4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  <p:sp>
        <p:nvSpPr>
          <p:cNvPr id="1033" name="Oval 2796"/>
          <p:cNvSpPr>
            <a:spLocks noChangeArrowheads="1"/>
          </p:cNvSpPr>
          <p:nvPr/>
        </p:nvSpPr>
        <p:spPr bwMode="auto">
          <a:xfrm>
            <a:off x="9525000" y="6259513"/>
            <a:ext cx="152400" cy="141287"/>
          </a:xfrm>
          <a:prstGeom prst="ellipse">
            <a:avLst/>
          </a:prstGeom>
          <a:gradFill rotWithShape="0">
            <a:gsLst>
              <a:gs pos="0">
                <a:srgbClr val="B8CDF4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  <p:sp>
        <p:nvSpPr>
          <p:cNvPr id="1034" name="Line 37"/>
          <p:cNvSpPr>
            <a:spLocks noChangeShapeType="1"/>
          </p:cNvSpPr>
          <p:nvPr/>
        </p:nvSpPr>
        <p:spPr bwMode="auto">
          <a:xfrm>
            <a:off x="304800" y="6330950"/>
            <a:ext cx="9296400" cy="0"/>
          </a:xfrm>
          <a:prstGeom prst="line">
            <a:avLst/>
          </a:prstGeom>
          <a:noFill/>
          <a:ln w="19050">
            <a:solidFill>
              <a:srgbClr val="B8CDF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5" name="Rectangle 250"/>
          <p:cNvSpPr>
            <a:spLocks noChangeArrowheads="1"/>
          </p:cNvSpPr>
          <p:nvPr/>
        </p:nvSpPr>
        <p:spPr bwMode="auto">
          <a:xfrm>
            <a:off x="495300" y="352425"/>
            <a:ext cx="9105900" cy="36513"/>
          </a:xfrm>
          <a:prstGeom prst="rect">
            <a:avLst/>
          </a:prstGeom>
          <a:gradFill rotWithShape="0">
            <a:gsLst>
              <a:gs pos="0">
                <a:srgbClr val="5A8CE6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  <p:sp>
        <p:nvSpPr>
          <p:cNvPr id="1036" name="Rectangle 2804"/>
          <p:cNvSpPr>
            <a:spLocks noChangeArrowheads="1"/>
          </p:cNvSpPr>
          <p:nvPr/>
        </p:nvSpPr>
        <p:spPr bwMode="auto">
          <a:xfrm>
            <a:off x="495300" y="808038"/>
            <a:ext cx="9105900" cy="36512"/>
          </a:xfrm>
          <a:prstGeom prst="rect">
            <a:avLst/>
          </a:prstGeom>
          <a:gradFill rotWithShape="0">
            <a:gsLst>
              <a:gs pos="0">
                <a:srgbClr val="5A8CE6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  <p:sp>
        <p:nvSpPr>
          <p:cNvPr id="1037" name="Rectangle 2819"/>
          <p:cNvSpPr>
            <a:spLocks noChangeArrowheads="1"/>
          </p:cNvSpPr>
          <p:nvPr/>
        </p:nvSpPr>
        <p:spPr bwMode="auto">
          <a:xfrm>
            <a:off x="492125" y="412750"/>
            <a:ext cx="5399088" cy="15875"/>
          </a:xfrm>
          <a:prstGeom prst="rect">
            <a:avLst/>
          </a:prstGeom>
          <a:solidFill>
            <a:srgbClr val="70C6AF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  <p:sp>
        <p:nvSpPr>
          <p:cNvPr id="1038" name="Rectangle 2820"/>
          <p:cNvSpPr>
            <a:spLocks noChangeArrowheads="1"/>
          </p:cNvSpPr>
          <p:nvPr/>
        </p:nvSpPr>
        <p:spPr bwMode="auto">
          <a:xfrm>
            <a:off x="492125" y="765175"/>
            <a:ext cx="5399088" cy="15875"/>
          </a:xfrm>
          <a:prstGeom prst="rect">
            <a:avLst/>
          </a:prstGeom>
          <a:solidFill>
            <a:srgbClr val="70C6AF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  <p:sp>
        <p:nvSpPr>
          <p:cNvPr id="1039" name="Rectangle 2817"/>
          <p:cNvSpPr>
            <a:spLocks noChangeArrowheads="1"/>
          </p:cNvSpPr>
          <p:nvPr/>
        </p:nvSpPr>
        <p:spPr bwMode="auto">
          <a:xfrm>
            <a:off x="5638800" y="412750"/>
            <a:ext cx="3962400" cy="15875"/>
          </a:xfrm>
          <a:prstGeom prst="rect">
            <a:avLst/>
          </a:prstGeom>
          <a:gradFill rotWithShape="0">
            <a:gsLst>
              <a:gs pos="0">
                <a:srgbClr val="70C6AF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  <p:sp>
        <p:nvSpPr>
          <p:cNvPr id="1040" name="Rectangle 2818"/>
          <p:cNvSpPr>
            <a:spLocks noChangeArrowheads="1"/>
          </p:cNvSpPr>
          <p:nvPr/>
        </p:nvSpPr>
        <p:spPr bwMode="auto">
          <a:xfrm>
            <a:off x="5638800" y="765175"/>
            <a:ext cx="3962400" cy="15875"/>
          </a:xfrm>
          <a:prstGeom prst="rect">
            <a:avLst/>
          </a:prstGeom>
          <a:gradFill rotWithShape="0">
            <a:gsLst>
              <a:gs pos="0">
                <a:srgbClr val="70C6AF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  <p:sp>
        <p:nvSpPr>
          <p:cNvPr id="1041" name="Line 2810"/>
          <p:cNvSpPr>
            <a:spLocks noChangeShapeType="1"/>
          </p:cNvSpPr>
          <p:nvPr/>
        </p:nvSpPr>
        <p:spPr bwMode="auto">
          <a:xfrm>
            <a:off x="514350" y="384175"/>
            <a:ext cx="0" cy="42545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2807"/>
          <p:cNvSpPr>
            <a:spLocks noChangeArrowheads="1"/>
          </p:cNvSpPr>
          <p:nvPr/>
        </p:nvSpPr>
        <p:spPr bwMode="auto">
          <a:xfrm>
            <a:off x="474663" y="352425"/>
            <a:ext cx="39687" cy="492125"/>
          </a:xfrm>
          <a:prstGeom prst="rect">
            <a:avLst/>
          </a:prstGeom>
          <a:gradFill rotWithShape="0">
            <a:gsLst>
              <a:gs pos="0">
                <a:srgbClr val="5A8CE6"/>
              </a:gs>
              <a:gs pos="50000">
                <a:srgbClr val="FFFFFF"/>
              </a:gs>
              <a:gs pos="100000">
                <a:srgbClr val="5A8CE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  <p:sp>
        <p:nvSpPr>
          <p:cNvPr id="1043" name="Oval 2806"/>
          <p:cNvSpPr>
            <a:spLocks noChangeArrowheads="1"/>
          </p:cNvSpPr>
          <p:nvPr/>
        </p:nvSpPr>
        <p:spPr bwMode="auto">
          <a:xfrm>
            <a:off x="381000" y="492125"/>
            <a:ext cx="228600" cy="211138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5A8CE6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dist="25400" algn="ctr" rotWithShape="0">
              <a:srgbClr val="00000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hdr="0" ftr="0" dt="0"/>
  <p:txStyles>
    <p:titleStyle>
      <a:lvl1pPr algn="l" defTabSz="6842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42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200">
          <a:solidFill>
            <a:schemeClr val="tx1"/>
          </a:solidFill>
          <a:latin typeface="ＭＳ Ｐゴシック" pitchFamily="50" charset="-128"/>
          <a:ea typeface="ＭＳ Ｐゴシック" pitchFamily="50" charset="-128"/>
        </a:defRPr>
      </a:lvl2pPr>
      <a:lvl3pPr algn="l" defTabSz="6842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200">
          <a:solidFill>
            <a:schemeClr val="tx1"/>
          </a:solidFill>
          <a:latin typeface="ＭＳ Ｐゴシック" pitchFamily="50" charset="-128"/>
          <a:ea typeface="ＭＳ Ｐゴシック" pitchFamily="50" charset="-128"/>
        </a:defRPr>
      </a:lvl3pPr>
      <a:lvl4pPr algn="l" defTabSz="6842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200">
          <a:solidFill>
            <a:schemeClr val="tx1"/>
          </a:solidFill>
          <a:latin typeface="ＭＳ Ｐゴシック" pitchFamily="50" charset="-128"/>
          <a:ea typeface="ＭＳ Ｐゴシック" pitchFamily="50" charset="-128"/>
        </a:defRPr>
      </a:lvl4pPr>
      <a:lvl5pPr algn="l" defTabSz="6842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200">
          <a:solidFill>
            <a:schemeClr val="tx1"/>
          </a:solidFill>
          <a:latin typeface="ＭＳ Ｐゴシック" pitchFamily="50" charset="-128"/>
          <a:ea typeface="ＭＳ Ｐゴシック" pitchFamily="50" charset="-128"/>
        </a:defRPr>
      </a:lvl5pPr>
      <a:lvl6pPr marL="457200" algn="l" defTabSz="684213" rtl="0" fontAlgn="base">
        <a:lnSpc>
          <a:spcPct val="90000"/>
        </a:lnSpc>
        <a:spcBef>
          <a:spcPct val="0"/>
        </a:spcBef>
        <a:spcAft>
          <a:spcPct val="0"/>
        </a:spcAft>
        <a:defRPr kumimoji="1" sz="2200">
          <a:solidFill>
            <a:schemeClr val="tx1"/>
          </a:solidFill>
          <a:latin typeface="ＭＳ Ｐゴシック" pitchFamily="50" charset="-128"/>
          <a:ea typeface="ＭＳ Ｐゴシック" pitchFamily="50" charset="-128"/>
        </a:defRPr>
      </a:lvl6pPr>
      <a:lvl7pPr marL="914400" algn="l" defTabSz="684213" rtl="0" fontAlgn="base">
        <a:lnSpc>
          <a:spcPct val="90000"/>
        </a:lnSpc>
        <a:spcBef>
          <a:spcPct val="0"/>
        </a:spcBef>
        <a:spcAft>
          <a:spcPct val="0"/>
        </a:spcAft>
        <a:defRPr kumimoji="1" sz="2200">
          <a:solidFill>
            <a:schemeClr val="tx1"/>
          </a:solidFill>
          <a:latin typeface="ＭＳ Ｐゴシック" pitchFamily="50" charset="-128"/>
          <a:ea typeface="ＭＳ Ｐゴシック" pitchFamily="50" charset="-128"/>
        </a:defRPr>
      </a:lvl7pPr>
      <a:lvl8pPr marL="1371600" algn="l" defTabSz="684213" rtl="0" fontAlgn="base">
        <a:lnSpc>
          <a:spcPct val="90000"/>
        </a:lnSpc>
        <a:spcBef>
          <a:spcPct val="0"/>
        </a:spcBef>
        <a:spcAft>
          <a:spcPct val="0"/>
        </a:spcAft>
        <a:defRPr kumimoji="1" sz="2200">
          <a:solidFill>
            <a:schemeClr val="tx1"/>
          </a:solidFill>
          <a:latin typeface="ＭＳ Ｐゴシック" pitchFamily="50" charset="-128"/>
          <a:ea typeface="ＭＳ Ｐゴシック" pitchFamily="50" charset="-128"/>
        </a:defRPr>
      </a:lvl8pPr>
      <a:lvl9pPr marL="1828800" algn="l" defTabSz="684213" rtl="0" fontAlgn="base">
        <a:lnSpc>
          <a:spcPct val="90000"/>
        </a:lnSpc>
        <a:spcBef>
          <a:spcPct val="0"/>
        </a:spcBef>
        <a:spcAft>
          <a:spcPct val="0"/>
        </a:spcAft>
        <a:defRPr kumimoji="1" sz="2200">
          <a:solidFill>
            <a:schemeClr val="tx1"/>
          </a:solidFill>
          <a:latin typeface="ＭＳ Ｐゴシック" pitchFamily="50" charset="-128"/>
          <a:ea typeface="ＭＳ Ｐゴシック" pitchFamily="50" charset="-128"/>
        </a:defRPr>
      </a:lvl9pPr>
    </p:titleStyle>
    <p:bodyStyle>
      <a:lvl1pPr algn="just" defTabSz="990600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881063" indent="-309563" algn="l" defTabSz="990600" rtl="0" eaLnBrk="0" fontAlgn="base" hangingPunct="0">
        <a:spcBef>
          <a:spcPct val="20000"/>
        </a:spcBef>
        <a:spcAft>
          <a:spcPct val="0"/>
        </a:spcAft>
        <a:buChar char="–"/>
        <a:defRPr kumimoji="1">
          <a:solidFill>
            <a:schemeClr val="tx1"/>
          </a:solidFill>
          <a:latin typeface="+mn-lt"/>
          <a:ea typeface="+mn-ea"/>
        </a:defRPr>
      </a:lvl2pPr>
      <a:lvl3pPr marL="1319213" indent="-247650" algn="l" defTabSz="990600" rtl="0" eaLnBrk="0" fontAlgn="base" hangingPunct="0">
        <a:spcBef>
          <a:spcPct val="20000"/>
        </a:spcBef>
        <a:spcAft>
          <a:spcPct val="0"/>
        </a:spcAft>
        <a:buChar char="•"/>
        <a:defRPr kumimoji="1">
          <a:solidFill>
            <a:schemeClr val="tx1"/>
          </a:solidFill>
          <a:latin typeface="+mn-lt"/>
          <a:ea typeface="+mn-ea"/>
        </a:defRPr>
      </a:lvl3pPr>
      <a:lvl4pPr marL="1757363" indent="-247650" algn="l" defTabSz="990600" rtl="0" eaLnBrk="0" fontAlgn="base" hangingPunct="0">
        <a:spcBef>
          <a:spcPct val="20000"/>
        </a:spcBef>
        <a:spcAft>
          <a:spcPct val="0"/>
        </a:spcAft>
        <a:buChar char="–"/>
        <a:defRPr kumimoji="1">
          <a:solidFill>
            <a:schemeClr val="tx1"/>
          </a:solidFill>
          <a:latin typeface="+mn-lt"/>
          <a:ea typeface="+mn-ea"/>
        </a:defRPr>
      </a:lvl4pPr>
      <a:lvl5pPr marL="2228850" indent="-247650" algn="l" defTabSz="990600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5pPr>
      <a:lvl6pPr marL="2686050" indent="-247650" algn="l" defTabSz="9906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6pPr>
      <a:lvl7pPr marL="3143250" indent="-247650" algn="l" defTabSz="9906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7pPr>
      <a:lvl8pPr marL="3600450" indent="-247650" algn="l" defTabSz="9906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8pPr>
      <a:lvl9pPr marL="4057650" indent="-247650" algn="l" defTabSz="9906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ja-JP" altLang="en-US" b="0" cap="none" dirty="0">
                <a:latin typeface="+mj-ea"/>
                <a:ea typeface="+mn-ea"/>
              </a:rPr>
              <a:t>より良い</a:t>
            </a:r>
            <a:r>
              <a:rPr lang="en-US" altLang="ja-JP" b="0" cap="none" dirty="0">
                <a:latin typeface="+mj-ea"/>
                <a:ea typeface="+mn-ea"/>
              </a:rPr>
              <a:t>ESP</a:t>
            </a:r>
            <a:r>
              <a:rPr lang="ja-JP" altLang="en-US" b="0" cap="none" dirty="0">
                <a:latin typeface="+mj-ea"/>
                <a:ea typeface="+mn-ea"/>
              </a:rPr>
              <a:t>連携</a:t>
            </a:r>
            <a:endParaRPr lang="ja-JP" altLang="en-US" b="0" cap="none" dirty="0">
              <a:latin typeface="+mj-ea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89272CA-B388-4C9A-AC57-8831FC6ADF16}" type="slidenum">
              <a:rPr lang="en-US" altLang="ja-JP" smtClean="0"/>
              <a:pPr>
                <a:defRPr/>
              </a:pPr>
              <a:t>0</a:t>
            </a:fld>
            <a:endParaRPr lang="en-US" altLang="ja-JP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617296" y="1031353"/>
            <a:ext cx="15686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2022/11/21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5EBACCAE-54B7-4FC6-A581-8C29A5B613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b="0" cap="none" dirty="0" err="1">
                <a:latin typeface="+mj-ea"/>
                <a:ea typeface="+mn-ea"/>
              </a:rPr>
              <a:t>WebEDI</a:t>
            </a:r>
            <a:r>
              <a:rPr lang="ja-JP" altLang="en-US" b="0" cap="none" dirty="0">
                <a:latin typeface="+mj-ea"/>
                <a:ea typeface="+mn-ea"/>
              </a:rPr>
              <a:t>・</a:t>
            </a:r>
            <a:r>
              <a:rPr lang="en-US" altLang="ja-JP" b="0" cap="none" dirty="0">
                <a:latin typeface="+mj-ea"/>
                <a:ea typeface="+mn-ea"/>
              </a:rPr>
              <a:t>ESP</a:t>
            </a:r>
            <a:r>
              <a:rPr lang="ja-JP" altLang="en-US" b="0" cap="none" dirty="0">
                <a:latin typeface="+mj-ea"/>
                <a:ea typeface="+mn-ea"/>
              </a:rPr>
              <a:t>連携、</a:t>
            </a:r>
            <a:r>
              <a:rPr lang="en-US" altLang="ja-JP" b="0" cap="none" dirty="0">
                <a:latin typeface="+mj-ea"/>
                <a:ea typeface="+mn-ea"/>
              </a:rPr>
              <a:t>EC</a:t>
            </a:r>
            <a:r>
              <a:rPr lang="ja-JP" altLang="en-US" b="0" cap="none" dirty="0">
                <a:latin typeface="+mj-ea"/>
                <a:ea typeface="+mn-ea"/>
              </a:rPr>
              <a:t>・</a:t>
            </a:r>
            <a:r>
              <a:rPr lang="en-US" altLang="ja-JP" b="0" cap="none" dirty="0">
                <a:latin typeface="+mj-ea"/>
                <a:ea typeface="+mn-ea"/>
              </a:rPr>
              <a:t>ESP</a:t>
            </a:r>
            <a:r>
              <a:rPr lang="ja-JP" altLang="en-US" b="0" cap="none" dirty="0">
                <a:latin typeface="+mj-ea"/>
                <a:ea typeface="+mn-ea"/>
              </a:rPr>
              <a:t>連携への展開も目指して</a:t>
            </a:r>
            <a:endParaRPr kumimoji="1"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3A07DF3-30E3-5A97-EE23-66DE94362859}"/>
              </a:ext>
            </a:extLst>
          </p:cNvPr>
          <p:cNvSpPr txBox="1"/>
          <p:nvPr/>
        </p:nvSpPr>
        <p:spPr>
          <a:xfrm>
            <a:off x="7577406" y="5765020"/>
            <a:ext cx="16273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/>
              <a:t>遠城　秀和</a:t>
            </a:r>
            <a:endParaRPr kumimoji="1" lang="en-US" altLang="ja-JP" b="1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0F918F1-0794-B690-7AEB-B1EDB1AA7BC3}"/>
              </a:ext>
            </a:extLst>
          </p:cNvPr>
          <p:cNvSpPr txBox="1"/>
          <p:nvPr/>
        </p:nvSpPr>
        <p:spPr>
          <a:xfrm>
            <a:off x="6609184" y="116632"/>
            <a:ext cx="2952328" cy="4001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/>
              <a:t>業界横断</a:t>
            </a:r>
            <a:r>
              <a:rPr kumimoji="1" lang="en-US" altLang="ja-JP" sz="2000" dirty="0"/>
              <a:t>2022-3-08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250697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CF745BD-CD41-4B7A-85CA-A1EADDA69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ESP</a:t>
            </a:r>
            <a:r>
              <a:rPr lang="ja-JP" altLang="en-US" dirty="0"/>
              <a:t>連携（５）　より良い</a:t>
            </a:r>
            <a:r>
              <a:rPr lang="en-US" altLang="ja-JP" dirty="0"/>
              <a:t>ESP</a:t>
            </a:r>
            <a:r>
              <a:rPr lang="ja-JP" altLang="en-US" dirty="0"/>
              <a:t>連携（２－１）</a:t>
            </a:r>
          </a:p>
        </p:txBody>
      </p:sp>
      <p:sp>
        <p:nvSpPr>
          <p:cNvPr id="30" name="コンテンツ プレースホルダー 29">
            <a:extLst>
              <a:ext uri="{FF2B5EF4-FFF2-40B4-BE49-F238E27FC236}">
                <a16:creationId xmlns:a16="http://schemas.microsoft.com/office/drawing/2014/main" id="{38A9E2F2-1287-4738-A01F-37F3F657C7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914400"/>
            <a:ext cx="8839200" cy="435149"/>
          </a:xfrm>
        </p:spPr>
        <p:txBody>
          <a:bodyPr/>
          <a:lstStyle/>
          <a:p>
            <a:pPr algn="l"/>
            <a:r>
              <a:rPr lang="ja-JP" altLang="en-US" sz="1600" dirty="0"/>
              <a:t>見積、注文の処理は受注側</a:t>
            </a:r>
            <a:r>
              <a:rPr lang="en-US" altLang="ja-JP" sz="1600" dirty="0"/>
              <a:t>ESP</a:t>
            </a:r>
            <a:r>
              <a:rPr lang="ja-JP" altLang="en-US" sz="1600" dirty="0"/>
              <a:t>で実施、発注企業も受注側</a:t>
            </a:r>
            <a:r>
              <a:rPr lang="en-US" altLang="ja-JP" sz="1600" dirty="0"/>
              <a:t>ESP</a:t>
            </a:r>
            <a:r>
              <a:rPr lang="ja-JP" altLang="en-US" sz="1600" dirty="0"/>
              <a:t>にアクセス</a:t>
            </a:r>
            <a:endParaRPr lang="en-US" altLang="ja-JP" sz="160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119BF7B-B6D2-495E-8E08-1CC2370090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7653A04-663E-4ADD-AEEF-097D448716F2}" type="slidenum">
              <a:rPr lang="en-US" altLang="ja-JP" smtClean="0"/>
              <a:pPr>
                <a:defRPr/>
              </a:pPr>
              <a:t>9</a:t>
            </a:fld>
            <a:endParaRPr lang="en-US" altLang="ja-JP"/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60774D82-BA8A-4F5E-A294-48975DFB9CBB}"/>
              </a:ext>
            </a:extLst>
          </p:cNvPr>
          <p:cNvSpPr/>
          <p:nvPr/>
        </p:nvSpPr>
        <p:spPr bwMode="auto">
          <a:xfrm>
            <a:off x="6900022" y="4998151"/>
            <a:ext cx="1221329" cy="32325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請求（請求通知）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55C0369-9B26-4ECC-B624-1F4E59095E52}"/>
              </a:ext>
            </a:extLst>
          </p:cNvPr>
          <p:cNvSpPr/>
          <p:nvPr/>
        </p:nvSpPr>
        <p:spPr bwMode="auto">
          <a:xfrm>
            <a:off x="6900023" y="2084860"/>
            <a:ext cx="1221329" cy="323253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見積（見積回答）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85E8BF29-7075-4297-9B36-230296D7C074}"/>
              </a:ext>
            </a:extLst>
          </p:cNvPr>
          <p:cNvSpPr/>
          <p:nvPr/>
        </p:nvSpPr>
        <p:spPr bwMode="auto">
          <a:xfrm>
            <a:off x="6900023" y="3025864"/>
            <a:ext cx="1221329" cy="323253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注文（注文回答）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1A0A81E7-3D8B-429D-A5BD-77DBA7766F45}"/>
              </a:ext>
            </a:extLst>
          </p:cNvPr>
          <p:cNvSpPr/>
          <p:nvPr/>
        </p:nvSpPr>
        <p:spPr bwMode="auto">
          <a:xfrm>
            <a:off x="6900023" y="4149339"/>
            <a:ext cx="1221329" cy="32325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納品（納品通知）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55580C10-BEB1-4404-BFE5-208DBC4234B3}"/>
              </a:ext>
            </a:extLst>
          </p:cNvPr>
          <p:cNvSpPr/>
          <p:nvPr/>
        </p:nvSpPr>
        <p:spPr bwMode="auto">
          <a:xfrm>
            <a:off x="6900022" y="5953742"/>
            <a:ext cx="1221329" cy="3240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支払処理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F9F996C3-FB3E-484C-AA24-0B9D6FEE4B7B}"/>
              </a:ext>
            </a:extLst>
          </p:cNvPr>
          <p:cNvSpPr/>
          <p:nvPr/>
        </p:nvSpPr>
        <p:spPr bwMode="auto">
          <a:xfrm>
            <a:off x="1496616" y="3933315"/>
            <a:ext cx="1221329" cy="32325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納品（受領・検収）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FE4458A-31B5-4B9B-967F-914E1EDF213A}"/>
              </a:ext>
            </a:extLst>
          </p:cNvPr>
          <p:cNvSpPr/>
          <p:nvPr/>
        </p:nvSpPr>
        <p:spPr bwMode="auto">
          <a:xfrm>
            <a:off x="1496616" y="4779147"/>
            <a:ext cx="1221329" cy="32325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請求（請求受領）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C0701755-16B5-4BC2-95EF-4C28197EBCED}"/>
              </a:ext>
            </a:extLst>
          </p:cNvPr>
          <p:cNvSpPr/>
          <p:nvPr/>
        </p:nvSpPr>
        <p:spPr bwMode="auto">
          <a:xfrm>
            <a:off x="1496616" y="5953742"/>
            <a:ext cx="1221329" cy="32325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入金消込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41" name="円柱 40">
            <a:extLst>
              <a:ext uri="{FF2B5EF4-FFF2-40B4-BE49-F238E27FC236}">
                <a16:creationId xmlns:a16="http://schemas.microsoft.com/office/drawing/2014/main" id="{7EE2BAFA-B29B-4997-A350-5A7D5F6C28BB}"/>
              </a:ext>
            </a:extLst>
          </p:cNvPr>
          <p:cNvSpPr/>
          <p:nvPr/>
        </p:nvSpPr>
        <p:spPr bwMode="auto">
          <a:xfrm>
            <a:off x="2936776" y="2421079"/>
            <a:ext cx="864096" cy="288000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見積書情報</a:t>
            </a:r>
          </a:p>
        </p:txBody>
      </p:sp>
      <p:sp>
        <p:nvSpPr>
          <p:cNvPr id="44" name="円柱 43">
            <a:extLst>
              <a:ext uri="{FF2B5EF4-FFF2-40B4-BE49-F238E27FC236}">
                <a16:creationId xmlns:a16="http://schemas.microsoft.com/office/drawing/2014/main" id="{FE66946E-B634-4666-B902-12092364C4E4}"/>
              </a:ext>
            </a:extLst>
          </p:cNvPr>
          <p:cNvSpPr/>
          <p:nvPr/>
        </p:nvSpPr>
        <p:spPr bwMode="auto">
          <a:xfrm>
            <a:off x="2936776" y="3459872"/>
            <a:ext cx="864096" cy="288000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注文書情報</a:t>
            </a:r>
          </a:p>
        </p:txBody>
      </p:sp>
      <p:sp>
        <p:nvSpPr>
          <p:cNvPr id="46" name="円柱 45">
            <a:extLst>
              <a:ext uri="{FF2B5EF4-FFF2-40B4-BE49-F238E27FC236}">
                <a16:creationId xmlns:a16="http://schemas.microsoft.com/office/drawing/2014/main" id="{0A66AE0B-AE6C-45B8-8915-CDCAE6BC420C}"/>
              </a:ext>
            </a:extLst>
          </p:cNvPr>
          <p:cNvSpPr/>
          <p:nvPr/>
        </p:nvSpPr>
        <p:spPr bwMode="auto">
          <a:xfrm>
            <a:off x="2936776" y="4365136"/>
            <a:ext cx="864096" cy="288000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納品書情報</a:t>
            </a:r>
          </a:p>
        </p:txBody>
      </p:sp>
      <p:sp>
        <p:nvSpPr>
          <p:cNvPr id="52" name="円柱 51">
            <a:extLst>
              <a:ext uri="{FF2B5EF4-FFF2-40B4-BE49-F238E27FC236}">
                <a16:creationId xmlns:a16="http://schemas.microsoft.com/office/drawing/2014/main" id="{D7F31E46-8172-4130-A720-40941CD80C56}"/>
              </a:ext>
            </a:extLst>
          </p:cNvPr>
          <p:cNvSpPr/>
          <p:nvPr/>
        </p:nvSpPr>
        <p:spPr bwMode="auto">
          <a:xfrm>
            <a:off x="2936776" y="5229232"/>
            <a:ext cx="864096" cy="288000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800" dirty="0">
                <a:ea typeface="ＭＳ Ｐゴシック" pitchFamily="50" charset="-128"/>
              </a:rPr>
              <a:t>請求</a:t>
            </a: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書情報</a:t>
            </a:r>
          </a:p>
        </p:txBody>
      </p:sp>
      <p:sp>
        <p:nvSpPr>
          <p:cNvPr id="55" name="円柱 54">
            <a:extLst>
              <a:ext uri="{FF2B5EF4-FFF2-40B4-BE49-F238E27FC236}">
                <a16:creationId xmlns:a16="http://schemas.microsoft.com/office/drawing/2014/main" id="{26A6AA73-A141-446C-88C5-6A34BC093F4F}"/>
              </a:ext>
            </a:extLst>
          </p:cNvPr>
          <p:cNvSpPr/>
          <p:nvPr/>
        </p:nvSpPr>
        <p:spPr bwMode="auto">
          <a:xfrm>
            <a:off x="5841068" y="1540630"/>
            <a:ext cx="864096" cy="288000"/>
          </a:xfrm>
          <a:prstGeom prst="can">
            <a:avLst/>
          </a:prstGeom>
          <a:solidFill>
            <a:schemeClr val="accent2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発注者情報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0B23B9F4-68F8-46A7-BD8D-BB71A4936D5F}"/>
              </a:ext>
            </a:extLst>
          </p:cNvPr>
          <p:cNvSpPr/>
          <p:nvPr/>
        </p:nvSpPr>
        <p:spPr bwMode="auto">
          <a:xfrm>
            <a:off x="1064568" y="2264097"/>
            <a:ext cx="2929717" cy="352946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C2F2674F-2448-4182-B296-A9A1BA114C07}"/>
              </a:ext>
            </a:extLst>
          </p:cNvPr>
          <p:cNvSpPr/>
          <p:nvPr/>
        </p:nvSpPr>
        <p:spPr bwMode="auto">
          <a:xfrm>
            <a:off x="4376938" y="1412743"/>
            <a:ext cx="4263080" cy="4380821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59" name="円柱 58">
            <a:extLst>
              <a:ext uri="{FF2B5EF4-FFF2-40B4-BE49-F238E27FC236}">
                <a16:creationId xmlns:a16="http://schemas.microsoft.com/office/drawing/2014/main" id="{E3C9F802-89B6-4DEF-8574-45E518D04549}"/>
              </a:ext>
            </a:extLst>
          </p:cNvPr>
          <p:cNvSpPr/>
          <p:nvPr/>
        </p:nvSpPr>
        <p:spPr bwMode="auto">
          <a:xfrm>
            <a:off x="5889104" y="2780960"/>
            <a:ext cx="864096" cy="288000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見積書情報</a:t>
            </a:r>
          </a:p>
        </p:txBody>
      </p:sp>
      <p:sp>
        <p:nvSpPr>
          <p:cNvPr id="60" name="円柱 59">
            <a:extLst>
              <a:ext uri="{FF2B5EF4-FFF2-40B4-BE49-F238E27FC236}">
                <a16:creationId xmlns:a16="http://schemas.microsoft.com/office/drawing/2014/main" id="{51A1CDB5-4BBA-4C78-A176-BF96948825E7}"/>
              </a:ext>
            </a:extLst>
          </p:cNvPr>
          <p:cNvSpPr/>
          <p:nvPr/>
        </p:nvSpPr>
        <p:spPr bwMode="auto">
          <a:xfrm>
            <a:off x="5889104" y="3861080"/>
            <a:ext cx="864096" cy="288000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注文書情報</a:t>
            </a:r>
          </a:p>
        </p:txBody>
      </p:sp>
      <p:sp>
        <p:nvSpPr>
          <p:cNvPr id="61" name="円柱 60">
            <a:extLst>
              <a:ext uri="{FF2B5EF4-FFF2-40B4-BE49-F238E27FC236}">
                <a16:creationId xmlns:a16="http://schemas.microsoft.com/office/drawing/2014/main" id="{D92BA42F-307B-47FA-8052-97D9A0A9F731}"/>
              </a:ext>
            </a:extLst>
          </p:cNvPr>
          <p:cNvSpPr/>
          <p:nvPr/>
        </p:nvSpPr>
        <p:spPr bwMode="auto">
          <a:xfrm>
            <a:off x="5889104" y="4581128"/>
            <a:ext cx="864096" cy="288000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納品書情報</a:t>
            </a:r>
          </a:p>
        </p:txBody>
      </p:sp>
      <p:sp>
        <p:nvSpPr>
          <p:cNvPr id="62" name="円柱 61">
            <a:extLst>
              <a:ext uri="{FF2B5EF4-FFF2-40B4-BE49-F238E27FC236}">
                <a16:creationId xmlns:a16="http://schemas.microsoft.com/office/drawing/2014/main" id="{8C953BED-FAF5-41BC-9126-7FB9F1C86D6A}"/>
              </a:ext>
            </a:extLst>
          </p:cNvPr>
          <p:cNvSpPr/>
          <p:nvPr/>
        </p:nvSpPr>
        <p:spPr bwMode="auto">
          <a:xfrm>
            <a:off x="5889104" y="5445256"/>
            <a:ext cx="864096" cy="288000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800" dirty="0">
                <a:ea typeface="ＭＳ Ｐゴシック" pitchFamily="50" charset="-128"/>
              </a:rPr>
              <a:t>請求</a:t>
            </a: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書情報</a:t>
            </a:r>
          </a:p>
        </p:txBody>
      </p:sp>
      <p:cxnSp>
        <p:nvCxnSpPr>
          <p:cNvPr id="26" name="コネクタ: カギ線 25">
            <a:extLst>
              <a:ext uri="{FF2B5EF4-FFF2-40B4-BE49-F238E27FC236}">
                <a16:creationId xmlns:a16="http://schemas.microsoft.com/office/drawing/2014/main" id="{D38660B2-E036-4B6E-A3A8-7A11D829B349}"/>
              </a:ext>
            </a:extLst>
          </p:cNvPr>
          <p:cNvCxnSpPr>
            <a:cxnSpLocks/>
            <a:stCxn id="94" idx="3"/>
            <a:endCxn id="34" idx="1"/>
          </p:cNvCxnSpPr>
          <p:nvPr/>
        </p:nvCxnSpPr>
        <p:spPr bwMode="auto">
          <a:xfrm>
            <a:off x="5742281" y="2102471"/>
            <a:ext cx="1157742" cy="144016"/>
          </a:xfrm>
          <a:prstGeom prst="bentConnector3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0" name="コネクタ: カギ線 69">
            <a:extLst>
              <a:ext uri="{FF2B5EF4-FFF2-40B4-BE49-F238E27FC236}">
                <a16:creationId xmlns:a16="http://schemas.microsoft.com/office/drawing/2014/main" id="{895BAFEE-F1BB-4496-AB8E-6D4CC4F95F5E}"/>
              </a:ext>
            </a:extLst>
          </p:cNvPr>
          <p:cNvCxnSpPr>
            <a:cxnSpLocks/>
            <a:stCxn id="32" idx="3"/>
            <a:endCxn id="33" idx="1"/>
          </p:cNvCxnSpPr>
          <p:nvPr/>
        </p:nvCxnSpPr>
        <p:spPr bwMode="auto">
          <a:xfrm>
            <a:off x="2717945" y="4940774"/>
            <a:ext cx="4182077" cy="219004"/>
          </a:xfrm>
          <a:prstGeom prst="bentConnector3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/>
          </a:ln>
          <a:effectLst/>
        </p:spPr>
      </p:cxnSp>
      <p:cxnSp>
        <p:nvCxnSpPr>
          <p:cNvPr id="80" name="コネクタ: カギ線 79">
            <a:extLst>
              <a:ext uri="{FF2B5EF4-FFF2-40B4-BE49-F238E27FC236}">
                <a16:creationId xmlns:a16="http://schemas.microsoft.com/office/drawing/2014/main" id="{3688F311-34B2-4798-A8F9-3FB47B984862}"/>
              </a:ext>
            </a:extLst>
          </p:cNvPr>
          <p:cNvCxnSpPr>
            <a:cxnSpLocks/>
            <a:stCxn id="34" idx="2"/>
            <a:endCxn id="59" idx="1"/>
          </p:cNvCxnSpPr>
          <p:nvPr/>
        </p:nvCxnSpPr>
        <p:spPr bwMode="auto">
          <a:xfrm rot="5400000">
            <a:off x="6729497" y="1999768"/>
            <a:ext cx="372847" cy="1189536"/>
          </a:xfrm>
          <a:prstGeom prst="bentConnector3">
            <a:avLst>
              <a:gd name="adj1" fmla="val 41469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5" name="コネクタ: カギ線 104">
            <a:extLst>
              <a:ext uri="{FF2B5EF4-FFF2-40B4-BE49-F238E27FC236}">
                <a16:creationId xmlns:a16="http://schemas.microsoft.com/office/drawing/2014/main" id="{6C4F461A-11A3-494D-BC56-07814F9D895B}"/>
              </a:ext>
            </a:extLst>
          </p:cNvPr>
          <p:cNvCxnSpPr>
            <a:cxnSpLocks/>
            <a:stCxn id="35" idx="2"/>
            <a:endCxn id="60" idx="1"/>
          </p:cNvCxnSpPr>
          <p:nvPr/>
        </p:nvCxnSpPr>
        <p:spPr bwMode="auto">
          <a:xfrm rot="5400000">
            <a:off x="6659939" y="3010330"/>
            <a:ext cx="511963" cy="1189536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8" name="コネクタ: カギ線 107">
            <a:extLst>
              <a:ext uri="{FF2B5EF4-FFF2-40B4-BE49-F238E27FC236}">
                <a16:creationId xmlns:a16="http://schemas.microsoft.com/office/drawing/2014/main" id="{5A83DEF2-5C16-4BAF-9C45-67F65E0DB77C}"/>
              </a:ext>
            </a:extLst>
          </p:cNvPr>
          <p:cNvCxnSpPr>
            <a:cxnSpLocks/>
            <a:stCxn id="36" idx="2"/>
            <a:endCxn id="61" idx="1"/>
          </p:cNvCxnSpPr>
          <p:nvPr/>
        </p:nvCxnSpPr>
        <p:spPr bwMode="auto">
          <a:xfrm rot="5400000">
            <a:off x="6861652" y="3932092"/>
            <a:ext cx="108536" cy="1189536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4" name="コネクタ: カギ線 113">
            <a:extLst>
              <a:ext uri="{FF2B5EF4-FFF2-40B4-BE49-F238E27FC236}">
                <a16:creationId xmlns:a16="http://schemas.microsoft.com/office/drawing/2014/main" id="{FED7EFCA-CC84-4B38-870A-EF0F68825F9D}"/>
              </a:ext>
            </a:extLst>
          </p:cNvPr>
          <p:cNvCxnSpPr>
            <a:cxnSpLocks/>
            <a:stCxn id="31" idx="2"/>
            <a:endCxn id="46" idx="1"/>
          </p:cNvCxnSpPr>
          <p:nvPr/>
        </p:nvCxnSpPr>
        <p:spPr bwMode="auto">
          <a:xfrm rot="16200000" flipH="1">
            <a:off x="2683768" y="3680080"/>
            <a:ext cx="108568" cy="1261543"/>
          </a:xfrm>
          <a:prstGeom prst="bentConnector3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7" name="コネクタ: カギ線 116">
            <a:extLst>
              <a:ext uri="{FF2B5EF4-FFF2-40B4-BE49-F238E27FC236}">
                <a16:creationId xmlns:a16="http://schemas.microsoft.com/office/drawing/2014/main" id="{E19414FA-224D-45D2-9B02-23FE5E731377}"/>
              </a:ext>
            </a:extLst>
          </p:cNvPr>
          <p:cNvCxnSpPr>
            <a:cxnSpLocks/>
            <a:stCxn id="32" idx="2"/>
            <a:endCxn id="52" idx="1"/>
          </p:cNvCxnSpPr>
          <p:nvPr/>
        </p:nvCxnSpPr>
        <p:spPr bwMode="auto">
          <a:xfrm rot="16200000" flipH="1">
            <a:off x="2674636" y="4535044"/>
            <a:ext cx="126832" cy="1261543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0" name="コネクタ: カギ線 119">
            <a:extLst>
              <a:ext uri="{FF2B5EF4-FFF2-40B4-BE49-F238E27FC236}">
                <a16:creationId xmlns:a16="http://schemas.microsoft.com/office/drawing/2014/main" id="{101099AC-3ACA-47B0-9EF1-61E75474058E}"/>
              </a:ext>
            </a:extLst>
          </p:cNvPr>
          <p:cNvCxnSpPr>
            <a:cxnSpLocks/>
            <a:stCxn id="33" idx="2"/>
            <a:endCxn id="62" idx="1"/>
          </p:cNvCxnSpPr>
          <p:nvPr/>
        </p:nvCxnSpPr>
        <p:spPr bwMode="auto">
          <a:xfrm rot="5400000">
            <a:off x="6853994" y="4788563"/>
            <a:ext cx="123852" cy="1189535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4" name="コネクタ: カギ線 123">
            <a:extLst>
              <a:ext uri="{FF2B5EF4-FFF2-40B4-BE49-F238E27FC236}">
                <a16:creationId xmlns:a16="http://schemas.microsoft.com/office/drawing/2014/main" id="{C834A5CB-AB01-47A8-8CDC-2C6826194C75}"/>
              </a:ext>
            </a:extLst>
          </p:cNvPr>
          <p:cNvCxnSpPr>
            <a:stCxn id="59" idx="4"/>
            <a:endCxn id="35" idx="0"/>
          </p:cNvCxnSpPr>
          <p:nvPr/>
        </p:nvCxnSpPr>
        <p:spPr bwMode="auto">
          <a:xfrm>
            <a:off x="6753200" y="2924960"/>
            <a:ext cx="757488" cy="100904"/>
          </a:xfrm>
          <a:prstGeom prst="bentConnector2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5" name="コネクタ: カギ線 124">
            <a:extLst>
              <a:ext uri="{FF2B5EF4-FFF2-40B4-BE49-F238E27FC236}">
                <a16:creationId xmlns:a16="http://schemas.microsoft.com/office/drawing/2014/main" id="{E360D6EA-568E-49F3-B41D-11264675D8F6}"/>
              </a:ext>
            </a:extLst>
          </p:cNvPr>
          <p:cNvCxnSpPr>
            <a:cxnSpLocks/>
            <a:stCxn id="60" idx="4"/>
            <a:endCxn id="36" idx="0"/>
          </p:cNvCxnSpPr>
          <p:nvPr/>
        </p:nvCxnSpPr>
        <p:spPr bwMode="auto">
          <a:xfrm>
            <a:off x="6753200" y="4005080"/>
            <a:ext cx="757488" cy="144259"/>
          </a:xfrm>
          <a:prstGeom prst="bentConnector2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8" name="コネクタ: カギ線 127">
            <a:extLst>
              <a:ext uri="{FF2B5EF4-FFF2-40B4-BE49-F238E27FC236}">
                <a16:creationId xmlns:a16="http://schemas.microsoft.com/office/drawing/2014/main" id="{CF75E30A-C934-4088-BD9D-D916FBDA3AF2}"/>
              </a:ext>
            </a:extLst>
          </p:cNvPr>
          <p:cNvCxnSpPr>
            <a:cxnSpLocks/>
            <a:stCxn id="61" idx="4"/>
            <a:endCxn id="33" idx="0"/>
          </p:cNvCxnSpPr>
          <p:nvPr/>
        </p:nvCxnSpPr>
        <p:spPr bwMode="auto">
          <a:xfrm>
            <a:off x="6753200" y="4725128"/>
            <a:ext cx="757487" cy="273023"/>
          </a:xfrm>
          <a:prstGeom prst="bentConnector2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1" name="コネクタ: カギ線 130">
            <a:extLst>
              <a:ext uri="{FF2B5EF4-FFF2-40B4-BE49-F238E27FC236}">
                <a16:creationId xmlns:a16="http://schemas.microsoft.com/office/drawing/2014/main" id="{3822A164-919D-49B2-8FDD-F6E797FBD870}"/>
              </a:ext>
            </a:extLst>
          </p:cNvPr>
          <p:cNvCxnSpPr>
            <a:cxnSpLocks/>
            <a:stCxn id="62" idx="4"/>
            <a:endCxn id="37" idx="0"/>
          </p:cNvCxnSpPr>
          <p:nvPr/>
        </p:nvCxnSpPr>
        <p:spPr bwMode="auto">
          <a:xfrm>
            <a:off x="6753200" y="5589256"/>
            <a:ext cx="757487" cy="364486"/>
          </a:xfrm>
          <a:prstGeom prst="bentConnector2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7" name="コネクタ: カギ線 136">
            <a:extLst>
              <a:ext uri="{FF2B5EF4-FFF2-40B4-BE49-F238E27FC236}">
                <a16:creationId xmlns:a16="http://schemas.microsoft.com/office/drawing/2014/main" id="{4F336F71-4D4E-445C-8292-D0DBF316C45C}"/>
              </a:ext>
            </a:extLst>
          </p:cNvPr>
          <p:cNvCxnSpPr>
            <a:cxnSpLocks/>
            <a:stCxn id="44" idx="2"/>
            <a:endCxn id="31" idx="0"/>
          </p:cNvCxnSpPr>
          <p:nvPr/>
        </p:nvCxnSpPr>
        <p:spPr bwMode="auto">
          <a:xfrm rot="10800000" flipV="1">
            <a:off x="2107282" y="3603871"/>
            <a:ext cx="829495" cy="329443"/>
          </a:xfrm>
          <a:prstGeom prst="bentConnector2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0" name="コネクタ: カギ線 139">
            <a:extLst>
              <a:ext uri="{FF2B5EF4-FFF2-40B4-BE49-F238E27FC236}">
                <a16:creationId xmlns:a16="http://schemas.microsoft.com/office/drawing/2014/main" id="{12DB2E71-64C7-4C41-AF6F-85754B6C31F0}"/>
              </a:ext>
            </a:extLst>
          </p:cNvPr>
          <p:cNvCxnSpPr>
            <a:cxnSpLocks/>
            <a:stCxn id="46" idx="2"/>
            <a:endCxn id="32" idx="0"/>
          </p:cNvCxnSpPr>
          <p:nvPr/>
        </p:nvCxnSpPr>
        <p:spPr bwMode="auto">
          <a:xfrm rot="10800000" flipV="1">
            <a:off x="2107282" y="4509135"/>
            <a:ext cx="829495" cy="270011"/>
          </a:xfrm>
          <a:prstGeom prst="bentConnector2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3" name="コネクタ: カギ線 142">
            <a:extLst>
              <a:ext uri="{FF2B5EF4-FFF2-40B4-BE49-F238E27FC236}">
                <a16:creationId xmlns:a16="http://schemas.microsoft.com/office/drawing/2014/main" id="{10B4E191-0BD1-40CE-B1C0-E27CC20B87AD}"/>
              </a:ext>
            </a:extLst>
          </p:cNvPr>
          <p:cNvCxnSpPr>
            <a:cxnSpLocks/>
            <a:stCxn id="52" idx="2"/>
            <a:endCxn id="38" idx="0"/>
          </p:cNvCxnSpPr>
          <p:nvPr/>
        </p:nvCxnSpPr>
        <p:spPr bwMode="auto">
          <a:xfrm rot="10800000" flipV="1">
            <a:off x="2107282" y="5373232"/>
            <a:ext cx="829495" cy="580510"/>
          </a:xfrm>
          <a:prstGeom prst="bentConnector2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7" name="直線矢印コネクタ 146">
            <a:extLst>
              <a:ext uri="{FF2B5EF4-FFF2-40B4-BE49-F238E27FC236}">
                <a16:creationId xmlns:a16="http://schemas.microsoft.com/office/drawing/2014/main" id="{123DF035-51D4-450B-B387-F834F94A079C}"/>
              </a:ext>
            </a:extLst>
          </p:cNvPr>
          <p:cNvCxnSpPr>
            <a:stCxn id="37" idx="1"/>
            <a:endCxn id="38" idx="3"/>
          </p:cNvCxnSpPr>
          <p:nvPr/>
        </p:nvCxnSpPr>
        <p:spPr bwMode="auto">
          <a:xfrm flipH="1" flipV="1">
            <a:off x="2717945" y="6115369"/>
            <a:ext cx="4182077" cy="373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triangle"/>
          </a:ln>
          <a:effectLst/>
        </p:spPr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C62FD11-EAB3-40BA-9DF1-DC8FD9577C70}"/>
              </a:ext>
            </a:extLst>
          </p:cNvPr>
          <p:cNvSpPr txBox="1"/>
          <p:nvPr/>
        </p:nvSpPr>
        <p:spPr>
          <a:xfrm>
            <a:off x="4048585" y="3887427"/>
            <a:ext cx="825867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800" b="1" dirty="0"/>
              <a:t>納品メッセージ</a:t>
            </a:r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1560F58D-B4DD-4345-A25A-E84C5BBF3B25}"/>
              </a:ext>
            </a:extLst>
          </p:cNvPr>
          <p:cNvSpPr txBox="1"/>
          <p:nvPr/>
        </p:nvSpPr>
        <p:spPr>
          <a:xfrm>
            <a:off x="4048585" y="4706430"/>
            <a:ext cx="825867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ja-JP" altLang="en-US" sz="800" b="1" dirty="0"/>
              <a:t>請求</a:t>
            </a:r>
            <a:r>
              <a:rPr kumimoji="1" lang="ja-JP" altLang="en-US" sz="800" b="1" dirty="0"/>
              <a:t>メッセージ</a:t>
            </a:r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E0F8347C-4C30-4F84-8052-2F47B267C4A8}"/>
              </a:ext>
            </a:extLst>
          </p:cNvPr>
          <p:cNvSpPr txBox="1"/>
          <p:nvPr/>
        </p:nvSpPr>
        <p:spPr>
          <a:xfrm>
            <a:off x="4048585" y="2358084"/>
            <a:ext cx="1338828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ja-JP" altLang="en-US" sz="800" b="1" dirty="0"/>
              <a:t>見積／見積回答</a:t>
            </a:r>
            <a:r>
              <a:rPr kumimoji="1" lang="ja-JP" altLang="en-US" sz="800" b="1" dirty="0"/>
              <a:t>メッセージ</a:t>
            </a:r>
          </a:p>
        </p:txBody>
      </p: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EB0EC148-2E88-455C-B0F0-1F403C70A99E}"/>
              </a:ext>
            </a:extLst>
          </p:cNvPr>
          <p:cNvSpPr/>
          <p:nvPr/>
        </p:nvSpPr>
        <p:spPr bwMode="auto">
          <a:xfrm>
            <a:off x="4520952" y="3025864"/>
            <a:ext cx="1221329" cy="323253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注文（注文依頼）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B9C2ABF1-6E5A-40C4-A9A4-52A725388311}"/>
              </a:ext>
            </a:extLst>
          </p:cNvPr>
          <p:cNvCxnSpPr>
            <a:stCxn id="95" idx="3"/>
            <a:endCxn id="35" idx="1"/>
          </p:cNvCxnSpPr>
          <p:nvPr/>
        </p:nvCxnSpPr>
        <p:spPr bwMode="auto">
          <a:xfrm>
            <a:off x="5742281" y="3187491"/>
            <a:ext cx="1157742" cy="0"/>
          </a:xfrm>
          <a:prstGeom prst="straightConnector1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2" name="コネクタ: カギ線 21">
            <a:extLst>
              <a:ext uri="{FF2B5EF4-FFF2-40B4-BE49-F238E27FC236}">
                <a16:creationId xmlns:a16="http://schemas.microsoft.com/office/drawing/2014/main" id="{54DCF233-83C1-4141-8319-4B002DE306B1}"/>
              </a:ext>
            </a:extLst>
          </p:cNvPr>
          <p:cNvCxnSpPr>
            <a:cxnSpLocks/>
            <a:stCxn id="34" idx="2"/>
            <a:endCxn id="95" idx="0"/>
          </p:cNvCxnSpPr>
          <p:nvPr/>
        </p:nvCxnSpPr>
        <p:spPr bwMode="auto">
          <a:xfrm rot="5400000">
            <a:off x="6012278" y="1527453"/>
            <a:ext cx="617751" cy="2379071"/>
          </a:xfrm>
          <a:prstGeom prst="bentConnector3">
            <a:avLst>
              <a:gd name="adj1" fmla="val 38416"/>
            </a:avLst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8" name="コネクタ: カギ線 47">
            <a:extLst>
              <a:ext uri="{FF2B5EF4-FFF2-40B4-BE49-F238E27FC236}">
                <a16:creationId xmlns:a16="http://schemas.microsoft.com/office/drawing/2014/main" id="{5F444C06-55FF-4724-9746-A2EB41763AC0}"/>
              </a:ext>
            </a:extLst>
          </p:cNvPr>
          <p:cNvCxnSpPr>
            <a:cxnSpLocks/>
            <a:stCxn id="34" idx="2"/>
            <a:endCxn id="41" idx="4"/>
          </p:cNvCxnSpPr>
          <p:nvPr/>
        </p:nvCxnSpPr>
        <p:spPr bwMode="auto">
          <a:xfrm rot="5400000">
            <a:off x="5577297" y="631688"/>
            <a:ext cx="156966" cy="3709816"/>
          </a:xfrm>
          <a:prstGeom prst="bentConnector2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8" name="コネクタ: カギ線 67">
            <a:extLst>
              <a:ext uri="{FF2B5EF4-FFF2-40B4-BE49-F238E27FC236}">
                <a16:creationId xmlns:a16="http://schemas.microsoft.com/office/drawing/2014/main" id="{EF77A07A-7FF3-455E-BEF5-ABBD4AD1CD87}"/>
              </a:ext>
            </a:extLst>
          </p:cNvPr>
          <p:cNvCxnSpPr>
            <a:cxnSpLocks/>
            <a:stCxn id="35" idx="2"/>
            <a:endCxn id="44" idx="4"/>
          </p:cNvCxnSpPr>
          <p:nvPr/>
        </p:nvCxnSpPr>
        <p:spPr bwMode="auto">
          <a:xfrm rot="5400000">
            <a:off x="5528403" y="1621586"/>
            <a:ext cx="254755" cy="3709816"/>
          </a:xfrm>
          <a:prstGeom prst="bentConnector2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4" name="円柱 63">
            <a:extLst>
              <a:ext uri="{FF2B5EF4-FFF2-40B4-BE49-F238E27FC236}">
                <a16:creationId xmlns:a16="http://schemas.microsoft.com/office/drawing/2014/main" id="{C863F944-1EC6-47D7-B76B-1BC2A776FFD0}"/>
              </a:ext>
            </a:extLst>
          </p:cNvPr>
          <p:cNvSpPr/>
          <p:nvPr/>
        </p:nvSpPr>
        <p:spPr bwMode="auto">
          <a:xfrm>
            <a:off x="4928936" y="1540630"/>
            <a:ext cx="864096" cy="288000"/>
          </a:xfrm>
          <a:prstGeom prst="can">
            <a:avLst/>
          </a:prstGeom>
          <a:solidFill>
            <a:schemeClr val="accent2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商品・在庫情報</a:t>
            </a:r>
          </a:p>
        </p:txBody>
      </p:sp>
      <p:sp>
        <p:nvSpPr>
          <p:cNvPr id="66" name="円柱 65">
            <a:extLst>
              <a:ext uri="{FF2B5EF4-FFF2-40B4-BE49-F238E27FC236}">
                <a16:creationId xmlns:a16="http://schemas.microsoft.com/office/drawing/2014/main" id="{1B24141F-7C2E-4C04-BFA6-2DA6BF285C61}"/>
              </a:ext>
            </a:extLst>
          </p:cNvPr>
          <p:cNvSpPr/>
          <p:nvPr/>
        </p:nvSpPr>
        <p:spPr bwMode="auto">
          <a:xfrm>
            <a:off x="6753200" y="1540630"/>
            <a:ext cx="864096" cy="288000"/>
          </a:xfrm>
          <a:prstGeom prst="can">
            <a:avLst/>
          </a:prstGeom>
          <a:solidFill>
            <a:schemeClr val="accent2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800" dirty="0">
                <a:ea typeface="ＭＳ Ｐゴシック" pitchFamily="50" charset="-128"/>
              </a:rPr>
              <a:t>受注</a:t>
            </a: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者情報</a:t>
            </a:r>
          </a:p>
        </p:txBody>
      </p:sp>
      <p:cxnSp>
        <p:nvCxnSpPr>
          <p:cNvPr id="67" name="コネクタ: カギ線 66">
            <a:extLst>
              <a:ext uri="{FF2B5EF4-FFF2-40B4-BE49-F238E27FC236}">
                <a16:creationId xmlns:a16="http://schemas.microsoft.com/office/drawing/2014/main" id="{BC53E6AF-EB90-4003-8383-98E550DF11C0}"/>
              </a:ext>
            </a:extLst>
          </p:cNvPr>
          <p:cNvCxnSpPr>
            <a:cxnSpLocks/>
            <a:stCxn id="31" idx="3"/>
            <a:endCxn id="36" idx="1"/>
          </p:cNvCxnSpPr>
          <p:nvPr/>
        </p:nvCxnSpPr>
        <p:spPr bwMode="auto">
          <a:xfrm>
            <a:off x="2717945" y="4094942"/>
            <a:ext cx="4182078" cy="216024"/>
          </a:xfrm>
          <a:prstGeom prst="bentConnector3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/>
          </a:ln>
          <a:effectLst/>
        </p:spPr>
      </p:cxn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753E337E-A408-43D5-948A-F6D6ACBE6F91}"/>
              </a:ext>
            </a:extLst>
          </p:cNvPr>
          <p:cNvSpPr txBox="1"/>
          <p:nvPr/>
        </p:nvSpPr>
        <p:spPr>
          <a:xfrm>
            <a:off x="1064568" y="2257708"/>
            <a:ext cx="14414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/>
              <a:t>発注側</a:t>
            </a:r>
            <a:r>
              <a:rPr kumimoji="1" lang="en-US" altLang="ja-JP" sz="1400" dirty="0"/>
              <a:t>ESP</a:t>
            </a:r>
          </a:p>
          <a:p>
            <a:r>
              <a:rPr kumimoji="1" lang="ja-JP" altLang="en-US" sz="1400" dirty="0"/>
              <a:t>（発注管理処理）</a:t>
            </a:r>
          </a:p>
        </p:txBody>
      </p: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AB08A0EF-CC9A-4DAF-B36E-1BE48CC7D0C4}"/>
              </a:ext>
            </a:extLst>
          </p:cNvPr>
          <p:cNvSpPr txBox="1"/>
          <p:nvPr/>
        </p:nvSpPr>
        <p:spPr>
          <a:xfrm>
            <a:off x="7617296" y="1426460"/>
            <a:ext cx="1082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/>
              <a:t>受注</a:t>
            </a:r>
            <a:r>
              <a:rPr kumimoji="1" lang="ja-JP" altLang="en-US" sz="1400" dirty="0"/>
              <a:t>側</a:t>
            </a:r>
            <a:r>
              <a:rPr kumimoji="1" lang="en-US" altLang="ja-JP" sz="1400" dirty="0"/>
              <a:t>ESP</a:t>
            </a:r>
          </a:p>
          <a:p>
            <a:r>
              <a:rPr kumimoji="1" lang="ja-JP" altLang="en-US" sz="1400" dirty="0"/>
              <a:t>（</a:t>
            </a:r>
            <a:r>
              <a:rPr lang="ja-JP" altLang="en-US" sz="1400" dirty="0"/>
              <a:t>受注処理</a:t>
            </a:r>
            <a:r>
              <a:rPr kumimoji="1" lang="ja-JP" altLang="en-US" sz="1400" dirty="0"/>
              <a:t>）</a:t>
            </a:r>
          </a:p>
        </p:txBody>
      </p:sp>
      <p:sp>
        <p:nvSpPr>
          <p:cNvPr id="94" name="正方形/長方形 93">
            <a:extLst>
              <a:ext uri="{FF2B5EF4-FFF2-40B4-BE49-F238E27FC236}">
                <a16:creationId xmlns:a16="http://schemas.microsoft.com/office/drawing/2014/main" id="{607E6BBF-A344-46CD-BCFC-66C4BFF23232}"/>
              </a:ext>
            </a:extLst>
          </p:cNvPr>
          <p:cNvSpPr/>
          <p:nvPr/>
        </p:nvSpPr>
        <p:spPr bwMode="auto">
          <a:xfrm>
            <a:off x="4520952" y="1940844"/>
            <a:ext cx="1221329" cy="323253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見積（見積依頼）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99D5061C-8772-449E-ACD8-7BE1CE95A376}"/>
              </a:ext>
            </a:extLst>
          </p:cNvPr>
          <p:cNvSpPr txBox="1"/>
          <p:nvPr/>
        </p:nvSpPr>
        <p:spPr>
          <a:xfrm>
            <a:off x="4048585" y="3372894"/>
            <a:ext cx="1851789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800" b="1" dirty="0"/>
              <a:t>確定注文（注文／注文回答）メッセージ</a:t>
            </a:r>
          </a:p>
        </p:txBody>
      </p:sp>
      <p:pic>
        <p:nvPicPr>
          <p:cNvPr id="65" name="図 64">
            <a:extLst>
              <a:ext uri="{FF2B5EF4-FFF2-40B4-BE49-F238E27FC236}">
                <a16:creationId xmlns:a16="http://schemas.microsoft.com/office/drawing/2014/main" id="{8B976945-7292-4D2E-A55D-7C581C5FBB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1178" y="4786938"/>
            <a:ext cx="658286" cy="658286"/>
          </a:xfrm>
          <a:prstGeom prst="rect">
            <a:avLst/>
          </a:prstGeom>
        </p:spPr>
      </p:pic>
      <p:pic>
        <p:nvPicPr>
          <p:cNvPr id="72" name="図 71">
            <a:extLst>
              <a:ext uri="{FF2B5EF4-FFF2-40B4-BE49-F238E27FC236}">
                <a16:creationId xmlns:a16="http://schemas.microsoft.com/office/drawing/2014/main" id="{3B9D4670-404A-4A3C-BE25-22197DD3D3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60512" y="1628800"/>
            <a:ext cx="658286" cy="658286"/>
          </a:xfrm>
          <a:prstGeom prst="rect">
            <a:avLst/>
          </a:prstGeom>
        </p:spPr>
      </p:pic>
      <p:cxnSp>
        <p:nvCxnSpPr>
          <p:cNvPr id="73" name="直線コネクタ 72">
            <a:extLst>
              <a:ext uri="{FF2B5EF4-FFF2-40B4-BE49-F238E27FC236}">
                <a16:creationId xmlns:a16="http://schemas.microsoft.com/office/drawing/2014/main" id="{825BFFAF-887A-44DA-81C6-011F23522378}"/>
              </a:ext>
            </a:extLst>
          </p:cNvPr>
          <p:cNvCxnSpPr>
            <a:cxnSpLocks/>
            <a:endCxn id="72" idx="1"/>
          </p:cNvCxnSpPr>
          <p:nvPr/>
        </p:nvCxnSpPr>
        <p:spPr bwMode="auto">
          <a:xfrm flipH="1">
            <a:off x="1218798" y="1957943"/>
            <a:ext cx="3158140" cy="0"/>
          </a:xfrm>
          <a:prstGeom prst="line">
            <a:avLst/>
          </a:prstGeom>
          <a:noFill/>
          <a:ln w="31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直線コネクタ 73">
            <a:extLst>
              <a:ext uri="{FF2B5EF4-FFF2-40B4-BE49-F238E27FC236}">
                <a16:creationId xmlns:a16="http://schemas.microsoft.com/office/drawing/2014/main" id="{FECE2F7D-7199-40A7-8DEB-067CBCBAE467}"/>
              </a:ext>
            </a:extLst>
          </p:cNvPr>
          <p:cNvCxnSpPr>
            <a:cxnSpLocks/>
            <a:endCxn id="72" idx="2"/>
          </p:cNvCxnSpPr>
          <p:nvPr/>
        </p:nvCxnSpPr>
        <p:spPr bwMode="auto">
          <a:xfrm flipH="1" flipV="1">
            <a:off x="889655" y="2287086"/>
            <a:ext cx="174913" cy="124511"/>
          </a:xfrm>
          <a:prstGeom prst="line">
            <a:avLst/>
          </a:prstGeom>
          <a:noFill/>
          <a:ln w="31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FAA070F4-AB5A-4D7F-B86B-879E955D4C46}"/>
              </a:ext>
            </a:extLst>
          </p:cNvPr>
          <p:cNvSpPr txBox="1"/>
          <p:nvPr/>
        </p:nvSpPr>
        <p:spPr>
          <a:xfrm>
            <a:off x="1383222" y="1681063"/>
            <a:ext cx="24176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solidFill>
                  <a:schemeClr val="accent5">
                    <a:lumMod val="50000"/>
                  </a:schemeClr>
                </a:solidFill>
              </a:rPr>
              <a:t>見積・注文は</a:t>
            </a:r>
            <a:r>
              <a:rPr kumimoji="1" lang="en-US" altLang="ja-JP" sz="1400" dirty="0">
                <a:solidFill>
                  <a:schemeClr val="accent5">
                    <a:lumMod val="50000"/>
                  </a:schemeClr>
                </a:solidFill>
              </a:rPr>
              <a:t>EC</a:t>
            </a:r>
            <a:r>
              <a:rPr kumimoji="1" lang="ja-JP" altLang="en-US" sz="1400" dirty="0">
                <a:solidFill>
                  <a:schemeClr val="accent5">
                    <a:lumMod val="50000"/>
                  </a:schemeClr>
                </a:solidFill>
              </a:rPr>
              <a:t>システム直接</a:t>
            </a: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45AA3C8A-6425-7252-D353-0E620C0268D8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4376938" y="3660926"/>
            <a:ext cx="4266130" cy="5144"/>
          </a:xfrm>
          <a:prstGeom prst="line">
            <a:avLst/>
          </a:prstGeom>
          <a:noFill/>
          <a:ln w="317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ADFA047-3C55-C823-19F8-1AF9CA1712A6}"/>
              </a:ext>
            </a:extLst>
          </p:cNvPr>
          <p:cNvSpPr txBox="1"/>
          <p:nvPr/>
        </p:nvSpPr>
        <p:spPr>
          <a:xfrm>
            <a:off x="7257256" y="3649581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/>
              <a:t>（</a:t>
            </a:r>
            <a:r>
              <a:rPr lang="ja-JP" altLang="en-US" sz="1400" dirty="0"/>
              <a:t>受注管理処理</a:t>
            </a:r>
            <a:r>
              <a:rPr kumimoji="1" lang="ja-JP" altLang="en-US" sz="1400" dirty="0"/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17086645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コンテンツ プレースホルダー 29">
            <a:extLst>
              <a:ext uri="{FF2B5EF4-FFF2-40B4-BE49-F238E27FC236}">
                <a16:creationId xmlns:a16="http://schemas.microsoft.com/office/drawing/2014/main" id="{38A9E2F2-1287-4738-A01F-37F3F657C7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914400"/>
            <a:ext cx="8839200" cy="4890572"/>
          </a:xfrm>
        </p:spPr>
        <p:txBody>
          <a:bodyPr/>
          <a:lstStyle/>
          <a:p>
            <a:pPr algn="l"/>
            <a:r>
              <a:rPr lang="ja-JP" altLang="en-US" dirty="0"/>
              <a:t>・　発注管理処理と受注管理処理を</a:t>
            </a:r>
            <a:r>
              <a:rPr lang="en-US" altLang="ja-JP" dirty="0"/>
              <a:t>EDI</a:t>
            </a:r>
            <a:r>
              <a:rPr lang="ja-JP" altLang="en-US" dirty="0"/>
              <a:t>メッセージ交換機能で連携させる。</a:t>
            </a:r>
            <a:endParaRPr lang="en-US" altLang="ja-JP" dirty="0"/>
          </a:p>
          <a:p>
            <a:pPr algn="l"/>
            <a:r>
              <a:rPr lang="ja-JP" altLang="en-US" dirty="0"/>
              <a:t>・　発注処理と受注処理は</a:t>
            </a:r>
            <a:r>
              <a:rPr lang="en-US" altLang="ja-JP" dirty="0"/>
              <a:t>ID</a:t>
            </a:r>
            <a:r>
              <a:rPr lang="ja-JP" altLang="en-US" dirty="0"/>
              <a:t>連携を用いて片方の</a:t>
            </a:r>
            <a:r>
              <a:rPr lang="en-US" altLang="ja-JP" dirty="0"/>
              <a:t>ESP</a:t>
            </a:r>
            <a:r>
              <a:rPr lang="ja-JP" altLang="en-US" dirty="0"/>
              <a:t>で処理する。</a:t>
            </a:r>
            <a:endParaRPr lang="en-US" altLang="ja-JP" dirty="0"/>
          </a:p>
          <a:p>
            <a:pPr algn="l"/>
            <a:endParaRPr lang="en-US" altLang="ja-JP" dirty="0"/>
          </a:p>
          <a:p>
            <a:pPr algn="l"/>
            <a:endParaRPr lang="en-US" altLang="ja-JP" dirty="0"/>
          </a:p>
          <a:p>
            <a:pPr algn="l"/>
            <a:endParaRPr lang="en-US" altLang="ja-JP" dirty="0"/>
          </a:p>
          <a:p>
            <a:pPr algn="l"/>
            <a:endParaRPr lang="en-US" altLang="ja-JP" dirty="0"/>
          </a:p>
          <a:p>
            <a:pPr algn="l"/>
            <a:endParaRPr lang="en-US" altLang="ja-JP" dirty="0"/>
          </a:p>
          <a:p>
            <a:pPr algn="l"/>
            <a:endParaRPr lang="en-US" altLang="ja-JP" dirty="0"/>
          </a:p>
          <a:p>
            <a:pPr algn="l"/>
            <a:endParaRPr lang="en-US" altLang="ja-JP" dirty="0"/>
          </a:p>
          <a:p>
            <a:pPr algn="l"/>
            <a:endParaRPr lang="en-US" altLang="ja-JP" dirty="0"/>
          </a:p>
          <a:p>
            <a:pPr algn="l"/>
            <a:endParaRPr lang="en-US" altLang="ja-JP" dirty="0"/>
          </a:p>
          <a:p>
            <a:pPr algn="l"/>
            <a:endParaRPr lang="en-US" altLang="ja-JP" dirty="0"/>
          </a:p>
        </p:txBody>
      </p:sp>
      <p:sp>
        <p:nvSpPr>
          <p:cNvPr id="22" name="雲 21">
            <a:extLst>
              <a:ext uri="{FF2B5EF4-FFF2-40B4-BE49-F238E27FC236}">
                <a16:creationId xmlns:a16="http://schemas.microsoft.com/office/drawing/2014/main" id="{E74233FE-FEFE-45FA-82E3-E1E53FCB749A}"/>
              </a:ext>
            </a:extLst>
          </p:cNvPr>
          <p:cNvSpPr/>
          <p:nvPr/>
        </p:nvSpPr>
        <p:spPr bwMode="auto">
          <a:xfrm>
            <a:off x="1739388" y="2349174"/>
            <a:ext cx="5949916" cy="3024334"/>
          </a:xfrm>
          <a:prstGeom prst="cloud">
            <a:avLst/>
          </a:prstGeom>
          <a:solidFill>
            <a:schemeClr val="bg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6CF745BD-CD41-4B7A-85CA-A1EADDA69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ESP</a:t>
            </a:r>
            <a:r>
              <a:rPr lang="ja-JP" altLang="en-US" dirty="0"/>
              <a:t>連携　より良い</a:t>
            </a:r>
            <a:r>
              <a:rPr lang="en-US" altLang="ja-JP" dirty="0"/>
              <a:t>ESP</a:t>
            </a:r>
            <a:r>
              <a:rPr lang="ja-JP" altLang="en-US" dirty="0"/>
              <a:t>連携（２－２）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119BF7B-B6D2-495E-8E08-1CC2370090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7653A04-663E-4ADD-AEEF-097D448716F2}" type="slidenum">
              <a:rPr lang="en-US" altLang="ja-JP" smtClean="0"/>
              <a:pPr>
                <a:defRPr/>
              </a:pPr>
              <a:t>10</a:t>
            </a:fld>
            <a:endParaRPr lang="en-US" altLang="ja-JP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2146EB4-6EDA-4DB3-A879-1AF1034B05B5}"/>
              </a:ext>
            </a:extLst>
          </p:cNvPr>
          <p:cNvSpPr txBox="1"/>
          <p:nvPr/>
        </p:nvSpPr>
        <p:spPr>
          <a:xfrm>
            <a:off x="240453" y="5804972"/>
            <a:ext cx="43845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ESP</a:t>
            </a:r>
            <a:r>
              <a:rPr kumimoji="1" lang="ja-JP" altLang="en-US" sz="1400" dirty="0"/>
              <a:t>：</a:t>
            </a:r>
            <a:r>
              <a:rPr kumimoji="1" lang="en-US" altLang="ja-JP" sz="1400" dirty="0"/>
              <a:t>EDI</a:t>
            </a:r>
            <a:r>
              <a:rPr kumimoji="1" lang="ja-JP" altLang="en-US" sz="1400" dirty="0"/>
              <a:t>サービスプロバイダ</a:t>
            </a:r>
            <a:endParaRPr kumimoji="1" lang="en-US" altLang="ja-JP" sz="1400" dirty="0"/>
          </a:p>
          <a:p>
            <a:r>
              <a:rPr lang="en-US" altLang="ja-JP" sz="1400" dirty="0"/>
              <a:t>EDI</a:t>
            </a:r>
            <a:r>
              <a:rPr lang="ja-JP" altLang="en-US" sz="1400" dirty="0"/>
              <a:t>メッセージ：見積、注文、納品、請求などのメッセージ</a:t>
            </a:r>
            <a:endParaRPr lang="en-US" altLang="ja-JP" sz="1400" dirty="0"/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E7F72DEB-50CE-4F47-9003-5ABDF21F7C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8575" y="3198667"/>
            <a:ext cx="822857" cy="822857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34A63E93-0FD7-4E1C-B854-90A6C79312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17775" y="3198667"/>
            <a:ext cx="822857" cy="822857"/>
          </a:xfrm>
          <a:prstGeom prst="rect">
            <a:avLst/>
          </a:prstGeom>
        </p:spPr>
      </p:pic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0B23B9F4-68F8-46A7-BD8D-BB71A4936D5F}"/>
              </a:ext>
            </a:extLst>
          </p:cNvPr>
          <p:cNvSpPr/>
          <p:nvPr/>
        </p:nvSpPr>
        <p:spPr bwMode="auto">
          <a:xfrm>
            <a:off x="2432720" y="2133148"/>
            <a:ext cx="1656184" cy="3600108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ESP</a:t>
            </a:r>
            <a:r>
              <a:rPr kumimoji="1" lang="ja-JP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システム</a:t>
            </a:r>
            <a:endParaRPr kumimoji="1" lang="en-US" altLang="ja-JP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1E796269-6728-4803-90E7-F03CC0104A9B}"/>
              </a:ext>
            </a:extLst>
          </p:cNvPr>
          <p:cNvSpPr/>
          <p:nvPr/>
        </p:nvSpPr>
        <p:spPr bwMode="auto">
          <a:xfrm>
            <a:off x="5529064" y="2133148"/>
            <a:ext cx="1656184" cy="3600108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ESP</a:t>
            </a:r>
            <a:r>
              <a:rPr kumimoji="1" lang="ja-JP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システム</a:t>
            </a:r>
            <a:endParaRPr kumimoji="1" lang="en-US" altLang="ja-JP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F2981828-9349-4EB0-B8FF-E7FDF46ACBC1}"/>
              </a:ext>
            </a:extLst>
          </p:cNvPr>
          <p:cNvSpPr txBox="1"/>
          <p:nvPr/>
        </p:nvSpPr>
        <p:spPr>
          <a:xfrm>
            <a:off x="4187660" y="4129627"/>
            <a:ext cx="12426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/>
              <a:t>EDI</a:t>
            </a:r>
            <a:r>
              <a:rPr lang="ja-JP" altLang="en-US" sz="1400" dirty="0"/>
              <a:t>メッセージ</a:t>
            </a:r>
            <a:endParaRPr kumimoji="1" lang="ja-JP" altLang="en-US" sz="1400" dirty="0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3D119A26-D7B9-4A12-BED0-09DA1FFEB7D3}"/>
              </a:ext>
            </a:extLst>
          </p:cNvPr>
          <p:cNvSpPr/>
          <p:nvPr/>
        </p:nvSpPr>
        <p:spPr bwMode="auto">
          <a:xfrm>
            <a:off x="2712504" y="3610095"/>
            <a:ext cx="1096615" cy="190742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発注管理</a:t>
            </a:r>
            <a:endParaRPr kumimoji="1" lang="en-US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処理</a:t>
            </a:r>
            <a:endParaRPr kumimoji="1" lang="en-US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1800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1800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1800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1800" dirty="0">
              <a:ea typeface="ＭＳ Ｐゴシック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7943B7FD-03B3-4FE2-9B69-A5DBE7072CBB}"/>
              </a:ext>
            </a:extLst>
          </p:cNvPr>
          <p:cNvSpPr/>
          <p:nvPr/>
        </p:nvSpPr>
        <p:spPr bwMode="auto">
          <a:xfrm>
            <a:off x="5808849" y="2566762"/>
            <a:ext cx="1096615" cy="6120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8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ＭＳ Ｐゴシック" pitchFamily="50" charset="-128"/>
              </a:rPr>
              <a:t>発注処理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865CBD1A-80B9-4E83-833D-40275D39A3E7}"/>
              </a:ext>
            </a:extLst>
          </p:cNvPr>
          <p:cNvSpPr/>
          <p:nvPr/>
        </p:nvSpPr>
        <p:spPr bwMode="auto">
          <a:xfrm>
            <a:off x="5808849" y="3178762"/>
            <a:ext cx="1096615" cy="2338762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受注処理</a:t>
            </a:r>
            <a:endParaRPr kumimoji="1" lang="en-US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800" dirty="0">
                <a:ea typeface="ＭＳ Ｐゴシック" pitchFamily="50" charset="-128"/>
              </a:rPr>
              <a:t>受注管理</a:t>
            </a:r>
            <a:endParaRPr lang="en-US" altLang="ja-JP" sz="1800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800" dirty="0">
                <a:ea typeface="ＭＳ Ｐゴシック" pitchFamily="50" charset="-128"/>
              </a:rPr>
              <a:t>処理</a:t>
            </a:r>
            <a:endParaRPr kumimoji="1" lang="en-US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1800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1800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cxnSp>
        <p:nvCxnSpPr>
          <p:cNvPr id="27" name="直線矢印コネクタ 26">
            <a:extLst>
              <a:ext uri="{FF2B5EF4-FFF2-40B4-BE49-F238E27FC236}">
                <a16:creationId xmlns:a16="http://schemas.microsoft.com/office/drawing/2014/main" id="{0EE28103-4479-2308-71B9-25646C6A1AA2}"/>
              </a:ext>
            </a:extLst>
          </p:cNvPr>
          <p:cNvCxnSpPr>
            <a:cxnSpLocks/>
            <a:stCxn id="18" idx="1"/>
            <a:endCxn id="10" idx="1"/>
          </p:cNvCxnSpPr>
          <p:nvPr/>
        </p:nvCxnSpPr>
        <p:spPr bwMode="auto">
          <a:xfrm>
            <a:off x="1640632" y="3610096"/>
            <a:ext cx="1071872" cy="953713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FF3B17BD-F5F2-4D84-9EFE-7CB4F1E68A5C}"/>
              </a:ext>
            </a:extLst>
          </p:cNvPr>
          <p:cNvCxnSpPr>
            <a:cxnSpLocks/>
            <a:stCxn id="18" idx="1"/>
          </p:cNvCxnSpPr>
          <p:nvPr/>
        </p:nvCxnSpPr>
        <p:spPr bwMode="auto">
          <a:xfrm flipV="1">
            <a:off x="1640632" y="2853228"/>
            <a:ext cx="4168217" cy="756868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2" name="直線矢印コネクタ 31">
            <a:extLst>
              <a:ext uri="{FF2B5EF4-FFF2-40B4-BE49-F238E27FC236}">
                <a16:creationId xmlns:a16="http://schemas.microsoft.com/office/drawing/2014/main" id="{FF1FBABF-6032-C6F4-307A-1DA99D216E16}"/>
              </a:ext>
            </a:extLst>
          </p:cNvPr>
          <p:cNvCxnSpPr>
            <a:cxnSpLocks/>
            <a:stCxn id="17" idx="1"/>
            <a:endCxn id="51" idx="3"/>
          </p:cNvCxnSpPr>
          <p:nvPr/>
        </p:nvCxnSpPr>
        <p:spPr bwMode="auto">
          <a:xfrm flipH="1">
            <a:off x="6905464" y="3610096"/>
            <a:ext cx="1113111" cy="738047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5" name="直線コネクタ 54">
            <a:extLst>
              <a:ext uri="{FF2B5EF4-FFF2-40B4-BE49-F238E27FC236}">
                <a16:creationId xmlns:a16="http://schemas.microsoft.com/office/drawing/2014/main" id="{A366D258-13F3-8928-5A1A-8704CB4ADF3B}"/>
              </a:ext>
            </a:extLst>
          </p:cNvPr>
          <p:cNvCxnSpPr/>
          <p:nvPr/>
        </p:nvCxnSpPr>
        <p:spPr bwMode="auto">
          <a:xfrm>
            <a:off x="5808849" y="3717324"/>
            <a:ext cx="1096615" cy="0"/>
          </a:xfrm>
          <a:prstGeom prst="line">
            <a:avLst/>
          </a:prstGeom>
          <a:noFill/>
          <a:ln w="317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2D65752A-A8DC-4194-985E-86399D9515D3}"/>
              </a:ext>
            </a:extLst>
          </p:cNvPr>
          <p:cNvCxnSpPr>
            <a:cxnSpLocks/>
            <a:stCxn id="17" idx="1"/>
          </p:cNvCxnSpPr>
          <p:nvPr/>
        </p:nvCxnSpPr>
        <p:spPr bwMode="auto">
          <a:xfrm flipH="1" flipV="1">
            <a:off x="6905464" y="3501300"/>
            <a:ext cx="1113111" cy="108796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8" name="直線矢印コネクタ 57">
            <a:extLst>
              <a:ext uri="{FF2B5EF4-FFF2-40B4-BE49-F238E27FC236}">
                <a16:creationId xmlns:a16="http://schemas.microsoft.com/office/drawing/2014/main" id="{0917A464-2E52-08B8-BE86-2E6C239E5D95}"/>
              </a:ext>
            </a:extLst>
          </p:cNvPr>
          <p:cNvCxnSpPr>
            <a:cxnSpLocks/>
          </p:cNvCxnSpPr>
          <p:nvPr/>
        </p:nvCxnSpPr>
        <p:spPr bwMode="auto">
          <a:xfrm>
            <a:off x="3809119" y="4509412"/>
            <a:ext cx="1999730" cy="0"/>
          </a:xfrm>
          <a:prstGeom prst="straightConnector1">
            <a:avLst/>
          </a:prstGeom>
          <a:noFill/>
          <a:ln w="3175" cap="flat" cmpd="sng" algn="ctr">
            <a:solidFill>
              <a:schemeClr val="tx1"/>
            </a:solidFill>
            <a:prstDash val="lgDash"/>
            <a:round/>
            <a:headEnd type="triangle" w="med" len="med"/>
            <a:tailEnd type="triangle" w="med" len="med"/>
          </a:ln>
          <a:effectLst/>
        </p:spPr>
      </p:cxn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AFF1FD06-C4BD-56A0-683B-5919D9D3B0FE}"/>
              </a:ext>
            </a:extLst>
          </p:cNvPr>
          <p:cNvSpPr txBox="1"/>
          <p:nvPr/>
        </p:nvSpPr>
        <p:spPr>
          <a:xfrm>
            <a:off x="848544" y="4194254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/>
              <a:t>発注者</a:t>
            </a:r>
            <a:endParaRPr kumimoji="1" lang="ja-JP" altLang="en-US" sz="1400" dirty="0"/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48347AB6-EBB5-971E-8229-1458564E623B}"/>
              </a:ext>
            </a:extLst>
          </p:cNvPr>
          <p:cNvSpPr txBox="1"/>
          <p:nvPr/>
        </p:nvSpPr>
        <p:spPr>
          <a:xfrm>
            <a:off x="8073778" y="4194254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/>
              <a:t>受注者</a:t>
            </a:r>
            <a:endParaRPr kumimoji="1" lang="ja-JP" altLang="en-US" sz="1400" dirty="0"/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38EA61FF-AF1E-D7E8-8C89-4020D5D4CADF}"/>
              </a:ext>
            </a:extLst>
          </p:cNvPr>
          <p:cNvSpPr txBox="1"/>
          <p:nvPr/>
        </p:nvSpPr>
        <p:spPr>
          <a:xfrm>
            <a:off x="4436131" y="3102983"/>
            <a:ext cx="7328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/>
              <a:t>ID</a:t>
            </a:r>
            <a:r>
              <a:rPr lang="ja-JP" altLang="en-US" sz="1400" dirty="0"/>
              <a:t>連携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0603231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雲 27">
            <a:extLst>
              <a:ext uri="{FF2B5EF4-FFF2-40B4-BE49-F238E27FC236}">
                <a16:creationId xmlns:a16="http://schemas.microsoft.com/office/drawing/2014/main" id="{588B9447-A954-4199-BC19-E21ADB909387}"/>
              </a:ext>
            </a:extLst>
          </p:cNvPr>
          <p:cNvSpPr/>
          <p:nvPr/>
        </p:nvSpPr>
        <p:spPr bwMode="auto">
          <a:xfrm>
            <a:off x="2432720" y="3031018"/>
            <a:ext cx="4536504" cy="1838142"/>
          </a:xfrm>
          <a:prstGeom prst="cloud">
            <a:avLst/>
          </a:prstGeom>
          <a:solidFill>
            <a:schemeClr val="bg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6CF745BD-CD41-4B7A-85CA-A1EADDA69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/>
              <a:t>WebEDI</a:t>
            </a:r>
            <a:endParaRPr lang="ja-JP" altLang="en-US" dirty="0"/>
          </a:p>
        </p:txBody>
      </p:sp>
      <p:sp>
        <p:nvSpPr>
          <p:cNvPr id="30" name="コンテンツ プレースホルダー 29">
            <a:extLst>
              <a:ext uri="{FF2B5EF4-FFF2-40B4-BE49-F238E27FC236}">
                <a16:creationId xmlns:a16="http://schemas.microsoft.com/office/drawing/2014/main" id="{38A9E2F2-1287-4738-A01F-37F3F657C7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altLang="ja-JP" dirty="0"/>
              <a:t>Web</a:t>
            </a:r>
            <a:r>
              <a:rPr lang="ja-JP" altLang="en-US" dirty="0"/>
              <a:t>ベースの発注システム</a:t>
            </a:r>
            <a:endParaRPr lang="en-US" altLang="ja-JP" dirty="0"/>
          </a:p>
          <a:p>
            <a:pPr algn="l"/>
            <a:r>
              <a:rPr lang="ja-JP" altLang="en-US" dirty="0"/>
              <a:t>　課題</a:t>
            </a:r>
            <a:endParaRPr lang="en-US" altLang="ja-JP" dirty="0"/>
          </a:p>
          <a:p>
            <a:pPr algn="l"/>
            <a:r>
              <a:rPr lang="ja-JP" altLang="en-US" dirty="0"/>
              <a:t>　　・　他画面問題が生じやすい</a:t>
            </a:r>
            <a:endParaRPr lang="en-US" altLang="ja-JP" dirty="0"/>
          </a:p>
          <a:p>
            <a:pPr algn="l"/>
            <a:r>
              <a:rPr lang="ja-JP" altLang="en-US" dirty="0"/>
              <a:t>　　・　受注者の社内システムとの情報連携が難しい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119BF7B-B6D2-495E-8E08-1CC2370090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7653A04-663E-4ADD-AEEF-097D448716F2}" type="slidenum">
              <a:rPr lang="en-US" altLang="ja-JP" smtClean="0"/>
              <a:pPr>
                <a:defRPr/>
              </a:pPr>
              <a:t>11</a:t>
            </a:fld>
            <a:endParaRPr lang="en-US" altLang="ja-JP"/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E7F72DEB-50CE-4F47-9003-5ABDF21F7C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6737" y="3461673"/>
            <a:ext cx="822857" cy="822857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34A63E93-0FD7-4E1C-B854-90A6C79312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06786" y="3461673"/>
            <a:ext cx="822857" cy="822857"/>
          </a:xfrm>
          <a:prstGeom prst="rect">
            <a:avLst/>
          </a:prstGeom>
        </p:spPr>
      </p:pic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6DE37BFD-F3F5-4F76-9F19-B30CE189E03A}"/>
              </a:ext>
            </a:extLst>
          </p:cNvPr>
          <p:cNvSpPr txBox="1"/>
          <p:nvPr/>
        </p:nvSpPr>
        <p:spPr>
          <a:xfrm>
            <a:off x="2604885" y="2896871"/>
            <a:ext cx="4493859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 err="1"/>
              <a:t>WebEDI</a:t>
            </a:r>
            <a:r>
              <a:rPr kumimoji="1" lang="ja-JP" altLang="en-US" sz="2000" dirty="0"/>
              <a:t>システム（発注企業のシステム）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3D119A26-D7B9-4A12-BED0-09DA1FFEB7D3}"/>
              </a:ext>
            </a:extLst>
          </p:cNvPr>
          <p:cNvSpPr/>
          <p:nvPr/>
        </p:nvSpPr>
        <p:spPr bwMode="auto">
          <a:xfrm>
            <a:off x="4088904" y="3523860"/>
            <a:ext cx="1296144" cy="69848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発注</a:t>
            </a:r>
            <a:r>
              <a:rPr lang="ja-JP" altLang="en-US" sz="1800" dirty="0">
                <a:ea typeface="ＭＳ Ｐゴシック" pitchFamily="50" charset="-128"/>
              </a:rPr>
              <a:t>機能</a:t>
            </a:r>
            <a:endParaRPr kumimoji="1" lang="ja-JP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0B23B9F4-68F8-46A7-BD8D-BB71A4936D5F}"/>
              </a:ext>
            </a:extLst>
          </p:cNvPr>
          <p:cNvSpPr/>
          <p:nvPr/>
        </p:nvSpPr>
        <p:spPr bwMode="auto">
          <a:xfrm>
            <a:off x="3323645" y="3369101"/>
            <a:ext cx="2802102" cy="10080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FF3B17BD-F5F2-4D84-9EFE-7CB4F1E68A5C}"/>
              </a:ext>
            </a:extLst>
          </p:cNvPr>
          <p:cNvCxnSpPr>
            <a:cxnSpLocks/>
          </p:cNvCxnSpPr>
          <p:nvPr/>
        </p:nvCxnSpPr>
        <p:spPr bwMode="auto">
          <a:xfrm>
            <a:off x="1929643" y="3862612"/>
            <a:ext cx="1387791" cy="20979"/>
          </a:xfrm>
          <a:prstGeom prst="straightConnector1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2D65752A-A8DC-4194-985E-86399D9515D3}"/>
              </a:ext>
            </a:extLst>
          </p:cNvPr>
          <p:cNvCxnSpPr>
            <a:cxnSpLocks/>
          </p:cNvCxnSpPr>
          <p:nvPr/>
        </p:nvCxnSpPr>
        <p:spPr bwMode="auto">
          <a:xfrm flipH="1">
            <a:off x="6125747" y="3869772"/>
            <a:ext cx="1430990" cy="6659"/>
          </a:xfrm>
          <a:prstGeom prst="straightConnector1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43" name="図 42">
            <a:extLst>
              <a:ext uri="{FF2B5EF4-FFF2-40B4-BE49-F238E27FC236}">
                <a16:creationId xmlns:a16="http://schemas.microsoft.com/office/drawing/2014/main" id="{ECBC7B4F-F1B7-4155-86DF-06899942FB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7296" y="4190319"/>
            <a:ext cx="822857" cy="822857"/>
          </a:xfrm>
          <a:prstGeom prst="rect">
            <a:avLst/>
          </a:prstGeom>
        </p:spPr>
      </p:pic>
      <p:pic>
        <p:nvPicPr>
          <p:cNvPr id="44" name="図 43">
            <a:extLst>
              <a:ext uri="{FF2B5EF4-FFF2-40B4-BE49-F238E27FC236}">
                <a16:creationId xmlns:a16="http://schemas.microsoft.com/office/drawing/2014/main" id="{21844FE2-86A8-4D52-A24E-2F1024A0E3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5288" y="2780928"/>
            <a:ext cx="822857" cy="822857"/>
          </a:xfrm>
          <a:prstGeom prst="rect">
            <a:avLst/>
          </a:prstGeom>
        </p:spPr>
      </p:pic>
      <p:cxnSp>
        <p:nvCxnSpPr>
          <p:cNvPr id="45" name="直線矢印コネクタ 44">
            <a:extLst>
              <a:ext uri="{FF2B5EF4-FFF2-40B4-BE49-F238E27FC236}">
                <a16:creationId xmlns:a16="http://schemas.microsoft.com/office/drawing/2014/main" id="{F9CBB2BC-00AC-46C8-A2AA-0589704D7771}"/>
              </a:ext>
            </a:extLst>
          </p:cNvPr>
          <p:cNvCxnSpPr>
            <a:cxnSpLocks/>
            <a:stCxn id="44" idx="1"/>
            <a:endCxn id="20" idx="3"/>
          </p:cNvCxnSpPr>
          <p:nvPr/>
        </p:nvCxnSpPr>
        <p:spPr bwMode="auto">
          <a:xfrm flipH="1">
            <a:off x="6125747" y="3192357"/>
            <a:ext cx="1419541" cy="680744"/>
          </a:xfrm>
          <a:prstGeom prst="straightConnector1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6" name="直線矢印コネクタ 45">
            <a:extLst>
              <a:ext uri="{FF2B5EF4-FFF2-40B4-BE49-F238E27FC236}">
                <a16:creationId xmlns:a16="http://schemas.microsoft.com/office/drawing/2014/main" id="{57F7DFA1-AF6B-4B74-94A7-A73E5245A289}"/>
              </a:ext>
            </a:extLst>
          </p:cNvPr>
          <p:cNvCxnSpPr>
            <a:cxnSpLocks/>
            <a:stCxn id="43" idx="1"/>
          </p:cNvCxnSpPr>
          <p:nvPr/>
        </p:nvCxnSpPr>
        <p:spPr bwMode="auto">
          <a:xfrm flipH="1" flipV="1">
            <a:off x="6125747" y="3883591"/>
            <a:ext cx="1491549" cy="718157"/>
          </a:xfrm>
          <a:prstGeom prst="straightConnector1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7D3A346A-0A53-40A0-A595-ABE33D7591CD}"/>
              </a:ext>
            </a:extLst>
          </p:cNvPr>
          <p:cNvSpPr txBox="1"/>
          <p:nvPr/>
        </p:nvSpPr>
        <p:spPr>
          <a:xfrm>
            <a:off x="832781" y="4746792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800" dirty="0"/>
              <a:t>発注企業・</a:t>
            </a:r>
            <a:r>
              <a:rPr kumimoji="1" lang="en-US" altLang="ja-JP" sz="1800" dirty="0"/>
              <a:t>1</a:t>
            </a:r>
            <a:r>
              <a:rPr kumimoji="1" lang="ja-JP" altLang="en-US" sz="1800" dirty="0"/>
              <a:t>社</a:t>
            </a: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0FD66D51-8837-4F58-865A-6E75BBBF7023}"/>
              </a:ext>
            </a:extLst>
          </p:cNvPr>
          <p:cNvSpPr txBox="1"/>
          <p:nvPr/>
        </p:nvSpPr>
        <p:spPr>
          <a:xfrm>
            <a:off x="7141547" y="5116188"/>
            <a:ext cx="1915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00" dirty="0"/>
              <a:t>受注</a:t>
            </a:r>
            <a:r>
              <a:rPr kumimoji="1" lang="ja-JP" altLang="en-US" sz="1800" dirty="0"/>
              <a:t>企業・複数社</a:t>
            </a:r>
          </a:p>
        </p:txBody>
      </p:sp>
    </p:spTree>
    <p:extLst>
      <p:ext uri="{BB962C8B-B14F-4D97-AF65-F5344CB8AC3E}">
        <p14:creationId xmlns:p14="http://schemas.microsoft.com/office/powerpoint/2010/main" val="24495043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CF745BD-CD41-4B7A-85CA-A1EADDA69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/>
              <a:t>WebEDI</a:t>
            </a:r>
            <a:r>
              <a:rPr lang="ja-JP" altLang="en-US" dirty="0"/>
              <a:t>連携（１）</a:t>
            </a:r>
          </a:p>
        </p:txBody>
      </p:sp>
      <p:sp>
        <p:nvSpPr>
          <p:cNvPr id="30" name="コンテンツ プレースホルダー 29">
            <a:extLst>
              <a:ext uri="{FF2B5EF4-FFF2-40B4-BE49-F238E27FC236}">
                <a16:creationId xmlns:a16="http://schemas.microsoft.com/office/drawing/2014/main" id="{38A9E2F2-1287-4738-A01F-37F3F657C7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914400"/>
            <a:ext cx="8839200" cy="5538936"/>
          </a:xfrm>
        </p:spPr>
        <p:txBody>
          <a:bodyPr>
            <a:normAutofit/>
          </a:bodyPr>
          <a:lstStyle/>
          <a:p>
            <a:pPr algn="l"/>
            <a:r>
              <a:rPr lang="ja-JP" altLang="en-US" dirty="0"/>
              <a:t>　</a:t>
            </a:r>
            <a:r>
              <a:rPr lang="en-US" altLang="ja-JP" dirty="0" err="1"/>
              <a:t>WebEDI</a:t>
            </a:r>
            <a:r>
              <a:rPr lang="ja-JP" altLang="en-US" dirty="0"/>
              <a:t>システム（発注システム）とインターネット</a:t>
            </a:r>
            <a:r>
              <a:rPr lang="en-US" altLang="ja-JP" dirty="0"/>
              <a:t>EDI</a:t>
            </a:r>
            <a:r>
              <a:rPr lang="ja-JP" altLang="en-US" dirty="0"/>
              <a:t>サービスプロバイダを</a:t>
            </a:r>
            <a:br>
              <a:rPr lang="en-US" altLang="ja-JP" dirty="0"/>
            </a:br>
            <a:r>
              <a:rPr lang="en-US" altLang="ja-JP" dirty="0"/>
              <a:t>EDI</a:t>
            </a:r>
            <a:r>
              <a:rPr lang="ja-JP" altLang="en-US" dirty="0"/>
              <a:t>メッセージ交換機能で連携させる。</a:t>
            </a:r>
            <a:endParaRPr lang="en-US" altLang="ja-JP" dirty="0"/>
          </a:p>
          <a:p>
            <a:pPr algn="l"/>
            <a:endParaRPr lang="en-US" altLang="ja-JP" dirty="0"/>
          </a:p>
          <a:p>
            <a:pPr algn="l"/>
            <a:endParaRPr lang="en-US" altLang="ja-JP" dirty="0"/>
          </a:p>
          <a:p>
            <a:pPr algn="l"/>
            <a:endParaRPr lang="en-US" altLang="ja-JP" dirty="0"/>
          </a:p>
          <a:p>
            <a:pPr algn="l"/>
            <a:endParaRPr lang="en-US" altLang="ja-JP" dirty="0"/>
          </a:p>
          <a:p>
            <a:pPr algn="l"/>
            <a:endParaRPr lang="en-US" altLang="ja-JP" dirty="0"/>
          </a:p>
          <a:p>
            <a:pPr algn="l"/>
            <a:endParaRPr lang="en-US" altLang="ja-JP" dirty="0"/>
          </a:p>
          <a:p>
            <a:pPr algn="l"/>
            <a:endParaRPr lang="en-US" altLang="ja-JP" dirty="0"/>
          </a:p>
          <a:p>
            <a:pPr algn="l"/>
            <a:endParaRPr lang="en-US" altLang="ja-JP" dirty="0"/>
          </a:p>
          <a:p>
            <a:pPr algn="l"/>
            <a:r>
              <a:rPr lang="ja-JP" altLang="en-US" dirty="0"/>
              <a:t>想定事項：</a:t>
            </a:r>
            <a:endParaRPr lang="en-US" altLang="ja-JP" dirty="0"/>
          </a:p>
          <a:p>
            <a:pPr algn="l"/>
            <a:r>
              <a:rPr lang="ja-JP" altLang="en-US" dirty="0"/>
              <a:t>・ </a:t>
            </a:r>
            <a:r>
              <a:rPr lang="en-US" altLang="ja-JP" dirty="0" err="1"/>
              <a:t>WebEDI</a:t>
            </a:r>
            <a:r>
              <a:rPr lang="ja-JP" altLang="en-US" dirty="0"/>
              <a:t>システムは、発注者側のシステム</a:t>
            </a:r>
            <a:endParaRPr lang="en-US" altLang="ja-JP" dirty="0"/>
          </a:p>
          <a:p>
            <a:pPr algn="l"/>
            <a:r>
              <a:rPr lang="ja-JP" altLang="en-US" dirty="0"/>
              <a:t>・ </a:t>
            </a:r>
            <a:r>
              <a:rPr lang="en-US" altLang="ja-JP" dirty="0" err="1"/>
              <a:t>WebEDI</a:t>
            </a:r>
            <a:r>
              <a:rPr lang="ja-JP" altLang="en-US" dirty="0"/>
              <a:t>システム側から情報発信し、受注側からの入力は原則無い</a:t>
            </a:r>
            <a:endParaRPr lang="en-US" altLang="ja-JP" dirty="0"/>
          </a:p>
          <a:p>
            <a:pPr algn="l"/>
            <a:r>
              <a:rPr lang="ja-JP" altLang="en-US" dirty="0"/>
              <a:t>・ 見積依頼・回答は行わない</a:t>
            </a:r>
            <a:endParaRPr lang="en-US" altLang="ja-JP" dirty="0"/>
          </a:p>
          <a:p>
            <a:pPr algn="l"/>
            <a:r>
              <a:rPr lang="ja-JP" altLang="en-US" dirty="0"/>
              <a:t>・ 注文依頼・回答は行わず、注文依頼（確定）を行う</a:t>
            </a:r>
            <a:endParaRPr lang="en-US" altLang="ja-JP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119BF7B-B6D2-495E-8E08-1CC2370090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7653A04-663E-4ADD-AEEF-097D448716F2}" type="slidenum">
              <a:rPr lang="en-US" altLang="ja-JP" smtClean="0"/>
              <a:pPr>
                <a:defRPr/>
              </a:pPr>
              <a:t>12</a:t>
            </a:fld>
            <a:endParaRPr lang="en-US" altLang="ja-JP"/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E7F72DEB-50CE-4F47-9003-5ABDF21F7C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8575" y="2694319"/>
            <a:ext cx="822857" cy="822857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34A63E93-0FD7-4E1C-B854-90A6C79312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17775" y="2694319"/>
            <a:ext cx="822857" cy="822857"/>
          </a:xfrm>
          <a:prstGeom prst="rect">
            <a:avLst/>
          </a:prstGeom>
        </p:spPr>
      </p:pic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FF3B17BD-F5F2-4D84-9EFE-7CB4F1E68A5C}"/>
              </a:ext>
            </a:extLst>
          </p:cNvPr>
          <p:cNvCxnSpPr>
            <a:cxnSpLocks/>
            <a:stCxn id="18" idx="1"/>
            <a:endCxn id="20" idx="1"/>
          </p:cNvCxnSpPr>
          <p:nvPr/>
        </p:nvCxnSpPr>
        <p:spPr bwMode="auto">
          <a:xfrm flipV="1">
            <a:off x="1640632" y="3105747"/>
            <a:ext cx="432048" cy="1"/>
          </a:xfrm>
          <a:prstGeom prst="straightConnector1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2D65752A-A8DC-4194-985E-86399D9515D3}"/>
              </a:ext>
            </a:extLst>
          </p:cNvPr>
          <p:cNvCxnSpPr>
            <a:cxnSpLocks/>
            <a:stCxn id="17" idx="1"/>
            <a:endCxn id="48" idx="3"/>
          </p:cNvCxnSpPr>
          <p:nvPr/>
        </p:nvCxnSpPr>
        <p:spPr bwMode="auto">
          <a:xfrm flipH="1" flipV="1">
            <a:off x="7185248" y="3105747"/>
            <a:ext cx="833327" cy="1"/>
          </a:xfrm>
          <a:prstGeom prst="straightConnector1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2" name="直線コネクタ 41">
            <a:extLst>
              <a:ext uri="{FF2B5EF4-FFF2-40B4-BE49-F238E27FC236}">
                <a16:creationId xmlns:a16="http://schemas.microsoft.com/office/drawing/2014/main" id="{635D6548-6163-46B3-873A-39B90905363F}"/>
              </a:ext>
            </a:extLst>
          </p:cNvPr>
          <p:cNvCxnSpPr>
            <a:cxnSpLocks/>
            <a:stCxn id="20" idx="3"/>
            <a:endCxn id="48" idx="1"/>
          </p:cNvCxnSpPr>
          <p:nvPr/>
        </p:nvCxnSpPr>
        <p:spPr bwMode="auto">
          <a:xfrm>
            <a:off x="4088904" y="3105747"/>
            <a:ext cx="1440160" cy="0"/>
          </a:xfrm>
          <a:prstGeom prst="line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0B23B9F4-68F8-46A7-BD8D-BB71A4936D5F}"/>
              </a:ext>
            </a:extLst>
          </p:cNvPr>
          <p:cNvSpPr/>
          <p:nvPr/>
        </p:nvSpPr>
        <p:spPr bwMode="auto">
          <a:xfrm>
            <a:off x="2072680" y="2206430"/>
            <a:ext cx="2016224" cy="1798634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WebEDI</a:t>
            </a:r>
            <a:r>
              <a:rPr kumimoji="1" lang="ja-JP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システム</a:t>
            </a:r>
            <a:endParaRPr kumimoji="1" lang="en-US" altLang="ja-JP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3D119A26-D7B9-4A12-BED0-09DA1FFEB7D3}"/>
              </a:ext>
            </a:extLst>
          </p:cNvPr>
          <p:cNvSpPr/>
          <p:nvPr/>
        </p:nvSpPr>
        <p:spPr bwMode="auto">
          <a:xfrm>
            <a:off x="2413288" y="2638478"/>
            <a:ext cx="1335010" cy="6120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発注機能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1E796269-6728-4803-90E7-F03CC0104A9B}"/>
              </a:ext>
            </a:extLst>
          </p:cNvPr>
          <p:cNvSpPr/>
          <p:nvPr/>
        </p:nvSpPr>
        <p:spPr bwMode="auto">
          <a:xfrm>
            <a:off x="5529064" y="2206430"/>
            <a:ext cx="1656184" cy="1798634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ESP</a:t>
            </a:r>
            <a:r>
              <a:rPr kumimoji="1" lang="ja-JP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システム</a:t>
            </a:r>
            <a:endParaRPr kumimoji="1" lang="en-US" altLang="ja-JP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7943B7FD-03B3-4FE2-9B69-A5DBE7072CBB}"/>
              </a:ext>
            </a:extLst>
          </p:cNvPr>
          <p:cNvSpPr/>
          <p:nvPr/>
        </p:nvSpPr>
        <p:spPr bwMode="auto">
          <a:xfrm>
            <a:off x="5808849" y="2638478"/>
            <a:ext cx="1096615" cy="6120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発注機能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865CBD1A-80B9-4E83-833D-40275D39A3E7}"/>
              </a:ext>
            </a:extLst>
          </p:cNvPr>
          <p:cNvSpPr/>
          <p:nvPr/>
        </p:nvSpPr>
        <p:spPr bwMode="auto">
          <a:xfrm>
            <a:off x="5808849" y="3250614"/>
            <a:ext cx="1096615" cy="6120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受注機能</a:t>
            </a:r>
            <a:endParaRPr kumimoji="1" lang="en-US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cxnSp>
        <p:nvCxnSpPr>
          <p:cNvPr id="69" name="コネクタ: 曲線 68">
            <a:extLst>
              <a:ext uri="{FF2B5EF4-FFF2-40B4-BE49-F238E27FC236}">
                <a16:creationId xmlns:a16="http://schemas.microsoft.com/office/drawing/2014/main" id="{09C2F105-2E4A-444C-AC99-AC55793E8F47}"/>
              </a:ext>
            </a:extLst>
          </p:cNvPr>
          <p:cNvCxnSpPr>
            <a:stCxn id="10" idx="3"/>
            <a:endCxn id="51" idx="1"/>
          </p:cNvCxnSpPr>
          <p:nvPr/>
        </p:nvCxnSpPr>
        <p:spPr bwMode="auto">
          <a:xfrm>
            <a:off x="3748298" y="2944478"/>
            <a:ext cx="2060551" cy="612136"/>
          </a:xfrm>
          <a:prstGeom prst="curvedConnector3">
            <a:avLst/>
          </a:prstGeom>
          <a:noFill/>
          <a:ln w="3175" cap="flat" cmpd="sng" algn="ctr">
            <a:solidFill>
              <a:schemeClr val="tx1"/>
            </a:solidFill>
            <a:prstDash val="lgDash"/>
            <a:round/>
            <a:headEnd type="none" w="med" len="med"/>
            <a:tailEnd type="triangle"/>
          </a:ln>
          <a:effectLst/>
        </p:spPr>
      </p:cxn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F2981828-9349-4EB0-B8FF-E7FDF46ACBC1}"/>
              </a:ext>
            </a:extLst>
          </p:cNvPr>
          <p:cNvSpPr txBox="1"/>
          <p:nvPr/>
        </p:nvSpPr>
        <p:spPr>
          <a:xfrm>
            <a:off x="4187660" y="3473061"/>
            <a:ext cx="12426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/>
              <a:t>EDI</a:t>
            </a:r>
            <a:r>
              <a:rPr lang="ja-JP" altLang="en-US" sz="1400" dirty="0"/>
              <a:t>メッセージ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9571535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コンテンツ プレースホルダー 29">
            <a:extLst>
              <a:ext uri="{FF2B5EF4-FFF2-40B4-BE49-F238E27FC236}">
                <a16:creationId xmlns:a16="http://schemas.microsoft.com/office/drawing/2014/main" id="{38A9E2F2-1287-4738-A01F-37F3F657C7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914400"/>
            <a:ext cx="8839200" cy="4890572"/>
          </a:xfrm>
        </p:spPr>
        <p:txBody>
          <a:bodyPr/>
          <a:lstStyle/>
          <a:p>
            <a:pPr algn="l"/>
            <a:r>
              <a:rPr lang="ja-JP" altLang="en-US" dirty="0"/>
              <a:t>複数のインターネット</a:t>
            </a:r>
            <a:r>
              <a:rPr lang="en-US" altLang="ja-JP" dirty="0"/>
              <a:t>EDI</a:t>
            </a:r>
            <a:r>
              <a:rPr lang="ja-JP" altLang="en-US" dirty="0"/>
              <a:t>サービスプロバイダを</a:t>
            </a:r>
            <a:r>
              <a:rPr lang="en-US" altLang="ja-JP" dirty="0"/>
              <a:t>EDI</a:t>
            </a:r>
            <a:r>
              <a:rPr lang="ja-JP" altLang="en-US" dirty="0"/>
              <a:t>メッセージ交換機能で連携させる。</a:t>
            </a:r>
            <a:endParaRPr lang="en-US" altLang="ja-JP" dirty="0"/>
          </a:p>
          <a:p>
            <a:pPr algn="l"/>
            <a:endParaRPr lang="en-US" altLang="ja-JP" dirty="0"/>
          </a:p>
          <a:p>
            <a:pPr algn="l"/>
            <a:endParaRPr lang="en-US" altLang="ja-JP" dirty="0"/>
          </a:p>
          <a:p>
            <a:pPr algn="l"/>
            <a:endParaRPr lang="en-US" altLang="ja-JP" dirty="0"/>
          </a:p>
          <a:p>
            <a:pPr algn="l"/>
            <a:endParaRPr lang="en-US" altLang="ja-JP" dirty="0"/>
          </a:p>
          <a:p>
            <a:pPr algn="l"/>
            <a:endParaRPr lang="en-US" altLang="ja-JP" dirty="0"/>
          </a:p>
          <a:p>
            <a:pPr algn="l"/>
            <a:endParaRPr lang="en-US" altLang="ja-JP" dirty="0"/>
          </a:p>
          <a:p>
            <a:pPr algn="l"/>
            <a:endParaRPr lang="en-US" altLang="ja-JP" dirty="0"/>
          </a:p>
          <a:p>
            <a:pPr algn="l"/>
            <a:endParaRPr lang="en-US" altLang="ja-JP" dirty="0"/>
          </a:p>
          <a:p>
            <a:pPr algn="l"/>
            <a:endParaRPr lang="en-US" altLang="ja-JP" dirty="0"/>
          </a:p>
          <a:p>
            <a:pPr algn="l"/>
            <a:endParaRPr lang="en-US" altLang="ja-JP" dirty="0"/>
          </a:p>
        </p:txBody>
      </p:sp>
      <p:sp>
        <p:nvSpPr>
          <p:cNvPr id="22" name="雲 21">
            <a:extLst>
              <a:ext uri="{FF2B5EF4-FFF2-40B4-BE49-F238E27FC236}">
                <a16:creationId xmlns:a16="http://schemas.microsoft.com/office/drawing/2014/main" id="{E74233FE-FEFE-45FA-82E3-E1E53FCB749A}"/>
              </a:ext>
            </a:extLst>
          </p:cNvPr>
          <p:cNvSpPr/>
          <p:nvPr/>
        </p:nvSpPr>
        <p:spPr bwMode="auto">
          <a:xfrm>
            <a:off x="1739388" y="1700810"/>
            <a:ext cx="5949916" cy="3024334"/>
          </a:xfrm>
          <a:prstGeom prst="cloud">
            <a:avLst/>
          </a:prstGeom>
          <a:solidFill>
            <a:schemeClr val="bg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6CF745BD-CD41-4B7A-85CA-A1EADDA69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/>
              <a:t>WebEDI</a:t>
            </a:r>
            <a:r>
              <a:rPr lang="ja-JP" altLang="en-US" dirty="0"/>
              <a:t>連携（２）　より良い</a:t>
            </a:r>
            <a:r>
              <a:rPr lang="en-US" altLang="ja-JP" dirty="0" err="1"/>
              <a:t>WebEDI</a:t>
            </a:r>
            <a:r>
              <a:rPr lang="en-US" altLang="ja-JP" dirty="0"/>
              <a:t>-ESP</a:t>
            </a:r>
            <a:r>
              <a:rPr lang="ja-JP" altLang="en-US" dirty="0"/>
              <a:t>連携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119BF7B-B6D2-495E-8E08-1CC2370090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7653A04-663E-4ADD-AEEF-097D448716F2}" type="slidenum">
              <a:rPr lang="en-US" altLang="ja-JP" smtClean="0"/>
              <a:pPr>
                <a:defRPr/>
              </a:pPr>
              <a:t>13</a:t>
            </a:fld>
            <a:endParaRPr lang="en-US" altLang="ja-JP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2146EB4-6EDA-4DB3-A879-1AF1034B05B5}"/>
              </a:ext>
            </a:extLst>
          </p:cNvPr>
          <p:cNvSpPr txBox="1"/>
          <p:nvPr/>
        </p:nvSpPr>
        <p:spPr>
          <a:xfrm>
            <a:off x="240453" y="5804972"/>
            <a:ext cx="43845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ESP</a:t>
            </a:r>
            <a:r>
              <a:rPr kumimoji="1" lang="ja-JP" altLang="en-US" sz="1400" dirty="0"/>
              <a:t>：</a:t>
            </a:r>
            <a:r>
              <a:rPr kumimoji="1" lang="en-US" altLang="ja-JP" sz="1400" dirty="0"/>
              <a:t>EDI</a:t>
            </a:r>
            <a:r>
              <a:rPr kumimoji="1" lang="ja-JP" altLang="en-US" sz="1400" dirty="0"/>
              <a:t>サービスプロバイダ</a:t>
            </a:r>
            <a:endParaRPr kumimoji="1" lang="en-US" altLang="ja-JP" sz="1400" dirty="0"/>
          </a:p>
          <a:p>
            <a:r>
              <a:rPr lang="en-US" altLang="ja-JP" sz="1400" dirty="0"/>
              <a:t>EDI</a:t>
            </a:r>
            <a:r>
              <a:rPr lang="ja-JP" altLang="en-US" sz="1400" dirty="0"/>
              <a:t>メッセージ：見積、注文、納品、請求などのメッセージ</a:t>
            </a:r>
            <a:endParaRPr lang="en-US" altLang="ja-JP" sz="1400" dirty="0"/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E7F72DEB-50CE-4F47-9003-5ABDF21F7C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8575" y="2550303"/>
            <a:ext cx="822857" cy="822857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34A63E93-0FD7-4E1C-B854-90A6C79312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17775" y="2550303"/>
            <a:ext cx="822857" cy="822857"/>
          </a:xfrm>
          <a:prstGeom prst="rect">
            <a:avLst/>
          </a:prstGeom>
        </p:spPr>
      </p:pic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0B23B9F4-68F8-46A7-BD8D-BB71A4936D5F}"/>
              </a:ext>
            </a:extLst>
          </p:cNvPr>
          <p:cNvSpPr/>
          <p:nvPr/>
        </p:nvSpPr>
        <p:spPr bwMode="auto">
          <a:xfrm>
            <a:off x="2432720" y="1484784"/>
            <a:ext cx="1656184" cy="3600108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1600" dirty="0" err="1">
                <a:ea typeface="ＭＳ Ｐゴシック" pitchFamily="50" charset="-128"/>
              </a:rPr>
              <a:t>WebEDI</a:t>
            </a:r>
            <a:r>
              <a:rPr kumimoji="1" lang="ja-JP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システム</a:t>
            </a:r>
            <a:endParaRPr kumimoji="1" lang="en-US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1E796269-6728-4803-90E7-F03CC0104A9B}"/>
              </a:ext>
            </a:extLst>
          </p:cNvPr>
          <p:cNvSpPr/>
          <p:nvPr/>
        </p:nvSpPr>
        <p:spPr bwMode="auto">
          <a:xfrm>
            <a:off x="5529064" y="1484784"/>
            <a:ext cx="1656184" cy="3600108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ESP</a:t>
            </a:r>
            <a:r>
              <a:rPr kumimoji="1" lang="ja-JP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システム</a:t>
            </a:r>
            <a:endParaRPr kumimoji="1" lang="en-US" altLang="ja-JP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F2981828-9349-4EB0-B8FF-E7FDF46ACBC1}"/>
              </a:ext>
            </a:extLst>
          </p:cNvPr>
          <p:cNvSpPr txBox="1"/>
          <p:nvPr/>
        </p:nvSpPr>
        <p:spPr>
          <a:xfrm>
            <a:off x="4187660" y="3481263"/>
            <a:ext cx="12426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/>
              <a:t>EDI</a:t>
            </a:r>
            <a:r>
              <a:rPr lang="ja-JP" altLang="en-US" sz="1400" dirty="0"/>
              <a:t>メッセージ</a:t>
            </a:r>
            <a:endParaRPr kumimoji="1" lang="ja-JP" altLang="en-US" sz="1400" dirty="0"/>
          </a:p>
        </p:txBody>
      </p:sp>
      <p:cxnSp>
        <p:nvCxnSpPr>
          <p:cNvPr id="27" name="直線矢印コネクタ 26">
            <a:extLst>
              <a:ext uri="{FF2B5EF4-FFF2-40B4-BE49-F238E27FC236}">
                <a16:creationId xmlns:a16="http://schemas.microsoft.com/office/drawing/2014/main" id="{0EE28103-4479-2308-71B9-25646C6A1AA2}"/>
              </a:ext>
            </a:extLst>
          </p:cNvPr>
          <p:cNvCxnSpPr>
            <a:cxnSpLocks/>
            <a:stCxn id="18" idx="1"/>
          </p:cNvCxnSpPr>
          <p:nvPr/>
        </p:nvCxnSpPr>
        <p:spPr bwMode="auto">
          <a:xfrm>
            <a:off x="1640632" y="2961732"/>
            <a:ext cx="1071872" cy="953713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FF3B17BD-F5F2-4D84-9EFE-7CB4F1E68A5C}"/>
              </a:ext>
            </a:extLst>
          </p:cNvPr>
          <p:cNvCxnSpPr>
            <a:cxnSpLocks/>
            <a:stCxn id="18" idx="1"/>
            <a:endCxn id="8" idx="1"/>
          </p:cNvCxnSpPr>
          <p:nvPr/>
        </p:nvCxnSpPr>
        <p:spPr bwMode="auto">
          <a:xfrm flipV="1">
            <a:off x="1640632" y="2225858"/>
            <a:ext cx="1063625" cy="735874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2" name="直線矢印コネクタ 31">
            <a:extLst>
              <a:ext uri="{FF2B5EF4-FFF2-40B4-BE49-F238E27FC236}">
                <a16:creationId xmlns:a16="http://schemas.microsoft.com/office/drawing/2014/main" id="{FF1FBABF-6032-C6F4-307A-1DA99D216E16}"/>
              </a:ext>
            </a:extLst>
          </p:cNvPr>
          <p:cNvCxnSpPr>
            <a:cxnSpLocks/>
            <a:stCxn id="17" idx="1"/>
          </p:cNvCxnSpPr>
          <p:nvPr/>
        </p:nvCxnSpPr>
        <p:spPr bwMode="auto">
          <a:xfrm flipH="1">
            <a:off x="6905464" y="2961732"/>
            <a:ext cx="1113111" cy="738047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8" name="直線矢印コネクタ 57">
            <a:extLst>
              <a:ext uri="{FF2B5EF4-FFF2-40B4-BE49-F238E27FC236}">
                <a16:creationId xmlns:a16="http://schemas.microsoft.com/office/drawing/2014/main" id="{0917A464-2E52-08B8-BE86-2E6C239E5D95}"/>
              </a:ext>
            </a:extLst>
          </p:cNvPr>
          <p:cNvCxnSpPr>
            <a:cxnSpLocks/>
          </p:cNvCxnSpPr>
          <p:nvPr/>
        </p:nvCxnSpPr>
        <p:spPr bwMode="auto">
          <a:xfrm>
            <a:off x="3809119" y="3861048"/>
            <a:ext cx="1999730" cy="0"/>
          </a:xfrm>
          <a:prstGeom prst="straightConnector1">
            <a:avLst/>
          </a:prstGeom>
          <a:noFill/>
          <a:ln w="3175" cap="flat" cmpd="sng" algn="ctr">
            <a:solidFill>
              <a:schemeClr val="tx1"/>
            </a:solidFill>
            <a:prstDash val="lgDash"/>
            <a:round/>
            <a:headEnd type="triangle" w="med" len="med"/>
            <a:tailEnd type="triangle" w="med" len="med"/>
          </a:ln>
          <a:effectLst/>
        </p:spPr>
      </p:cxn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AFF1FD06-C4BD-56A0-683B-5919D9D3B0FE}"/>
              </a:ext>
            </a:extLst>
          </p:cNvPr>
          <p:cNvSpPr txBox="1"/>
          <p:nvPr/>
        </p:nvSpPr>
        <p:spPr>
          <a:xfrm>
            <a:off x="848544" y="3545890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/>
              <a:t>発注者</a:t>
            </a:r>
            <a:endParaRPr kumimoji="1" lang="ja-JP" altLang="en-US" sz="1400" dirty="0"/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48347AB6-EBB5-971E-8229-1458564E623B}"/>
              </a:ext>
            </a:extLst>
          </p:cNvPr>
          <p:cNvSpPr txBox="1"/>
          <p:nvPr/>
        </p:nvSpPr>
        <p:spPr>
          <a:xfrm>
            <a:off x="8073778" y="3545890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/>
              <a:t>受注者</a:t>
            </a:r>
            <a:endParaRPr kumimoji="1" lang="ja-JP" altLang="en-US" sz="1400" dirty="0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67EC18AA-B793-07DC-0D34-6E8F111E2C09}"/>
              </a:ext>
            </a:extLst>
          </p:cNvPr>
          <p:cNvSpPr/>
          <p:nvPr/>
        </p:nvSpPr>
        <p:spPr bwMode="auto">
          <a:xfrm>
            <a:off x="5809145" y="2961730"/>
            <a:ext cx="1096615" cy="190742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受注管理</a:t>
            </a:r>
            <a:endParaRPr kumimoji="1" lang="en-US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処理</a:t>
            </a:r>
            <a:endParaRPr kumimoji="1" lang="en-US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1800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1800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1800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1800" dirty="0">
              <a:ea typeface="ＭＳ Ｐゴシック" pitchFamily="50" charset="-128"/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25C51A7B-D1E7-E2D4-1C89-EA0A75F59DC3}"/>
              </a:ext>
            </a:extLst>
          </p:cNvPr>
          <p:cNvGrpSpPr/>
          <p:nvPr/>
        </p:nvGrpSpPr>
        <p:grpSpPr>
          <a:xfrm>
            <a:off x="2704257" y="1919858"/>
            <a:ext cx="1096615" cy="2950762"/>
            <a:chOff x="5808849" y="1918398"/>
            <a:chExt cx="1096615" cy="2950762"/>
          </a:xfrm>
        </p:grpSpPr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D3D2BADC-AFA4-D506-9984-35C454AB7887}"/>
                </a:ext>
              </a:extLst>
            </p:cNvPr>
            <p:cNvSpPr/>
            <p:nvPr/>
          </p:nvSpPr>
          <p:spPr bwMode="auto">
            <a:xfrm>
              <a:off x="5808849" y="1918398"/>
              <a:ext cx="1096615" cy="61200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1800" b="0" i="0" u="none" strike="noStrike" cap="none" normalizeH="0" baseline="0" dirty="0">
                  <a:ln>
                    <a:noFill/>
                  </a:ln>
                  <a:effectLst/>
                  <a:latin typeface="Times New Roman" pitchFamily="18" charset="0"/>
                  <a:ea typeface="ＭＳ Ｐゴシック" pitchFamily="50" charset="-128"/>
                </a:rPr>
                <a:t>発注処理</a:t>
              </a:r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56A796E3-EF5E-7E42-9970-576F2690E4F0}"/>
                </a:ext>
              </a:extLst>
            </p:cNvPr>
            <p:cNvSpPr/>
            <p:nvPr/>
          </p:nvSpPr>
          <p:spPr bwMode="auto">
            <a:xfrm>
              <a:off x="5808849" y="2530398"/>
              <a:ext cx="1096615" cy="2338762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ja-JP" altLang="en-US" sz="1800" dirty="0">
                  <a:ea typeface="ＭＳ Ｐゴシック" pitchFamily="50" charset="-128"/>
                </a:rPr>
                <a:t>発注管理</a:t>
              </a:r>
              <a:endParaRPr lang="en-US" altLang="ja-JP" sz="1800" dirty="0">
                <a:ea typeface="ＭＳ Ｐゴシック" pitchFamily="50" charset="-128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ja-JP" altLang="en-US" sz="1800" dirty="0">
                  <a:ea typeface="ＭＳ Ｐゴシック" pitchFamily="50" charset="-128"/>
                </a:rPr>
                <a:t>処理</a:t>
              </a:r>
              <a:endParaRPr kumimoji="1" lang="en-US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altLang="ja-JP" sz="1800" dirty="0">
                <a:ea typeface="ＭＳ Ｐゴシック" pitchFamily="50" charset="-128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altLang="ja-JP" sz="1800" dirty="0">
                <a:ea typeface="ＭＳ Ｐゴシック" pitchFamily="50" charset="-128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53101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CF745BD-CD41-4B7A-85CA-A1EADDA69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/>
              <a:t>WebEDI</a:t>
            </a:r>
            <a:r>
              <a:rPr lang="ja-JP" altLang="en-US" dirty="0"/>
              <a:t>連携（５）　仕入明細書方式</a:t>
            </a:r>
          </a:p>
        </p:txBody>
      </p:sp>
      <p:sp>
        <p:nvSpPr>
          <p:cNvPr id="30" name="コンテンツ プレースホルダー 29">
            <a:extLst>
              <a:ext uri="{FF2B5EF4-FFF2-40B4-BE49-F238E27FC236}">
                <a16:creationId xmlns:a16="http://schemas.microsoft.com/office/drawing/2014/main" id="{38A9E2F2-1287-4738-A01F-37F3F657C7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914400"/>
            <a:ext cx="8839200" cy="435149"/>
          </a:xfrm>
        </p:spPr>
        <p:txBody>
          <a:bodyPr/>
          <a:lstStyle/>
          <a:p>
            <a:pPr algn="l"/>
            <a:r>
              <a:rPr lang="en-US" altLang="ja-JP" dirty="0" err="1"/>
              <a:t>WebEDI</a:t>
            </a:r>
            <a:r>
              <a:rPr lang="ja-JP" altLang="en-US" dirty="0"/>
              <a:t>内のデータの流れ（請求書の代わりに仕入明細書を使う場合）</a:t>
            </a:r>
            <a:endParaRPr lang="en-US" altLang="ja-JP" dirty="0"/>
          </a:p>
          <a:p>
            <a:pPr algn="l"/>
            <a:endParaRPr lang="en-US" altLang="ja-JP" dirty="0"/>
          </a:p>
          <a:p>
            <a:pPr algn="l"/>
            <a:endParaRPr lang="en-US" altLang="ja-JP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119BF7B-B6D2-495E-8E08-1CC2370090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7653A04-663E-4ADD-AEEF-097D448716F2}" type="slidenum">
              <a:rPr lang="en-US" altLang="ja-JP" smtClean="0"/>
              <a:pPr>
                <a:defRPr/>
              </a:pPr>
              <a:t>14</a:t>
            </a:fld>
            <a:endParaRPr lang="en-US" altLang="ja-JP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85E8BF29-7075-4297-9B36-230296D7C074}"/>
              </a:ext>
            </a:extLst>
          </p:cNvPr>
          <p:cNvSpPr/>
          <p:nvPr/>
        </p:nvSpPr>
        <p:spPr bwMode="auto">
          <a:xfrm>
            <a:off x="6646592" y="2634485"/>
            <a:ext cx="1221329" cy="32325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注文（注文受領）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1A0A81E7-3D8B-429D-A5BD-77DBA7766F45}"/>
              </a:ext>
            </a:extLst>
          </p:cNvPr>
          <p:cNvSpPr/>
          <p:nvPr/>
        </p:nvSpPr>
        <p:spPr bwMode="auto">
          <a:xfrm>
            <a:off x="6646592" y="3934745"/>
            <a:ext cx="1221329" cy="32325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納品（納品書印刷）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55580C10-BEB1-4404-BFE5-208DBC4234B3}"/>
              </a:ext>
            </a:extLst>
          </p:cNvPr>
          <p:cNvSpPr/>
          <p:nvPr/>
        </p:nvSpPr>
        <p:spPr bwMode="auto">
          <a:xfrm>
            <a:off x="6646591" y="5595132"/>
            <a:ext cx="1221329" cy="355578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入金消込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FE2817C9-52EB-44F0-B613-74BE581A8AB3}"/>
              </a:ext>
            </a:extLst>
          </p:cNvPr>
          <p:cNvSpPr/>
          <p:nvPr/>
        </p:nvSpPr>
        <p:spPr bwMode="auto">
          <a:xfrm>
            <a:off x="1677928" y="2418461"/>
            <a:ext cx="1221329" cy="32325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b="1" dirty="0">
                <a:ea typeface="ＭＳ Ｐゴシック" pitchFamily="50" charset="-128"/>
              </a:rPr>
              <a:t>注文（注文依頼（確定））</a:t>
            </a:r>
            <a:endParaRPr lang="en-US" altLang="ja-JP" sz="900" b="1" dirty="0">
              <a:ea typeface="ＭＳ Ｐゴシック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F9F996C3-FB3E-484C-AA24-0B9D6FEE4B7B}"/>
              </a:ext>
            </a:extLst>
          </p:cNvPr>
          <p:cNvSpPr/>
          <p:nvPr/>
        </p:nvSpPr>
        <p:spPr bwMode="auto">
          <a:xfrm>
            <a:off x="1677928" y="3718721"/>
            <a:ext cx="1221329" cy="32325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納品（納品書通知）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FE4458A-31B5-4B9B-967F-914E1EDF213A}"/>
              </a:ext>
            </a:extLst>
          </p:cNvPr>
          <p:cNvSpPr/>
          <p:nvPr/>
        </p:nvSpPr>
        <p:spPr bwMode="auto">
          <a:xfrm>
            <a:off x="1677928" y="4519639"/>
            <a:ext cx="1221329" cy="4320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納品（受領・検収）</a:t>
            </a:r>
            <a:endParaRPr lang="en-US" altLang="ja-JP" sz="1000" b="1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請求（仕入明細通知）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C0701755-16B5-4BC2-95EF-4C28197EBCED}"/>
              </a:ext>
            </a:extLst>
          </p:cNvPr>
          <p:cNvSpPr/>
          <p:nvPr/>
        </p:nvSpPr>
        <p:spPr bwMode="auto">
          <a:xfrm>
            <a:off x="1677928" y="5595132"/>
            <a:ext cx="1221329" cy="32325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支払処理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44" name="円柱 43">
            <a:extLst>
              <a:ext uri="{FF2B5EF4-FFF2-40B4-BE49-F238E27FC236}">
                <a16:creationId xmlns:a16="http://schemas.microsoft.com/office/drawing/2014/main" id="{FE66946E-B634-4666-B902-12092364C4E4}"/>
              </a:ext>
            </a:extLst>
          </p:cNvPr>
          <p:cNvSpPr/>
          <p:nvPr/>
        </p:nvSpPr>
        <p:spPr bwMode="auto">
          <a:xfrm>
            <a:off x="4304928" y="3255606"/>
            <a:ext cx="864096" cy="288000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ja-JP" altLang="en-US" sz="800" dirty="0">
                <a:ea typeface="ＭＳ Ｐゴシック" pitchFamily="50" charset="-128"/>
              </a:rPr>
              <a:t>注文書情報</a:t>
            </a:r>
          </a:p>
        </p:txBody>
      </p:sp>
      <p:sp>
        <p:nvSpPr>
          <p:cNvPr id="46" name="円柱 45">
            <a:extLst>
              <a:ext uri="{FF2B5EF4-FFF2-40B4-BE49-F238E27FC236}">
                <a16:creationId xmlns:a16="http://schemas.microsoft.com/office/drawing/2014/main" id="{0A66AE0B-AE6C-45B8-8915-CDCAE6BC420C}"/>
              </a:ext>
            </a:extLst>
          </p:cNvPr>
          <p:cNvSpPr/>
          <p:nvPr/>
        </p:nvSpPr>
        <p:spPr bwMode="auto">
          <a:xfrm>
            <a:off x="4304928" y="4150542"/>
            <a:ext cx="864096" cy="288000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ja-JP" altLang="en-US" sz="800" dirty="0">
                <a:ea typeface="ＭＳ Ｐゴシック" pitchFamily="50" charset="-128"/>
              </a:rPr>
              <a:t>納品書情報</a:t>
            </a:r>
          </a:p>
        </p:txBody>
      </p:sp>
      <p:sp>
        <p:nvSpPr>
          <p:cNvPr id="52" name="円柱 51">
            <a:extLst>
              <a:ext uri="{FF2B5EF4-FFF2-40B4-BE49-F238E27FC236}">
                <a16:creationId xmlns:a16="http://schemas.microsoft.com/office/drawing/2014/main" id="{D7F31E46-8172-4130-A720-40941CD80C56}"/>
              </a:ext>
            </a:extLst>
          </p:cNvPr>
          <p:cNvSpPr/>
          <p:nvPr/>
        </p:nvSpPr>
        <p:spPr bwMode="auto">
          <a:xfrm>
            <a:off x="4304928" y="5014638"/>
            <a:ext cx="864096" cy="288000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ja-JP" altLang="en-US" sz="800" dirty="0">
                <a:ea typeface="ＭＳ Ｐゴシック" pitchFamily="50" charset="-128"/>
              </a:rPr>
              <a:t>請求書情報</a:t>
            </a:r>
          </a:p>
        </p:txBody>
      </p:sp>
      <p:sp>
        <p:nvSpPr>
          <p:cNvPr id="54" name="円柱 53">
            <a:extLst>
              <a:ext uri="{FF2B5EF4-FFF2-40B4-BE49-F238E27FC236}">
                <a16:creationId xmlns:a16="http://schemas.microsoft.com/office/drawing/2014/main" id="{A91D2A4B-31C0-487E-AFA0-09CB6389145F}"/>
              </a:ext>
            </a:extLst>
          </p:cNvPr>
          <p:cNvSpPr/>
          <p:nvPr/>
        </p:nvSpPr>
        <p:spPr bwMode="auto">
          <a:xfrm>
            <a:off x="3438025" y="1493606"/>
            <a:ext cx="864096" cy="288000"/>
          </a:xfrm>
          <a:prstGeom prst="can">
            <a:avLst/>
          </a:prstGeom>
          <a:solidFill>
            <a:schemeClr val="accent2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ja-JP" altLang="en-US" sz="800" dirty="0">
                <a:ea typeface="ＭＳ Ｐゴシック" pitchFamily="50" charset="-128"/>
              </a:rPr>
              <a:t>商品・在庫情報</a:t>
            </a:r>
          </a:p>
        </p:txBody>
      </p:sp>
      <p:sp>
        <p:nvSpPr>
          <p:cNvPr id="55" name="円柱 54">
            <a:extLst>
              <a:ext uri="{FF2B5EF4-FFF2-40B4-BE49-F238E27FC236}">
                <a16:creationId xmlns:a16="http://schemas.microsoft.com/office/drawing/2014/main" id="{26A6AA73-A141-446C-88C5-6A34BC093F4F}"/>
              </a:ext>
            </a:extLst>
          </p:cNvPr>
          <p:cNvSpPr/>
          <p:nvPr/>
        </p:nvSpPr>
        <p:spPr bwMode="auto">
          <a:xfrm>
            <a:off x="4350157" y="1493606"/>
            <a:ext cx="864096" cy="288000"/>
          </a:xfrm>
          <a:prstGeom prst="can">
            <a:avLst/>
          </a:prstGeom>
          <a:solidFill>
            <a:schemeClr val="accent2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ja-JP" altLang="en-US" sz="800" dirty="0">
                <a:ea typeface="ＭＳ Ｐゴシック" pitchFamily="50" charset="-128"/>
              </a:rPr>
              <a:t>発注者情報</a:t>
            </a:r>
          </a:p>
        </p:txBody>
      </p:sp>
      <p:sp>
        <p:nvSpPr>
          <p:cNvPr id="56" name="円柱 55">
            <a:extLst>
              <a:ext uri="{FF2B5EF4-FFF2-40B4-BE49-F238E27FC236}">
                <a16:creationId xmlns:a16="http://schemas.microsoft.com/office/drawing/2014/main" id="{FECCE412-440A-483F-831A-6373188B3429}"/>
              </a:ext>
            </a:extLst>
          </p:cNvPr>
          <p:cNvSpPr/>
          <p:nvPr/>
        </p:nvSpPr>
        <p:spPr bwMode="auto">
          <a:xfrm>
            <a:off x="5262289" y="1493606"/>
            <a:ext cx="864096" cy="288000"/>
          </a:xfrm>
          <a:prstGeom prst="can">
            <a:avLst/>
          </a:prstGeom>
          <a:solidFill>
            <a:schemeClr val="accent2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ja-JP" altLang="en-US" sz="800" dirty="0">
                <a:ea typeface="ＭＳ Ｐゴシック" pitchFamily="50" charset="-128"/>
              </a:rPr>
              <a:t>受注者情報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D021660-F158-41E1-B65F-B394FC04D9F9}"/>
              </a:ext>
            </a:extLst>
          </p:cNvPr>
          <p:cNvGrpSpPr/>
          <p:nvPr/>
        </p:nvGrpSpPr>
        <p:grpSpPr>
          <a:xfrm>
            <a:off x="1280592" y="1619980"/>
            <a:ext cx="6984776" cy="3443075"/>
            <a:chOff x="1280592" y="1585584"/>
            <a:chExt cx="6984776" cy="4723736"/>
          </a:xfrm>
        </p:grpSpPr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0B23B9F4-68F8-46A7-BD8D-BB71A4936D5F}"/>
                </a:ext>
              </a:extLst>
            </p:cNvPr>
            <p:cNvSpPr/>
            <p:nvPr/>
          </p:nvSpPr>
          <p:spPr bwMode="auto">
            <a:xfrm>
              <a:off x="1280592" y="1585584"/>
              <a:ext cx="2016000" cy="4723736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C2F2674F-2448-4182-B296-A9A1BA114C07}"/>
                </a:ext>
              </a:extLst>
            </p:cNvPr>
            <p:cNvSpPr/>
            <p:nvPr/>
          </p:nvSpPr>
          <p:spPr bwMode="auto">
            <a:xfrm>
              <a:off x="6249145" y="1585584"/>
              <a:ext cx="2016223" cy="4723736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</p:grpSp>
      <p:cxnSp>
        <p:nvCxnSpPr>
          <p:cNvPr id="64" name="コネクタ: カギ線 63">
            <a:extLst>
              <a:ext uri="{FF2B5EF4-FFF2-40B4-BE49-F238E27FC236}">
                <a16:creationId xmlns:a16="http://schemas.microsoft.com/office/drawing/2014/main" id="{905422D6-A905-4717-8E49-32F1C565078C}"/>
              </a:ext>
            </a:extLst>
          </p:cNvPr>
          <p:cNvCxnSpPr>
            <a:cxnSpLocks/>
            <a:stCxn id="44" idx="4"/>
            <a:endCxn id="35" idx="1"/>
          </p:cNvCxnSpPr>
          <p:nvPr/>
        </p:nvCxnSpPr>
        <p:spPr bwMode="auto">
          <a:xfrm flipV="1">
            <a:off x="5169024" y="2796112"/>
            <a:ext cx="1477568" cy="603494"/>
          </a:xfrm>
          <a:prstGeom prst="bentConnector3">
            <a:avLst>
              <a:gd name="adj1" fmla="val 50000"/>
            </a:avLst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7" name="コネクタ: カギ線 66">
            <a:extLst>
              <a:ext uri="{FF2B5EF4-FFF2-40B4-BE49-F238E27FC236}">
                <a16:creationId xmlns:a16="http://schemas.microsoft.com/office/drawing/2014/main" id="{BC53E6AF-EB90-4003-8383-98E550DF11C0}"/>
              </a:ext>
            </a:extLst>
          </p:cNvPr>
          <p:cNvCxnSpPr>
            <a:cxnSpLocks/>
            <a:stCxn id="44" idx="2"/>
            <a:endCxn id="31" idx="0"/>
          </p:cNvCxnSpPr>
          <p:nvPr/>
        </p:nvCxnSpPr>
        <p:spPr bwMode="auto">
          <a:xfrm rot="10800000" flipV="1">
            <a:off x="2288594" y="3399605"/>
            <a:ext cx="2016335" cy="319115"/>
          </a:xfrm>
          <a:prstGeom prst="bentConnector2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8" name="コネクタ: カギ線 107">
            <a:extLst>
              <a:ext uri="{FF2B5EF4-FFF2-40B4-BE49-F238E27FC236}">
                <a16:creationId xmlns:a16="http://schemas.microsoft.com/office/drawing/2014/main" id="{5A83DEF2-5C16-4BAF-9C45-67F65E0DB77C}"/>
              </a:ext>
            </a:extLst>
          </p:cNvPr>
          <p:cNvCxnSpPr>
            <a:cxnSpLocks/>
            <a:stCxn id="36" idx="1"/>
            <a:endCxn id="46" idx="4"/>
          </p:cNvCxnSpPr>
          <p:nvPr/>
        </p:nvCxnSpPr>
        <p:spPr bwMode="auto">
          <a:xfrm rot="10800000" flipV="1">
            <a:off x="5169024" y="4096372"/>
            <a:ext cx="1477568" cy="198170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/>
          </a:ln>
          <a:effectLst/>
        </p:spPr>
      </p:cxnSp>
      <p:cxnSp>
        <p:nvCxnSpPr>
          <p:cNvPr id="111" name="コネクタ: カギ線 110">
            <a:extLst>
              <a:ext uri="{FF2B5EF4-FFF2-40B4-BE49-F238E27FC236}">
                <a16:creationId xmlns:a16="http://schemas.microsoft.com/office/drawing/2014/main" id="{B28AE6AE-7F16-4FA5-9824-8A3EE9DC7F5C}"/>
              </a:ext>
            </a:extLst>
          </p:cNvPr>
          <p:cNvCxnSpPr>
            <a:cxnSpLocks/>
            <a:stCxn id="29" idx="2"/>
            <a:endCxn id="44" idx="1"/>
          </p:cNvCxnSpPr>
          <p:nvPr/>
        </p:nvCxnSpPr>
        <p:spPr bwMode="auto">
          <a:xfrm rot="16200000" flipH="1">
            <a:off x="3255838" y="1774468"/>
            <a:ext cx="513892" cy="2448383"/>
          </a:xfrm>
          <a:prstGeom prst="bentConnector3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7" name="コネクタ: カギ線 116">
            <a:extLst>
              <a:ext uri="{FF2B5EF4-FFF2-40B4-BE49-F238E27FC236}">
                <a16:creationId xmlns:a16="http://schemas.microsoft.com/office/drawing/2014/main" id="{E19414FA-224D-45D2-9B02-23FE5E731377}"/>
              </a:ext>
            </a:extLst>
          </p:cNvPr>
          <p:cNvCxnSpPr>
            <a:cxnSpLocks/>
            <a:stCxn id="32" idx="3"/>
            <a:endCxn id="52" idx="1"/>
          </p:cNvCxnSpPr>
          <p:nvPr/>
        </p:nvCxnSpPr>
        <p:spPr bwMode="auto">
          <a:xfrm>
            <a:off x="2899257" y="4735639"/>
            <a:ext cx="1837719" cy="278999"/>
          </a:xfrm>
          <a:prstGeom prst="bentConnector2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0" name="コネクタ: カギ線 119">
            <a:extLst>
              <a:ext uri="{FF2B5EF4-FFF2-40B4-BE49-F238E27FC236}">
                <a16:creationId xmlns:a16="http://schemas.microsoft.com/office/drawing/2014/main" id="{101099AC-3ACA-47B0-9EF1-61E75474058E}"/>
              </a:ext>
            </a:extLst>
          </p:cNvPr>
          <p:cNvCxnSpPr>
            <a:cxnSpLocks/>
            <a:endCxn id="52" idx="4"/>
          </p:cNvCxnSpPr>
          <p:nvPr/>
        </p:nvCxnSpPr>
        <p:spPr bwMode="auto">
          <a:xfrm rot="10800000" flipV="1">
            <a:off x="5169025" y="4823552"/>
            <a:ext cx="1477567" cy="335085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/>
          </a:ln>
          <a:effectLst/>
        </p:spPr>
      </p:cxnSp>
      <p:cxnSp>
        <p:nvCxnSpPr>
          <p:cNvPr id="131" name="コネクタ: カギ線 130">
            <a:extLst>
              <a:ext uri="{FF2B5EF4-FFF2-40B4-BE49-F238E27FC236}">
                <a16:creationId xmlns:a16="http://schemas.microsoft.com/office/drawing/2014/main" id="{3822A164-919D-49B2-8FDD-F6E797FBD870}"/>
              </a:ext>
            </a:extLst>
          </p:cNvPr>
          <p:cNvCxnSpPr>
            <a:cxnSpLocks/>
            <a:stCxn id="52" idx="3"/>
            <a:endCxn id="37" idx="0"/>
          </p:cNvCxnSpPr>
          <p:nvPr/>
        </p:nvCxnSpPr>
        <p:spPr bwMode="auto">
          <a:xfrm rot="16200000" flipH="1">
            <a:off x="5850869" y="4188745"/>
            <a:ext cx="292494" cy="2520280"/>
          </a:xfrm>
          <a:prstGeom prst="bentConnector3">
            <a:avLst>
              <a:gd name="adj1" fmla="val 50000"/>
            </a:avLst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0" name="コネクタ: カギ線 139">
            <a:extLst>
              <a:ext uri="{FF2B5EF4-FFF2-40B4-BE49-F238E27FC236}">
                <a16:creationId xmlns:a16="http://schemas.microsoft.com/office/drawing/2014/main" id="{12DB2E71-64C7-4C41-AF6F-85754B6C31F0}"/>
              </a:ext>
            </a:extLst>
          </p:cNvPr>
          <p:cNvCxnSpPr>
            <a:cxnSpLocks/>
            <a:stCxn id="46" idx="2"/>
            <a:endCxn id="32" idx="0"/>
          </p:cNvCxnSpPr>
          <p:nvPr/>
        </p:nvCxnSpPr>
        <p:spPr bwMode="auto">
          <a:xfrm rot="10800000" flipV="1">
            <a:off x="2288594" y="4294541"/>
            <a:ext cx="2016335" cy="225097"/>
          </a:xfrm>
          <a:prstGeom prst="bentConnector2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3" name="コネクタ: カギ線 142">
            <a:extLst>
              <a:ext uri="{FF2B5EF4-FFF2-40B4-BE49-F238E27FC236}">
                <a16:creationId xmlns:a16="http://schemas.microsoft.com/office/drawing/2014/main" id="{10B4E191-0BD1-40CE-B1C0-E27CC20B87AD}"/>
              </a:ext>
            </a:extLst>
          </p:cNvPr>
          <p:cNvCxnSpPr>
            <a:cxnSpLocks/>
            <a:stCxn id="52" idx="2"/>
            <a:endCxn id="38" idx="0"/>
          </p:cNvCxnSpPr>
          <p:nvPr/>
        </p:nvCxnSpPr>
        <p:spPr bwMode="auto">
          <a:xfrm rot="10800000" flipV="1">
            <a:off x="2288594" y="5158638"/>
            <a:ext cx="2016335" cy="436494"/>
          </a:xfrm>
          <a:prstGeom prst="bentConnector2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7" name="直線矢印コネクタ 146">
            <a:extLst>
              <a:ext uri="{FF2B5EF4-FFF2-40B4-BE49-F238E27FC236}">
                <a16:creationId xmlns:a16="http://schemas.microsoft.com/office/drawing/2014/main" id="{123DF035-51D4-450B-B387-F834F94A079C}"/>
              </a:ext>
            </a:extLst>
          </p:cNvPr>
          <p:cNvCxnSpPr>
            <a:cxnSpLocks/>
            <a:stCxn id="37" idx="1"/>
            <a:endCxn id="38" idx="3"/>
          </p:cNvCxnSpPr>
          <p:nvPr/>
        </p:nvCxnSpPr>
        <p:spPr bwMode="auto">
          <a:xfrm flipH="1" flipV="1">
            <a:off x="2899257" y="5756759"/>
            <a:ext cx="3747334" cy="16162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ysDot"/>
            <a:round/>
            <a:headEnd type="triangle" w="med" len="med"/>
            <a:tailEnd type="none"/>
          </a:ln>
          <a:effectLst/>
        </p:spPr>
      </p:cxnSp>
      <p:cxnSp>
        <p:nvCxnSpPr>
          <p:cNvPr id="187" name="直線矢印コネクタ 186">
            <a:extLst>
              <a:ext uri="{FF2B5EF4-FFF2-40B4-BE49-F238E27FC236}">
                <a16:creationId xmlns:a16="http://schemas.microsoft.com/office/drawing/2014/main" id="{21F268A3-63C4-45CE-BAEA-093AE753F389}"/>
              </a:ext>
            </a:extLst>
          </p:cNvPr>
          <p:cNvCxnSpPr>
            <a:cxnSpLocks/>
            <a:stCxn id="54" idx="3"/>
            <a:endCxn id="29" idx="3"/>
          </p:cNvCxnSpPr>
          <p:nvPr/>
        </p:nvCxnSpPr>
        <p:spPr bwMode="auto">
          <a:xfrm flipH="1">
            <a:off x="2899257" y="1781606"/>
            <a:ext cx="970816" cy="798482"/>
          </a:xfrm>
          <a:prstGeom prst="straightConnector1">
            <a:avLst/>
          </a:prstGeom>
          <a:noFill/>
          <a:ln w="3175" cap="flat" cmpd="sng" algn="ctr">
            <a:solidFill>
              <a:schemeClr val="tx1"/>
            </a:solidFill>
            <a:prstDash val="sysDot"/>
            <a:round/>
            <a:headEnd type="none" w="med" len="med"/>
            <a:tailEnd type="triangle"/>
          </a:ln>
          <a:effectLst/>
        </p:spPr>
      </p:cxnSp>
      <p:cxnSp>
        <p:nvCxnSpPr>
          <p:cNvPr id="193" name="直線矢印コネクタ 192">
            <a:extLst>
              <a:ext uri="{FF2B5EF4-FFF2-40B4-BE49-F238E27FC236}">
                <a16:creationId xmlns:a16="http://schemas.microsoft.com/office/drawing/2014/main" id="{7CFB0F53-C694-414E-8618-89F9E7587964}"/>
              </a:ext>
            </a:extLst>
          </p:cNvPr>
          <p:cNvCxnSpPr>
            <a:cxnSpLocks/>
            <a:stCxn id="55" idx="3"/>
            <a:endCxn id="29" idx="3"/>
          </p:cNvCxnSpPr>
          <p:nvPr/>
        </p:nvCxnSpPr>
        <p:spPr bwMode="auto">
          <a:xfrm flipH="1">
            <a:off x="2899257" y="1781606"/>
            <a:ext cx="1882948" cy="798482"/>
          </a:xfrm>
          <a:prstGeom prst="straightConnector1">
            <a:avLst/>
          </a:prstGeom>
          <a:noFill/>
          <a:ln w="3175" cap="flat" cmpd="sng" algn="ctr">
            <a:solidFill>
              <a:schemeClr val="tx1"/>
            </a:solidFill>
            <a:prstDash val="sysDot"/>
            <a:round/>
            <a:headEnd type="none" w="med" len="med"/>
            <a:tailEnd type="triangle"/>
          </a:ln>
          <a:effectLst/>
        </p:spPr>
      </p:cxnSp>
      <p:cxnSp>
        <p:nvCxnSpPr>
          <p:cNvPr id="196" name="直線矢印コネクタ 195">
            <a:extLst>
              <a:ext uri="{FF2B5EF4-FFF2-40B4-BE49-F238E27FC236}">
                <a16:creationId xmlns:a16="http://schemas.microsoft.com/office/drawing/2014/main" id="{7F078B9D-5AD9-4E41-94B8-3D7DB44C3FE7}"/>
              </a:ext>
            </a:extLst>
          </p:cNvPr>
          <p:cNvCxnSpPr>
            <a:cxnSpLocks/>
            <a:stCxn id="56" idx="3"/>
            <a:endCxn id="29" idx="3"/>
          </p:cNvCxnSpPr>
          <p:nvPr/>
        </p:nvCxnSpPr>
        <p:spPr bwMode="auto">
          <a:xfrm flipH="1">
            <a:off x="2899257" y="1781606"/>
            <a:ext cx="2795080" cy="798482"/>
          </a:xfrm>
          <a:prstGeom prst="straightConnector1">
            <a:avLst/>
          </a:prstGeom>
          <a:noFill/>
          <a:ln w="3175" cap="flat" cmpd="sng" algn="ctr">
            <a:solidFill>
              <a:schemeClr val="tx1"/>
            </a:solidFill>
            <a:prstDash val="sysDot"/>
            <a:round/>
            <a:headEnd type="none" w="med" len="med"/>
            <a:tailEnd type="triangle"/>
          </a:ln>
          <a:effectLst/>
        </p:spPr>
      </p:cxn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68864B91-68EF-42E8-A742-F21E74D34BDD}"/>
              </a:ext>
            </a:extLst>
          </p:cNvPr>
          <p:cNvSpPr/>
          <p:nvPr/>
        </p:nvSpPr>
        <p:spPr bwMode="auto">
          <a:xfrm>
            <a:off x="6646591" y="4661926"/>
            <a:ext cx="1221329" cy="32325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請求（仕入明細受領）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cxnSp>
        <p:nvCxnSpPr>
          <p:cNvPr id="59" name="コネクタ: カギ線 58">
            <a:extLst>
              <a:ext uri="{FF2B5EF4-FFF2-40B4-BE49-F238E27FC236}">
                <a16:creationId xmlns:a16="http://schemas.microsoft.com/office/drawing/2014/main" id="{A7A686FE-C173-4663-9888-43D6A8AFA631}"/>
              </a:ext>
            </a:extLst>
          </p:cNvPr>
          <p:cNvCxnSpPr>
            <a:cxnSpLocks/>
            <a:stCxn id="31" idx="3"/>
            <a:endCxn id="46" idx="1"/>
          </p:cNvCxnSpPr>
          <p:nvPr/>
        </p:nvCxnSpPr>
        <p:spPr bwMode="auto">
          <a:xfrm>
            <a:off x="2899257" y="3880348"/>
            <a:ext cx="1837719" cy="270194"/>
          </a:xfrm>
          <a:prstGeom prst="bentConnector2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D2E2D842-8745-4A5C-8DCD-640352EF19C5}"/>
              </a:ext>
            </a:extLst>
          </p:cNvPr>
          <p:cNvSpPr txBox="1"/>
          <p:nvPr/>
        </p:nvSpPr>
        <p:spPr>
          <a:xfrm>
            <a:off x="1779129" y="1340768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/>
              <a:t>発注機能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9B0DB1CE-83D2-4741-A764-474B6BEE4CC6}"/>
              </a:ext>
            </a:extLst>
          </p:cNvPr>
          <p:cNvSpPr txBox="1"/>
          <p:nvPr/>
        </p:nvSpPr>
        <p:spPr>
          <a:xfrm>
            <a:off x="6753200" y="1340768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/>
              <a:t>受注</a:t>
            </a:r>
            <a:r>
              <a:rPr kumimoji="1" lang="ja-JP" altLang="en-US" sz="1400" dirty="0"/>
              <a:t>機能</a:t>
            </a:r>
          </a:p>
        </p:txBody>
      </p:sp>
      <p:pic>
        <p:nvPicPr>
          <p:cNvPr id="43" name="図 42">
            <a:extLst>
              <a:ext uri="{FF2B5EF4-FFF2-40B4-BE49-F238E27FC236}">
                <a16:creationId xmlns:a16="http://schemas.microsoft.com/office/drawing/2014/main" id="{58A98341-74C2-481A-B1B3-2E023B793B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1138" y="4435688"/>
            <a:ext cx="658286" cy="658286"/>
          </a:xfrm>
          <a:prstGeom prst="rect">
            <a:avLst/>
          </a:prstGeom>
        </p:spPr>
      </p:pic>
      <p:pic>
        <p:nvPicPr>
          <p:cNvPr id="45" name="図 44">
            <a:extLst>
              <a:ext uri="{FF2B5EF4-FFF2-40B4-BE49-F238E27FC236}">
                <a16:creationId xmlns:a16="http://schemas.microsoft.com/office/drawing/2014/main" id="{960F9CB4-D126-4EC0-B053-8989967EBD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17780" y="4435688"/>
            <a:ext cx="658286" cy="658286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DC35F43-6566-4F87-BC43-F447744C97E0}"/>
              </a:ext>
            </a:extLst>
          </p:cNvPr>
          <p:cNvSpPr txBox="1"/>
          <p:nvPr/>
        </p:nvSpPr>
        <p:spPr>
          <a:xfrm>
            <a:off x="7997886" y="5209381"/>
            <a:ext cx="15953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受注側の入力作業が不要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4E5BDCE-38A5-47EC-A26A-757B1C7BF3E7}"/>
              </a:ext>
            </a:extLst>
          </p:cNvPr>
          <p:cNvSpPr txBox="1"/>
          <p:nvPr/>
        </p:nvSpPr>
        <p:spPr>
          <a:xfrm>
            <a:off x="1105345" y="5991091"/>
            <a:ext cx="39837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注） 仕入明細書： 発注者から受注者に送付される請求書と同等の文書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46A23AD1-F687-41A6-8B0B-D60AEA631035}"/>
              </a:ext>
            </a:extLst>
          </p:cNvPr>
          <p:cNvSpPr/>
          <p:nvPr/>
        </p:nvSpPr>
        <p:spPr bwMode="auto">
          <a:xfrm>
            <a:off x="488504" y="1267731"/>
            <a:ext cx="8568952" cy="4969582"/>
          </a:xfrm>
          <a:prstGeom prst="rect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326629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C2F2674F-2448-4182-B296-A9A1BA114C07}"/>
              </a:ext>
            </a:extLst>
          </p:cNvPr>
          <p:cNvSpPr/>
          <p:nvPr/>
        </p:nvSpPr>
        <p:spPr bwMode="auto">
          <a:xfrm>
            <a:off x="7341575" y="1483812"/>
            <a:ext cx="2075920" cy="3949712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D4CC8FBD-5E7C-4717-856A-6EC56239E968}"/>
              </a:ext>
            </a:extLst>
          </p:cNvPr>
          <p:cNvSpPr txBox="1"/>
          <p:nvPr/>
        </p:nvSpPr>
        <p:spPr>
          <a:xfrm>
            <a:off x="7168574" y="3727930"/>
            <a:ext cx="904415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900" b="1" dirty="0"/>
              <a:t>納品メッセージ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25465F49-E621-49CD-B39E-8A83B060B846}"/>
              </a:ext>
            </a:extLst>
          </p:cNvPr>
          <p:cNvSpPr txBox="1"/>
          <p:nvPr/>
        </p:nvSpPr>
        <p:spPr>
          <a:xfrm>
            <a:off x="7168574" y="4574271"/>
            <a:ext cx="1481496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ja-JP" altLang="en-US" sz="900" b="1" dirty="0"/>
              <a:t>請求（仕入明細）</a:t>
            </a:r>
            <a:r>
              <a:rPr kumimoji="1" lang="ja-JP" altLang="en-US" sz="900" b="1" dirty="0"/>
              <a:t>メッセージ</a:t>
            </a: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FA6D9D92-6E7B-4C6F-810A-75DA4B020FE3}"/>
              </a:ext>
            </a:extLst>
          </p:cNvPr>
          <p:cNvSpPr txBox="1"/>
          <p:nvPr/>
        </p:nvSpPr>
        <p:spPr>
          <a:xfrm>
            <a:off x="7168574" y="2414137"/>
            <a:ext cx="904415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900" b="1" dirty="0"/>
              <a:t>注文メッセージ</a:t>
            </a: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6CF745BD-CD41-4B7A-85CA-A1EADDA69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/>
              <a:t>WebEDI</a:t>
            </a:r>
            <a:r>
              <a:rPr lang="ja-JP" altLang="en-US" dirty="0"/>
              <a:t>連携（６）　仕入明細書方式</a:t>
            </a:r>
          </a:p>
        </p:txBody>
      </p:sp>
      <p:sp>
        <p:nvSpPr>
          <p:cNvPr id="30" name="コンテンツ プレースホルダー 29">
            <a:extLst>
              <a:ext uri="{FF2B5EF4-FFF2-40B4-BE49-F238E27FC236}">
                <a16:creationId xmlns:a16="http://schemas.microsoft.com/office/drawing/2014/main" id="{38A9E2F2-1287-4738-A01F-37F3F657C7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914400"/>
            <a:ext cx="8839200" cy="435149"/>
          </a:xfrm>
        </p:spPr>
        <p:txBody>
          <a:bodyPr/>
          <a:lstStyle/>
          <a:p>
            <a:pPr algn="l"/>
            <a:r>
              <a:rPr lang="en-US" altLang="ja-JP" dirty="0" err="1"/>
              <a:t>WebEDI</a:t>
            </a:r>
            <a:r>
              <a:rPr lang="ja-JP" altLang="en-US" dirty="0"/>
              <a:t>とインターネット</a:t>
            </a:r>
            <a:r>
              <a:rPr lang="en-US" altLang="ja-JP" dirty="0"/>
              <a:t>EDI</a:t>
            </a:r>
            <a:r>
              <a:rPr lang="ja-JP" altLang="en-US" dirty="0"/>
              <a:t>サービスプロバイダを</a:t>
            </a:r>
            <a:r>
              <a:rPr lang="en-US" altLang="ja-JP" dirty="0"/>
              <a:t>EDI</a:t>
            </a:r>
            <a:r>
              <a:rPr lang="ja-JP" altLang="en-US" dirty="0"/>
              <a:t>メッセージ受領機能で連携させる。</a:t>
            </a:r>
            <a:endParaRPr lang="en-US" altLang="ja-JP" dirty="0"/>
          </a:p>
          <a:p>
            <a:pPr algn="l"/>
            <a:endParaRPr lang="en-US" altLang="ja-JP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119BF7B-B6D2-495E-8E08-1CC2370090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7653A04-663E-4ADD-AEEF-097D448716F2}" type="slidenum">
              <a:rPr lang="en-US" altLang="ja-JP" smtClean="0"/>
              <a:pPr>
                <a:defRPr/>
              </a:pPr>
              <a:t>15</a:t>
            </a:fld>
            <a:endParaRPr lang="en-US" altLang="ja-JP"/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60774D82-BA8A-4F5E-A294-48975DFB9CBB}"/>
              </a:ext>
            </a:extLst>
          </p:cNvPr>
          <p:cNvSpPr/>
          <p:nvPr/>
        </p:nvSpPr>
        <p:spPr bwMode="auto">
          <a:xfrm>
            <a:off x="4808984" y="4638111"/>
            <a:ext cx="1221329" cy="32325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請求（仕入明細受領）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85E8BF29-7075-4297-9B36-230296D7C074}"/>
              </a:ext>
            </a:extLst>
          </p:cNvPr>
          <p:cNvSpPr/>
          <p:nvPr/>
        </p:nvSpPr>
        <p:spPr bwMode="auto">
          <a:xfrm>
            <a:off x="4808985" y="2489039"/>
            <a:ext cx="1221329" cy="32325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注文（注文受領）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1A0A81E7-3D8B-429D-A5BD-77DBA7766F45}"/>
              </a:ext>
            </a:extLst>
          </p:cNvPr>
          <p:cNvSpPr/>
          <p:nvPr/>
        </p:nvSpPr>
        <p:spPr bwMode="auto">
          <a:xfrm>
            <a:off x="4808985" y="3789299"/>
            <a:ext cx="1221329" cy="32325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納品（納品書印刷）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55580C10-BEB1-4404-BFE5-208DBC4234B3}"/>
              </a:ext>
            </a:extLst>
          </p:cNvPr>
          <p:cNvSpPr/>
          <p:nvPr/>
        </p:nvSpPr>
        <p:spPr bwMode="auto">
          <a:xfrm>
            <a:off x="7096566" y="5881734"/>
            <a:ext cx="1221329" cy="355578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ja-JP" altLang="en-US" sz="1000" b="1" dirty="0">
                <a:ea typeface="ＭＳ Ｐゴシック" pitchFamily="50" charset="-128"/>
              </a:rPr>
              <a:t>入金消込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FE2817C9-52EB-44F0-B613-74BE581A8AB3}"/>
              </a:ext>
            </a:extLst>
          </p:cNvPr>
          <p:cNvSpPr/>
          <p:nvPr/>
        </p:nvSpPr>
        <p:spPr bwMode="auto">
          <a:xfrm>
            <a:off x="2216696" y="2273015"/>
            <a:ext cx="1221329" cy="32325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b="1" dirty="0">
                <a:ea typeface="ＭＳ Ｐゴシック" pitchFamily="50" charset="-128"/>
              </a:rPr>
              <a:t>注文（注文依頼（確定））</a:t>
            </a:r>
            <a:endParaRPr lang="en-US" altLang="ja-JP" sz="900" b="1" dirty="0">
              <a:ea typeface="ＭＳ Ｐゴシック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F9F996C3-FB3E-484C-AA24-0B9D6FEE4B7B}"/>
              </a:ext>
            </a:extLst>
          </p:cNvPr>
          <p:cNvSpPr/>
          <p:nvPr/>
        </p:nvSpPr>
        <p:spPr bwMode="auto">
          <a:xfrm>
            <a:off x="2216696" y="3573275"/>
            <a:ext cx="1221329" cy="32325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納品（納品書通知）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FE4458A-31B5-4B9B-967F-914E1EDF213A}"/>
              </a:ext>
            </a:extLst>
          </p:cNvPr>
          <p:cNvSpPr/>
          <p:nvPr/>
        </p:nvSpPr>
        <p:spPr bwMode="auto">
          <a:xfrm>
            <a:off x="2216696" y="4419106"/>
            <a:ext cx="1221329" cy="4320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納品（受領・検収）</a:t>
            </a:r>
            <a:endParaRPr lang="en-US" altLang="ja-JP" sz="1000" b="1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請求（仕入明細）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C0701755-16B5-4BC2-95EF-4C28197EBCED}"/>
              </a:ext>
            </a:extLst>
          </p:cNvPr>
          <p:cNvSpPr/>
          <p:nvPr/>
        </p:nvSpPr>
        <p:spPr bwMode="auto">
          <a:xfrm>
            <a:off x="2216696" y="5881734"/>
            <a:ext cx="1221329" cy="32325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支払処理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2614E88F-DE45-44CC-AD77-E6DFECEE8647}"/>
              </a:ext>
            </a:extLst>
          </p:cNvPr>
          <p:cNvGrpSpPr/>
          <p:nvPr/>
        </p:nvGrpSpPr>
        <p:grpSpPr>
          <a:xfrm>
            <a:off x="992560" y="2009738"/>
            <a:ext cx="864096" cy="1059222"/>
            <a:chOff x="1262911" y="1772816"/>
            <a:chExt cx="864096" cy="1059222"/>
          </a:xfrm>
        </p:grpSpPr>
        <p:sp>
          <p:nvSpPr>
            <p:cNvPr id="11" name="円柱 10">
              <a:extLst>
                <a:ext uri="{FF2B5EF4-FFF2-40B4-BE49-F238E27FC236}">
                  <a16:creationId xmlns:a16="http://schemas.microsoft.com/office/drawing/2014/main" id="{0368D96E-179F-4FE1-B49B-D1657498A9A3}"/>
                </a:ext>
              </a:extLst>
            </p:cNvPr>
            <p:cNvSpPr/>
            <p:nvPr/>
          </p:nvSpPr>
          <p:spPr bwMode="auto">
            <a:xfrm>
              <a:off x="1262911" y="1772816"/>
              <a:ext cx="864096" cy="288000"/>
            </a:xfrm>
            <a:prstGeom prst="can">
              <a:avLst/>
            </a:prstGeom>
            <a:solidFill>
              <a:schemeClr val="accent2">
                <a:lumMod val="20000"/>
                <a:lumOff val="80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ja-JP" altLang="en-US" sz="800" dirty="0">
                  <a:ea typeface="ＭＳ Ｐゴシック" pitchFamily="50" charset="-128"/>
                </a:rPr>
                <a:t>商品・在庫情報</a:t>
              </a:r>
            </a:p>
          </p:txBody>
        </p:sp>
        <p:sp>
          <p:nvSpPr>
            <p:cNvPr id="39" name="円柱 38">
              <a:extLst>
                <a:ext uri="{FF2B5EF4-FFF2-40B4-BE49-F238E27FC236}">
                  <a16:creationId xmlns:a16="http://schemas.microsoft.com/office/drawing/2014/main" id="{47F1D487-BA9B-451B-9480-533BF8B639CC}"/>
                </a:ext>
              </a:extLst>
            </p:cNvPr>
            <p:cNvSpPr/>
            <p:nvPr/>
          </p:nvSpPr>
          <p:spPr bwMode="auto">
            <a:xfrm>
              <a:off x="1262911" y="2182447"/>
              <a:ext cx="864096" cy="288000"/>
            </a:xfrm>
            <a:prstGeom prst="can">
              <a:avLst/>
            </a:prstGeom>
            <a:solidFill>
              <a:schemeClr val="accent2">
                <a:lumMod val="20000"/>
                <a:lumOff val="80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ja-JP" altLang="en-US" sz="800" dirty="0">
                  <a:ea typeface="ＭＳ Ｐゴシック" pitchFamily="50" charset="-128"/>
                </a:rPr>
                <a:t>発注者情報</a:t>
              </a:r>
            </a:p>
          </p:txBody>
        </p:sp>
        <p:sp>
          <p:nvSpPr>
            <p:cNvPr id="40" name="円柱 39">
              <a:extLst>
                <a:ext uri="{FF2B5EF4-FFF2-40B4-BE49-F238E27FC236}">
                  <a16:creationId xmlns:a16="http://schemas.microsoft.com/office/drawing/2014/main" id="{E24495C3-7894-49B5-97F1-AA779FE3FD76}"/>
                </a:ext>
              </a:extLst>
            </p:cNvPr>
            <p:cNvSpPr/>
            <p:nvPr/>
          </p:nvSpPr>
          <p:spPr bwMode="auto">
            <a:xfrm>
              <a:off x="1262911" y="2544038"/>
              <a:ext cx="864096" cy="288000"/>
            </a:xfrm>
            <a:prstGeom prst="can">
              <a:avLst/>
            </a:prstGeom>
            <a:solidFill>
              <a:schemeClr val="accent2">
                <a:lumMod val="20000"/>
                <a:lumOff val="80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ja-JP" altLang="en-US" sz="800" dirty="0">
                  <a:ea typeface="ＭＳ Ｐゴシック" pitchFamily="50" charset="-128"/>
                </a:rPr>
                <a:t>受注者情報</a:t>
              </a:r>
            </a:p>
          </p:txBody>
        </p:sp>
      </p:grpSp>
      <p:sp>
        <p:nvSpPr>
          <p:cNvPr id="44" name="円柱 43">
            <a:extLst>
              <a:ext uri="{FF2B5EF4-FFF2-40B4-BE49-F238E27FC236}">
                <a16:creationId xmlns:a16="http://schemas.microsoft.com/office/drawing/2014/main" id="{FE66946E-B634-4666-B902-12092364C4E4}"/>
              </a:ext>
            </a:extLst>
          </p:cNvPr>
          <p:cNvSpPr/>
          <p:nvPr/>
        </p:nvSpPr>
        <p:spPr bwMode="auto">
          <a:xfrm>
            <a:off x="3656856" y="3110160"/>
            <a:ext cx="864096" cy="288000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ja-JP" altLang="en-US" sz="800" dirty="0">
                <a:ea typeface="ＭＳ Ｐゴシック" pitchFamily="50" charset="-128"/>
              </a:rPr>
              <a:t>注文書情報</a:t>
            </a:r>
          </a:p>
        </p:txBody>
      </p:sp>
      <p:sp>
        <p:nvSpPr>
          <p:cNvPr id="46" name="円柱 45">
            <a:extLst>
              <a:ext uri="{FF2B5EF4-FFF2-40B4-BE49-F238E27FC236}">
                <a16:creationId xmlns:a16="http://schemas.microsoft.com/office/drawing/2014/main" id="{0A66AE0B-AE6C-45B8-8915-CDCAE6BC420C}"/>
              </a:ext>
            </a:extLst>
          </p:cNvPr>
          <p:cNvSpPr/>
          <p:nvPr/>
        </p:nvSpPr>
        <p:spPr bwMode="auto">
          <a:xfrm>
            <a:off x="3656856" y="4005096"/>
            <a:ext cx="864096" cy="288000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ja-JP" altLang="en-US" sz="800" dirty="0">
                <a:ea typeface="ＭＳ Ｐゴシック" pitchFamily="50" charset="-128"/>
              </a:rPr>
              <a:t>納品書情報</a:t>
            </a:r>
          </a:p>
        </p:txBody>
      </p:sp>
      <p:sp>
        <p:nvSpPr>
          <p:cNvPr id="52" name="円柱 51">
            <a:extLst>
              <a:ext uri="{FF2B5EF4-FFF2-40B4-BE49-F238E27FC236}">
                <a16:creationId xmlns:a16="http://schemas.microsoft.com/office/drawing/2014/main" id="{D7F31E46-8172-4130-A720-40941CD80C56}"/>
              </a:ext>
            </a:extLst>
          </p:cNvPr>
          <p:cNvSpPr/>
          <p:nvPr/>
        </p:nvSpPr>
        <p:spPr bwMode="auto">
          <a:xfrm>
            <a:off x="3656856" y="4869192"/>
            <a:ext cx="864096" cy="288000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ja-JP" altLang="en-US" sz="800" dirty="0">
                <a:ea typeface="ＭＳ Ｐゴシック" pitchFamily="50" charset="-128"/>
              </a:rPr>
              <a:t>請求書情報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0B23B9F4-68F8-46A7-BD8D-BB71A4936D5F}"/>
              </a:ext>
            </a:extLst>
          </p:cNvPr>
          <p:cNvSpPr/>
          <p:nvPr/>
        </p:nvSpPr>
        <p:spPr bwMode="auto">
          <a:xfrm>
            <a:off x="848543" y="1483812"/>
            <a:ext cx="5400601" cy="3949712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60" name="円柱 59">
            <a:extLst>
              <a:ext uri="{FF2B5EF4-FFF2-40B4-BE49-F238E27FC236}">
                <a16:creationId xmlns:a16="http://schemas.microsoft.com/office/drawing/2014/main" id="{51A1CDB5-4BBA-4C78-A176-BF96948825E7}"/>
              </a:ext>
            </a:extLst>
          </p:cNvPr>
          <p:cNvSpPr/>
          <p:nvPr/>
        </p:nvSpPr>
        <p:spPr bwMode="auto">
          <a:xfrm>
            <a:off x="7885847" y="3326184"/>
            <a:ext cx="864096" cy="288000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ja-JP" altLang="en-US" sz="800" dirty="0">
                <a:ea typeface="ＭＳ Ｐゴシック" pitchFamily="50" charset="-128"/>
              </a:rPr>
              <a:t>注文書情報</a:t>
            </a:r>
          </a:p>
        </p:txBody>
      </p:sp>
      <p:sp>
        <p:nvSpPr>
          <p:cNvPr id="61" name="円柱 60">
            <a:extLst>
              <a:ext uri="{FF2B5EF4-FFF2-40B4-BE49-F238E27FC236}">
                <a16:creationId xmlns:a16="http://schemas.microsoft.com/office/drawing/2014/main" id="{D92BA42F-307B-47FA-8052-97D9A0A9F731}"/>
              </a:ext>
            </a:extLst>
          </p:cNvPr>
          <p:cNvSpPr/>
          <p:nvPr/>
        </p:nvSpPr>
        <p:spPr bwMode="auto">
          <a:xfrm>
            <a:off x="7885847" y="4221088"/>
            <a:ext cx="864096" cy="288000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ja-JP" altLang="en-US" sz="800" dirty="0">
                <a:ea typeface="ＭＳ Ｐゴシック" pitchFamily="50" charset="-128"/>
              </a:rPr>
              <a:t>納品書情報</a:t>
            </a:r>
          </a:p>
        </p:txBody>
      </p:sp>
      <p:sp>
        <p:nvSpPr>
          <p:cNvPr id="62" name="円柱 61">
            <a:extLst>
              <a:ext uri="{FF2B5EF4-FFF2-40B4-BE49-F238E27FC236}">
                <a16:creationId xmlns:a16="http://schemas.microsoft.com/office/drawing/2014/main" id="{8C953BED-FAF5-41BC-9126-7FB9F1C86D6A}"/>
              </a:ext>
            </a:extLst>
          </p:cNvPr>
          <p:cNvSpPr/>
          <p:nvPr/>
        </p:nvSpPr>
        <p:spPr bwMode="auto">
          <a:xfrm>
            <a:off x="7885847" y="5085216"/>
            <a:ext cx="864096" cy="288000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ja-JP" altLang="en-US" sz="800" dirty="0">
                <a:ea typeface="ＭＳ Ｐゴシック" pitchFamily="50" charset="-128"/>
              </a:rPr>
              <a:t>請求書情報</a:t>
            </a:r>
          </a:p>
        </p:txBody>
      </p:sp>
      <p:cxnSp>
        <p:nvCxnSpPr>
          <p:cNvPr id="64" name="コネクタ: カギ線 63">
            <a:extLst>
              <a:ext uri="{FF2B5EF4-FFF2-40B4-BE49-F238E27FC236}">
                <a16:creationId xmlns:a16="http://schemas.microsoft.com/office/drawing/2014/main" id="{905422D6-A905-4717-8E49-32F1C565078C}"/>
              </a:ext>
            </a:extLst>
          </p:cNvPr>
          <p:cNvCxnSpPr>
            <a:cxnSpLocks/>
            <a:stCxn id="44" idx="1"/>
            <a:endCxn id="35" idx="1"/>
          </p:cNvCxnSpPr>
          <p:nvPr/>
        </p:nvCxnSpPr>
        <p:spPr bwMode="auto">
          <a:xfrm rot="5400000" flipH="1" flipV="1">
            <a:off x="4219197" y="2520373"/>
            <a:ext cx="459494" cy="720081"/>
          </a:xfrm>
          <a:prstGeom prst="bentConnector2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7" name="コネクタ: カギ線 66">
            <a:extLst>
              <a:ext uri="{FF2B5EF4-FFF2-40B4-BE49-F238E27FC236}">
                <a16:creationId xmlns:a16="http://schemas.microsoft.com/office/drawing/2014/main" id="{BC53E6AF-EB90-4003-8383-98E550DF11C0}"/>
              </a:ext>
            </a:extLst>
          </p:cNvPr>
          <p:cNvCxnSpPr>
            <a:cxnSpLocks/>
            <a:stCxn id="44" idx="3"/>
            <a:endCxn id="36" idx="0"/>
          </p:cNvCxnSpPr>
          <p:nvPr/>
        </p:nvCxnSpPr>
        <p:spPr bwMode="auto">
          <a:xfrm rot="16200000" flipH="1">
            <a:off x="4558708" y="2928356"/>
            <a:ext cx="391139" cy="1330746"/>
          </a:xfrm>
          <a:prstGeom prst="bentConnector3">
            <a:avLst>
              <a:gd name="adj1" fmla="val 50000"/>
            </a:avLst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コネクタ: カギ線 69">
            <a:extLst>
              <a:ext uri="{FF2B5EF4-FFF2-40B4-BE49-F238E27FC236}">
                <a16:creationId xmlns:a16="http://schemas.microsoft.com/office/drawing/2014/main" id="{895BAFEE-F1BB-4496-AB8E-6D4CC4F95F5E}"/>
              </a:ext>
            </a:extLst>
          </p:cNvPr>
          <p:cNvCxnSpPr>
            <a:cxnSpLocks/>
            <a:stCxn id="52" idx="4"/>
            <a:endCxn id="33" idx="1"/>
          </p:cNvCxnSpPr>
          <p:nvPr/>
        </p:nvCxnSpPr>
        <p:spPr bwMode="auto">
          <a:xfrm flipV="1">
            <a:off x="4520952" y="4799738"/>
            <a:ext cx="288032" cy="213454"/>
          </a:xfrm>
          <a:prstGeom prst="bentConnector3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105" name="コネクタ: カギ線 104">
            <a:extLst>
              <a:ext uri="{FF2B5EF4-FFF2-40B4-BE49-F238E27FC236}">
                <a16:creationId xmlns:a16="http://schemas.microsoft.com/office/drawing/2014/main" id="{6C4F461A-11A3-494D-BC56-07814F9D895B}"/>
              </a:ext>
            </a:extLst>
          </p:cNvPr>
          <p:cNvCxnSpPr>
            <a:cxnSpLocks/>
            <a:stCxn id="35" idx="3"/>
            <a:endCxn id="60" idx="1"/>
          </p:cNvCxnSpPr>
          <p:nvPr/>
        </p:nvCxnSpPr>
        <p:spPr bwMode="auto">
          <a:xfrm>
            <a:off x="6030314" y="2650666"/>
            <a:ext cx="2287581" cy="675518"/>
          </a:xfrm>
          <a:prstGeom prst="bentConnector2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8" name="コネクタ: カギ線 107">
            <a:extLst>
              <a:ext uri="{FF2B5EF4-FFF2-40B4-BE49-F238E27FC236}">
                <a16:creationId xmlns:a16="http://schemas.microsoft.com/office/drawing/2014/main" id="{5A83DEF2-5C16-4BAF-9C45-67F65E0DB77C}"/>
              </a:ext>
            </a:extLst>
          </p:cNvPr>
          <p:cNvCxnSpPr>
            <a:cxnSpLocks/>
            <a:stCxn id="36" idx="3"/>
            <a:endCxn id="61" idx="1"/>
          </p:cNvCxnSpPr>
          <p:nvPr/>
        </p:nvCxnSpPr>
        <p:spPr bwMode="auto">
          <a:xfrm>
            <a:off x="6030314" y="3950926"/>
            <a:ext cx="2287581" cy="270162"/>
          </a:xfrm>
          <a:prstGeom prst="bentConnector2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1" name="コネクタ: カギ線 110">
            <a:extLst>
              <a:ext uri="{FF2B5EF4-FFF2-40B4-BE49-F238E27FC236}">
                <a16:creationId xmlns:a16="http://schemas.microsoft.com/office/drawing/2014/main" id="{B28AE6AE-7F16-4FA5-9824-8A3EE9DC7F5C}"/>
              </a:ext>
            </a:extLst>
          </p:cNvPr>
          <p:cNvCxnSpPr>
            <a:cxnSpLocks/>
            <a:stCxn id="29" idx="2"/>
            <a:endCxn id="44" idx="1"/>
          </p:cNvCxnSpPr>
          <p:nvPr/>
        </p:nvCxnSpPr>
        <p:spPr bwMode="auto">
          <a:xfrm rot="16200000" flipH="1">
            <a:off x="3201186" y="2222442"/>
            <a:ext cx="513892" cy="1261543"/>
          </a:xfrm>
          <a:prstGeom prst="bentConnector3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4" name="コネクタ: カギ線 113">
            <a:extLst>
              <a:ext uri="{FF2B5EF4-FFF2-40B4-BE49-F238E27FC236}">
                <a16:creationId xmlns:a16="http://schemas.microsoft.com/office/drawing/2014/main" id="{FED7EFCA-CC84-4B38-870A-EF0F68825F9D}"/>
              </a:ext>
            </a:extLst>
          </p:cNvPr>
          <p:cNvCxnSpPr>
            <a:cxnSpLocks/>
            <a:stCxn id="31" idx="2"/>
            <a:endCxn id="46" idx="1"/>
          </p:cNvCxnSpPr>
          <p:nvPr/>
        </p:nvCxnSpPr>
        <p:spPr bwMode="auto">
          <a:xfrm rot="16200000" flipH="1">
            <a:off x="3403848" y="3320040"/>
            <a:ext cx="108568" cy="1261543"/>
          </a:xfrm>
          <a:prstGeom prst="bentConnector3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7" name="コネクタ: カギ線 116">
            <a:extLst>
              <a:ext uri="{FF2B5EF4-FFF2-40B4-BE49-F238E27FC236}">
                <a16:creationId xmlns:a16="http://schemas.microsoft.com/office/drawing/2014/main" id="{E19414FA-224D-45D2-9B02-23FE5E731377}"/>
              </a:ext>
            </a:extLst>
          </p:cNvPr>
          <p:cNvCxnSpPr>
            <a:cxnSpLocks/>
            <a:stCxn id="32" idx="3"/>
            <a:endCxn id="52" idx="1"/>
          </p:cNvCxnSpPr>
          <p:nvPr/>
        </p:nvCxnSpPr>
        <p:spPr bwMode="auto">
          <a:xfrm>
            <a:off x="3438025" y="4635106"/>
            <a:ext cx="650879" cy="234086"/>
          </a:xfrm>
          <a:prstGeom prst="bentConnector2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0" name="コネクタ: カギ線 119">
            <a:extLst>
              <a:ext uri="{FF2B5EF4-FFF2-40B4-BE49-F238E27FC236}">
                <a16:creationId xmlns:a16="http://schemas.microsoft.com/office/drawing/2014/main" id="{101099AC-3ACA-47B0-9EF1-61E75474058E}"/>
              </a:ext>
            </a:extLst>
          </p:cNvPr>
          <p:cNvCxnSpPr>
            <a:cxnSpLocks/>
            <a:stCxn id="33" idx="3"/>
            <a:endCxn id="62" idx="1"/>
          </p:cNvCxnSpPr>
          <p:nvPr/>
        </p:nvCxnSpPr>
        <p:spPr bwMode="auto">
          <a:xfrm>
            <a:off x="6030313" y="4799738"/>
            <a:ext cx="2287582" cy="285478"/>
          </a:xfrm>
          <a:prstGeom prst="bentConnector2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8" name="コネクタ: カギ線 127">
            <a:extLst>
              <a:ext uri="{FF2B5EF4-FFF2-40B4-BE49-F238E27FC236}">
                <a16:creationId xmlns:a16="http://schemas.microsoft.com/office/drawing/2014/main" id="{CF75E30A-C934-4088-BD9D-D916FBDA3AF2}"/>
              </a:ext>
            </a:extLst>
          </p:cNvPr>
          <p:cNvCxnSpPr>
            <a:cxnSpLocks/>
            <a:stCxn id="36" idx="2"/>
            <a:endCxn id="33" idx="0"/>
          </p:cNvCxnSpPr>
          <p:nvPr/>
        </p:nvCxnSpPr>
        <p:spPr bwMode="auto">
          <a:xfrm rot="5400000">
            <a:off x="5156871" y="4375331"/>
            <a:ext cx="525559" cy="1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1" name="コネクタ: カギ線 130">
            <a:extLst>
              <a:ext uri="{FF2B5EF4-FFF2-40B4-BE49-F238E27FC236}">
                <a16:creationId xmlns:a16="http://schemas.microsoft.com/office/drawing/2014/main" id="{3822A164-919D-49B2-8FDD-F6E797FBD870}"/>
              </a:ext>
            </a:extLst>
          </p:cNvPr>
          <p:cNvCxnSpPr>
            <a:cxnSpLocks/>
            <a:stCxn id="62" idx="2"/>
            <a:endCxn id="37" idx="0"/>
          </p:cNvCxnSpPr>
          <p:nvPr/>
        </p:nvCxnSpPr>
        <p:spPr bwMode="auto">
          <a:xfrm rot="10800000" flipV="1">
            <a:off x="7707231" y="5229216"/>
            <a:ext cx="178616" cy="652518"/>
          </a:xfrm>
          <a:prstGeom prst="bentConnector2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7" name="コネクタ: カギ線 136">
            <a:extLst>
              <a:ext uri="{FF2B5EF4-FFF2-40B4-BE49-F238E27FC236}">
                <a16:creationId xmlns:a16="http://schemas.microsoft.com/office/drawing/2014/main" id="{4F336F71-4D4E-445C-8292-D0DBF316C45C}"/>
              </a:ext>
            </a:extLst>
          </p:cNvPr>
          <p:cNvCxnSpPr>
            <a:cxnSpLocks/>
            <a:stCxn id="44" idx="2"/>
            <a:endCxn id="31" idx="0"/>
          </p:cNvCxnSpPr>
          <p:nvPr/>
        </p:nvCxnSpPr>
        <p:spPr bwMode="auto">
          <a:xfrm rot="10800000" flipV="1">
            <a:off x="2827362" y="3254159"/>
            <a:ext cx="829495" cy="319115"/>
          </a:xfrm>
          <a:prstGeom prst="bentConnector2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0" name="コネクタ: カギ線 139">
            <a:extLst>
              <a:ext uri="{FF2B5EF4-FFF2-40B4-BE49-F238E27FC236}">
                <a16:creationId xmlns:a16="http://schemas.microsoft.com/office/drawing/2014/main" id="{12DB2E71-64C7-4C41-AF6F-85754B6C31F0}"/>
              </a:ext>
            </a:extLst>
          </p:cNvPr>
          <p:cNvCxnSpPr>
            <a:cxnSpLocks/>
            <a:stCxn id="46" idx="2"/>
            <a:endCxn id="32" idx="0"/>
          </p:cNvCxnSpPr>
          <p:nvPr/>
        </p:nvCxnSpPr>
        <p:spPr bwMode="auto">
          <a:xfrm rot="10800000" flipV="1">
            <a:off x="2827362" y="4149096"/>
            <a:ext cx="829495" cy="270010"/>
          </a:xfrm>
          <a:prstGeom prst="bentConnector2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3" name="コネクタ: カギ線 142">
            <a:extLst>
              <a:ext uri="{FF2B5EF4-FFF2-40B4-BE49-F238E27FC236}">
                <a16:creationId xmlns:a16="http://schemas.microsoft.com/office/drawing/2014/main" id="{10B4E191-0BD1-40CE-B1C0-E27CC20B87AD}"/>
              </a:ext>
            </a:extLst>
          </p:cNvPr>
          <p:cNvCxnSpPr>
            <a:cxnSpLocks/>
            <a:stCxn id="52" idx="2"/>
            <a:endCxn id="38" idx="0"/>
          </p:cNvCxnSpPr>
          <p:nvPr/>
        </p:nvCxnSpPr>
        <p:spPr bwMode="auto">
          <a:xfrm rot="10800000" flipV="1">
            <a:off x="2827362" y="5013192"/>
            <a:ext cx="829495" cy="868542"/>
          </a:xfrm>
          <a:prstGeom prst="bentConnector2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7" name="直線矢印コネクタ 146">
            <a:extLst>
              <a:ext uri="{FF2B5EF4-FFF2-40B4-BE49-F238E27FC236}">
                <a16:creationId xmlns:a16="http://schemas.microsoft.com/office/drawing/2014/main" id="{123DF035-51D4-450B-B387-F834F94A079C}"/>
              </a:ext>
            </a:extLst>
          </p:cNvPr>
          <p:cNvCxnSpPr>
            <a:stCxn id="37" idx="1"/>
            <a:endCxn id="38" idx="3"/>
          </p:cNvCxnSpPr>
          <p:nvPr/>
        </p:nvCxnSpPr>
        <p:spPr bwMode="auto">
          <a:xfrm flipH="1" flipV="1">
            <a:off x="3438025" y="6043361"/>
            <a:ext cx="3658541" cy="16162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ysDot"/>
            <a:round/>
            <a:headEnd type="triangle" w="med" len="med"/>
            <a:tailEnd type="none"/>
          </a:ln>
          <a:effectLst/>
        </p:spPr>
      </p:cxnSp>
      <p:sp>
        <p:nvSpPr>
          <p:cNvPr id="3" name="吹き出し: 四角形 2">
            <a:extLst>
              <a:ext uri="{FF2B5EF4-FFF2-40B4-BE49-F238E27FC236}">
                <a16:creationId xmlns:a16="http://schemas.microsoft.com/office/drawing/2014/main" id="{5B0D9466-AC53-4E68-9FB2-E6E0E7022615}"/>
              </a:ext>
            </a:extLst>
          </p:cNvPr>
          <p:cNvSpPr/>
          <p:nvPr/>
        </p:nvSpPr>
        <p:spPr bwMode="auto">
          <a:xfrm>
            <a:off x="629712" y="3176915"/>
            <a:ext cx="829496" cy="828149"/>
          </a:xfrm>
          <a:prstGeom prst="wedgeRectCallout">
            <a:avLst>
              <a:gd name="adj1" fmla="val 298371"/>
              <a:gd name="adj2" fmla="val -49835"/>
            </a:avLst>
          </a:prstGeom>
          <a:solidFill>
            <a:srgbClr val="FFFFCC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800" dirty="0">
                <a:ea typeface="ＭＳ Ｐゴシック" pitchFamily="50" charset="-128"/>
              </a:rPr>
              <a:t>注文書情報、</a:t>
            </a:r>
            <a:endParaRPr lang="en-US" altLang="ja-JP" sz="800" dirty="0">
              <a:ea typeface="ＭＳ Ｐゴシック" pitchFamily="50" charset="-128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納品書情報、</a:t>
            </a:r>
            <a:endParaRPr kumimoji="1" lang="en-US" altLang="ja-JP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800" dirty="0">
                <a:ea typeface="ＭＳ Ｐゴシック" pitchFamily="50" charset="-128"/>
              </a:rPr>
              <a:t>請求書情報は</a:t>
            </a:r>
            <a:endParaRPr lang="en-US" altLang="ja-JP" sz="800" dirty="0">
              <a:ea typeface="ＭＳ Ｐゴシック" pitchFamily="50" charset="-128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同期化される。</a:t>
            </a:r>
          </a:p>
        </p:txBody>
      </p:sp>
      <p:cxnSp>
        <p:nvCxnSpPr>
          <p:cNvPr id="66" name="直線矢印コネクタ 65">
            <a:extLst>
              <a:ext uri="{FF2B5EF4-FFF2-40B4-BE49-F238E27FC236}">
                <a16:creationId xmlns:a16="http://schemas.microsoft.com/office/drawing/2014/main" id="{4C9EB7AF-283C-4CA1-AA77-061431DC939D}"/>
              </a:ext>
            </a:extLst>
          </p:cNvPr>
          <p:cNvCxnSpPr>
            <a:cxnSpLocks/>
            <a:stCxn id="11" idx="4"/>
            <a:endCxn id="29" idx="1"/>
          </p:cNvCxnSpPr>
          <p:nvPr/>
        </p:nvCxnSpPr>
        <p:spPr bwMode="auto">
          <a:xfrm>
            <a:off x="1856656" y="2153738"/>
            <a:ext cx="360040" cy="280904"/>
          </a:xfrm>
          <a:prstGeom prst="straightConnector1">
            <a:avLst/>
          </a:prstGeom>
          <a:noFill/>
          <a:ln w="3175" cap="flat" cmpd="sng" algn="ctr">
            <a:solidFill>
              <a:schemeClr val="tx1"/>
            </a:solidFill>
            <a:prstDash val="sysDot"/>
            <a:round/>
            <a:headEnd type="none" w="med" len="med"/>
            <a:tailEnd type="triangle"/>
          </a:ln>
          <a:effectLst/>
        </p:spPr>
      </p:cxnSp>
      <p:cxnSp>
        <p:nvCxnSpPr>
          <p:cNvPr id="69" name="直線矢印コネクタ 68">
            <a:extLst>
              <a:ext uri="{FF2B5EF4-FFF2-40B4-BE49-F238E27FC236}">
                <a16:creationId xmlns:a16="http://schemas.microsoft.com/office/drawing/2014/main" id="{FA90A585-29F4-4915-96E4-5FAB3B90C3A3}"/>
              </a:ext>
            </a:extLst>
          </p:cNvPr>
          <p:cNvCxnSpPr>
            <a:cxnSpLocks/>
            <a:stCxn id="39" idx="4"/>
            <a:endCxn id="29" idx="1"/>
          </p:cNvCxnSpPr>
          <p:nvPr/>
        </p:nvCxnSpPr>
        <p:spPr bwMode="auto">
          <a:xfrm flipV="1">
            <a:off x="1856656" y="2434642"/>
            <a:ext cx="360040" cy="128727"/>
          </a:xfrm>
          <a:prstGeom prst="straightConnector1">
            <a:avLst/>
          </a:prstGeom>
          <a:noFill/>
          <a:ln w="3175" cap="flat" cmpd="sng" algn="ctr">
            <a:solidFill>
              <a:schemeClr val="tx1"/>
            </a:solidFill>
            <a:prstDash val="sysDot"/>
            <a:round/>
            <a:headEnd type="none" w="med" len="med"/>
            <a:tailEnd type="triangle"/>
          </a:ln>
          <a:effectLst/>
        </p:spPr>
      </p:cxnSp>
      <p:cxnSp>
        <p:nvCxnSpPr>
          <p:cNvPr id="72" name="直線矢印コネクタ 71">
            <a:extLst>
              <a:ext uri="{FF2B5EF4-FFF2-40B4-BE49-F238E27FC236}">
                <a16:creationId xmlns:a16="http://schemas.microsoft.com/office/drawing/2014/main" id="{28514AFF-3E22-47DF-A1BF-941DDB776A82}"/>
              </a:ext>
            </a:extLst>
          </p:cNvPr>
          <p:cNvCxnSpPr>
            <a:cxnSpLocks/>
            <a:stCxn id="40" idx="4"/>
            <a:endCxn id="29" idx="1"/>
          </p:cNvCxnSpPr>
          <p:nvPr/>
        </p:nvCxnSpPr>
        <p:spPr bwMode="auto">
          <a:xfrm flipV="1">
            <a:off x="1856656" y="2434642"/>
            <a:ext cx="360040" cy="490318"/>
          </a:xfrm>
          <a:prstGeom prst="straightConnector1">
            <a:avLst/>
          </a:prstGeom>
          <a:noFill/>
          <a:ln w="3175" cap="flat" cmpd="sng" algn="ctr">
            <a:solidFill>
              <a:schemeClr val="tx1"/>
            </a:solidFill>
            <a:prstDash val="sysDot"/>
            <a:round/>
            <a:headEnd type="none" w="med" len="med"/>
            <a:tailEnd type="triangle"/>
          </a:ln>
          <a:effectLst/>
        </p:spPr>
      </p:cxn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B6F432A0-3228-49F7-9670-4D7087383F93}"/>
              </a:ext>
            </a:extLst>
          </p:cNvPr>
          <p:cNvSpPr txBox="1"/>
          <p:nvPr/>
        </p:nvSpPr>
        <p:spPr>
          <a:xfrm>
            <a:off x="848544" y="1464444"/>
            <a:ext cx="1082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err="1"/>
              <a:t>WebEDI</a:t>
            </a:r>
            <a:endParaRPr kumimoji="1" lang="en-US" altLang="ja-JP" sz="1400" dirty="0"/>
          </a:p>
          <a:p>
            <a:r>
              <a:rPr kumimoji="1" lang="ja-JP" altLang="en-US" sz="1400" dirty="0"/>
              <a:t>（発注機能）</a:t>
            </a: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826BC65D-C277-42E9-BC43-8BD0FEDCF837}"/>
              </a:ext>
            </a:extLst>
          </p:cNvPr>
          <p:cNvSpPr txBox="1"/>
          <p:nvPr/>
        </p:nvSpPr>
        <p:spPr>
          <a:xfrm>
            <a:off x="7525807" y="1465620"/>
            <a:ext cx="18916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受注</a:t>
            </a:r>
            <a:r>
              <a:rPr kumimoji="1" lang="ja-JP" altLang="en-US" sz="1400" dirty="0"/>
              <a:t>側</a:t>
            </a:r>
            <a:r>
              <a:rPr kumimoji="1" lang="en-US" altLang="ja-JP" sz="1400" dirty="0"/>
              <a:t>ESP</a:t>
            </a:r>
          </a:p>
          <a:p>
            <a:r>
              <a:rPr kumimoji="1" lang="ja-JP" altLang="en-US" sz="1400" dirty="0"/>
              <a:t>（メッセージ受領のみ）</a:t>
            </a:r>
          </a:p>
        </p:txBody>
      </p:sp>
      <p:cxnSp>
        <p:nvCxnSpPr>
          <p:cNvPr id="68" name="コネクタ: カギ線 67">
            <a:extLst>
              <a:ext uri="{FF2B5EF4-FFF2-40B4-BE49-F238E27FC236}">
                <a16:creationId xmlns:a16="http://schemas.microsoft.com/office/drawing/2014/main" id="{A0F1D794-A577-4B0B-B75D-D1C22E6D1877}"/>
              </a:ext>
            </a:extLst>
          </p:cNvPr>
          <p:cNvCxnSpPr>
            <a:cxnSpLocks/>
            <a:stCxn id="36" idx="1"/>
            <a:endCxn id="46" idx="4"/>
          </p:cNvCxnSpPr>
          <p:nvPr/>
        </p:nvCxnSpPr>
        <p:spPr bwMode="auto">
          <a:xfrm rot="10800000" flipV="1">
            <a:off x="4520953" y="3950926"/>
            <a:ext cx="288033" cy="198170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6FACFD61-601B-428C-8407-880DCA9C3BE4}"/>
              </a:ext>
            </a:extLst>
          </p:cNvPr>
          <p:cNvSpPr txBox="1"/>
          <p:nvPr/>
        </p:nvSpPr>
        <p:spPr>
          <a:xfrm>
            <a:off x="5166796" y="1483812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/>
              <a:t>（</a:t>
            </a:r>
            <a:r>
              <a:rPr lang="ja-JP" altLang="en-US" sz="1400" dirty="0"/>
              <a:t>受注</a:t>
            </a:r>
            <a:r>
              <a:rPr kumimoji="1" lang="ja-JP" altLang="en-US" sz="1400" dirty="0"/>
              <a:t>機能）</a:t>
            </a:r>
          </a:p>
        </p:txBody>
      </p:sp>
      <p:pic>
        <p:nvPicPr>
          <p:cNvPr id="63" name="図 62">
            <a:extLst>
              <a:ext uri="{FF2B5EF4-FFF2-40B4-BE49-F238E27FC236}">
                <a16:creationId xmlns:a16="http://schemas.microsoft.com/office/drawing/2014/main" id="{D5E27717-EB3C-42FA-933D-7976D29364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5128" y="4869160"/>
            <a:ext cx="658286" cy="658286"/>
          </a:xfrm>
          <a:prstGeom prst="rect">
            <a:avLst/>
          </a:prstGeom>
        </p:spPr>
      </p:pic>
      <p:pic>
        <p:nvPicPr>
          <p:cNvPr id="65" name="図 64">
            <a:extLst>
              <a:ext uri="{FF2B5EF4-FFF2-40B4-BE49-F238E27FC236}">
                <a16:creationId xmlns:a16="http://schemas.microsoft.com/office/drawing/2014/main" id="{43D84DE8-5EF1-4A89-B523-ED940C28E5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44488" y="4869160"/>
            <a:ext cx="658286" cy="658286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9782FC3-4848-4C4A-9B76-72F2A1F1C52C}"/>
              </a:ext>
            </a:extLst>
          </p:cNvPr>
          <p:cNvSpPr txBox="1"/>
          <p:nvPr/>
        </p:nvSpPr>
        <p:spPr>
          <a:xfrm>
            <a:off x="4977255" y="5470750"/>
            <a:ext cx="22557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受注側の</a:t>
            </a:r>
            <a:r>
              <a:rPr kumimoji="1" lang="en-US" altLang="ja-JP" sz="1000" dirty="0"/>
              <a:t>UI</a:t>
            </a:r>
            <a:r>
              <a:rPr kumimoji="1" lang="ja-JP" altLang="en-US" sz="1000" dirty="0"/>
              <a:t>は</a:t>
            </a:r>
            <a:r>
              <a:rPr kumimoji="1" lang="en-US" altLang="ja-JP" sz="1000" dirty="0" err="1"/>
              <a:t>WebEDI</a:t>
            </a:r>
            <a:r>
              <a:rPr kumimoji="1" lang="ja-JP" altLang="en-US" sz="1000" dirty="0"/>
              <a:t>システムを利用</a:t>
            </a:r>
          </a:p>
        </p:txBody>
      </p:sp>
      <p:pic>
        <p:nvPicPr>
          <p:cNvPr id="55" name="図 54">
            <a:extLst>
              <a:ext uri="{FF2B5EF4-FFF2-40B4-BE49-F238E27FC236}">
                <a16:creationId xmlns:a16="http://schemas.microsoft.com/office/drawing/2014/main" id="{F5F5E160-F9B4-411C-BE11-E9A6EB98D4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9806" y="5167534"/>
            <a:ext cx="493714" cy="49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6863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CF745BD-CD41-4B7A-85CA-A1EADDA69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/>
              <a:t>WebEDI</a:t>
            </a:r>
            <a:r>
              <a:rPr lang="ja-JP" altLang="en-US" dirty="0"/>
              <a:t>連携（７）　仕入明細書方式</a:t>
            </a:r>
          </a:p>
        </p:txBody>
      </p:sp>
      <p:sp>
        <p:nvSpPr>
          <p:cNvPr id="30" name="コンテンツ プレースホルダー 29">
            <a:extLst>
              <a:ext uri="{FF2B5EF4-FFF2-40B4-BE49-F238E27FC236}">
                <a16:creationId xmlns:a16="http://schemas.microsoft.com/office/drawing/2014/main" id="{38A9E2F2-1287-4738-A01F-37F3F657C7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914400"/>
            <a:ext cx="8839200" cy="435149"/>
          </a:xfrm>
        </p:spPr>
        <p:txBody>
          <a:bodyPr/>
          <a:lstStyle/>
          <a:p>
            <a:pPr algn="l"/>
            <a:r>
              <a:rPr lang="ja-JP" altLang="en-US" dirty="0"/>
              <a:t>複数のインターネット</a:t>
            </a:r>
            <a:r>
              <a:rPr lang="en-US" altLang="ja-JP" dirty="0"/>
              <a:t>EDI</a:t>
            </a:r>
            <a:r>
              <a:rPr lang="ja-JP" altLang="en-US" dirty="0"/>
              <a:t>サービスプロバイダを</a:t>
            </a:r>
            <a:r>
              <a:rPr lang="en-US" altLang="ja-JP" dirty="0"/>
              <a:t>EDI</a:t>
            </a:r>
            <a:r>
              <a:rPr lang="ja-JP" altLang="en-US" dirty="0"/>
              <a:t>メッセージ交換機能で連携させる。</a:t>
            </a:r>
            <a:endParaRPr lang="en-US" altLang="ja-JP" dirty="0"/>
          </a:p>
          <a:p>
            <a:pPr algn="l"/>
            <a:endParaRPr lang="en-US" altLang="ja-JP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119BF7B-B6D2-495E-8E08-1CC2370090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7653A04-663E-4ADD-AEEF-097D448716F2}" type="slidenum">
              <a:rPr lang="en-US" altLang="ja-JP" smtClean="0"/>
              <a:pPr>
                <a:defRPr/>
              </a:pPr>
              <a:t>16</a:t>
            </a:fld>
            <a:endParaRPr lang="en-US" altLang="ja-JP"/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60774D82-BA8A-4F5E-A294-48975DFB9CBB}"/>
              </a:ext>
            </a:extLst>
          </p:cNvPr>
          <p:cNvSpPr/>
          <p:nvPr/>
        </p:nvSpPr>
        <p:spPr bwMode="auto">
          <a:xfrm>
            <a:off x="6539982" y="4608057"/>
            <a:ext cx="1221329" cy="32325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請求（仕入明細受領）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85E8BF29-7075-4297-9B36-230296D7C074}"/>
              </a:ext>
            </a:extLst>
          </p:cNvPr>
          <p:cNvSpPr/>
          <p:nvPr/>
        </p:nvSpPr>
        <p:spPr bwMode="auto">
          <a:xfrm>
            <a:off x="6539983" y="2458985"/>
            <a:ext cx="1221329" cy="32325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注文（注文受領）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1A0A81E7-3D8B-429D-A5BD-77DBA7766F45}"/>
              </a:ext>
            </a:extLst>
          </p:cNvPr>
          <p:cNvSpPr/>
          <p:nvPr/>
        </p:nvSpPr>
        <p:spPr bwMode="auto">
          <a:xfrm>
            <a:off x="6539983" y="3759245"/>
            <a:ext cx="1221329" cy="32325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納品（納品書印刷）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55580C10-BEB1-4404-BFE5-208DBC4234B3}"/>
              </a:ext>
            </a:extLst>
          </p:cNvPr>
          <p:cNvSpPr/>
          <p:nvPr/>
        </p:nvSpPr>
        <p:spPr bwMode="auto">
          <a:xfrm>
            <a:off x="6539982" y="5881734"/>
            <a:ext cx="1221329" cy="355578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ja-JP" altLang="en-US" sz="1000" b="1" dirty="0">
                <a:ea typeface="ＭＳ Ｐゴシック" pitchFamily="50" charset="-128"/>
              </a:rPr>
              <a:t>入金消込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FE2817C9-52EB-44F0-B613-74BE581A8AB3}"/>
              </a:ext>
            </a:extLst>
          </p:cNvPr>
          <p:cNvSpPr/>
          <p:nvPr/>
        </p:nvSpPr>
        <p:spPr bwMode="auto">
          <a:xfrm>
            <a:off x="2216696" y="2242961"/>
            <a:ext cx="1221329" cy="32325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注文（注文依頼（確定））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F9F996C3-FB3E-484C-AA24-0B9D6FEE4B7B}"/>
              </a:ext>
            </a:extLst>
          </p:cNvPr>
          <p:cNvSpPr/>
          <p:nvPr/>
        </p:nvSpPr>
        <p:spPr bwMode="auto">
          <a:xfrm>
            <a:off x="2216696" y="3543221"/>
            <a:ext cx="1221329" cy="32325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納品（納品書通知）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FE4458A-31B5-4B9B-967F-914E1EDF213A}"/>
              </a:ext>
            </a:extLst>
          </p:cNvPr>
          <p:cNvSpPr/>
          <p:nvPr/>
        </p:nvSpPr>
        <p:spPr bwMode="auto">
          <a:xfrm>
            <a:off x="2216696" y="4389053"/>
            <a:ext cx="1221329" cy="32325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ja-JP" altLang="en-US" sz="900" b="1" dirty="0">
                <a:ea typeface="ＭＳ Ｐゴシック" pitchFamily="50" charset="-128"/>
              </a:rPr>
              <a:t>納品（受領・検収）</a:t>
            </a:r>
            <a:endParaRPr lang="en-US" altLang="ja-JP" sz="900" b="1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b="1" dirty="0">
                <a:ea typeface="ＭＳ Ｐゴシック" pitchFamily="50" charset="-128"/>
              </a:rPr>
              <a:t>請求（仕入明細通知）</a:t>
            </a:r>
            <a:endParaRPr lang="en-US" altLang="ja-JP" sz="900" b="1" dirty="0">
              <a:ea typeface="ＭＳ Ｐゴシック" pitchFamily="50" charset="-128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C0701755-16B5-4BC2-95EF-4C28197EBCED}"/>
              </a:ext>
            </a:extLst>
          </p:cNvPr>
          <p:cNvSpPr/>
          <p:nvPr/>
        </p:nvSpPr>
        <p:spPr bwMode="auto">
          <a:xfrm>
            <a:off x="2216696" y="5881734"/>
            <a:ext cx="1221329" cy="32325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支払処理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2614E88F-DE45-44CC-AD77-E6DFECEE8647}"/>
              </a:ext>
            </a:extLst>
          </p:cNvPr>
          <p:cNvGrpSpPr/>
          <p:nvPr/>
        </p:nvGrpSpPr>
        <p:grpSpPr>
          <a:xfrm>
            <a:off x="992560" y="1979684"/>
            <a:ext cx="864096" cy="1059222"/>
            <a:chOff x="1262911" y="1772816"/>
            <a:chExt cx="864096" cy="1059222"/>
          </a:xfrm>
        </p:grpSpPr>
        <p:sp>
          <p:nvSpPr>
            <p:cNvPr id="11" name="円柱 10">
              <a:extLst>
                <a:ext uri="{FF2B5EF4-FFF2-40B4-BE49-F238E27FC236}">
                  <a16:creationId xmlns:a16="http://schemas.microsoft.com/office/drawing/2014/main" id="{0368D96E-179F-4FE1-B49B-D1657498A9A3}"/>
                </a:ext>
              </a:extLst>
            </p:cNvPr>
            <p:cNvSpPr/>
            <p:nvPr/>
          </p:nvSpPr>
          <p:spPr bwMode="auto">
            <a:xfrm>
              <a:off x="1262911" y="1772816"/>
              <a:ext cx="864096" cy="288000"/>
            </a:xfrm>
            <a:prstGeom prst="can">
              <a:avLst/>
            </a:prstGeom>
            <a:solidFill>
              <a:schemeClr val="accent2">
                <a:lumMod val="20000"/>
                <a:lumOff val="80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ja-JP" altLang="en-US" sz="800" dirty="0">
                  <a:ea typeface="ＭＳ Ｐゴシック" pitchFamily="50" charset="-128"/>
                </a:rPr>
                <a:t>商品・在庫情報</a:t>
              </a:r>
            </a:p>
          </p:txBody>
        </p:sp>
        <p:sp>
          <p:nvSpPr>
            <p:cNvPr id="39" name="円柱 38">
              <a:extLst>
                <a:ext uri="{FF2B5EF4-FFF2-40B4-BE49-F238E27FC236}">
                  <a16:creationId xmlns:a16="http://schemas.microsoft.com/office/drawing/2014/main" id="{47F1D487-BA9B-451B-9480-533BF8B639CC}"/>
                </a:ext>
              </a:extLst>
            </p:cNvPr>
            <p:cNvSpPr/>
            <p:nvPr/>
          </p:nvSpPr>
          <p:spPr bwMode="auto">
            <a:xfrm>
              <a:off x="1262911" y="2182447"/>
              <a:ext cx="864096" cy="288000"/>
            </a:xfrm>
            <a:prstGeom prst="can">
              <a:avLst/>
            </a:prstGeom>
            <a:solidFill>
              <a:schemeClr val="accent2">
                <a:lumMod val="20000"/>
                <a:lumOff val="80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ja-JP" altLang="en-US" sz="800" dirty="0">
                  <a:ea typeface="ＭＳ Ｐゴシック" pitchFamily="50" charset="-128"/>
                </a:rPr>
                <a:t>発注者情報</a:t>
              </a:r>
            </a:p>
          </p:txBody>
        </p:sp>
        <p:sp>
          <p:nvSpPr>
            <p:cNvPr id="40" name="円柱 39">
              <a:extLst>
                <a:ext uri="{FF2B5EF4-FFF2-40B4-BE49-F238E27FC236}">
                  <a16:creationId xmlns:a16="http://schemas.microsoft.com/office/drawing/2014/main" id="{E24495C3-7894-49B5-97F1-AA779FE3FD76}"/>
                </a:ext>
              </a:extLst>
            </p:cNvPr>
            <p:cNvSpPr/>
            <p:nvPr/>
          </p:nvSpPr>
          <p:spPr bwMode="auto">
            <a:xfrm>
              <a:off x="1262911" y="2544038"/>
              <a:ext cx="864096" cy="288000"/>
            </a:xfrm>
            <a:prstGeom prst="can">
              <a:avLst/>
            </a:prstGeom>
            <a:solidFill>
              <a:schemeClr val="accent2">
                <a:lumMod val="20000"/>
                <a:lumOff val="80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ja-JP" altLang="en-US" sz="800" dirty="0">
                  <a:ea typeface="ＭＳ Ｐゴシック" pitchFamily="50" charset="-128"/>
                </a:rPr>
                <a:t>受注者情報</a:t>
              </a:r>
            </a:p>
          </p:txBody>
        </p:sp>
      </p:grpSp>
      <p:sp>
        <p:nvSpPr>
          <p:cNvPr id="44" name="円柱 43">
            <a:extLst>
              <a:ext uri="{FF2B5EF4-FFF2-40B4-BE49-F238E27FC236}">
                <a16:creationId xmlns:a16="http://schemas.microsoft.com/office/drawing/2014/main" id="{FE66946E-B634-4666-B902-12092364C4E4}"/>
              </a:ext>
            </a:extLst>
          </p:cNvPr>
          <p:cNvSpPr/>
          <p:nvPr/>
        </p:nvSpPr>
        <p:spPr bwMode="auto">
          <a:xfrm>
            <a:off x="3656856" y="3080106"/>
            <a:ext cx="864096" cy="288000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ja-JP" altLang="en-US" sz="800" dirty="0">
                <a:ea typeface="ＭＳ Ｐゴシック" pitchFamily="50" charset="-128"/>
              </a:rPr>
              <a:t>注文書情報</a:t>
            </a:r>
          </a:p>
        </p:txBody>
      </p:sp>
      <p:sp>
        <p:nvSpPr>
          <p:cNvPr id="46" name="円柱 45">
            <a:extLst>
              <a:ext uri="{FF2B5EF4-FFF2-40B4-BE49-F238E27FC236}">
                <a16:creationId xmlns:a16="http://schemas.microsoft.com/office/drawing/2014/main" id="{0A66AE0B-AE6C-45B8-8915-CDCAE6BC420C}"/>
              </a:ext>
            </a:extLst>
          </p:cNvPr>
          <p:cNvSpPr/>
          <p:nvPr/>
        </p:nvSpPr>
        <p:spPr bwMode="auto">
          <a:xfrm>
            <a:off x="3656856" y="3975042"/>
            <a:ext cx="864096" cy="288000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ja-JP" altLang="en-US" sz="800" dirty="0">
                <a:ea typeface="ＭＳ Ｐゴシック" pitchFamily="50" charset="-128"/>
              </a:rPr>
              <a:t>納品書情報</a:t>
            </a:r>
          </a:p>
        </p:txBody>
      </p:sp>
      <p:sp>
        <p:nvSpPr>
          <p:cNvPr id="52" name="円柱 51">
            <a:extLst>
              <a:ext uri="{FF2B5EF4-FFF2-40B4-BE49-F238E27FC236}">
                <a16:creationId xmlns:a16="http://schemas.microsoft.com/office/drawing/2014/main" id="{D7F31E46-8172-4130-A720-40941CD80C56}"/>
              </a:ext>
            </a:extLst>
          </p:cNvPr>
          <p:cNvSpPr/>
          <p:nvPr/>
        </p:nvSpPr>
        <p:spPr bwMode="auto">
          <a:xfrm>
            <a:off x="3656856" y="4839138"/>
            <a:ext cx="864096" cy="288000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ja-JP" altLang="en-US" sz="800" dirty="0">
                <a:ea typeface="ＭＳ Ｐゴシック" pitchFamily="50" charset="-128"/>
              </a:rPr>
              <a:t>請求書情報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3C55579-1A28-44DE-8C3D-E4EDA6B73C88}"/>
              </a:ext>
            </a:extLst>
          </p:cNvPr>
          <p:cNvGrpSpPr/>
          <p:nvPr/>
        </p:nvGrpSpPr>
        <p:grpSpPr>
          <a:xfrm>
            <a:off x="848544" y="1412776"/>
            <a:ext cx="7868352" cy="3990694"/>
            <a:chOff x="848544" y="1448928"/>
            <a:chExt cx="7868352" cy="4723736"/>
          </a:xfrm>
        </p:grpSpPr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0B23B9F4-68F8-46A7-BD8D-BB71A4936D5F}"/>
                </a:ext>
              </a:extLst>
            </p:cNvPr>
            <p:cNvSpPr/>
            <p:nvPr/>
          </p:nvSpPr>
          <p:spPr bwMode="auto">
            <a:xfrm>
              <a:off x="848544" y="1448928"/>
              <a:ext cx="3780000" cy="4723736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C2F2674F-2448-4182-B296-A9A1BA114C07}"/>
                </a:ext>
              </a:extLst>
            </p:cNvPr>
            <p:cNvSpPr/>
            <p:nvPr/>
          </p:nvSpPr>
          <p:spPr bwMode="auto">
            <a:xfrm>
              <a:off x="4936896" y="1448928"/>
              <a:ext cx="3780000" cy="4723736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</p:grpSp>
      <p:sp>
        <p:nvSpPr>
          <p:cNvPr id="60" name="円柱 59">
            <a:extLst>
              <a:ext uri="{FF2B5EF4-FFF2-40B4-BE49-F238E27FC236}">
                <a16:creationId xmlns:a16="http://schemas.microsoft.com/office/drawing/2014/main" id="{51A1CDB5-4BBA-4C78-A176-BF96948825E7}"/>
              </a:ext>
            </a:extLst>
          </p:cNvPr>
          <p:cNvSpPr/>
          <p:nvPr/>
        </p:nvSpPr>
        <p:spPr bwMode="auto">
          <a:xfrm>
            <a:off x="5529064" y="3296130"/>
            <a:ext cx="864096" cy="288000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ja-JP" altLang="en-US" sz="800" dirty="0">
                <a:ea typeface="ＭＳ Ｐゴシック" pitchFamily="50" charset="-128"/>
              </a:rPr>
              <a:t>注文書情報</a:t>
            </a:r>
          </a:p>
        </p:txBody>
      </p:sp>
      <p:sp>
        <p:nvSpPr>
          <p:cNvPr id="61" name="円柱 60">
            <a:extLst>
              <a:ext uri="{FF2B5EF4-FFF2-40B4-BE49-F238E27FC236}">
                <a16:creationId xmlns:a16="http://schemas.microsoft.com/office/drawing/2014/main" id="{D92BA42F-307B-47FA-8052-97D9A0A9F731}"/>
              </a:ext>
            </a:extLst>
          </p:cNvPr>
          <p:cNvSpPr/>
          <p:nvPr/>
        </p:nvSpPr>
        <p:spPr bwMode="auto">
          <a:xfrm>
            <a:off x="5529064" y="4191034"/>
            <a:ext cx="864096" cy="288000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ja-JP" altLang="en-US" sz="800" dirty="0">
                <a:ea typeface="ＭＳ Ｐゴシック" pitchFamily="50" charset="-128"/>
              </a:rPr>
              <a:t>納品書情報</a:t>
            </a:r>
          </a:p>
        </p:txBody>
      </p:sp>
      <p:sp>
        <p:nvSpPr>
          <p:cNvPr id="62" name="円柱 61">
            <a:extLst>
              <a:ext uri="{FF2B5EF4-FFF2-40B4-BE49-F238E27FC236}">
                <a16:creationId xmlns:a16="http://schemas.microsoft.com/office/drawing/2014/main" id="{8C953BED-FAF5-41BC-9126-7FB9F1C86D6A}"/>
              </a:ext>
            </a:extLst>
          </p:cNvPr>
          <p:cNvSpPr/>
          <p:nvPr/>
        </p:nvSpPr>
        <p:spPr bwMode="auto">
          <a:xfrm>
            <a:off x="5529064" y="5055162"/>
            <a:ext cx="864096" cy="288000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ja-JP" altLang="en-US" sz="800" dirty="0">
                <a:ea typeface="ＭＳ Ｐゴシック" pitchFamily="50" charset="-128"/>
              </a:rPr>
              <a:t>請求書情報</a:t>
            </a:r>
          </a:p>
        </p:txBody>
      </p:sp>
      <p:cxnSp>
        <p:nvCxnSpPr>
          <p:cNvPr id="64" name="コネクタ: カギ線 63">
            <a:extLst>
              <a:ext uri="{FF2B5EF4-FFF2-40B4-BE49-F238E27FC236}">
                <a16:creationId xmlns:a16="http://schemas.microsoft.com/office/drawing/2014/main" id="{905422D6-A905-4717-8E49-32F1C565078C}"/>
              </a:ext>
            </a:extLst>
          </p:cNvPr>
          <p:cNvCxnSpPr>
            <a:cxnSpLocks/>
            <a:stCxn id="29" idx="3"/>
            <a:endCxn id="35" idx="1"/>
          </p:cNvCxnSpPr>
          <p:nvPr/>
        </p:nvCxnSpPr>
        <p:spPr bwMode="auto">
          <a:xfrm>
            <a:off x="3438025" y="2404588"/>
            <a:ext cx="3101958" cy="216024"/>
          </a:xfrm>
          <a:prstGeom prst="bentConnector3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7" name="コネクタ: カギ線 66">
            <a:extLst>
              <a:ext uri="{FF2B5EF4-FFF2-40B4-BE49-F238E27FC236}">
                <a16:creationId xmlns:a16="http://schemas.microsoft.com/office/drawing/2014/main" id="{BC53E6AF-EB90-4003-8383-98E550DF11C0}"/>
              </a:ext>
            </a:extLst>
          </p:cNvPr>
          <p:cNvCxnSpPr>
            <a:cxnSpLocks/>
            <a:stCxn id="31" idx="3"/>
            <a:endCxn id="36" idx="1"/>
          </p:cNvCxnSpPr>
          <p:nvPr/>
        </p:nvCxnSpPr>
        <p:spPr bwMode="auto">
          <a:xfrm>
            <a:off x="3438025" y="3704848"/>
            <a:ext cx="3101958" cy="216024"/>
          </a:xfrm>
          <a:prstGeom prst="bentConnector3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0" name="コネクタ: カギ線 69">
            <a:extLst>
              <a:ext uri="{FF2B5EF4-FFF2-40B4-BE49-F238E27FC236}">
                <a16:creationId xmlns:a16="http://schemas.microsoft.com/office/drawing/2014/main" id="{895BAFEE-F1BB-4496-AB8E-6D4CC4F95F5E}"/>
              </a:ext>
            </a:extLst>
          </p:cNvPr>
          <p:cNvCxnSpPr>
            <a:cxnSpLocks/>
            <a:stCxn id="32" idx="3"/>
            <a:endCxn id="33" idx="1"/>
          </p:cNvCxnSpPr>
          <p:nvPr/>
        </p:nvCxnSpPr>
        <p:spPr bwMode="auto">
          <a:xfrm>
            <a:off x="3438025" y="4550680"/>
            <a:ext cx="3101957" cy="219004"/>
          </a:xfrm>
          <a:prstGeom prst="bentConnector3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5" name="コネクタ: カギ線 104">
            <a:extLst>
              <a:ext uri="{FF2B5EF4-FFF2-40B4-BE49-F238E27FC236}">
                <a16:creationId xmlns:a16="http://schemas.microsoft.com/office/drawing/2014/main" id="{6C4F461A-11A3-494D-BC56-07814F9D895B}"/>
              </a:ext>
            </a:extLst>
          </p:cNvPr>
          <p:cNvCxnSpPr>
            <a:cxnSpLocks/>
            <a:stCxn id="35" idx="2"/>
            <a:endCxn id="60" idx="1"/>
          </p:cNvCxnSpPr>
          <p:nvPr/>
        </p:nvCxnSpPr>
        <p:spPr bwMode="auto">
          <a:xfrm rot="5400000">
            <a:off x="6298934" y="2444416"/>
            <a:ext cx="513892" cy="1189536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8" name="コネクタ: カギ線 107">
            <a:extLst>
              <a:ext uri="{FF2B5EF4-FFF2-40B4-BE49-F238E27FC236}">
                <a16:creationId xmlns:a16="http://schemas.microsoft.com/office/drawing/2014/main" id="{5A83DEF2-5C16-4BAF-9C45-67F65E0DB77C}"/>
              </a:ext>
            </a:extLst>
          </p:cNvPr>
          <p:cNvCxnSpPr>
            <a:cxnSpLocks/>
            <a:stCxn id="36" idx="2"/>
            <a:endCxn id="61" idx="1"/>
          </p:cNvCxnSpPr>
          <p:nvPr/>
        </p:nvCxnSpPr>
        <p:spPr bwMode="auto">
          <a:xfrm rot="5400000">
            <a:off x="6501612" y="3541998"/>
            <a:ext cx="108536" cy="1189536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1" name="コネクタ: カギ線 110">
            <a:extLst>
              <a:ext uri="{FF2B5EF4-FFF2-40B4-BE49-F238E27FC236}">
                <a16:creationId xmlns:a16="http://schemas.microsoft.com/office/drawing/2014/main" id="{B28AE6AE-7F16-4FA5-9824-8A3EE9DC7F5C}"/>
              </a:ext>
            </a:extLst>
          </p:cNvPr>
          <p:cNvCxnSpPr>
            <a:cxnSpLocks/>
            <a:stCxn id="29" idx="2"/>
            <a:endCxn id="44" idx="1"/>
          </p:cNvCxnSpPr>
          <p:nvPr/>
        </p:nvCxnSpPr>
        <p:spPr bwMode="auto">
          <a:xfrm rot="16200000" flipH="1">
            <a:off x="3201186" y="2192388"/>
            <a:ext cx="513892" cy="1261543"/>
          </a:xfrm>
          <a:prstGeom prst="bentConnector3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4" name="コネクタ: カギ線 113">
            <a:extLst>
              <a:ext uri="{FF2B5EF4-FFF2-40B4-BE49-F238E27FC236}">
                <a16:creationId xmlns:a16="http://schemas.microsoft.com/office/drawing/2014/main" id="{FED7EFCA-CC84-4B38-870A-EF0F68825F9D}"/>
              </a:ext>
            </a:extLst>
          </p:cNvPr>
          <p:cNvCxnSpPr>
            <a:cxnSpLocks/>
            <a:stCxn id="31" idx="2"/>
            <a:endCxn id="46" idx="1"/>
          </p:cNvCxnSpPr>
          <p:nvPr/>
        </p:nvCxnSpPr>
        <p:spPr bwMode="auto">
          <a:xfrm rot="16200000" flipH="1">
            <a:off x="3403848" y="3289986"/>
            <a:ext cx="108568" cy="1261543"/>
          </a:xfrm>
          <a:prstGeom prst="bentConnector3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7" name="コネクタ: カギ線 116">
            <a:extLst>
              <a:ext uri="{FF2B5EF4-FFF2-40B4-BE49-F238E27FC236}">
                <a16:creationId xmlns:a16="http://schemas.microsoft.com/office/drawing/2014/main" id="{E19414FA-224D-45D2-9B02-23FE5E731377}"/>
              </a:ext>
            </a:extLst>
          </p:cNvPr>
          <p:cNvCxnSpPr>
            <a:cxnSpLocks/>
            <a:stCxn id="32" idx="2"/>
            <a:endCxn id="52" idx="1"/>
          </p:cNvCxnSpPr>
          <p:nvPr/>
        </p:nvCxnSpPr>
        <p:spPr bwMode="auto">
          <a:xfrm rot="16200000" flipH="1">
            <a:off x="3394716" y="4144950"/>
            <a:ext cx="126832" cy="1261543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0" name="コネクタ: カギ線 119">
            <a:extLst>
              <a:ext uri="{FF2B5EF4-FFF2-40B4-BE49-F238E27FC236}">
                <a16:creationId xmlns:a16="http://schemas.microsoft.com/office/drawing/2014/main" id="{101099AC-3ACA-47B0-9EF1-61E75474058E}"/>
              </a:ext>
            </a:extLst>
          </p:cNvPr>
          <p:cNvCxnSpPr>
            <a:cxnSpLocks/>
            <a:stCxn id="33" idx="2"/>
            <a:endCxn id="62" idx="1"/>
          </p:cNvCxnSpPr>
          <p:nvPr/>
        </p:nvCxnSpPr>
        <p:spPr bwMode="auto">
          <a:xfrm rot="5400000">
            <a:off x="6493954" y="4398469"/>
            <a:ext cx="123852" cy="1189535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5" name="コネクタ: カギ線 124">
            <a:extLst>
              <a:ext uri="{FF2B5EF4-FFF2-40B4-BE49-F238E27FC236}">
                <a16:creationId xmlns:a16="http://schemas.microsoft.com/office/drawing/2014/main" id="{E360D6EA-568E-49F3-B41D-11264675D8F6}"/>
              </a:ext>
            </a:extLst>
          </p:cNvPr>
          <p:cNvCxnSpPr>
            <a:cxnSpLocks/>
            <a:stCxn id="60" idx="4"/>
            <a:endCxn id="36" idx="0"/>
          </p:cNvCxnSpPr>
          <p:nvPr/>
        </p:nvCxnSpPr>
        <p:spPr bwMode="auto">
          <a:xfrm>
            <a:off x="6393160" y="3440130"/>
            <a:ext cx="757488" cy="319115"/>
          </a:xfrm>
          <a:prstGeom prst="bentConnector2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8" name="コネクタ: カギ線 127">
            <a:extLst>
              <a:ext uri="{FF2B5EF4-FFF2-40B4-BE49-F238E27FC236}">
                <a16:creationId xmlns:a16="http://schemas.microsoft.com/office/drawing/2014/main" id="{CF75E30A-C934-4088-BD9D-D916FBDA3AF2}"/>
              </a:ext>
            </a:extLst>
          </p:cNvPr>
          <p:cNvCxnSpPr>
            <a:cxnSpLocks/>
            <a:stCxn id="61" idx="4"/>
            <a:endCxn id="33" idx="0"/>
          </p:cNvCxnSpPr>
          <p:nvPr/>
        </p:nvCxnSpPr>
        <p:spPr bwMode="auto">
          <a:xfrm>
            <a:off x="6393160" y="4335034"/>
            <a:ext cx="757487" cy="273023"/>
          </a:xfrm>
          <a:prstGeom prst="bentConnector2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1" name="コネクタ: カギ線 130">
            <a:extLst>
              <a:ext uri="{FF2B5EF4-FFF2-40B4-BE49-F238E27FC236}">
                <a16:creationId xmlns:a16="http://schemas.microsoft.com/office/drawing/2014/main" id="{3822A164-919D-49B2-8FDD-F6E797FBD870}"/>
              </a:ext>
            </a:extLst>
          </p:cNvPr>
          <p:cNvCxnSpPr>
            <a:cxnSpLocks/>
            <a:stCxn id="62" idx="4"/>
            <a:endCxn id="37" idx="0"/>
          </p:cNvCxnSpPr>
          <p:nvPr/>
        </p:nvCxnSpPr>
        <p:spPr bwMode="auto">
          <a:xfrm>
            <a:off x="6393160" y="5199162"/>
            <a:ext cx="757487" cy="682572"/>
          </a:xfrm>
          <a:prstGeom prst="bentConnector2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7" name="コネクタ: カギ線 136">
            <a:extLst>
              <a:ext uri="{FF2B5EF4-FFF2-40B4-BE49-F238E27FC236}">
                <a16:creationId xmlns:a16="http://schemas.microsoft.com/office/drawing/2014/main" id="{4F336F71-4D4E-445C-8292-D0DBF316C45C}"/>
              </a:ext>
            </a:extLst>
          </p:cNvPr>
          <p:cNvCxnSpPr>
            <a:cxnSpLocks/>
            <a:stCxn id="44" idx="2"/>
            <a:endCxn id="31" idx="0"/>
          </p:cNvCxnSpPr>
          <p:nvPr/>
        </p:nvCxnSpPr>
        <p:spPr bwMode="auto">
          <a:xfrm rot="10800000" flipV="1">
            <a:off x="2827362" y="3224105"/>
            <a:ext cx="829495" cy="319115"/>
          </a:xfrm>
          <a:prstGeom prst="bentConnector2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0" name="コネクタ: カギ線 139">
            <a:extLst>
              <a:ext uri="{FF2B5EF4-FFF2-40B4-BE49-F238E27FC236}">
                <a16:creationId xmlns:a16="http://schemas.microsoft.com/office/drawing/2014/main" id="{12DB2E71-64C7-4C41-AF6F-85754B6C31F0}"/>
              </a:ext>
            </a:extLst>
          </p:cNvPr>
          <p:cNvCxnSpPr>
            <a:cxnSpLocks/>
            <a:stCxn id="46" idx="2"/>
            <a:endCxn id="32" idx="0"/>
          </p:cNvCxnSpPr>
          <p:nvPr/>
        </p:nvCxnSpPr>
        <p:spPr bwMode="auto">
          <a:xfrm rot="10800000" flipV="1">
            <a:off x="2827362" y="4119041"/>
            <a:ext cx="829495" cy="270011"/>
          </a:xfrm>
          <a:prstGeom prst="bentConnector2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3" name="コネクタ: カギ線 142">
            <a:extLst>
              <a:ext uri="{FF2B5EF4-FFF2-40B4-BE49-F238E27FC236}">
                <a16:creationId xmlns:a16="http://schemas.microsoft.com/office/drawing/2014/main" id="{10B4E191-0BD1-40CE-B1C0-E27CC20B87AD}"/>
              </a:ext>
            </a:extLst>
          </p:cNvPr>
          <p:cNvCxnSpPr>
            <a:cxnSpLocks/>
            <a:stCxn id="52" idx="2"/>
            <a:endCxn id="38" idx="0"/>
          </p:cNvCxnSpPr>
          <p:nvPr/>
        </p:nvCxnSpPr>
        <p:spPr bwMode="auto">
          <a:xfrm rot="10800000" flipV="1">
            <a:off x="2827362" y="4983138"/>
            <a:ext cx="829495" cy="898596"/>
          </a:xfrm>
          <a:prstGeom prst="bentConnector2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7" name="直線矢印コネクタ 146">
            <a:extLst>
              <a:ext uri="{FF2B5EF4-FFF2-40B4-BE49-F238E27FC236}">
                <a16:creationId xmlns:a16="http://schemas.microsoft.com/office/drawing/2014/main" id="{123DF035-51D4-450B-B387-F834F94A079C}"/>
              </a:ext>
            </a:extLst>
          </p:cNvPr>
          <p:cNvCxnSpPr>
            <a:stCxn id="37" idx="1"/>
            <a:endCxn id="38" idx="3"/>
          </p:cNvCxnSpPr>
          <p:nvPr/>
        </p:nvCxnSpPr>
        <p:spPr bwMode="auto">
          <a:xfrm flipH="1" flipV="1">
            <a:off x="3438025" y="6043361"/>
            <a:ext cx="3101957" cy="16162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ysDot"/>
            <a:round/>
            <a:headEnd type="triangle" w="med" len="med"/>
            <a:tailEnd type="none"/>
          </a:ln>
          <a:effectLst/>
        </p:spPr>
      </p:cxnSp>
      <p:sp>
        <p:nvSpPr>
          <p:cNvPr id="3" name="吹き出し: 四角形 2">
            <a:extLst>
              <a:ext uri="{FF2B5EF4-FFF2-40B4-BE49-F238E27FC236}">
                <a16:creationId xmlns:a16="http://schemas.microsoft.com/office/drawing/2014/main" id="{5B0D9466-AC53-4E68-9FB2-E6E0E7022615}"/>
              </a:ext>
            </a:extLst>
          </p:cNvPr>
          <p:cNvSpPr/>
          <p:nvPr/>
        </p:nvSpPr>
        <p:spPr bwMode="auto">
          <a:xfrm>
            <a:off x="629712" y="3182922"/>
            <a:ext cx="829496" cy="828149"/>
          </a:xfrm>
          <a:prstGeom prst="wedgeRectCallout">
            <a:avLst>
              <a:gd name="adj1" fmla="val 303164"/>
              <a:gd name="adj2" fmla="val -35433"/>
            </a:avLst>
          </a:prstGeom>
          <a:solidFill>
            <a:srgbClr val="FFFFCC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800" dirty="0">
                <a:ea typeface="ＭＳ Ｐゴシック" pitchFamily="50" charset="-128"/>
              </a:rPr>
              <a:t>注文書情報、</a:t>
            </a:r>
            <a:endParaRPr lang="en-US" altLang="ja-JP" sz="800" dirty="0">
              <a:ea typeface="ＭＳ Ｐゴシック" pitchFamily="50" charset="-128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納品書情報、</a:t>
            </a:r>
            <a:endParaRPr kumimoji="1" lang="en-US" altLang="ja-JP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800" dirty="0">
                <a:ea typeface="ＭＳ Ｐゴシック" pitchFamily="50" charset="-128"/>
              </a:rPr>
              <a:t>請求書情報は</a:t>
            </a:r>
            <a:endParaRPr lang="en-US" altLang="ja-JP" sz="800" dirty="0">
              <a:ea typeface="ＭＳ Ｐゴシック" pitchFamily="50" charset="-128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同期化される。</a:t>
            </a:r>
          </a:p>
        </p:txBody>
      </p:sp>
      <p:cxnSp>
        <p:nvCxnSpPr>
          <p:cNvPr id="66" name="直線矢印コネクタ 65">
            <a:extLst>
              <a:ext uri="{FF2B5EF4-FFF2-40B4-BE49-F238E27FC236}">
                <a16:creationId xmlns:a16="http://schemas.microsoft.com/office/drawing/2014/main" id="{4C9EB7AF-283C-4CA1-AA77-061431DC939D}"/>
              </a:ext>
            </a:extLst>
          </p:cNvPr>
          <p:cNvCxnSpPr>
            <a:cxnSpLocks/>
            <a:stCxn id="11" idx="4"/>
            <a:endCxn id="29" idx="1"/>
          </p:cNvCxnSpPr>
          <p:nvPr/>
        </p:nvCxnSpPr>
        <p:spPr bwMode="auto">
          <a:xfrm>
            <a:off x="1856656" y="2123684"/>
            <a:ext cx="360040" cy="280904"/>
          </a:xfrm>
          <a:prstGeom prst="straightConnector1">
            <a:avLst/>
          </a:prstGeom>
          <a:noFill/>
          <a:ln w="3175" cap="flat" cmpd="sng" algn="ctr">
            <a:solidFill>
              <a:schemeClr val="tx1"/>
            </a:solidFill>
            <a:prstDash val="sysDot"/>
            <a:round/>
            <a:headEnd type="none" w="med" len="med"/>
            <a:tailEnd type="triangle"/>
          </a:ln>
          <a:effectLst/>
        </p:spPr>
      </p:cxnSp>
      <p:cxnSp>
        <p:nvCxnSpPr>
          <p:cNvPr id="69" name="直線矢印コネクタ 68">
            <a:extLst>
              <a:ext uri="{FF2B5EF4-FFF2-40B4-BE49-F238E27FC236}">
                <a16:creationId xmlns:a16="http://schemas.microsoft.com/office/drawing/2014/main" id="{FA90A585-29F4-4915-96E4-5FAB3B90C3A3}"/>
              </a:ext>
            </a:extLst>
          </p:cNvPr>
          <p:cNvCxnSpPr>
            <a:cxnSpLocks/>
            <a:stCxn id="39" idx="4"/>
            <a:endCxn id="29" idx="1"/>
          </p:cNvCxnSpPr>
          <p:nvPr/>
        </p:nvCxnSpPr>
        <p:spPr bwMode="auto">
          <a:xfrm flipV="1">
            <a:off x="1856656" y="2404588"/>
            <a:ext cx="360040" cy="128727"/>
          </a:xfrm>
          <a:prstGeom prst="straightConnector1">
            <a:avLst/>
          </a:prstGeom>
          <a:noFill/>
          <a:ln w="3175" cap="flat" cmpd="sng" algn="ctr">
            <a:solidFill>
              <a:schemeClr val="tx1"/>
            </a:solidFill>
            <a:prstDash val="sysDot"/>
            <a:round/>
            <a:headEnd type="none" w="med" len="med"/>
            <a:tailEnd type="triangle"/>
          </a:ln>
          <a:effectLst/>
        </p:spPr>
      </p:cxnSp>
      <p:cxnSp>
        <p:nvCxnSpPr>
          <p:cNvPr id="72" name="直線矢印コネクタ 71">
            <a:extLst>
              <a:ext uri="{FF2B5EF4-FFF2-40B4-BE49-F238E27FC236}">
                <a16:creationId xmlns:a16="http://schemas.microsoft.com/office/drawing/2014/main" id="{28514AFF-3E22-47DF-A1BF-941DDB776A82}"/>
              </a:ext>
            </a:extLst>
          </p:cNvPr>
          <p:cNvCxnSpPr>
            <a:cxnSpLocks/>
            <a:stCxn id="40" idx="4"/>
            <a:endCxn id="29" idx="1"/>
          </p:cNvCxnSpPr>
          <p:nvPr/>
        </p:nvCxnSpPr>
        <p:spPr bwMode="auto">
          <a:xfrm flipV="1">
            <a:off x="1856656" y="2404588"/>
            <a:ext cx="360040" cy="490318"/>
          </a:xfrm>
          <a:prstGeom prst="straightConnector1">
            <a:avLst/>
          </a:prstGeom>
          <a:noFill/>
          <a:ln w="3175" cap="flat" cmpd="sng" algn="ctr">
            <a:solidFill>
              <a:schemeClr val="tx1"/>
            </a:solidFill>
            <a:prstDash val="sysDot"/>
            <a:round/>
            <a:headEnd type="none" w="med" len="med"/>
            <a:tailEnd type="triangle"/>
          </a:ln>
          <a:effectLst/>
        </p:spPr>
      </p:cxn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B6F432A0-3228-49F7-9670-4D7087383F93}"/>
              </a:ext>
            </a:extLst>
          </p:cNvPr>
          <p:cNvSpPr txBox="1"/>
          <p:nvPr/>
        </p:nvSpPr>
        <p:spPr>
          <a:xfrm>
            <a:off x="848544" y="1416128"/>
            <a:ext cx="1082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/>
              <a:t>発注側</a:t>
            </a:r>
            <a:r>
              <a:rPr kumimoji="1" lang="en-US" altLang="ja-JP" sz="1400" dirty="0"/>
              <a:t>ESP</a:t>
            </a:r>
          </a:p>
          <a:p>
            <a:r>
              <a:rPr kumimoji="1" lang="ja-JP" altLang="en-US" sz="1400" dirty="0"/>
              <a:t>（発注機能）</a:t>
            </a: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826BC65D-C277-42E9-BC43-8BD0FEDCF837}"/>
              </a:ext>
            </a:extLst>
          </p:cNvPr>
          <p:cNvSpPr txBox="1"/>
          <p:nvPr/>
        </p:nvSpPr>
        <p:spPr>
          <a:xfrm>
            <a:off x="7617296" y="1435566"/>
            <a:ext cx="1082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/>
              <a:t>受注</a:t>
            </a:r>
            <a:r>
              <a:rPr kumimoji="1" lang="ja-JP" altLang="en-US" sz="1400" dirty="0"/>
              <a:t>側</a:t>
            </a:r>
            <a:r>
              <a:rPr kumimoji="1" lang="en-US" altLang="ja-JP" sz="1400" dirty="0"/>
              <a:t>ESP</a:t>
            </a:r>
          </a:p>
          <a:p>
            <a:r>
              <a:rPr kumimoji="1" lang="ja-JP" altLang="en-US" sz="1400" dirty="0"/>
              <a:t>（</a:t>
            </a:r>
            <a:r>
              <a:rPr lang="ja-JP" altLang="en-US" sz="1400" dirty="0"/>
              <a:t>受注</a:t>
            </a:r>
            <a:r>
              <a:rPr kumimoji="1" lang="ja-JP" altLang="en-US" sz="1400" dirty="0"/>
              <a:t>機能）</a:t>
            </a: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3500C513-42E9-4F74-92F9-8AF264E2B6E1}"/>
              </a:ext>
            </a:extLst>
          </p:cNvPr>
          <p:cNvSpPr txBox="1"/>
          <p:nvPr/>
        </p:nvSpPr>
        <p:spPr>
          <a:xfrm>
            <a:off x="5257298" y="3672170"/>
            <a:ext cx="904415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900" b="1" dirty="0"/>
              <a:t>納品メッセージ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B9127DFA-16ED-400A-8F56-C68CBF008569}"/>
              </a:ext>
            </a:extLst>
          </p:cNvPr>
          <p:cNvSpPr txBox="1"/>
          <p:nvPr/>
        </p:nvSpPr>
        <p:spPr>
          <a:xfrm>
            <a:off x="5025008" y="4518511"/>
            <a:ext cx="1481496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ja-JP" altLang="en-US" sz="900" b="1" dirty="0"/>
              <a:t>請求（仕入明細）</a:t>
            </a:r>
            <a:r>
              <a:rPr kumimoji="1" lang="ja-JP" altLang="en-US" sz="900" b="1" dirty="0"/>
              <a:t>メッセージ</a:t>
            </a: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3F32DE70-5C50-41DB-8CB0-E5F5054C216D}"/>
              </a:ext>
            </a:extLst>
          </p:cNvPr>
          <p:cNvSpPr txBox="1"/>
          <p:nvPr/>
        </p:nvSpPr>
        <p:spPr>
          <a:xfrm>
            <a:off x="5257298" y="2358377"/>
            <a:ext cx="904415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900" b="1" dirty="0"/>
              <a:t>注文メッセージ</a:t>
            </a:r>
          </a:p>
        </p:txBody>
      </p:sp>
      <p:pic>
        <p:nvPicPr>
          <p:cNvPr id="68" name="図 67">
            <a:extLst>
              <a:ext uri="{FF2B5EF4-FFF2-40B4-BE49-F238E27FC236}">
                <a16:creationId xmlns:a16="http://schemas.microsoft.com/office/drawing/2014/main" id="{EFA52093-F779-4448-B93E-CA8A9EB091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3400" y="4396844"/>
            <a:ext cx="658286" cy="658286"/>
          </a:xfrm>
          <a:prstGeom prst="rect">
            <a:avLst/>
          </a:prstGeom>
        </p:spPr>
      </p:pic>
      <p:pic>
        <p:nvPicPr>
          <p:cNvPr id="71" name="図 70">
            <a:extLst>
              <a:ext uri="{FF2B5EF4-FFF2-40B4-BE49-F238E27FC236}">
                <a16:creationId xmlns:a16="http://schemas.microsoft.com/office/drawing/2014/main" id="{A22E5B85-BEE0-456D-8A87-4C19E6264F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44488" y="4396844"/>
            <a:ext cx="658286" cy="658286"/>
          </a:xfrm>
          <a:prstGeom prst="rect">
            <a:avLst/>
          </a:prstGeom>
        </p:spPr>
      </p:pic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F498ACD8-2B63-4FF6-8A79-B40396A79469}"/>
              </a:ext>
            </a:extLst>
          </p:cNvPr>
          <p:cNvSpPr txBox="1"/>
          <p:nvPr/>
        </p:nvSpPr>
        <p:spPr>
          <a:xfrm>
            <a:off x="7571771" y="5422434"/>
            <a:ext cx="201689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受注側の</a:t>
            </a:r>
            <a:r>
              <a:rPr kumimoji="1" lang="en-US" altLang="ja-JP" sz="1000" dirty="0"/>
              <a:t>UI</a:t>
            </a:r>
            <a:r>
              <a:rPr kumimoji="1" lang="ja-JP" altLang="en-US" sz="1000" dirty="0"/>
              <a:t>は</a:t>
            </a:r>
            <a:r>
              <a:rPr kumimoji="1" lang="en-US" altLang="ja-JP" sz="1000" dirty="0"/>
              <a:t>ESP</a:t>
            </a:r>
            <a:r>
              <a:rPr kumimoji="1" lang="ja-JP" altLang="en-US" sz="1000" dirty="0"/>
              <a:t>システムを利用</a:t>
            </a:r>
          </a:p>
        </p:txBody>
      </p:sp>
    </p:spTree>
    <p:extLst>
      <p:ext uri="{BB962C8B-B14F-4D97-AF65-F5344CB8AC3E}">
        <p14:creationId xmlns:p14="http://schemas.microsoft.com/office/powerpoint/2010/main" val="40376156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CF745BD-CD41-4B7A-85CA-A1EADDA69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/>
              <a:t>WebEDI</a:t>
            </a:r>
            <a:r>
              <a:rPr lang="ja-JP" altLang="en-US" dirty="0"/>
              <a:t>連携（８）</a:t>
            </a:r>
          </a:p>
        </p:txBody>
      </p:sp>
      <p:sp>
        <p:nvSpPr>
          <p:cNvPr id="30" name="コンテンツ プレースホルダー 29">
            <a:extLst>
              <a:ext uri="{FF2B5EF4-FFF2-40B4-BE49-F238E27FC236}">
                <a16:creationId xmlns:a16="http://schemas.microsoft.com/office/drawing/2014/main" id="{38A9E2F2-1287-4738-A01F-37F3F657C7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914400"/>
            <a:ext cx="8839200" cy="5538936"/>
          </a:xfrm>
        </p:spPr>
        <p:txBody>
          <a:bodyPr>
            <a:normAutofit/>
          </a:bodyPr>
          <a:lstStyle/>
          <a:p>
            <a:pPr algn="l"/>
            <a:r>
              <a:rPr lang="ja-JP" altLang="en-US" dirty="0"/>
              <a:t>今後の課題：</a:t>
            </a:r>
            <a:endParaRPr lang="en-US" altLang="ja-JP" dirty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　　請求書方式と仕入明細方式への対応が必要</a:t>
            </a:r>
            <a:endParaRPr kumimoji="1" lang="en-US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latin typeface="Times New Roman" pitchFamily="18" charset="0"/>
              <a:ea typeface="ＭＳ Ｐゴシック" pitchFamily="50" charset="-128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　　商品情報、受注者情報のメンテナンス作業の業務改善</a:t>
            </a:r>
            <a:endParaRPr lang="en-US" altLang="ja-JP" dirty="0">
              <a:latin typeface="Times New Roman" pitchFamily="18" charset="0"/>
              <a:ea typeface="ＭＳ Ｐゴシック" pitchFamily="50" charset="-128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　　　・　</a:t>
            </a:r>
            <a:r>
              <a:rPr lang="en-US" altLang="ja-JP" dirty="0" err="1">
                <a:latin typeface="Times New Roman" pitchFamily="18" charset="0"/>
                <a:ea typeface="ＭＳ Ｐゴシック" pitchFamily="50" charset="-128"/>
              </a:rPr>
              <a:t>WebUI</a:t>
            </a:r>
            <a:r>
              <a:rPr lang="ja-JP" altLang="en-US" dirty="0">
                <a:latin typeface="Times New Roman" pitchFamily="18" charset="0"/>
                <a:ea typeface="ＭＳ Ｐゴシック" pitchFamily="50" charset="-128"/>
              </a:rPr>
              <a:t>の</a:t>
            </a:r>
            <a:r>
              <a:rPr lang="en-US" altLang="ja-JP" dirty="0">
                <a:latin typeface="Times New Roman" pitchFamily="18" charset="0"/>
                <a:ea typeface="ＭＳ Ｐゴシック" pitchFamily="50" charset="-128"/>
              </a:rPr>
              <a:t>API</a:t>
            </a:r>
            <a:r>
              <a:rPr lang="ja-JP" altLang="en-US" dirty="0">
                <a:latin typeface="Times New Roman" pitchFamily="18" charset="0"/>
                <a:ea typeface="ＭＳ Ｐゴシック" pitchFamily="50" charset="-128"/>
              </a:rPr>
              <a:t>化による受注者社内システム（在庫管理など）との連携</a:t>
            </a:r>
            <a:endParaRPr kumimoji="1" lang="en-US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119BF7B-B6D2-495E-8E08-1CC2370090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7653A04-663E-4ADD-AEEF-097D448716F2}" type="slidenum">
              <a:rPr lang="en-US" altLang="ja-JP" smtClean="0"/>
              <a:pPr>
                <a:defRPr/>
              </a:pPr>
              <a:t>17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224581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雲 57">
            <a:extLst>
              <a:ext uri="{FF2B5EF4-FFF2-40B4-BE49-F238E27FC236}">
                <a16:creationId xmlns:a16="http://schemas.microsoft.com/office/drawing/2014/main" id="{CB668BC0-EFDB-4CF1-88FF-80CB1FCBAD6C}"/>
              </a:ext>
            </a:extLst>
          </p:cNvPr>
          <p:cNvSpPr/>
          <p:nvPr/>
        </p:nvSpPr>
        <p:spPr bwMode="auto">
          <a:xfrm>
            <a:off x="2432720" y="1556792"/>
            <a:ext cx="4536504" cy="1838142"/>
          </a:xfrm>
          <a:prstGeom prst="cloud">
            <a:avLst/>
          </a:prstGeom>
          <a:solidFill>
            <a:schemeClr val="bg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CBFA50A6-8BC1-45D1-98EA-C2C3565481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EC</a:t>
            </a:r>
            <a:r>
              <a:rPr lang="ja-JP" altLang="en-US" dirty="0"/>
              <a:t>連携（１）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CE1676B-05D5-4845-84F9-16E216BB7E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EC</a:t>
            </a:r>
            <a:r>
              <a:rPr lang="ja-JP" altLang="en-US" dirty="0"/>
              <a:t>システムにも調達・購買企業向けの発注機能、販売企業向けの受注機能がある。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119BF7B-B6D2-495E-8E08-1CC2370090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7653A04-663E-4ADD-AEEF-097D448716F2}" type="slidenum">
              <a:rPr lang="en-US" altLang="ja-JP" smtClean="0"/>
              <a:pPr>
                <a:defRPr/>
              </a:pPr>
              <a:t>18</a:t>
            </a:fld>
            <a:endParaRPr lang="en-US" altLang="ja-JP"/>
          </a:p>
        </p:txBody>
      </p:sp>
      <p:pic>
        <p:nvPicPr>
          <p:cNvPr id="32" name="図 31">
            <a:extLst>
              <a:ext uri="{FF2B5EF4-FFF2-40B4-BE49-F238E27FC236}">
                <a16:creationId xmlns:a16="http://schemas.microsoft.com/office/drawing/2014/main" id="{6018A0F6-3589-4851-AD6A-76D5B43895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6527" y="2161512"/>
            <a:ext cx="822857" cy="822857"/>
          </a:xfrm>
          <a:prstGeom prst="rect">
            <a:avLst/>
          </a:prstGeom>
        </p:spPr>
      </p:pic>
      <p:pic>
        <p:nvPicPr>
          <p:cNvPr id="33" name="図 32">
            <a:extLst>
              <a:ext uri="{FF2B5EF4-FFF2-40B4-BE49-F238E27FC236}">
                <a16:creationId xmlns:a16="http://schemas.microsoft.com/office/drawing/2014/main" id="{CB448F83-A88F-4526-AD72-006CA099FD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36576" y="2161512"/>
            <a:ext cx="822857" cy="822857"/>
          </a:xfrm>
          <a:prstGeom prst="rect">
            <a:avLst/>
          </a:prstGeom>
        </p:spPr>
      </p:pic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7787B310-293E-4F6E-A1F5-3577AA7DACA7}"/>
              </a:ext>
            </a:extLst>
          </p:cNvPr>
          <p:cNvSpPr txBox="1"/>
          <p:nvPr/>
        </p:nvSpPr>
        <p:spPr>
          <a:xfrm>
            <a:off x="3441680" y="1412776"/>
            <a:ext cx="2621230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EC</a:t>
            </a:r>
            <a:r>
              <a:rPr kumimoji="1" lang="ja-JP" altLang="en-US" sz="2000" dirty="0"/>
              <a:t>サービスプロバイダ</a:t>
            </a:r>
          </a:p>
        </p:txBody>
      </p: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75D3DC4C-8E31-4D70-AD77-A4026BD8F76C}"/>
              </a:ext>
            </a:extLst>
          </p:cNvPr>
          <p:cNvGrpSpPr/>
          <p:nvPr/>
        </p:nvGrpSpPr>
        <p:grpSpPr>
          <a:xfrm>
            <a:off x="3783427" y="1943848"/>
            <a:ext cx="1937736" cy="1003014"/>
            <a:chOff x="3783427" y="1943848"/>
            <a:chExt cx="1937736" cy="1003014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6484E5F6-60E2-41A5-9702-3DB63787DBFB}"/>
                </a:ext>
              </a:extLst>
            </p:cNvPr>
            <p:cNvSpPr/>
            <p:nvPr/>
          </p:nvSpPr>
          <p:spPr bwMode="auto">
            <a:xfrm>
              <a:off x="3783427" y="1943848"/>
              <a:ext cx="1937736" cy="1003014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600" dirty="0"/>
                <a:t>EC</a:t>
              </a:r>
              <a:r>
                <a:rPr lang="ja-JP" altLang="en-US" sz="1600" dirty="0"/>
                <a:t>システム</a:t>
              </a:r>
              <a:endParaRPr lang="en-US" altLang="ja-JP" sz="1600" dirty="0"/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altLang="ja-JP" sz="1600" dirty="0">
                <a:ea typeface="ＭＳ Ｐゴシック" pitchFamily="50" charset="-128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766FC133-235B-43FE-9B1A-E389C5B501A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860674" y="2331965"/>
              <a:ext cx="1783243" cy="481951"/>
              <a:chOff x="3737620" y="4293096"/>
              <a:chExt cx="2871564" cy="936104"/>
            </a:xfrm>
          </p:grpSpPr>
          <p:sp>
            <p:nvSpPr>
              <p:cNvPr id="36" name="正方形/長方形 35">
                <a:extLst>
                  <a:ext uri="{FF2B5EF4-FFF2-40B4-BE49-F238E27FC236}">
                    <a16:creationId xmlns:a16="http://schemas.microsoft.com/office/drawing/2014/main" id="{972DCD28-7F31-4546-B16C-369BB1168A05}"/>
                  </a:ext>
                </a:extLst>
              </p:cNvPr>
              <p:cNvSpPr/>
              <p:nvPr/>
            </p:nvSpPr>
            <p:spPr bwMode="auto">
              <a:xfrm>
                <a:off x="3737620" y="4293096"/>
                <a:ext cx="1440160" cy="936104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en-US" sz="1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ＭＳ Ｐゴシック" pitchFamily="50" charset="-128"/>
                  </a:rPr>
                  <a:t>発注</a:t>
                </a:r>
                <a:endParaRPr kumimoji="1" lang="en-US" altLang="ja-JP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endParaRPr>
              </a:p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ja-JP" altLang="en-US" sz="1400" dirty="0">
                    <a:ea typeface="ＭＳ Ｐゴシック" pitchFamily="50" charset="-128"/>
                  </a:rPr>
                  <a:t>機能</a:t>
                </a:r>
                <a:endParaRPr kumimoji="1" lang="ja-JP" alt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endParaRPr>
              </a:p>
            </p:txBody>
          </p:sp>
          <p:sp>
            <p:nvSpPr>
              <p:cNvPr id="37" name="正方形/長方形 36">
                <a:extLst>
                  <a:ext uri="{FF2B5EF4-FFF2-40B4-BE49-F238E27FC236}">
                    <a16:creationId xmlns:a16="http://schemas.microsoft.com/office/drawing/2014/main" id="{6ADD24DE-37ED-4876-8E55-09326DBA5E4C}"/>
                  </a:ext>
                </a:extLst>
              </p:cNvPr>
              <p:cNvSpPr/>
              <p:nvPr/>
            </p:nvSpPr>
            <p:spPr bwMode="auto">
              <a:xfrm>
                <a:off x="5169024" y="4293096"/>
                <a:ext cx="1440160" cy="936104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en-US" sz="1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ＭＳ Ｐゴシック" pitchFamily="50" charset="-128"/>
                  </a:rPr>
                  <a:t>受注</a:t>
                </a:r>
                <a:endParaRPr kumimoji="1" lang="en-US" altLang="ja-JP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endParaRPr>
              </a:p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en-US" sz="1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ＭＳ Ｐゴシック" pitchFamily="50" charset="-128"/>
                  </a:rPr>
                  <a:t>機能</a:t>
                </a:r>
                <a:endParaRPr kumimoji="1" lang="en-US" altLang="ja-JP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endParaRPr>
              </a:p>
            </p:txBody>
          </p:sp>
        </p:grpSp>
      </p:grpSp>
      <p:cxnSp>
        <p:nvCxnSpPr>
          <p:cNvPr id="39" name="直線矢印コネクタ 38">
            <a:extLst>
              <a:ext uri="{FF2B5EF4-FFF2-40B4-BE49-F238E27FC236}">
                <a16:creationId xmlns:a16="http://schemas.microsoft.com/office/drawing/2014/main" id="{53E3B89E-5AFB-4758-8B02-F4036098663B}"/>
              </a:ext>
            </a:extLst>
          </p:cNvPr>
          <p:cNvCxnSpPr>
            <a:cxnSpLocks/>
          </p:cNvCxnSpPr>
          <p:nvPr/>
        </p:nvCxnSpPr>
        <p:spPr bwMode="auto">
          <a:xfrm>
            <a:off x="1959433" y="2562450"/>
            <a:ext cx="1746748" cy="0"/>
          </a:xfrm>
          <a:prstGeom prst="straightConnector1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0" name="直線矢印コネクタ 39">
            <a:extLst>
              <a:ext uri="{FF2B5EF4-FFF2-40B4-BE49-F238E27FC236}">
                <a16:creationId xmlns:a16="http://schemas.microsoft.com/office/drawing/2014/main" id="{F2316FC8-C09E-483A-BCB3-88A10711C041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5798409" y="2562450"/>
            <a:ext cx="1788118" cy="0"/>
          </a:xfrm>
          <a:prstGeom prst="straightConnector1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44" name="図 43">
            <a:extLst>
              <a:ext uri="{FF2B5EF4-FFF2-40B4-BE49-F238E27FC236}">
                <a16:creationId xmlns:a16="http://schemas.microsoft.com/office/drawing/2014/main" id="{60CA7193-8DEB-46E8-9831-92DED5F41C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6567" y="4185221"/>
            <a:ext cx="822857" cy="822857"/>
          </a:xfrm>
          <a:prstGeom prst="rect">
            <a:avLst/>
          </a:prstGeom>
        </p:spPr>
      </p:pic>
      <p:pic>
        <p:nvPicPr>
          <p:cNvPr id="45" name="図 44">
            <a:extLst>
              <a:ext uri="{FF2B5EF4-FFF2-40B4-BE49-F238E27FC236}">
                <a16:creationId xmlns:a16="http://schemas.microsoft.com/office/drawing/2014/main" id="{4403D0C6-C625-4382-B02E-2899F4F4C1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6536" y="4185221"/>
            <a:ext cx="822857" cy="822857"/>
          </a:xfrm>
          <a:prstGeom prst="rect">
            <a:avLst/>
          </a:prstGeom>
        </p:spPr>
      </p:pic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44098E97-149B-406C-B3C7-924F77207C9E}"/>
              </a:ext>
            </a:extLst>
          </p:cNvPr>
          <p:cNvSpPr/>
          <p:nvPr/>
        </p:nvSpPr>
        <p:spPr bwMode="auto">
          <a:xfrm>
            <a:off x="1424608" y="3932228"/>
            <a:ext cx="1656184" cy="148790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ESP</a:t>
            </a:r>
            <a:r>
              <a:rPr kumimoji="1" lang="ja-JP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システム</a:t>
            </a:r>
            <a:endParaRPr kumimoji="1" lang="en-US" altLang="ja-JP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E18EAD26-D713-423C-AA02-0DC57FCC2238}"/>
              </a:ext>
            </a:extLst>
          </p:cNvPr>
          <p:cNvSpPr/>
          <p:nvPr/>
        </p:nvSpPr>
        <p:spPr bwMode="auto">
          <a:xfrm>
            <a:off x="1704393" y="4364276"/>
            <a:ext cx="1096615" cy="469686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発注機能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1A84FB7D-9139-4959-BF46-90BFA2A85744}"/>
              </a:ext>
            </a:extLst>
          </p:cNvPr>
          <p:cNvSpPr/>
          <p:nvPr/>
        </p:nvSpPr>
        <p:spPr bwMode="auto">
          <a:xfrm>
            <a:off x="1704393" y="4836907"/>
            <a:ext cx="1096615" cy="469686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受注機能</a:t>
            </a:r>
            <a:endParaRPr kumimoji="1" lang="en-US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45BC0401-7B76-4106-8992-393832B530D0}"/>
              </a:ext>
            </a:extLst>
          </p:cNvPr>
          <p:cNvGrpSpPr/>
          <p:nvPr/>
        </p:nvGrpSpPr>
        <p:grpSpPr>
          <a:xfrm>
            <a:off x="3789246" y="3717032"/>
            <a:ext cx="1937736" cy="1003014"/>
            <a:chOff x="3783427" y="1943848"/>
            <a:chExt cx="1937736" cy="1003014"/>
          </a:xfrm>
        </p:grpSpPr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E07752F1-B413-442A-9B17-7DF372166671}"/>
                </a:ext>
              </a:extLst>
            </p:cNvPr>
            <p:cNvSpPr/>
            <p:nvPr/>
          </p:nvSpPr>
          <p:spPr bwMode="auto">
            <a:xfrm>
              <a:off x="3783427" y="1943848"/>
              <a:ext cx="1937736" cy="1003014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600" dirty="0"/>
                <a:t>EC</a:t>
              </a:r>
              <a:r>
                <a:rPr lang="ja-JP" altLang="en-US" sz="1600" dirty="0"/>
                <a:t>システム</a:t>
              </a:r>
              <a:endParaRPr lang="en-US" altLang="ja-JP" sz="1600" dirty="0"/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altLang="ja-JP" sz="1600" dirty="0">
                <a:ea typeface="ＭＳ Ｐゴシック" pitchFamily="50" charset="-128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C0BEF86F-4E16-47B2-97B0-2F45D0AE420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860674" y="2331965"/>
              <a:ext cx="1783243" cy="481951"/>
              <a:chOff x="3737620" y="4293096"/>
              <a:chExt cx="2871564" cy="936104"/>
            </a:xfrm>
          </p:grpSpPr>
          <p:sp>
            <p:nvSpPr>
              <p:cNvPr id="65" name="正方形/長方形 64">
                <a:extLst>
                  <a:ext uri="{FF2B5EF4-FFF2-40B4-BE49-F238E27FC236}">
                    <a16:creationId xmlns:a16="http://schemas.microsoft.com/office/drawing/2014/main" id="{24AAF0C6-B037-48B7-A255-29D856523966}"/>
                  </a:ext>
                </a:extLst>
              </p:cNvPr>
              <p:cNvSpPr/>
              <p:nvPr/>
            </p:nvSpPr>
            <p:spPr bwMode="auto">
              <a:xfrm>
                <a:off x="3737620" y="4293096"/>
                <a:ext cx="1440160" cy="936104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en-US" sz="1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ＭＳ Ｐゴシック" pitchFamily="50" charset="-128"/>
                  </a:rPr>
                  <a:t>発注</a:t>
                </a:r>
                <a:endParaRPr kumimoji="1" lang="en-US" altLang="ja-JP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endParaRPr>
              </a:p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ja-JP" altLang="en-US" sz="1400" dirty="0">
                    <a:ea typeface="ＭＳ Ｐゴシック" pitchFamily="50" charset="-128"/>
                  </a:rPr>
                  <a:t>機能</a:t>
                </a:r>
                <a:endParaRPr kumimoji="1" lang="ja-JP" alt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endParaRPr>
              </a:p>
            </p:txBody>
          </p:sp>
          <p:sp>
            <p:nvSpPr>
              <p:cNvPr id="66" name="正方形/長方形 65">
                <a:extLst>
                  <a:ext uri="{FF2B5EF4-FFF2-40B4-BE49-F238E27FC236}">
                    <a16:creationId xmlns:a16="http://schemas.microsoft.com/office/drawing/2014/main" id="{02F7DAEB-FD08-490F-BCF7-70FDE78915CF}"/>
                  </a:ext>
                </a:extLst>
              </p:cNvPr>
              <p:cNvSpPr/>
              <p:nvPr/>
            </p:nvSpPr>
            <p:spPr bwMode="auto">
              <a:xfrm>
                <a:off x="5169024" y="4293096"/>
                <a:ext cx="1440160" cy="936104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en-US" sz="1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ＭＳ Ｐゴシック" pitchFamily="50" charset="-128"/>
                  </a:rPr>
                  <a:t>受注</a:t>
                </a:r>
                <a:endParaRPr kumimoji="1" lang="en-US" altLang="ja-JP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endParaRPr>
              </a:p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en-US" sz="1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ＭＳ Ｐゴシック" pitchFamily="50" charset="-128"/>
                  </a:rPr>
                  <a:t>機能</a:t>
                </a:r>
                <a:endParaRPr kumimoji="1" lang="en-US" altLang="ja-JP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endParaRPr>
              </a:p>
            </p:txBody>
          </p:sp>
        </p:grpSp>
      </p:grp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7947F157-0850-4EF6-8B73-EA4CF6146846}"/>
              </a:ext>
            </a:extLst>
          </p:cNvPr>
          <p:cNvSpPr/>
          <p:nvPr/>
        </p:nvSpPr>
        <p:spPr bwMode="auto">
          <a:xfrm>
            <a:off x="6465168" y="3932228"/>
            <a:ext cx="1656184" cy="148790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ESP</a:t>
            </a:r>
            <a:r>
              <a:rPr kumimoji="1" lang="ja-JP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システム</a:t>
            </a:r>
            <a:endParaRPr kumimoji="1" lang="en-US" altLang="ja-JP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F684F420-8895-4009-B557-0E45DE7C7792}"/>
              </a:ext>
            </a:extLst>
          </p:cNvPr>
          <p:cNvSpPr/>
          <p:nvPr/>
        </p:nvSpPr>
        <p:spPr bwMode="auto">
          <a:xfrm>
            <a:off x="6744953" y="4364276"/>
            <a:ext cx="1096615" cy="469686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発注機能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DFDC9CEB-F4BA-4F5A-B310-3DBB979B42B7}"/>
              </a:ext>
            </a:extLst>
          </p:cNvPr>
          <p:cNvSpPr/>
          <p:nvPr/>
        </p:nvSpPr>
        <p:spPr bwMode="auto">
          <a:xfrm>
            <a:off x="6744953" y="4833962"/>
            <a:ext cx="1096615" cy="467246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受注機能</a:t>
            </a:r>
            <a:endParaRPr kumimoji="1" lang="en-US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cxnSp>
        <p:nvCxnSpPr>
          <p:cNvPr id="49" name="コネクタ: 曲線 48">
            <a:extLst>
              <a:ext uri="{FF2B5EF4-FFF2-40B4-BE49-F238E27FC236}">
                <a16:creationId xmlns:a16="http://schemas.microsoft.com/office/drawing/2014/main" id="{DD087853-92F4-45FA-92F7-B40045D30FDF}"/>
              </a:ext>
            </a:extLst>
          </p:cNvPr>
          <p:cNvCxnSpPr>
            <a:cxnSpLocks/>
            <a:stCxn id="56" idx="3"/>
            <a:endCxn id="65" idx="1"/>
          </p:cNvCxnSpPr>
          <p:nvPr/>
        </p:nvCxnSpPr>
        <p:spPr bwMode="auto">
          <a:xfrm flipV="1">
            <a:off x="2801008" y="4346125"/>
            <a:ext cx="1065485" cy="252994"/>
          </a:xfrm>
          <a:prstGeom prst="curvedConnector3">
            <a:avLst/>
          </a:prstGeom>
          <a:noFill/>
          <a:ln w="3175" cap="flat" cmpd="sng" algn="ctr">
            <a:solidFill>
              <a:schemeClr val="tx1"/>
            </a:solidFill>
            <a:prstDash val="lgDash"/>
            <a:round/>
            <a:headEnd type="none" w="med" len="med"/>
            <a:tailEnd type="triangle"/>
          </a:ln>
          <a:effectLst/>
        </p:spPr>
      </p:cxnSp>
      <p:cxnSp>
        <p:nvCxnSpPr>
          <p:cNvPr id="59" name="コネクタ: 曲線 58">
            <a:extLst>
              <a:ext uri="{FF2B5EF4-FFF2-40B4-BE49-F238E27FC236}">
                <a16:creationId xmlns:a16="http://schemas.microsoft.com/office/drawing/2014/main" id="{A1FDBCA4-642E-4716-A73C-07D409560C54}"/>
              </a:ext>
            </a:extLst>
          </p:cNvPr>
          <p:cNvCxnSpPr>
            <a:cxnSpLocks/>
            <a:stCxn id="66" idx="3"/>
            <a:endCxn id="46" idx="1"/>
          </p:cNvCxnSpPr>
          <p:nvPr/>
        </p:nvCxnSpPr>
        <p:spPr bwMode="auto">
          <a:xfrm>
            <a:off x="5649736" y="4346125"/>
            <a:ext cx="1095217" cy="721460"/>
          </a:xfrm>
          <a:prstGeom prst="curvedConnector3">
            <a:avLst>
              <a:gd name="adj1" fmla="val 50000"/>
            </a:avLst>
          </a:prstGeom>
          <a:noFill/>
          <a:ln w="3175" cap="flat" cmpd="sng" algn="ctr">
            <a:solidFill>
              <a:schemeClr val="tx1"/>
            </a:solidFill>
            <a:prstDash val="lgDash"/>
            <a:round/>
            <a:headEnd type="none" w="med" len="med"/>
            <a:tailEnd type="triangle"/>
          </a:ln>
          <a:effectLst/>
        </p:spPr>
      </p:cxnSp>
      <p:cxnSp>
        <p:nvCxnSpPr>
          <p:cNvPr id="60" name="直線コネクタ 59">
            <a:extLst>
              <a:ext uri="{FF2B5EF4-FFF2-40B4-BE49-F238E27FC236}">
                <a16:creationId xmlns:a16="http://schemas.microsoft.com/office/drawing/2014/main" id="{0CB7B0BC-7B03-4B28-92E9-4BF80547FB12}"/>
              </a:ext>
            </a:extLst>
          </p:cNvPr>
          <p:cNvCxnSpPr/>
          <p:nvPr/>
        </p:nvCxnSpPr>
        <p:spPr bwMode="auto">
          <a:xfrm>
            <a:off x="848544" y="3573016"/>
            <a:ext cx="8136904" cy="0"/>
          </a:xfrm>
          <a:prstGeom prst="line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57A8875-233D-4FCB-8976-9AC0A0484C02}"/>
              </a:ext>
            </a:extLst>
          </p:cNvPr>
          <p:cNvSpPr txBox="1"/>
          <p:nvPr/>
        </p:nvSpPr>
        <p:spPr>
          <a:xfrm>
            <a:off x="2335708" y="5589240"/>
            <a:ext cx="2231701" cy="646331"/>
          </a:xfrm>
          <a:prstGeom prst="wedgeRectCallout">
            <a:avLst>
              <a:gd name="adj1" fmla="val 35"/>
              <a:gd name="adj2" fmla="val -214464"/>
            </a:avLst>
          </a:prstGeom>
          <a:solidFill>
            <a:srgbClr val="FFFFCC"/>
          </a:solidFill>
          <a:ln>
            <a:solidFill>
              <a:schemeClr val="tx1"/>
            </a:solidFill>
            <a:prstDash val="solid"/>
          </a:ln>
        </p:spPr>
        <p:txBody>
          <a:bodyPr wrap="none" rtlCol="0">
            <a:spAutoFit/>
          </a:bodyPr>
          <a:lstStyle/>
          <a:p>
            <a:r>
              <a:rPr kumimoji="1" lang="ja-JP" altLang="en-US" sz="1200" dirty="0"/>
              <a:t>・発注側</a:t>
            </a:r>
            <a:r>
              <a:rPr kumimoji="1" lang="en-US" altLang="ja-JP" sz="1200" dirty="0"/>
              <a:t>ESP</a:t>
            </a:r>
            <a:r>
              <a:rPr kumimoji="1" lang="ja-JP" altLang="en-US" sz="1200" dirty="0"/>
              <a:t>の発注機能と</a:t>
            </a:r>
            <a:endParaRPr kumimoji="1" lang="en-US" altLang="ja-JP" sz="1200" dirty="0"/>
          </a:p>
          <a:p>
            <a:r>
              <a:rPr kumimoji="1" lang="ja-JP" altLang="en-US" sz="1200" dirty="0"/>
              <a:t>  </a:t>
            </a:r>
            <a:r>
              <a:rPr kumimoji="1" lang="en-US" altLang="ja-JP" sz="1200" dirty="0"/>
              <a:t>EC</a:t>
            </a:r>
            <a:r>
              <a:rPr kumimoji="1" lang="ja-JP" altLang="en-US" sz="1200" dirty="0"/>
              <a:t>システムの発注機能を連携</a:t>
            </a:r>
            <a:endParaRPr kumimoji="1" lang="en-US" altLang="ja-JP" sz="1200" dirty="0"/>
          </a:p>
          <a:p>
            <a:r>
              <a:rPr kumimoji="1" lang="ja-JP" altLang="en-US" sz="1200" dirty="0"/>
              <a:t>「より良い</a:t>
            </a:r>
            <a:r>
              <a:rPr kumimoji="1" lang="en-US" altLang="ja-JP" sz="1200" dirty="0"/>
              <a:t>ESP</a:t>
            </a:r>
            <a:r>
              <a:rPr kumimoji="1" lang="ja-JP" altLang="en-US" sz="1200" dirty="0"/>
              <a:t>連携」を応用</a:t>
            </a:r>
            <a:endParaRPr kumimoji="1" lang="en-US" altLang="ja-JP" sz="1200" dirty="0"/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5D154525-3F2A-4195-ADD4-AC10977A1D23}"/>
              </a:ext>
            </a:extLst>
          </p:cNvPr>
          <p:cNvSpPr txBox="1"/>
          <p:nvPr/>
        </p:nvSpPr>
        <p:spPr>
          <a:xfrm>
            <a:off x="4699737" y="5589240"/>
            <a:ext cx="3875292" cy="646331"/>
          </a:xfrm>
          <a:prstGeom prst="wedgeRectCallout">
            <a:avLst>
              <a:gd name="adj1" fmla="val -11382"/>
              <a:gd name="adj2" fmla="val -154512"/>
            </a:avLst>
          </a:prstGeom>
          <a:solidFill>
            <a:srgbClr val="FFFFCC"/>
          </a:solidFill>
          <a:ln>
            <a:solidFill>
              <a:schemeClr val="tx1"/>
            </a:solidFill>
            <a:prstDash val="solid"/>
          </a:ln>
        </p:spPr>
        <p:txBody>
          <a:bodyPr wrap="none" rtlCol="0">
            <a:spAutoFit/>
          </a:bodyPr>
          <a:lstStyle/>
          <a:p>
            <a:r>
              <a:rPr lang="ja-JP" altLang="en-US" sz="1200" dirty="0"/>
              <a:t>・ </a:t>
            </a:r>
            <a:r>
              <a:rPr lang="en-US" altLang="ja-JP" sz="1200" dirty="0"/>
              <a:t>EC</a:t>
            </a:r>
            <a:r>
              <a:rPr lang="ja-JP" altLang="en-US" sz="1200" dirty="0"/>
              <a:t>システムの受注機能と</a:t>
            </a:r>
            <a:endParaRPr lang="en-US" altLang="ja-JP" sz="1200" dirty="0"/>
          </a:p>
          <a:p>
            <a:r>
              <a:rPr lang="ja-JP" altLang="en-US" sz="1200" dirty="0"/>
              <a:t>  受注側</a:t>
            </a:r>
            <a:r>
              <a:rPr lang="en-US" altLang="ja-JP" sz="1200" dirty="0"/>
              <a:t>ESP</a:t>
            </a:r>
            <a:r>
              <a:rPr lang="ja-JP" altLang="en-US" sz="1200" dirty="0"/>
              <a:t>の受注機能を連携</a:t>
            </a:r>
            <a:endParaRPr lang="en-US" altLang="ja-JP" sz="1200" dirty="0"/>
          </a:p>
          <a:p>
            <a:r>
              <a:rPr kumimoji="1" lang="ja-JP" altLang="en-US" sz="1200" dirty="0"/>
              <a:t>・ 「</a:t>
            </a:r>
            <a:r>
              <a:rPr lang="en-US" altLang="ja-JP" sz="1200" dirty="0" err="1"/>
              <a:t>WebEDI</a:t>
            </a:r>
            <a:r>
              <a:rPr lang="ja-JP" altLang="en-US" sz="1200" dirty="0"/>
              <a:t>連携・</a:t>
            </a:r>
            <a:r>
              <a:rPr lang="en-US" altLang="ja-JP" sz="1200" dirty="0"/>
              <a:t>EDI</a:t>
            </a:r>
            <a:r>
              <a:rPr lang="ja-JP" altLang="en-US" sz="1200" dirty="0"/>
              <a:t>メッセージ交換・請求書方式」を応用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653179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F0A1A06-42BD-4138-A005-7E2325CECA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目次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ADD576-D1DD-4892-984E-9F1F0DA385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914400"/>
            <a:ext cx="8839200" cy="5416550"/>
          </a:xfrm>
        </p:spPr>
        <p:txBody>
          <a:bodyPr/>
          <a:lstStyle/>
          <a:p>
            <a:r>
              <a:rPr lang="ja-JP" altLang="en-US" dirty="0"/>
              <a:t>０）　昔の</a:t>
            </a:r>
            <a:r>
              <a:rPr lang="en-US" altLang="ja-JP" dirty="0"/>
              <a:t>EDI</a:t>
            </a:r>
            <a:r>
              <a:rPr lang="ja-JP" altLang="en-US" dirty="0"/>
              <a:t>と今の</a:t>
            </a:r>
            <a:r>
              <a:rPr lang="en-US" altLang="ja-JP" dirty="0"/>
              <a:t>EDI</a:t>
            </a:r>
          </a:p>
          <a:p>
            <a:endParaRPr lang="en-US" altLang="ja-JP" dirty="0"/>
          </a:p>
          <a:p>
            <a:r>
              <a:rPr lang="ja-JP" altLang="en-US" dirty="0"/>
              <a:t>１）　</a:t>
            </a:r>
            <a:r>
              <a:rPr lang="en-US" altLang="ja-JP" dirty="0"/>
              <a:t>ESP</a:t>
            </a:r>
            <a:r>
              <a:rPr lang="ja-JP" altLang="en-US" dirty="0"/>
              <a:t>連携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 dirty="0"/>
              <a:t>２）　</a:t>
            </a:r>
            <a:r>
              <a:rPr lang="en-US" altLang="ja-JP" dirty="0" err="1"/>
              <a:t>WebEDI</a:t>
            </a:r>
            <a:r>
              <a:rPr lang="ja-JP" altLang="en-US" dirty="0"/>
              <a:t>連携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 dirty="0"/>
              <a:t>３）　</a:t>
            </a:r>
            <a:r>
              <a:rPr lang="en-US" altLang="ja-JP" dirty="0"/>
              <a:t>EC</a:t>
            </a:r>
            <a:r>
              <a:rPr lang="ja-JP" altLang="en-US" dirty="0"/>
              <a:t>連携</a:t>
            </a:r>
            <a:endParaRPr lang="en-US" altLang="ja-JP" dirty="0"/>
          </a:p>
          <a:p>
            <a:endParaRPr lang="en-US" altLang="ja-JP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440DEC4-92DE-4916-9F8E-A07DE25D140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251F405-A762-4065-9147-1E370400D106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485448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コンテンツ プレースホルダー 29">
            <a:extLst>
              <a:ext uri="{FF2B5EF4-FFF2-40B4-BE49-F238E27FC236}">
                <a16:creationId xmlns:a16="http://schemas.microsoft.com/office/drawing/2014/main" id="{38A9E2F2-1287-4738-A01F-37F3F657C7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914400"/>
            <a:ext cx="8839200" cy="4890572"/>
          </a:xfrm>
        </p:spPr>
        <p:txBody>
          <a:bodyPr/>
          <a:lstStyle/>
          <a:p>
            <a:pPr algn="l"/>
            <a:r>
              <a:rPr lang="ja-JP" altLang="en-US" dirty="0"/>
              <a:t>・　発注管理処理と受注管理処理を</a:t>
            </a:r>
            <a:r>
              <a:rPr lang="en-US" altLang="ja-JP" dirty="0"/>
              <a:t>EDI</a:t>
            </a:r>
            <a:r>
              <a:rPr lang="ja-JP" altLang="en-US" dirty="0"/>
              <a:t>メッセージ交換機能で連携させる。</a:t>
            </a:r>
            <a:endParaRPr lang="en-US" altLang="ja-JP" dirty="0"/>
          </a:p>
          <a:p>
            <a:pPr algn="l"/>
            <a:r>
              <a:rPr lang="ja-JP" altLang="en-US" dirty="0"/>
              <a:t>・　発注処理と受注処理は</a:t>
            </a:r>
            <a:r>
              <a:rPr lang="en-US" altLang="ja-JP" dirty="0"/>
              <a:t>ID</a:t>
            </a:r>
            <a:r>
              <a:rPr lang="ja-JP" altLang="en-US" dirty="0"/>
              <a:t>連携を用いて片方の</a:t>
            </a:r>
            <a:r>
              <a:rPr lang="en-US" altLang="ja-JP" dirty="0"/>
              <a:t>ESP</a:t>
            </a:r>
            <a:r>
              <a:rPr lang="ja-JP" altLang="en-US" dirty="0"/>
              <a:t>で処理する。</a:t>
            </a:r>
            <a:endParaRPr lang="en-US" altLang="ja-JP" dirty="0"/>
          </a:p>
          <a:p>
            <a:pPr algn="l"/>
            <a:endParaRPr lang="en-US" altLang="ja-JP" dirty="0"/>
          </a:p>
          <a:p>
            <a:pPr algn="l"/>
            <a:endParaRPr lang="en-US" altLang="ja-JP" dirty="0"/>
          </a:p>
          <a:p>
            <a:pPr algn="l"/>
            <a:endParaRPr lang="en-US" altLang="ja-JP" dirty="0"/>
          </a:p>
          <a:p>
            <a:pPr algn="l"/>
            <a:endParaRPr lang="en-US" altLang="ja-JP" dirty="0"/>
          </a:p>
          <a:p>
            <a:pPr algn="l"/>
            <a:endParaRPr lang="en-US" altLang="ja-JP" dirty="0"/>
          </a:p>
          <a:p>
            <a:pPr algn="l"/>
            <a:endParaRPr lang="en-US" altLang="ja-JP" dirty="0"/>
          </a:p>
          <a:p>
            <a:pPr algn="l"/>
            <a:endParaRPr lang="en-US" altLang="ja-JP" dirty="0"/>
          </a:p>
          <a:p>
            <a:pPr algn="l"/>
            <a:endParaRPr lang="en-US" altLang="ja-JP" dirty="0"/>
          </a:p>
          <a:p>
            <a:pPr algn="l"/>
            <a:endParaRPr lang="en-US" altLang="ja-JP" dirty="0"/>
          </a:p>
          <a:p>
            <a:pPr algn="l"/>
            <a:endParaRPr lang="en-US" altLang="ja-JP" dirty="0"/>
          </a:p>
        </p:txBody>
      </p:sp>
      <p:sp>
        <p:nvSpPr>
          <p:cNvPr id="22" name="雲 21">
            <a:extLst>
              <a:ext uri="{FF2B5EF4-FFF2-40B4-BE49-F238E27FC236}">
                <a16:creationId xmlns:a16="http://schemas.microsoft.com/office/drawing/2014/main" id="{E74233FE-FEFE-45FA-82E3-E1E53FCB749A}"/>
              </a:ext>
            </a:extLst>
          </p:cNvPr>
          <p:cNvSpPr/>
          <p:nvPr/>
        </p:nvSpPr>
        <p:spPr bwMode="auto">
          <a:xfrm>
            <a:off x="1739388" y="2349174"/>
            <a:ext cx="5949916" cy="3024334"/>
          </a:xfrm>
          <a:prstGeom prst="cloud">
            <a:avLst/>
          </a:prstGeom>
          <a:solidFill>
            <a:schemeClr val="bg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6CF745BD-CD41-4B7A-85CA-A1EADDA69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EC</a:t>
            </a:r>
            <a:r>
              <a:rPr lang="ja-JP" altLang="en-US" dirty="0"/>
              <a:t>連携（２） 　より良い</a:t>
            </a:r>
            <a:r>
              <a:rPr lang="en-US" altLang="ja-JP" dirty="0"/>
              <a:t>EC-ESP</a:t>
            </a:r>
            <a:r>
              <a:rPr lang="ja-JP" altLang="en-US" dirty="0"/>
              <a:t>連携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119BF7B-B6D2-495E-8E08-1CC2370090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7653A04-663E-4ADD-AEEF-097D448716F2}" type="slidenum">
              <a:rPr lang="en-US" altLang="ja-JP" smtClean="0"/>
              <a:pPr>
                <a:defRPr/>
              </a:pPr>
              <a:t>19</a:t>
            </a:fld>
            <a:endParaRPr lang="en-US" altLang="ja-JP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2146EB4-6EDA-4DB3-A879-1AF1034B05B5}"/>
              </a:ext>
            </a:extLst>
          </p:cNvPr>
          <p:cNvSpPr txBox="1"/>
          <p:nvPr/>
        </p:nvSpPr>
        <p:spPr>
          <a:xfrm>
            <a:off x="240453" y="5804972"/>
            <a:ext cx="43845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ESP</a:t>
            </a:r>
            <a:r>
              <a:rPr kumimoji="1" lang="ja-JP" altLang="en-US" sz="1400" dirty="0"/>
              <a:t>：</a:t>
            </a:r>
            <a:r>
              <a:rPr kumimoji="1" lang="en-US" altLang="ja-JP" sz="1400" dirty="0"/>
              <a:t>EDI</a:t>
            </a:r>
            <a:r>
              <a:rPr kumimoji="1" lang="ja-JP" altLang="en-US" sz="1400" dirty="0"/>
              <a:t>サービスプロバイダ</a:t>
            </a:r>
            <a:endParaRPr kumimoji="1" lang="en-US" altLang="ja-JP" sz="1400" dirty="0"/>
          </a:p>
          <a:p>
            <a:r>
              <a:rPr lang="en-US" altLang="ja-JP" sz="1400" dirty="0"/>
              <a:t>EDI</a:t>
            </a:r>
            <a:r>
              <a:rPr lang="ja-JP" altLang="en-US" sz="1400" dirty="0"/>
              <a:t>メッセージ：見積、注文、納品、請求などのメッセージ</a:t>
            </a:r>
            <a:endParaRPr lang="en-US" altLang="ja-JP" sz="1400" dirty="0"/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E7F72DEB-50CE-4F47-9003-5ABDF21F7C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8615" y="3198667"/>
            <a:ext cx="822857" cy="822857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34A63E93-0FD7-4E1C-B854-90A6C79312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8504" y="3198667"/>
            <a:ext cx="822857" cy="822857"/>
          </a:xfrm>
          <a:prstGeom prst="rect">
            <a:avLst/>
          </a:prstGeom>
        </p:spPr>
      </p:pic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0B23B9F4-68F8-46A7-BD8D-BB71A4936D5F}"/>
              </a:ext>
            </a:extLst>
          </p:cNvPr>
          <p:cNvSpPr/>
          <p:nvPr/>
        </p:nvSpPr>
        <p:spPr bwMode="auto">
          <a:xfrm>
            <a:off x="1568624" y="2133148"/>
            <a:ext cx="1656184" cy="3600108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ESP</a:t>
            </a:r>
            <a:r>
              <a:rPr kumimoji="1" lang="ja-JP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システム</a:t>
            </a:r>
            <a:endParaRPr kumimoji="1" lang="en-US" altLang="ja-JP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1E796269-6728-4803-90E7-F03CC0104A9B}"/>
              </a:ext>
            </a:extLst>
          </p:cNvPr>
          <p:cNvSpPr/>
          <p:nvPr/>
        </p:nvSpPr>
        <p:spPr bwMode="auto">
          <a:xfrm>
            <a:off x="6321152" y="2133148"/>
            <a:ext cx="1656184" cy="3600108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ESP</a:t>
            </a:r>
            <a:r>
              <a:rPr kumimoji="1" lang="ja-JP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システム</a:t>
            </a:r>
            <a:endParaRPr kumimoji="1" lang="en-US" altLang="ja-JP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3D119A26-D7B9-4A12-BED0-09DA1FFEB7D3}"/>
              </a:ext>
            </a:extLst>
          </p:cNvPr>
          <p:cNvSpPr/>
          <p:nvPr/>
        </p:nvSpPr>
        <p:spPr bwMode="auto">
          <a:xfrm>
            <a:off x="1848408" y="3610095"/>
            <a:ext cx="1096615" cy="190742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発注管理</a:t>
            </a:r>
            <a:endParaRPr kumimoji="1" lang="en-US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処理</a:t>
            </a:r>
            <a:endParaRPr kumimoji="1" lang="en-US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1800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1800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1800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1800" dirty="0">
              <a:ea typeface="ＭＳ Ｐゴシック" pitchFamily="50" charset="-128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865CBD1A-80B9-4E83-833D-40275D39A3E7}"/>
              </a:ext>
            </a:extLst>
          </p:cNvPr>
          <p:cNvSpPr/>
          <p:nvPr/>
        </p:nvSpPr>
        <p:spPr bwMode="auto">
          <a:xfrm>
            <a:off x="6600937" y="3610096"/>
            <a:ext cx="1096615" cy="1907428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800" dirty="0">
                <a:ea typeface="ＭＳ Ｐゴシック" pitchFamily="50" charset="-128"/>
              </a:rPr>
              <a:t>受注管理</a:t>
            </a:r>
            <a:endParaRPr lang="en-US" altLang="ja-JP" sz="1800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800" dirty="0">
                <a:ea typeface="ＭＳ Ｐゴシック" pitchFamily="50" charset="-128"/>
              </a:rPr>
              <a:t>処理</a:t>
            </a:r>
            <a:endParaRPr kumimoji="1" lang="en-US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1800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1800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cxnSp>
        <p:nvCxnSpPr>
          <p:cNvPr id="27" name="直線矢印コネクタ 26">
            <a:extLst>
              <a:ext uri="{FF2B5EF4-FFF2-40B4-BE49-F238E27FC236}">
                <a16:creationId xmlns:a16="http://schemas.microsoft.com/office/drawing/2014/main" id="{0EE28103-4479-2308-71B9-25646C6A1AA2}"/>
              </a:ext>
            </a:extLst>
          </p:cNvPr>
          <p:cNvCxnSpPr>
            <a:cxnSpLocks/>
            <a:stCxn id="18" idx="1"/>
            <a:endCxn id="10" idx="1"/>
          </p:cNvCxnSpPr>
          <p:nvPr/>
        </p:nvCxnSpPr>
        <p:spPr bwMode="auto">
          <a:xfrm>
            <a:off x="1311361" y="3610096"/>
            <a:ext cx="537047" cy="953713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2" name="直線矢印コネクタ 31">
            <a:extLst>
              <a:ext uri="{FF2B5EF4-FFF2-40B4-BE49-F238E27FC236}">
                <a16:creationId xmlns:a16="http://schemas.microsoft.com/office/drawing/2014/main" id="{FF1FBABF-6032-C6F4-307A-1DA99D216E16}"/>
              </a:ext>
            </a:extLst>
          </p:cNvPr>
          <p:cNvCxnSpPr>
            <a:cxnSpLocks/>
            <a:stCxn id="17" idx="1"/>
            <a:endCxn id="51" idx="3"/>
          </p:cNvCxnSpPr>
          <p:nvPr/>
        </p:nvCxnSpPr>
        <p:spPr bwMode="auto">
          <a:xfrm flipH="1">
            <a:off x="7697552" y="3610096"/>
            <a:ext cx="681063" cy="953714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AFF1FD06-C4BD-56A0-683B-5919D9D3B0FE}"/>
              </a:ext>
            </a:extLst>
          </p:cNvPr>
          <p:cNvSpPr txBox="1"/>
          <p:nvPr/>
        </p:nvSpPr>
        <p:spPr>
          <a:xfrm>
            <a:off x="519273" y="4194254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/>
              <a:t>発注者</a:t>
            </a:r>
            <a:endParaRPr kumimoji="1" lang="ja-JP" altLang="en-US" sz="1400" dirty="0"/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48347AB6-EBB5-971E-8229-1458564E623B}"/>
              </a:ext>
            </a:extLst>
          </p:cNvPr>
          <p:cNvSpPr txBox="1"/>
          <p:nvPr/>
        </p:nvSpPr>
        <p:spPr>
          <a:xfrm>
            <a:off x="8433818" y="4194254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/>
              <a:t>受注者</a:t>
            </a:r>
            <a:endParaRPr kumimoji="1" lang="ja-JP" altLang="en-US" sz="1400" dirty="0"/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38EA61FF-AF1E-D7E8-8C89-4020D5D4CADF}"/>
              </a:ext>
            </a:extLst>
          </p:cNvPr>
          <p:cNvSpPr txBox="1"/>
          <p:nvPr/>
        </p:nvSpPr>
        <p:spPr>
          <a:xfrm>
            <a:off x="6755892" y="2846834"/>
            <a:ext cx="7328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/>
              <a:t>ID</a:t>
            </a:r>
            <a:r>
              <a:rPr lang="ja-JP" altLang="en-US" sz="1400" dirty="0"/>
              <a:t>連携</a:t>
            </a:r>
            <a:endParaRPr kumimoji="1" lang="ja-JP" altLang="en-US" sz="1400" dirty="0"/>
          </a:p>
        </p:txBody>
      </p: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2EC60A54-D54C-6EA0-793D-A10133BEC456}"/>
              </a:ext>
            </a:extLst>
          </p:cNvPr>
          <p:cNvGrpSpPr/>
          <p:nvPr/>
        </p:nvGrpSpPr>
        <p:grpSpPr>
          <a:xfrm>
            <a:off x="3789246" y="1921930"/>
            <a:ext cx="1937736" cy="3811326"/>
            <a:chOff x="3789246" y="1921930"/>
            <a:chExt cx="1937736" cy="3811326"/>
          </a:xfrm>
        </p:grpSpPr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27D33D0B-4A80-9152-454E-EF0FB2B7AE6E}"/>
                </a:ext>
              </a:extLst>
            </p:cNvPr>
            <p:cNvSpPr/>
            <p:nvPr/>
          </p:nvSpPr>
          <p:spPr bwMode="auto">
            <a:xfrm>
              <a:off x="3789246" y="1921930"/>
              <a:ext cx="1937736" cy="3811326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600" dirty="0"/>
                <a:t>EC</a:t>
              </a:r>
              <a:r>
                <a:rPr lang="ja-JP" altLang="en-US" sz="1600" dirty="0"/>
                <a:t>システム</a:t>
              </a:r>
              <a:endParaRPr lang="en-US" altLang="ja-JP" sz="1600" dirty="0"/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altLang="ja-JP" sz="1600" dirty="0">
                <a:ea typeface="ＭＳ Ｐゴシック" pitchFamily="50" charset="-128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altLang="ja-JP" dirty="0">
                <a:ea typeface="ＭＳ Ｐゴシック" pitchFamily="50" charset="-128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altLang="ja-JP" dirty="0">
                <a:ea typeface="ＭＳ Ｐゴシック" pitchFamily="50" charset="-128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altLang="ja-JP" dirty="0">
                <a:ea typeface="ＭＳ Ｐゴシック" pitchFamily="50" charset="-128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altLang="ja-JP" dirty="0">
                <a:ea typeface="ＭＳ Ｐゴシック" pitchFamily="50" charset="-128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F9D780DE-7E6D-5D0D-DA59-D6B5673AF984}"/>
                </a:ext>
              </a:extLst>
            </p:cNvPr>
            <p:cNvSpPr/>
            <p:nvPr/>
          </p:nvSpPr>
          <p:spPr bwMode="auto">
            <a:xfrm>
              <a:off x="3866493" y="2310047"/>
              <a:ext cx="894340" cy="974937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rPr>
                <a:t>発注</a:t>
              </a:r>
              <a:endParaRPr kumimoji="1" lang="en-US" altLang="ja-JP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ja-JP" altLang="en-US" sz="1400" dirty="0">
                  <a:ea typeface="ＭＳ Ｐゴシック" pitchFamily="50" charset="-128"/>
                </a:rPr>
                <a:t>機能</a:t>
              </a:r>
              <a:endParaRPr kumimoji="1" lang="ja-JP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1CAC08D6-244F-7F88-6D6B-FD98F5CB47DB}"/>
                </a:ext>
              </a:extLst>
            </p:cNvPr>
            <p:cNvSpPr/>
            <p:nvPr/>
          </p:nvSpPr>
          <p:spPr bwMode="auto">
            <a:xfrm>
              <a:off x="4755396" y="2310047"/>
              <a:ext cx="894340" cy="974936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rPr>
                <a:t>受注</a:t>
              </a:r>
              <a:endParaRPr kumimoji="1" lang="en-US" altLang="ja-JP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rPr>
                <a:t>機能</a:t>
              </a:r>
              <a:endParaRPr kumimoji="1" lang="en-US" altLang="ja-JP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4DC8A03F-6C7B-32B1-11F1-6119E528DCA7}"/>
                </a:ext>
              </a:extLst>
            </p:cNvPr>
            <p:cNvSpPr/>
            <p:nvPr/>
          </p:nvSpPr>
          <p:spPr bwMode="auto">
            <a:xfrm>
              <a:off x="4755396" y="3282376"/>
              <a:ext cx="894340" cy="2235146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rPr>
                <a:t>受注管理</a:t>
              </a:r>
              <a:endParaRPr kumimoji="1" lang="en-US" altLang="ja-JP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rPr>
                <a:t>機能</a:t>
              </a:r>
              <a:endParaRPr kumimoji="1" lang="en-US" altLang="ja-JP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8FA3F6EF-D8A3-3EB6-91DD-823638362C4A}"/>
                </a:ext>
              </a:extLst>
            </p:cNvPr>
            <p:cNvSpPr/>
            <p:nvPr/>
          </p:nvSpPr>
          <p:spPr bwMode="auto">
            <a:xfrm>
              <a:off x="3866493" y="3282376"/>
              <a:ext cx="894340" cy="2235146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rPr>
                <a:t>発注管理</a:t>
              </a:r>
              <a:endParaRPr kumimoji="1" lang="en-US" altLang="ja-JP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rPr>
                <a:t>機能</a:t>
              </a:r>
              <a:endParaRPr kumimoji="1" lang="en-US" altLang="ja-JP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</p:grp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2D65752A-A8DC-4194-985E-86399D9515D3}"/>
              </a:ext>
            </a:extLst>
          </p:cNvPr>
          <p:cNvCxnSpPr>
            <a:cxnSpLocks/>
            <a:stCxn id="17" idx="1"/>
          </p:cNvCxnSpPr>
          <p:nvPr/>
        </p:nvCxnSpPr>
        <p:spPr bwMode="auto">
          <a:xfrm flipH="1" flipV="1">
            <a:off x="5649736" y="2797515"/>
            <a:ext cx="2728879" cy="812581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FF3B17BD-F5F2-4D84-9EFE-7CB4F1E68A5C}"/>
              </a:ext>
            </a:extLst>
          </p:cNvPr>
          <p:cNvCxnSpPr>
            <a:cxnSpLocks/>
            <a:stCxn id="18" idx="1"/>
          </p:cNvCxnSpPr>
          <p:nvPr/>
        </p:nvCxnSpPr>
        <p:spPr bwMode="auto">
          <a:xfrm flipV="1">
            <a:off x="1311361" y="2797516"/>
            <a:ext cx="2555132" cy="81258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8" name="直線矢印コネクタ 57">
            <a:extLst>
              <a:ext uri="{FF2B5EF4-FFF2-40B4-BE49-F238E27FC236}">
                <a16:creationId xmlns:a16="http://schemas.microsoft.com/office/drawing/2014/main" id="{0917A464-2E52-08B8-BE86-2E6C239E5D95}"/>
              </a:ext>
            </a:extLst>
          </p:cNvPr>
          <p:cNvCxnSpPr>
            <a:cxnSpLocks/>
            <a:stCxn id="10" idx="3"/>
          </p:cNvCxnSpPr>
          <p:nvPr/>
        </p:nvCxnSpPr>
        <p:spPr bwMode="auto">
          <a:xfrm>
            <a:off x="2945023" y="4563809"/>
            <a:ext cx="921470" cy="0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ysDot"/>
            <a:round/>
            <a:headEnd type="triangle" w="med" len="med"/>
            <a:tailEnd type="triangle" w="med" len="med"/>
          </a:ln>
          <a:effectLst/>
        </p:spPr>
      </p:cxn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F2981828-9349-4EB0-B8FF-E7FDF46ACBC1}"/>
              </a:ext>
            </a:extLst>
          </p:cNvPr>
          <p:cNvSpPr txBox="1"/>
          <p:nvPr/>
        </p:nvSpPr>
        <p:spPr>
          <a:xfrm>
            <a:off x="5745088" y="4348364"/>
            <a:ext cx="790602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700" b="1" dirty="0"/>
              <a:t>EDI</a:t>
            </a:r>
            <a:r>
              <a:rPr lang="ja-JP" altLang="en-US" sz="700" b="1" dirty="0"/>
              <a:t>メッセージ</a:t>
            </a:r>
            <a:endParaRPr kumimoji="1" lang="ja-JP" altLang="en-US" sz="700" b="1" dirty="0"/>
          </a:p>
        </p:txBody>
      </p:sp>
      <p:cxnSp>
        <p:nvCxnSpPr>
          <p:cNvPr id="29" name="直線矢印コネクタ 28">
            <a:extLst>
              <a:ext uri="{FF2B5EF4-FFF2-40B4-BE49-F238E27FC236}">
                <a16:creationId xmlns:a16="http://schemas.microsoft.com/office/drawing/2014/main" id="{B364A195-5DEB-7C0A-17B4-974E3E871F24}"/>
              </a:ext>
            </a:extLst>
          </p:cNvPr>
          <p:cNvCxnSpPr>
            <a:cxnSpLocks/>
            <a:endCxn id="51" idx="1"/>
          </p:cNvCxnSpPr>
          <p:nvPr/>
        </p:nvCxnSpPr>
        <p:spPr bwMode="auto">
          <a:xfrm>
            <a:off x="5649736" y="4563810"/>
            <a:ext cx="951201" cy="0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ysDot"/>
            <a:round/>
            <a:headEnd type="triangle" w="med" len="med"/>
            <a:tailEnd type="triangle" w="med" len="med"/>
          </a:ln>
          <a:effectLst/>
        </p:spPr>
      </p:cxn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BA6380E4-4BFF-CE17-8E10-492D491A8201}"/>
              </a:ext>
            </a:extLst>
          </p:cNvPr>
          <p:cNvSpPr txBox="1"/>
          <p:nvPr/>
        </p:nvSpPr>
        <p:spPr>
          <a:xfrm>
            <a:off x="2952678" y="4319764"/>
            <a:ext cx="790602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700" b="1" dirty="0"/>
              <a:t>EDI</a:t>
            </a:r>
            <a:r>
              <a:rPr lang="ja-JP" altLang="en-US" sz="700" b="1" dirty="0"/>
              <a:t>メッセージ</a:t>
            </a:r>
            <a:endParaRPr kumimoji="1" lang="ja-JP" altLang="en-US" sz="700" b="1" dirty="0"/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DD211A08-20EA-EC87-2BE6-D65E8A638A2C}"/>
              </a:ext>
            </a:extLst>
          </p:cNvPr>
          <p:cNvSpPr txBox="1"/>
          <p:nvPr/>
        </p:nvSpPr>
        <p:spPr>
          <a:xfrm>
            <a:off x="2086203" y="2868126"/>
            <a:ext cx="7328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/>
              <a:t>ID</a:t>
            </a:r>
            <a:r>
              <a:rPr lang="ja-JP" altLang="en-US" sz="1400" dirty="0"/>
              <a:t>連携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0837272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CF745BD-CD41-4B7A-85CA-A1EADDA69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EC</a:t>
            </a:r>
            <a:r>
              <a:rPr lang="ja-JP" altLang="en-US" dirty="0"/>
              <a:t>連携（３－１） 発注側</a:t>
            </a:r>
            <a:r>
              <a:rPr lang="en-US" altLang="ja-JP" dirty="0"/>
              <a:t>ESP</a:t>
            </a:r>
            <a:r>
              <a:rPr lang="ja-JP" altLang="en-US" dirty="0"/>
              <a:t>と</a:t>
            </a:r>
            <a:r>
              <a:rPr lang="en-US" altLang="ja-JP" dirty="0"/>
              <a:t>EC</a:t>
            </a:r>
            <a:r>
              <a:rPr lang="ja-JP" altLang="en-US" dirty="0"/>
              <a:t>システム</a:t>
            </a:r>
          </a:p>
        </p:txBody>
      </p:sp>
      <p:sp>
        <p:nvSpPr>
          <p:cNvPr id="30" name="コンテンツ プレースホルダー 29">
            <a:extLst>
              <a:ext uri="{FF2B5EF4-FFF2-40B4-BE49-F238E27FC236}">
                <a16:creationId xmlns:a16="http://schemas.microsoft.com/office/drawing/2014/main" id="{38A9E2F2-1287-4738-A01F-37F3F657C7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914400"/>
            <a:ext cx="8839200" cy="435149"/>
          </a:xfrm>
        </p:spPr>
        <p:txBody>
          <a:bodyPr/>
          <a:lstStyle/>
          <a:p>
            <a:pPr algn="l"/>
            <a:r>
              <a:rPr lang="ja-JP" altLang="en-US" sz="1600" dirty="0"/>
              <a:t>見積、注文の処理は受注側</a:t>
            </a:r>
            <a:r>
              <a:rPr lang="en-US" altLang="ja-JP" sz="1600" dirty="0"/>
              <a:t>ESP</a:t>
            </a:r>
            <a:r>
              <a:rPr lang="ja-JP" altLang="en-US" sz="1600" dirty="0"/>
              <a:t>で実施、認証認可基盤で発注企業が受注側</a:t>
            </a:r>
            <a:r>
              <a:rPr lang="en-US" altLang="ja-JP" sz="1600" dirty="0"/>
              <a:t>ESP</a:t>
            </a:r>
            <a:r>
              <a:rPr lang="ja-JP" altLang="en-US" sz="1600" dirty="0"/>
              <a:t>にアクセス</a:t>
            </a:r>
            <a:endParaRPr lang="en-US" altLang="ja-JP" sz="160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119BF7B-B6D2-495E-8E08-1CC2370090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7653A04-663E-4ADD-AEEF-097D448716F2}" type="slidenum">
              <a:rPr lang="en-US" altLang="ja-JP" smtClean="0"/>
              <a:pPr>
                <a:defRPr/>
              </a:pPr>
              <a:t>20</a:t>
            </a:fld>
            <a:endParaRPr lang="en-US" altLang="ja-JP"/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60774D82-BA8A-4F5E-A294-48975DFB9CBB}"/>
              </a:ext>
            </a:extLst>
          </p:cNvPr>
          <p:cNvSpPr/>
          <p:nvPr/>
        </p:nvSpPr>
        <p:spPr bwMode="auto">
          <a:xfrm>
            <a:off x="6900022" y="4998151"/>
            <a:ext cx="1221329" cy="32325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請求（請求通知）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55C0369-9B26-4ECC-B624-1F4E59095E52}"/>
              </a:ext>
            </a:extLst>
          </p:cNvPr>
          <p:cNvSpPr/>
          <p:nvPr/>
        </p:nvSpPr>
        <p:spPr bwMode="auto">
          <a:xfrm>
            <a:off x="6900023" y="2084860"/>
            <a:ext cx="1221329" cy="323253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見積（見積自動回答）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85E8BF29-7075-4297-9B36-230296D7C074}"/>
              </a:ext>
            </a:extLst>
          </p:cNvPr>
          <p:cNvSpPr/>
          <p:nvPr/>
        </p:nvSpPr>
        <p:spPr bwMode="auto">
          <a:xfrm>
            <a:off x="6900023" y="3025864"/>
            <a:ext cx="1221329" cy="323253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注文（注文自動回答）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1A0A81E7-3D8B-429D-A5BD-77DBA7766F45}"/>
              </a:ext>
            </a:extLst>
          </p:cNvPr>
          <p:cNvSpPr/>
          <p:nvPr/>
        </p:nvSpPr>
        <p:spPr bwMode="auto">
          <a:xfrm>
            <a:off x="6900023" y="4149339"/>
            <a:ext cx="1221329" cy="32325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納品（納品通知）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55580C10-BEB1-4404-BFE5-208DBC4234B3}"/>
              </a:ext>
            </a:extLst>
          </p:cNvPr>
          <p:cNvSpPr/>
          <p:nvPr/>
        </p:nvSpPr>
        <p:spPr bwMode="auto">
          <a:xfrm>
            <a:off x="5382241" y="5953742"/>
            <a:ext cx="1875016" cy="3240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ja-JP" altLang="en-US" sz="1000" b="1" dirty="0">
                <a:ea typeface="ＭＳ Ｐゴシック" pitchFamily="50" charset="-128"/>
              </a:rPr>
              <a:t>決済支援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F9F996C3-FB3E-484C-AA24-0B9D6FEE4B7B}"/>
              </a:ext>
            </a:extLst>
          </p:cNvPr>
          <p:cNvSpPr/>
          <p:nvPr/>
        </p:nvSpPr>
        <p:spPr bwMode="auto">
          <a:xfrm>
            <a:off x="1496616" y="3933315"/>
            <a:ext cx="1221329" cy="32325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納品（受領・検収）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FE4458A-31B5-4B9B-967F-914E1EDF213A}"/>
              </a:ext>
            </a:extLst>
          </p:cNvPr>
          <p:cNvSpPr/>
          <p:nvPr/>
        </p:nvSpPr>
        <p:spPr bwMode="auto">
          <a:xfrm>
            <a:off x="1496616" y="4779147"/>
            <a:ext cx="1221329" cy="32325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請求（請求受領）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C0701755-16B5-4BC2-95EF-4C28197EBCED}"/>
              </a:ext>
            </a:extLst>
          </p:cNvPr>
          <p:cNvSpPr/>
          <p:nvPr/>
        </p:nvSpPr>
        <p:spPr bwMode="auto">
          <a:xfrm>
            <a:off x="1496616" y="5953742"/>
            <a:ext cx="1221329" cy="32325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ja-JP" altLang="en-US" sz="1000" b="1" dirty="0">
                <a:ea typeface="ＭＳ Ｐゴシック" pitchFamily="50" charset="-128"/>
              </a:rPr>
              <a:t>支払処理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41" name="円柱 40">
            <a:extLst>
              <a:ext uri="{FF2B5EF4-FFF2-40B4-BE49-F238E27FC236}">
                <a16:creationId xmlns:a16="http://schemas.microsoft.com/office/drawing/2014/main" id="{7EE2BAFA-B29B-4997-A350-5A7D5F6C28BB}"/>
              </a:ext>
            </a:extLst>
          </p:cNvPr>
          <p:cNvSpPr/>
          <p:nvPr/>
        </p:nvSpPr>
        <p:spPr bwMode="auto">
          <a:xfrm>
            <a:off x="2936776" y="2421079"/>
            <a:ext cx="864096" cy="288000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見積書情報</a:t>
            </a:r>
          </a:p>
        </p:txBody>
      </p:sp>
      <p:sp>
        <p:nvSpPr>
          <p:cNvPr id="44" name="円柱 43">
            <a:extLst>
              <a:ext uri="{FF2B5EF4-FFF2-40B4-BE49-F238E27FC236}">
                <a16:creationId xmlns:a16="http://schemas.microsoft.com/office/drawing/2014/main" id="{FE66946E-B634-4666-B902-12092364C4E4}"/>
              </a:ext>
            </a:extLst>
          </p:cNvPr>
          <p:cNvSpPr/>
          <p:nvPr/>
        </p:nvSpPr>
        <p:spPr bwMode="auto">
          <a:xfrm>
            <a:off x="2936776" y="3459872"/>
            <a:ext cx="864096" cy="288000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注文書情報</a:t>
            </a:r>
          </a:p>
        </p:txBody>
      </p:sp>
      <p:sp>
        <p:nvSpPr>
          <p:cNvPr id="46" name="円柱 45">
            <a:extLst>
              <a:ext uri="{FF2B5EF4-FFF2-40B4-BE49-F238E27FC236}">
                <a16:creationId xmlns:a16="http://schemas.microsoft.com/office/drawing/2014/main" id="{0A66AE0B-AE6C-45B8-8915-CDCAE6BC420C}"/>
              </a:ext>
            </a:extLst>
          </p:cNvPr>
          <p:cNvSpPr/>
          <p:nvPr/>
        </p:nvSpPr>
        <p:spPr bwMode="auto">
          <a:xfrm>
            <a:off x="2936776" y="4365136"/>
            <a:ext cx="864096" cy="288000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納品書情報</a:t>
            </a:r>
          </a:p>
        </p:txBody>
      </p:sp>
      <p:sp>
        <p:nvSpPr>
          <p:cNvPr id="52" name="円柱 51">
            <a:extLst>
              <a:ext uri="{FF2B5EF4-FFF2-40B4-BE49-F238E27FC236}">
                <a16:creationId xmlns:a16="http://schemas.microsoft.com/office/drawing/2014/main" id="{D7F31E46-8172-4130-A720-40941CD80C56}"/>
              </a:ext>
            </a:extLst>
          </p:cNvPr>
          <p:cNvSpPr/>
          <p:nvPr/>
        </p:nvSpPr>
        <p:spPr bwMode="auto">
          <a:xfrm>
            <a:off x="2936776" y="5229232"/>
            <a:ext cx="864096" cy="288000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800" dirty="0">
                <a:ea typeface="ＭＳ Ｐゴシック" pitchFamily="50" charset="-128"/>
              </a:rPr>
              <a:t>請求</a:t>
            </a: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書情報</a:t>
            </a:r>
          </a:p>
        </p:txBody>
      </p:sp>
      <p:sp>
        <p:nvSpPr>
          <p:cNvPr id="55" name="円柱 54">
            <a:extLst>
              <a:ext uri="{FF2B5EF4-FFF2-40B4-BE49-F238E27FC236}">
                <a16:creationId xmlns:a16="http://schemas.microsoft.com/office/drawing/2014/main" id="{26A6AA73-A141-446C-88C5-6A34BC093F4F}"/>
              </a:ext>
            </a:extLst>
          </p:cNvPr>
          <p:cNvSpPr/>
          <p:nvPr/>
        </p:nvSpPr>
        <p:spPr bwMode="auto">
          <a:xfrm>
            <a:off x="5841068" y="1540630"/>
            <a:ext cx="864096" cy="288000"/>
          </a:xfrm>
          <a:prstGeom prst="can">
            <a:avLst/>
          </a:prstGeom>
          <a:solidFill>
            <a:schemeClr val="accent2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発注者情報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0B23B9F4-68F8-46A7-BD8D-BB71A4936D5F}"/>
              </a:ext>
            </a:extLst>
          </p:cNvPr>
          <p:cNvSpPr/>
          <p:nvPr/>
        </p:nvSpPr>
        <p:spPr bwMode="auto">
          <a:xfrm>
            <a:off x="1064568" y="2264097"/>
            <a:ext cx="2929717" cy="352946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C2F2674F-2448-4182-B296-A9A1BA114C07}"/>
              </a:ext>
            </a:extLst>
          </p:cNvPr>
          <p:cNvSpPr/>
          <p:nvPr/>
        </p:nvSpPr>
        <p:spPr bwMode="auto">
          <a:xfrm>
            <a:off x="4376938" y="1268763"/>
            <a:ext cx="4263080" cy="4524802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59" name="円柱 58">
            <a:extLst>
              <a:ext uri="{FF2B5EF4-FFF2-40B4-BE49-F238E27FC236}">
                <a16:creationId xmlns:a16="http://schemas.microsoft.com/office/drawing/2014/main" id="{E3C9F802-89B6-4DEF-8574-45E518D04549}"/>
              </a:ext>
            </a:extLst>
          </p:cNvPr>
          <p:cNvSpPr/>
          <p:nvPr/>
        </p:nvSpPr>
        <p:spPr bwMode="auto">
          <a:xfrm>
            <a:off x="5889104" y="2780960"/>
            <a:ext cx="864096" cy="288000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見積書情報</a:t>
            </a:r>
          </a:p>
        </p:txBody>
      </p:sp>
      <p:sp>
        <p:nvSpPr>
          <p:cNvPr id="60" name="円柱 59">
            <a:extLst>
              <a:ext uri="{FF2B5EF4-FFF2-40B4-BE49-F238E27FC236}">
                <a16:creationId xmlns:a16="http://schemas.microsoft.com/office/drawing/2014/main" id="{51A1CDB5-4BBA-4C78-A176-BF96948825E7}"/>
              </a:ext>
            </a:extLst>
          </p:cNvPr>
          <p:cNvSpPr/>
          <p:nvPr/>
        </p:nvSpPr>
        <p:spPr bwMode="auto">
          <a:xfrm>
            <a:off x="5889104" y="3861080"/>
            <a:ext cx="864096" cy="288000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注文書情報</a:t>
            </a:r>
          </a:p>
        </p:txBody>
      </p:sp>
      <p:sp>
        <p:nvSpPr>
          <p:cNvPr id="61" name="円柱 60">
            <a:extLst>
              <a:ext uri="{FF2B5EF4-FFF2-40B4-BE49-F238E27FC236}">
                <a16:creationId xmlns:a16="http://schemas.microsoft.com/office/drawing/2014/main" id="{D92BA42F-307B-47FA-8052-97D9A0A9F731}"/>
              </a:ext>
            </a:extLst>
          </p:cNvPr>
          <p:cNvSpPr/>
          <p:nvPr/>
        </p:nvSpPr>
        <p:spPr bwMode="auto">
          <a:xfrm>
            <a:off x="5889104" y="4581128"/>
            <a:ext cx="864096" cy="288000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納品書情報</a:t>
            </a:r>
          </a:p>
        </p:txBody>
      </p:sp>
      <p:sp>
        <p:nvSpPr>
          <p:cNvPr id="62" name="円柱 61">
            <a:extLst>
              <a:ext uri="{FF2B5EF4-FFF2-40B4-BE49-F238E27FC236}">
                <a16:creationId xmlns:a16="http://schemas.microsoft.com/office/drawing/2014/main" id="{8C953BED-FAF5-41BC-9126-7FB9F1C86D6A}"/>
              </a:ext>
            </a:extLst>
          </p:cNvPr>
          <p:cNvSpPr/>
          <p:nvPr/>
        </p:nvSpPr>
        <p:spPr bwMode="auto">
          <a:xfrm>
            <a:off x="5889104" y="5445256"/>
            <a:ext cx="864096" cy="288000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800" dirty="0">
                <a:ea typeface="ＭＳ Ｐゴシック" pitchFamily="50" charset="-128"/>
              </a:rPr>
              <a:t>請求</a:t>
            </a: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書情報</a:t>
            </a:r>
          </a:p>
        </p:txBody>
      </p:sp>
      <p:cxnSp>
        <p:nvCxnSpPr>
          <p:cNvPr id="26" name="コネクタ: カギ線 25">
            <a:extLst>
              <a:ext uri="{FF2B5EF4-FFF2-40B4-BE49-F238E27FC236}">
                <a16:creationId xmlns:a16="http://schemas.microsoft.com/office/drawing/2014/main" id="{D38660B2-E036-4B6E-A3A8-7A11D829B349}"/>
              </a:ext>
            </a:extLst>
          </p:cNvPr>
          <p:cNvCxnSpPr>
            <a:cxnSpLocks/>
            <a:stCxn id="94" idx="3"/>
            <a:endCxn id="34" idx="1"/>
          </p:cNvCxnSpPr>
          <p:nvPr/>
        </p:nvCxnSpPr>
        <p:spPr bwMode="auto">
          <a:xfrm>
            <a:off x="5742281" y="2102471"/>
            <a:ext cx="1157742" cy="144016"/>
          </a:xfrm>
          <a:prstGeom prst="bentConnector3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0" name="コネクタ: カギ線 69">
            <a:extLst>
              <a:ext uri="{FF2B5EF4-FFF2-40B4-BE49-F238E27FC236}">
                <a16:creationId xmlns:a16="http://schemas.microsoft.com/office/drawing/2014/main" id="{895BAFEE-F1BB-4496-AB8E-6D4CC4F95F5E}"/>
              </a:ext>
            </a:extLst>
          </p:cNvPr>
          <p:cNvCxnSpPr>
            <a:cxnSpLocks/>
            <a:stCxn id="32" idx="3"/>
            <a:endCxn id="33" idx="1"/>
          </p:cNvCxnSpPr>
          <p:nvPr/>
        </p:nvCxnSpPr>
        <p:spPr bwMode="auto">
          <a:xfrm>
            <a:off x="2717945" y="4940774"/>
            <a:ext cx="4182077" cy="219004"/>
          </a:xfrm>
          <a:prstGeom prst="bentConnector3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/>
          </a:ln>
          <a:effectLst/>
        </p:spPr>
      </p:cxnSp>
      <p:cxnSp>
        <p:nvCxnSpPr>
          <p:cNvPr id="80" name="コネクタ: カギ線 79">
            <a:extLst>
              <a:ext uri="{FF2B5EF4-FFF2-40B4-BE49-F238E27FC236}">
                <a16:creationId xmlns:a16="http://schemas.microsoft.com/office/drawing/2014/main" id="{3688F311-34B2-4798-A8F9-3FB47B984862}"/>
              </a:ext>
            </a:extLst>
          </p:cNvPr>
          <p:cNvCxnSpPr>
            <a:cxnSpLocks/>
            <a:stCxn id="34" idx="2"/>
            <a:endCxn id="59" idx="1"/>
          </p:cNvCxnSpPr>
          <p:nvPr/>
        </p:nvCxnSpPr>
        <p:spPr bwMode="auto">
          <a:xfrm rot="5400000">
            <a:off x="6729497" y="1999768"/>
            <a:ext cx="372847" cy="1189536"/>
          </a:xfrm>
          <a:prstGeom prst="bentConnector3">
            <a:avLst>
              <a:gd name="adj1" fmla="val 41469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5" name="コネクタ: カギ線 104">
            <a:extLst>
              <a:ext uri="{FF2B5EF4-FFF2-40B4-BE49-F238E27FC236}">
                <a16:creationId xmlns:a16="http://schemas.microsoft.com/office/drawing/2014/main" id="{6C4F461A-11A3-494D-BC56-07814F9D895B}"/>
              </a:ext>
            </a:extLst>
          </p:cNvPr>
          <p:cNvCxnSpPr>
            <a:cxnSpLocks/>
            <a:stCxn id="35" idx="2"/>
            <a:endCxn id="60" idx="1"/>
          </p:cNvCxnSpPr>
          <p:nvPr/>
        </p:nvCxnSpPr>
        <p:spPr bwMode="auto">
          <a:xfrm rot="5400000">
            <a:off x="6659939" y="3010330"/>
            <a:ext cx="511963" cy="1189536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8" name="コネクタ: カギ線 107">
            <a:extLst>
              <a:ext uri="{FF2B5EF4-FFF2-40B4-BE49-F238E27FC236}">
                <a16:creationId xmlns:a16="http://schemas.microsoft.com/office/drawing/2014/main" id="{5A83DEF2-5C16-4BAF-9C45-67F65E0DB77C}"/>
              </a:ext>
            </a:extLst>
          </p:cNvPr>
          <p:cNvCxnSpPr>
            <a:cxnSpLocks/>
            <a:stCxn id="36" idx="2"/>
            <a:endCxn id="61" idx="1"/>
          </p:cNvCxnSpPr>
          <p:nvPr/>
        </p:nvCxnSpPr>
        <p:spPr bwMode="auto">
          <a:xfrm rot="5400000">
            <a:off x="6861652" y="3932092"/>
            <a:ext cx="108536" cy="1189536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4" name="コネクタ: カギ線 113">
            <a:extLst>
              <a:ext uri="{FF2B5EF4-FFF2-40B4-BE49-F238E27FC236}">
                <a16:creationId xmlns:a16="http://schemas.microsoft.com/office/drawing/2014/main" id="{FED7EFCA-CC84-4B38-870A-EF0F68825F9D}"/>
              </a:ext>
            </a:extLst>
          </p:cNvPr>
          <p:cNvCxnSpPr>
            <a:cxnSpLocks/>
            <a:stCxn id="31" idx="2"/>
            <a:endCxn id="46" idx="1"/>
          </p:cNvCxnSpPr>
          <p:nvPr/>
        </p:nvCxnSpPr>
        <p:spPr bwMode="auto">
          <a:xfrm rot="16200000" flipH="1">
            <a:off x="2683768" y="3680080"/>
            <a:ext cx="108568" cy="1261543"/>
          </a:xfrm>
          <a:prstGeom prst="bentConnector3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7" name="コネクタ: カギ線 116">
            <a:extLst>
              <a:ext uri="{FF2B5EF4-FFF2-40B4-BE49-F238E27FC236}">
                <a16:creationId xmlns:a16="http://schemas.microsoft.com/office/drawing/2014/main" id="{E19414FA-224D-45D2-9B02-23FE5E731377}"/>
              </a:ext>
            </a:extLst>
          </p:cNvPr>
          <p:cNvCxnSpPr>
            <a:cxnSpLocks/>
            <a:stCxn id="32" idx="2"/>
            <a:endCxn id="52" idx="1"/>
          </p:cNvCxnSpPr>
          <p:nvPr/>
        </p:nvCxnSpPr>
        <p:spPr bwMode="auto">
          <a:xfrm rot="16200000" flipH="1">
            <a:off x="2674636" y="4535044"/>
            <a:ext cx="126832" cy="1261543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0" name="コネクタ: カギ線 119">
            <a:extLst>
              <a:ext uri="{FF2B5EF4-FFF2-40B4-BE49-F238E27FC236}">
                <a16:creationId xmlns:a16="http://schemas.microsoft.com/office/drawing/2014/main" id="{101099AC-3ACA-47B0-9EF1-61E75474058E}"/>
              </a:ext>
            </a:extLst>
          </p:cNvPr>
          <p:cNvCxnSpPr>
            <a:cxnSpLocks/>
            <a:stCxn id="33" idx="2"/>
            <a:endCxn id="62" idx="1"/>
          </p:cNvCxnSpPr>
          <p:nvPr/>
        </p:nvCxnSpPr>
        <p:spPr bwMode="auto">
          <a:xfrm rot="5400000">
            <a:off x="6853994" y="4788563"/>
            <a:ext cx="123852" cy="1189535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4" name="コネクタ: カギ線 123">
            <a:extLst>
              <a:ext uri="{FF2B5EF4-FFF2-40B4-BE49-F238E27FC236}">
                <a16:creationId xmlns:a16="http://schemas.microsoft.com/office/drawing/2014/main" id="{C834A5CB-AB01-47A8-8CDC-2C6826194C75}"/>
              </a:ext>
            </a:extLst>
          </p:cNvPr>
          <p:cNvCxnSpPr>
            <a:stCxn id="59" idx="4"/>
            <a:endCxn id="35" idx="0"/>
          </p:cNvCxnSpPr>
          <p:nvPr/>
        </p:nvCxnSpPr>
        <p:spPr bwMode="auto">
          <a:xfrm>
            <a:off x="6753200" y="2924960"/>
            <a:ext cx="757488" cy="100904"/>
          </a:xfrm>
          <a:prstGeom prst="bentConnector2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5" name="コネクタ: カギ線 124">
            <a:extLst>
              <a:ext uri="{FF2B5EF4-FFF2-40B4-BE49-F238E27FC236}">
                <a16:creationId xmlns:a16="http://schemas.microsoft.com/office/drawing/2014/main" id="{E360D6EA-568E-49F3-B41D-11264675D8F6}"/>
              </a:ext>
            </a:extLst>
          </p:cNvPr>
          <p:cNvCxnSpPr>
            <a:cxnSpLocks/>
            <a:stCxn id="60" idx="4"/>
            <a:endCxn id="36" idx="0"/>
          </p:cNvCxnSpPr>
          <p:nvPr/>
        </p:nvCxnSpPr>
        <p:spPr bwMode="auto">
          <a:xfrm>
            <a:off x="6753200" y="4005080"/>
            <a:ext cx="757488" cy="144259"/>
          </a:xfrm>
          <a:prstGeom prst="bentConnector2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8" name="コネクタ: カギ線 127">
            <a:extLst>
              <a:ext uri="{FF2B5EF4-FFF2-40B4-BE49-F238E27FC236}">
                <a16:creationId xmlns:a16="http://schemas.microsoft.com/office/drawing/2014/main" id="{CF75E30A-C934-4088-BD9D-D916FBDA3AF2}"/>
              </a:ext>
            </a:extLst>
          </p:cNvPr>
          <p:cNvCxnSpPr>
            <a:cxnSpLocks/>
            <a:stCxn id="61" idx="4"/>
            <a:endCxn id="33" idx="0"/>
          </p:cNvCxnSpPr>
          <p:nvPr/>
        </p:nvCxnSpPr>
        <p:spPr bwMode="auto">
          <a:xfrm>
            <a:off x="6753200" y="4725128"/>
            <a:ext cx="757487" cy="273023"/>
          </a:xfrm>
          <a:prstGeom prst="bentConnector2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1" name="コネクタ: カギ線 130">
            <a:extLst>
              <a:ext uri="{FF2B5EF4-FFF2-40B4-BE49-F238E27FC236}">
                <a16:creationId xmlns:a16="http://schemas.microsoft.com/office/drawing/2014/main" id="{3822A164-919D-49B2-8FDD-F6E797FBD870}"/>
              </a:ext>
            </a:extLst>
          </p:cNvPr>
          <p:cNvCxnSpPr>
            <a:cxnSpLocks/>
            <a:stCxn id="62" idx="4"/>
          </p:cNvCxnSpPr>
          <p:nvPr/>
        </p:nvCxnSpPr>
        <p:spPr bwMode="auto">
          <a:xfrm>
            <a:off x="6753200" y="5589256"/>
            <a:ext cx="328352" cy="364486"/>
          </a:xfrm>
          <a:prstGeom prst="bentConnector2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7" name="コネクタ: カギ線 136">
            <a:extLst>
              <a:ext uri="{FF2B5EF4-FFF2-40B4-BE49-F238E27FC236}">
                <a16:creationId xmlns:a16="http://schemas.microsoft.com/office/drawing/2014/main" id="{4F336F71-4D4E-445C-8292-D0DBF316C45C}"/>
              </a:ext>
            </a:extLst>
          </p:cNvPr>
          <p:cNvCxnSpPr>
            <a:cxnSpLocks/>
            <a:stCxn id="44" idx="2"/>
            <a:endCxn id="31" idx="0"/>
          </p:cNvCxnSpPr>
          <p:nvPr/>
        </p:nvCxnSpPr>
        <p:spPr bwMode="auto">
          <a:xfrm rot="10800000" flipV="1">
            <a:off x="2107282" y="3603871"/>
            <a:ext cx="829495" cy="329443"/>
          </a:xfrm>
          <a:prstGeom prst="bentConnector2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0" name="コネクタ: カギ線 139">
            <a:extLst>
              <a:ext uri="{FF2B5EF4-FFF2-40B4-BE49-F238E27FC236}">
                <a16:creationId xmlns:a16="http://schemas.microsoft.com/office/drawing/2014/main" id="{12DB2E71-64C7-4C41-AF6F-85754B6C31F0}"/>
              </a:ext>
            </a:extLst>
          </p:cNvPr>
          <p:cNvCxnSpPr>
            <a:cxnSpLocks/>
            <a:stCxn id="46" idx="2"/>
            <a:endCxn id="32" idx="0"/>
          </p:cNvCxnSpPr>
          <p:nvPr/>
        </p:nvCxnSpPr>
        <p:spPr bwMode="auto">
          <a:xfrm rot="10800000" flipV="1">
            <a:off x="2107282" y="4509135"/>
            <a:ext cx="829495" cy="270011"/>
          </a:xfrm>
          <a:prstGeom prst="bentConnector2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3" name="コネクタ: カギ線 142">
            <a:extLst>
              <a:ext uri="{FF2B5EF4-FFF2-40B4-BE49-F238E27FC236}">
                <a16:creationId xmlns:a16="http://schemas.microsoft.com/office/drawing/2014/main" id="{10B4E191-0BD1-40CE-B1C0-E27CC20B87AD}"/>
              </a:ext>
            </a:extLst>
          </p:cNvPr>
          <p:cNvCxnSpPr>
            <a:cxnSpLocks/>
            <a:stCxn id="52" idx="2"/>
            <a:endCxn id="38" idx="0"/>
          </p:cNvCxnSpPr>
          <p:nvPr/>
        </p:nvCxnSpPr>
        <p:spPr bwMode="auto">
          <a:xfrm rot="10800000" flipV="1">
            <a:off x="2107282" y="5373232"/>
            <a:ext cx="829495" cy="580510"/>
          </a:xfrm>
          <a:prstGeom prst="bentConnector2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7" name="直線矢印コネクタ 146">
            <a:extLst>
              <a:ext uri="{FF2B5EF4-FFF2-40B4-BE49-F238E27FC236}">
                <a16:creationId xmlns:a16="http://schemas.microsoft.com/office/drawing/2014/main" id="{123DF035-51D4-450B-B387-F834F94A079C}"/>
              </a:ext>
            </a:extLst>
          </p:cNvPr>
          <p:cNvCxnSpPr>
            <a:cxnSpLocks/>
            <a:stCxn id="37" idx="1"/>
            <a:endCxn id="38" idx="3"/>
          </p:cNvCxnSpPr>
          <p:nvPr/>
        </p:nvCxnSpPr>
        <p:spPr bwMode="auto">
          <a:xfrm flipH="1" flipV="1">
            <a:off x="2717945" y="6115369"/>
            <a:ext cx="2664296" cy="373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ysDot"/>
            <a:round/>
            <a:headEnd type="triangle" w="med" len="med"/>
            <a:tailEnd type="none" w="med" len="med"/>
          </a:ln>
          <a:effectLst/>
        </p:spPr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C62FD11-EAB3-40BA-9DF1-DC8FD9577C70}"/>
              </a:ext>
            </a:extLst>
          </p:cNvPr>
          <p:cNvSpPr txBox="1"/>
          <p:nvPr/>
        </p:nvSpPr>
        <p:spPr>
          <a:xfrm>
            <a:off x="4048585" y="3887427"/>
            <a:ext cx="825867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800" b="1" dirty="0"/>
              <a:t>納品メッセージ</a:t>
            </a:r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1560F58D-B4DD-4345-A25A-E84C5BBF3B25}"/>
              </a:ext>
            </a:extLst>
          </p:cNvPr>
          <p:cNvSpPr txBox="1"/>
          <p:nvPr/>
        </p:nvSpPr>
        <p:spPr>
          <a:xfrm>
            <a:off x="4048585" y="4706430"/>
            <a:ext cx="825867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ja-JP" altLang="en-US" sz="800" b="1" dirty="0"/>
              <a:t>請求</a:t>
            </a:r>
            <a:r>
              <a:rPr kumimoji="1" lang="ja-JP" altLang="en-US" sz="800" b="1" dirty="0"/>
              <a:t>メッセージ</a:t>
            </a:r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E0F8347C-4C30-4F84-8052-2F47B267C4A8}"/>
              </a:ext>
            </a:extLst>
          </p:cNvPr>
          <p:cNvSpPr txBox="1"/>
          <p:nvPr/>
        </p:nvSpPr>
        <p:spPr>
          <a:xfrm>
            <a:off x="4048585" y="2358084"/>
            <a:ext cx="1338828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ja-JP" altLang="en-US" sz="800" b="1" dirty="0"/>
              <a:t>見積／見積回答</a:t>
            </a:r>
            <a:r>
              <a:rPr kumimoji="1" lang="ja-JP" altLang="en-US" sz="800" b="1" dirty="0"/>
              <a:t>メッセージ</a:t>
            </a:r>
          </a:p>
        </p:txBody>
      </p: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EB0EC148-2E88-455C-B0F0-1F403C70A99E}"/>
              </a:ext>
            </a:extLst>
          </p:cNvPr>
          <p:cNvSpPr/>
          <p:nvPr/>
        </p:nvSpPr>
        <p:spPr bwMode="auto">
          <a:xfrm>
            <a:off x="4520952" y="3025864"/>
            <a:ext cx="1221329" cy="323253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注文（注文依頼）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B9C2ABF1-6E5A-40C4-A9A4-52A725388311}"/>
              </a:ext>
            </a:extLst>
          </p:cNvPr>
          <p:cNvCxnSpPr>
            <a:stCxn id="95" idx="3"/>
            <a:endCxn id="35" idx="1"/>
          </p:cNvCxnSpPr>
          <p:nvPr/>
        </p:nvCxnSpPr>
        <p:spPr bwMode="auto">
          <a:xfrm>
            <a:off x="5742281" y="3187491"/>
            <a:ext cx="1157742" cy="0"/>
          </a:xfrm>
          <a:prstGeom prst="straightConnector1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2" name="コネクタ: カギ線 21">
            <a:extLst>
              <a:ext uri="{FF2B5EF4-FFF2-40B4-BE49-F238E27FC236}">
                <a16:creationId xmlns:a16="http://schemas.microsoft.com/office/drawing/2014/main" id="{54DCF233-83C1-4141-8319-4B002DE306B1}"/>
              </a:ext>
            </a:extLst>
          </p:cNvPr>
          <p:cNvCxnSpPr>
            <a:cxnSpLocks/>
            <a:stCxn id="34" idx="2"/>
            <a:endCxn id="95" idx="0"/>
          </p:cNvCxnSpPr>
          <p:nvPr/>
        </p:nvCxnSpPr>
        <p:spPr bwMode="auto">
          <a:xfrm rot="5400000">
            <a:off x="6012278" y="1527453"/>
            <a:ext cx="617751" cy="2379071"/>
          </a:xfrm>
          <a:prstGeom prst="bentConnector3">
            <a:avLst>
              <a:gd name="adj1" fmla="val 38416"/>
            </a:avLst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8" name="コネクタ: カギ線 47">
            <a:extLst>
              <a:ext uri="{FF2B5EF4-FFF2-40B4-BE49-F238E27FC236}">
                <a16:creationId xmlns:a16="http://schemas.microsoft.com/office/drawing/2014/main" id="{5F444C06-55FF-4724-9746-A2EB41763AC0}"/>
              </a:ext>
            </a:extLst>
          </p:cNvPr>
          <p:cNvCxnSpPr>
            <a:cxnSpLocks/>
            <a:stCxn id="34" idx="2"/>
            <a:endCxn id="41" idx="4"/>
          </p:cNvCxnSpPr>
          <p:nvPr/>
        </p:nvCxnSpPr>
        <p:spPr bwMode="auto">
          <a:xfrm rot="5400000">
            <a:off x="5577297" y="631688"/>
            <a:ext cx="156966" cy="3709816"/>
          </a:xfrm>
          <a:prstGeom prst="bentConnector2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8" name="コネクタ: カギ線 67">
            <a:extLst>
              <a:ext uri="{FF2B5EF4-FFF2-40B4-BE49-F238E27FC236}">
                <a16:creationId xmlns:a16="http://schemas.microsoft.com/office/drawing/2014/main" id="{EF77A07A-7FF3-455E-BEF5-ABBD4AD1CD87}"/>
              </a:ext>
            </a:extLst>
          </p:cNvPr>
          <p:cNvCxnSpPr>
            <a:cxnSpLocks/>
            <a:stCxn id="35" idx="2"/>
            <a:endCxn id="44" idx="4"/>
          </p:cNvCxnSpPr>
          <p:nvPr/>
        </p:nvCxnSpPr>
        <p:spPr bwMode="auto">
          <a:xfrm rot="5400000">
            <a:off x="5528403" y="1621586"/>
            <a:ext cx="254755" cy="3709816"/>
          </a:xfrm>
          <a:prstGeom prst="bentConnector2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4" name="円柱 63">
            <a:extLst>
              <a:ext uri="{FF2B5EF4-FFF2-40B4-BE49-F238E27FC236}">
                <a16:creationId xmlns:a16="http://schemas.microsoft.com/office/drawing/2014/main" id="{C863F944-1EC6-47D7-B76B-1BC2A776FFD0}"/>
              </a:ext>
            </a:extLst>
          </p:cNvPr>
          <p:cNvSpPr/>
          <p:nvPr/>
        </p:nvSpPr>
        <p:spPr bwMode="auto">
          <a:xfrm>
            <a:off x="4928936" y="1540630"/>
            <a:ext cx="864096" cy="288000"/>
          </a:xfrm>
          <a:prstGeom prst="can">
            <a:avLst/>
          </a:prstGeom>
          <a:solidFill>
            <a:schemeClr val="accent2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商品・在庫情報</a:t>
            </a:r>
          </a:p>
        </p:txBody>
      </p:sp>
      <p:sp>
        <p:nvSpPr>
          <p:cNvPr id="66" name="円柱 65">
            <a:extLst>
              <a:ext uri="{FF2B5EF4-FFF2-40B4-BE49-F238E27FC236}">
                <a16:creationId xmlns:a16="http://schemas.microsoft.com/office/drawing/2014/main" id="{1B24141F-7C2E-4C04-BFA6-2DA6BF285C61}"/>
              </a:ext>
            </a:extLst>
          </p:cNvPr>
          <p:cNvSpPr/>
          <p:nvPr/>
        </p:nvSpPr>
        <p:spPr bwMode="auto">
          <a:xfrm>
            <a:off x="6753200" y="1540630"/>
            <a:ext cx="864096" cy="288000"/>
          </a:xfrm>
          <a:prstGeom prst="can">
            <a:avLst/>
          </a:prstGeom>
          <a:solidFill>
            <a:schemeClr val="accent2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800" dirty="0">
                <a:ea typeface="ＭＳ Ｐゴシック" pitchFamily="50" charset="-128"/>
              </a:rPr>
              <a:t>受注</a:t>
            </a: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者情報</a:t>
            </a:r>
          </a:p>
        </p:txBody>
      </p:sp>
      <p:cxnSp>
        <p:nvCxnSpPr>
          <p:cNvPr id="67" name="コネクタ: カギ線 66">
            <a:extLst>
              <a:ext uri="{FF2B5EF4-FFF2-40B4-BE49-F238E27FC236}">
                <a16:creationId xmlns:a16="http://schemas.microsoft.com/office/drawing/2014/main" id="{BC53E6AF-EB90-4003-8383-98E550DF11C0}"/>
              </a:ext>
            </a:extLst>
          </p:cNvPr>
          <p:cNvCxnSpPr>
            <a:cxnSpLocks/>
            <a:stCxn id="31" idx="3"/>
            <a:endCxn id="36" idx="1"/>
          </p:cNvCxnSpPr>
          <p:nvPr/>
        </p:nvCxnSpPr>
        <p:spPr bwMode="auto">
          <a:xfrm>
            <a:off x="2717945" y="4094942"/>
            <a:ext cx="4182078" cy="216024"/>
          </a:xfrm>
          <a:prstGeom prst="bentConnector3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/>
          </a:ln>
          <a:effectLst/>
        </p:spPr>
      </p:cxn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753E337E-A408-43D5-948A-F6D6ACBE6F91}"/>
              </a:ext>
            </a:extLst>
          </p:cNvPr>
          <p:cNvSpPr txBox="1"/>
          <p:nvPr/>
        </p:nvSpPr>
        <p:spPr>
          <a:xfrm>
            <a:off x="1064568" y="2257708"/>
            <a:ext cx="19287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/>
              <a:t>発注側</a:t>
            </a:r>
            <a:r>
              <a:rPr kumimoji="1" lang="en-US" altLang="ja-JP" sz="1400" dirty="0"/>
              <a:t>ESP</a:t>
            </a:r>
            <a:r>
              <a:rPr kumimoji="1" lang="ja-JP" altLang="en-US" sz="1400" dirty="0"/>
              <a:t>（発注機能）</a:t>
            </a:r>
          </a:p>
        </p:txBody>
      </p: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AB08A0EF-CC9A-4DAF-B36E-1BE48CC7D0C4}"/>
              </a:ext>
            </a:extLst>
          </p:cNvPr>
          <p:cNvSpPr txBox="1"/>
          <p:nvPr/>
        </p:nvSpPr>
        <p:spPr>
          <a:xfrm>
            <a:off x="7617296" y="1321023"/>
            <a:ext cx="10711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/>
              <a:t>EC</a:t>
            </a:r>
            <a:r>
              <a:rPr lang="ja-JP" altLang="en-US" sz="1400" dirty="0"/>
              <a:t>システム</a:t>
            </a:r>
            <a:endParaRPr kumimoji="1" lang="en-US" altLang="ja-JP" sz="1400" dirty="0"/>
          </a:p>
        </p:txBody>
      </p:sp>
      <p:sp>
        <p:nvSpPr>
          <p:cNvPr id="94" name="正方形/長方形 93">
            <a:extLst>
              <a:ext uri="{FF2B5EF4-FFF2-40B4-BE49-F238E27FC236}">
                <a16:creationId xmlns:a16="http://schemas.microsoft.com/office/drawing/2014/main" id="{607E6BBF-A344-46CD-BCFC-66C4BFF23232}"/>
              </a:ext>
            </a:extLst>
          </p:cNvPr>
          <p:cNvSpPr/>
          <p:nvPr/>
        </p:nvSpPr>
        <p:spPr bwMode="auto">
          <a:xfrm>
            <a:off x="4520952" y="1940844"/>
            <a:ext cx="1221329" cy="323253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見積（見積依頼）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99D5061C-8772-449E-ACD8-7BE1CE95A376}"/>
              </a:ext>
            </a:extLst>
          </p:cNvPr>
          <p:cNvSpPr txBox="1"/>
          <p:nvPr/>
        </p:nvSpPr>
        <p:spPr>
          <a:xfrm>
            <a:off x="4048585" y="3372894"/>
            <a:ext cx="1338828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800" b="1" dirty="0"/>
              <a:t>注文／注文回答メッセージ</a:t>
            </a:r>
          </a:p>
        </p:txBody>
      </p:sp>
      <p:pic>
        <p:nvPicPr>
          <p:cNvPr id="71" name="図 70">
            <a:extLst>
              <a:ext uri="{FF2B5EF4-FFF2-40B4-BE49-F238E27FC236}">
                <a16:creationId xmlns:a16="http://schemas.microsoft.com/office/drawing/2014/main" id="{4CFD088E-E998-4634-99B3-0A48706FF5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60512" y="1628800"/>
            <a:ext cx="658286" cy="658286"/>
          </a:xfrm>
          <a:prstGeom prst="rect">
            <a:avLst/>
          </a:prstGeom>
        </p:spPr>
      </p:pic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F95CA5E9-0A86-40C9-82AD-F19EE2192711}"/>
              </a:ext>
            </a:extLst>
          </p:cNvPr>
          <p:cNvCxnSpPr/>
          <p:nvPr/>
        </p:nvCxnSpPr>
        <p:spPr bwMode="auto">
          <a:xfrm>
            <a:off x="5601072" y="3349116"/>
            <a:ext cx="0" cy="2604626"/>
          </a:xfrm>
          <a:prstGeom prst="straightConnector1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2" name="直線矢印コネクタ 71">
            <a:extLst>
              <a:ext uri="{FF2B5EF4-FFF2-40B4-BE49-F238E27FC236}">
                <a16:creationId xmlns:a16="http://schemas.microsoft.com/office/drawing/2014/main" id="{4C61A659-F318-488B-82C5-58461C7FF20D}"/>
              </a:ext>
            </a:extLst>
          </p:cNvPr>
          <p:cNvCxnSpPr>
            <a:cxnSpLocks/>
            <a:endCxn id="37" idx="3"/>
          </p:cNvCxnSpPr>
          <p:nvPr/>
        </p:nvCxnSpPr>
        <p:spPr bwMode="auto">
          <a:xfrm flipH="1">
            <a:off x="7257257" y="6115742"/>
            <a:ext cx="1431166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ysDot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F8E5A15F-13FA-4E99-ACD8-D28098B7F35C}"/>
              </a:ext>
            </a:extLst>
          </p:cNvPr>
          <p:cNvCxnSpPr>
            <a:cxnSpLocks/>
            <a:stCxn id="35" idx="3"/>
          </p:cNvCxnSpPr>
          <p:nvPr/>
        </p:nvCxnSpPr>
        <p:spPr bwMode="auto">
          <a:xfrm>
            <a:off x="8121352" y="3187491"/>
            <a:ext cx="648072" cy="0"/>
          </a:xfrm>
          <a:prstGeom prst="straightConnector1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8" name="直線矢印コネクタ 77">
            <a:extLst>
              <a:ext uri="{FF2B5EF4-FFF2-40B4-BE49-F238E27FC236}">
                <a16:creationId xmlns:a16="http://schemas.microsoft.com/office/drawing/2014/main" id="{3B72EEFD-6D38-447A-A819-B6DA794825D4}"/>
              </a:ext>
            </a:extLst>
          </p:cNvPr>
          <p:cNvCxnSpPr>
            <a:cxnSpLocks/>
            <a:endCxn id="36" idx="3"/>
          </p:cNvCxnSpPr>
          <p:nvPr/>
        </p:nvCxnSpPr>
        <p:spPr bwMode="auto">
          <a:xfrm flipH="1">
            <a:off x="8121352" y="4310966"/>
            <a:ext cx="648072" cy="0"/>
          </a:xfrm>
          <a:prstGeom prst="straightConnector1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1" name="直線矢印コネクタ 80">
            <a:extLst>
              <a:ext uri="{FF2B5EF4-FFF2-40B4-BE49-F238E27FC236}">
                <a16:creationId xmlns:a16="http://schemas.microsoft.com/office/drawing/2014/main" id="{48E6CA32-1582-4967-83C0-B6BF73460358}"/>
              </a:ext>
            </a:extLst>
          </p:cNvPr>
          <p:cNvCxnSpPr>
            <a:cxnSpLocks/>
            <a:endCxn id="33" idx="3"/>
          </p:cNvCxnSpPr>
          <p:nvPr/>
        </p:nvCxnSpPr>
        <p:spPr bwMode="auto">
          <a:xfrm flipH="1">
            <a:off x="8121351" y="5159778"/>
            <a:ext cx="648073" cy="0"/>
          </a:xfrm>
          <a:prstGeom prst="straightConnector1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3" name="直線コネクタ 72">
            <a:extLst>
              <a:ext uri="{FF2B5EF4-FFF2-40B4-BE49-F238E27FC236}">
                <a16:creationId xmlns:a16="http://schemas.microsoft.com/office/drawing/2014/main" id="{93326035-2425-44BE-8678-C8FCE6DB1597}"/>
              </a:ext>
            </a:extLst>
          </p:cNvPr>
          <p:cNvCxnSpPr>
            <a:cxnSpLocks/>
            <a:endCxn id="71" idx="1"/>
          </p:cNvCxnSpPr>
          <p:nvPr/>
        </p:nvCxnSpPr>
        <p:spPr bwMode="auto">
          <a:xfrm flipH="1">
            <a:off x="1218798" y="1957943"/>
            <a:ext cx="3158140" cy="0"/>
          </a:xfrm>
          <a:prstGeom prst="line">
            <a:avLst/>
          </a:prstGeom>
          <a:noFill/>
          <a:ln w="31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直線コネクタ 73">
            <a:extLst>
              <a:ext uri="{FF2B5EF4-FFF2-40B4-BE49-F238E27FC236}">
                <a16:creationId xmlns:a16="http://schemas.microsoft.com/office/drawing/2014/main" id="{A76BC02E-8585-46B0-BCBE-46F2388F8895}"/>
              </a:ext>
            </a:extLst>
          </p:cNvPr>
          <p:cNvCxnSpPr>
            <a:cxnSpLocks/>
            <a:stCxn id="96" idx="1"/>
            <a:endCxn id="71" idx="2"/>
          </p:cNvCxnSpPr>
          <p:nvPr/>
        </p:nvCxnSpPr>
        <p:spPr bwMode="auto">
          <a:xfrm flipH="1" flipV="1">
            <a:off x="889655" y="2287086"/>
            <a:ext cx="174913" cy="124511"/>
          </a:xfrm>
          <a:prstGeom prst="line">
            <a:avLst/>
          </a:prstGeom>
          <a:noFill/>
          <a:ln w="31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EFAD718-A9B4-4BBE-8DED-96A5CEFAB99C}"/>
              </a:ext>
            </a:extLst>
          </p:cNvPr>
          <p:cNvSpPr txBox="1"/>
          <p:nvPr/>
        </p:nvSpPr>
        <p:spPr>
          <a:xfrm>
            <a:off x="1383222" y="1681063"/>
            <a:ext cx="24176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solidFill>
                  <a:schemeClr val="accent5">
                    <a:lumMod val="50000"/>
                  </a:schemeClr>
                </a:solidFill>
              </a:rPr>
              <a:t>見積・注文は</a:t>
            </a:r>
            <a:r>
              <a:rPr kumimoji="1" lang="en-US" altLang="ja-JP" sz="1400" dirty="0">
                <a:solidFill>
                  <a:schemeClr val="accent5">
                    <a:lumMod val="50000"/>
                  </a:schemeClr>
                </a:solidFill>
              </a:rPr>
              <a:t>EC</a:t>
            </a:r>
            <a:r>
              <a:rPr kumimoji="1" lang="ja-JP" altLang="en-US" sz="1400" dirty="0">
                <a:solidFill>
                  <a:schemeClr val="accent5">
                    <a:lumMod val="50000"/>
                  </a:schemeClr>
                </a:solidFill>
              </a:rPr>
              <a:t>システム直接</a:t>
            </a:r>
          </a:p>
        </p:txBody>
      </p:sp>
    </p:spTree>
    <p:extLst>
      <p:ext uri="{BB962C8B-B14F-4D97-AF65-F5344CB8AC3E}">
        <p14:creationId xmlns:p14="http://schemas.microsoft.com/office/powerpoint/2010/main" val="19366600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CF745BD-CD41-4B7A-85CA-A1EADDA69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EC</a:t>
            </a:r>
            <a:r>
              <a:rPr lang="ja-JP" altLang="en-US" dirty="0"/>
              <a:t>連携（３－２）</a:t>
            </a:r>
            <a:r>
              <a:rPr lang="en-US" altLang="ja-JP" dirty="0"/>
              <a:t>EC</a:t>
            </a:r>
            <a:r>
              <a:rPr lang="ja-JP" altLang="en-US" dirty="0"/>
              <a:t>サイトと受注側</a:t>
            </a:r>
            <a:r>
              <a:rPr lang="en-US" altLang="ja-JP" dirty="0"/>
              <a:t>ESP</a:t>
            </a:r>
            <a:endParaRPr lang="ja-JP" altLang="en-US" dirty="0"/>
          </a:p>
        </p:txBody>
      </p:sp>
      <p:sp>
        <p:nvSpPr>
          <p:cNvPr id="30" name="コンテンツ プレースホルダー 29">
            <a:extLst>
              <a:ext uri="{FF2B5EF4-FFF2-40B4-BE49-F238E27FC236}">
                <a16:creationId xmlns:a16="http://schemas.microsoft.com/office/drawing/2014/main" id="{38A9E2F2-1287-4738-A01F-37F3F657C7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914400"/>
            <a:ext cx="8839200" cy="435149"/>
          </a:xfrm>
        </p:spPr>
        <p:txBody>
          <a:bodyPr/>
          <a:lstStyle/>
          <a:p>
            <a:pPr algn="l"/>
            <a:r>
              <a:rPr lang="en-US" altLang="ja-JP" sz="1400" dirty="0"/>
              <a:t>EC</a:t>
            </a:r>
            <a:r>
              <a:rPr lang="ja-JP" altLang="en-US" sz="1400" dirty="0"/>
              <a:t>サイト（受注機能）とインターネット</a:t>
            </a:r>
            <a:r>
              <a:rPr lang="en-US" altLang="ja-JP" sz="1400" dirty="0"/>
              <a:t>EDI</a:t>
            </a:r>
            <a:r>
              <a:rPr lang="ja-JP" altLang="en-US" sz="1400" dirty="0"/>
              <a:t>サービスプロバイダ（受注機能）を</a:t>
            </a:r>
            <a:r>
              <a:rPr lang="en-US" altLang="ja-JP" sz="1400" dirty="0"/>
              <a:t>EDI</a:t>
            </a:r>
            <a:r>
              <a:rPr lang="ja-JP" altLang="en-US" sz="1400" dirty="0"/>
              <a:t>メッセージ交換機能で連携させる。</a:t>
            </a:r>
            <a:endParaRPr lang="en-US" altLang="ja-JP" sz="140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119BF7B-B6D2-495E-8E08-1CC2370090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7653A04-663E-4ADD-AEEF-097D448716F2}" type="slidenum">
              <a:rPr lang="en-US" altLang="ja-JP" smtClean="0"/>
              <a:pPr>
                <a:defRPr/>
              </a:pPr>
              <a:t>21</a:t>
            </a:fld>
            <a:endParaRPr lang="en-US" altLang="ja-JP"/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60774D82-BA8A-4F5E-A294-48975DFB9CBB}"/>
              </a:ext>
            </a:extLst>
          </p:cNvPr>
          <p:cNvSpPr/>
          <p:nvPr/>
        </p:nvSpPr>
        <p:spPr bwMode="auto">
          <a:xfrm>
            <a:off x="6900022" y="4854135"/>
            <a:ext cx="1221329" cy="32325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請求（請求通知）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85E8BF29-7075-4297-9B36-230296D7C074}"/>
              </a:ext>
            </a:extLst>
          </p:cNvPr>
          <p:cNvSpPr/>
          <p:nvPr/>
        </p:nvSpPr>
        <p:spPr bwMode="auto">
          <a:xfrm>
            <a:off x="6900023" y="2705063"/>
            <a:ext cx="1221329" cy="32325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注文（注文受領）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1A0A81E7-3D8B-429D-A5BD-77DBA7766F45}"/>
              </a:ext>
            </a:extLst>
          </p:cNvPr>
          <p:cNvSpPr/>
          <p:nvPr/>
        </p:nvSpPr>
        <p:spPr bwMode="auto">
          <a:xfrm>
            <a:off x="6900023" y="4005323"/>
            <a:ext cx="1221329" cy="32325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納品（納品書通知）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55580C10-BEB1-4404-BFE5-208DBC4234B3}"/>
              </a:ext>
            </a:extLst>
          </p:cNvPr>
          <p:cNvSpPr/>
          <p:nvPr/>
        </p:nvSpPr>
        <p:spPr bwMode="auto">
          <a:xfrm>
            <a:off x="6900022" y="5953742"/>
            <a:ext cx="1221329" cy="3240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ja-JP" altLang="en-US" sz="1000" b="1" dirty="0">
                <a:ea typeface="ＭＳ Ｐゴシック" pitchFamily="50" charset="-128"/>
              </a:rPr>
              <a:t>入金消込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C2F2674F-2448-4182-B296-A9A1BA114C07}"/>
              </a:ext>
            </a:extLst>
          </p:cNvPr>
          <p:cNvSpPr/>
          <p:nvPr/>
        </p:nvSpPr>
        <p:spPr bwMode="auto">
          <a:xfrm>
            <a:off x="5385048" y="2246488"/>
            <a:ext cx="3331848" cy="340306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60" name="円柱 59">
            <a:extLst>
              <a:ext uri="{FF2B5EF4-FFF2-40B4-BE49-F238E27FC236}">
                <a16:creationId xmlns:a16="http://schemas.microsoft.com/office/drawing/2014/main" id="{51A1CDB5-4BBA-4C78-A176-BF96948825E7}"/>
              </a:ext>
            </a:extLst>
          </p:cNvPr>
          <p:cNvSpPr/>
          <p:nvPr/>
        </p:nvSpPr>
        <p:spPr bwMode="auto">
          <a:xfrm>
            <a:off x="5889104" y="3542208"/>
            <a:ext cx="864096" cy="288000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ja-JP" altLang="en-US" sz="800" dirty="0">
                <a:ea typeface="ＭＳ Ｐゴシック" pitchFamily="50" charset="-128"/>
              </a:rPr>
              <a:t>注文書情報</a:t>
            </a:r>
          </a:p>
        </p:txBody>
      </p:sp>
      <p:sp>
        <p:nvSpPr>
          <p:cNvPr id="61" name="円柱 60">
            <a:extLst>
              <a:ext uri="{FF2B5EF4-FFF2-40B4-BE49-F238E27FC236}">
                <a16:creationId xmlns:a16="http://schemas.microsoft.com/office/drawing/2014/main" id="{D92BA42F-307B-47FA-8052-97D9A0A9F731}"/>
              </a:ext>
            </a:extLst>
          </p:cNvPr>
          <p:cNvSpPr/>
          <p:nvPr/>
        </p:nvSpPr>
        <p:spPr bwMode="auto">
          <a:xfrm>
            <a:off x="5889104" y="4437112"/>
            <a:ext cx="864096" cy="288000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ja-JP" altLang="en-US" sz="800" dirty="0">
                <a:ea typeface="ＭＳ Ｐゴシック" pitchFamily="50" charset="-128"/>
              </a:rPr>
              <a:t>納品書情報</a:t>
            </a:r>
          </a:p>
        </p:txBody>
      </p:sp>
      <p:sp>
        <p:nvSpPr>
          <p:cNvPr id="62" name="円柱 61">
            <a:extLst>
              <a:ext uri="{FF2B5EF4-FFF2-40B4-BE49-F238E27FC236}">
                <a16:creationId xmlns:a16="http://schemas.microsoft.com/office/drawing/2014/main" id="{8C953BED-FAF5-41BC-9126-7FB9F1C86D6A}"/>
              </a:ext>
            </a:extLst>
          </p:cNvPr>
          <p:cNvSpPr/>
          <p:nvPr/>
        </p:nvSpPr>
        <p:spPr bwMode="auto">
          <a:xfrm>
            <a:off x="5889104" y="5301240"/>
            <a:ext cx="864096" cy="288000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ja-JP" altLang="en-US" sz="800" dirty="0">
                <a:ea typeface="ＭＳ Ｐゴシック" pitchFamily="50" charset="-128"/>
              </a:rPr>
              <a:t>請求書情報</a:t>
            </a:r>
          </a:p>
        </p:txBody>
      </p:sp>
      <p:cxnSp>
        <p:nvCxnSpPr>
          <p:cNvPr id="64" name="コネクタ: カギ線 63">
            <a:extLst>
              <a:ext uri="{FF2B5EF4-FFF2-40B4-BE49-F238E27FC236}">
                <a16:creationId xmlns:a16="http://schemas.microsoft.com/office/drawing/2014/main" id="{905422D6-A905-4717-8E49-32F1C565078C}"/>
              </a:ext>
            </a:extLst>
          </p:cNvPr>
          <p:cNvCxnSpPr>
            <a:cxnSpLocks/>
            <a:stCxn id="68" idx="3"/>
            <a:endCxn id="35" idx="1"/>
          </p:cNvCxnSpPr>
          <p:nvPr/>
        </p:nvCxnSpPr>
        <p:spPr bwMode="auto">
          <a:xfrm flipV="1">
            <a:off x="4520952" y="2866690"/>
            <a:ext cx="2379071" cy="320801"/>
          </a:xfrm>
          <a:prstGeom prst="bentConnector3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7" name="コネクタ: カギ線 66">
            <a:extLst>
              <a:ext uri="{FF2B5EF4-FFF2-40B4-BE49-F238E27FC236}">
                <a16:creationId xmlns:a16="http://schemas.microsoft.com/office/drawing/2014/main" id="{BC53E6AF-EB90-4003-8383-98E550DF11C0}"/>
              </a:ext>
            </a:extLst>
          </p:cNvPr>
          <p:cNvCxnSpPr>
            <a:cxnSpLocks/>
            <a:stCxn id="71" idx="3"/>
            <a:endCxn id="36" idx="1"/>
          </p:cNvCxnSpPr>
          <p:nvPr/>
        </p:nvCxnSpPr>
        <p:spPr bwMode="auto">
          <a:xfrm flipV="1">
            <a:off x="4520952" y="4166950"/>
            <a:ext cx="2379071" cy="144016"/>
          </a:xfrm>
          <a:prstGeom prst="bentConnector3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70" name="コネクタ: カギ線 69">
            <a:extLst>
              <a:ext uri="{FF2B5EF4-FFF2-40B4-BE49-F238E27FC236}">
                <a16:creationId xmlns:a16="http://schemas.microsoft.com/office/drawing/2014/main" id="{895BAFEE-F1BB-4496-AB8E-6D4CC4F95F5E}"/>
              </a:ext>
            </a:extLst>
          </p:cNvPr>
          <p:cNvCxnSpPr>
            <a:cxnSpLocks/>
            <a:stCxn id="63" idx="3"/>
            <a:endCxn id="33" idx="1"/>
          </p:cNvCxnSpPr>
          <p:nvPr/>
        </p:nvCxnSpPr>
        <p:spPr bwMode="auto">
          <a:xfrm flipV="1">
            <a:off x="4520951" y="5015762"/>
            <a:ext cx="2379071" cy="144016"/>
          </a:xfrm>
          <a:prstGeom prst="bentConnector3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105" name="コネクタ: カギ線 104">
            <a:extLst>
              <a:ext uri="{FF2B5EF4-FFF2-40B4-BE49-F238E27FC236}">
                <a16:creationId xmlns:a16="http://schemas.microsoft.com/office/drawing/2014/main" id="{6C4F461A-11A3-494D-BC56-07814F9D895B}"/>
              </a:ext>
            </a:extLst>
          </p:cNvPr>
          <p:cNvCxnSpPr>
            <a:cxnSpLocks/>
            <a:stCxn id="35" idx="2"/>
            <a:endCxn id="60" idx="1"/>
          </p:cNvCxnSpPr>
          <p:nvPr/>
        </p:nvCxnSpPr>
        <p:spPr bwMode="auto">
          <a:xfrm rot="5400000">
            <a:off x="6658974" y="2690494"/>
            <a:ext cx="513892" cy="1189536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8" name="コネクタ: カギ線 107">
            <a:extLst>
              <a:ext uri="{FF2B5EF4-FFF2-40B4-BE49-F238E27FC236}">
                <a16:creationId xmlns:a16="http://schemas.microsoft.com/office/drawing/2014/main" id="{5A83DEF2-5C16-4BAF-9C45-67F65E0DB77C}"/>
              </a:ext>
            </a:extLst>
          </p:cNvPr>
          <p:cNvCxnSpPr>
            <a:cxnSpLocks/>
            <a:stCxn id="36" idx="2"/>
            <a:endCxn id="61" idx="1"/>
          </p:cNvCxnSpPr>
          <p:nvPr/>
        </p:nvCxnSpPr>
        <p:spPr bwMode="auto">
          <a:xfrm rot="5400000">
            <a:off x="6861652" y="3788076"/>
            <a:ext cx="108536" cy="1189536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0" name="コネクタ: カギ線 119">
            <a:extLst>
              <a:ext uri="{FF2B5EF4-FFF2-40B4-BE49-F238E27FC236}">
                <a16:creationId xmlns:a16="http://schemas.microsoft.com/office/drawing/2014/main" id="{101099AC-3ACA-47B0-9EF1-61E75474058E}"/>
              </a:ext>
            </a:extLst>
          </p:cNvPr>
          <p:cNvCxnSpPr>
            <a:cxnSpLocks/>
            <a:stCxn id="33" idx="2"/>
            <a:endCxn id="62" idx="1"/>
          </p:cNvCxnSpPr>
          <p:nvPr/>
        </p:nvCxnSpPr>
        <p:spPr bwMode="auto">
          <a:xfrm rot="5400000">
            <a:off x="6853994" y="4644547"/>
            <a:ext cx="123852" cy="1189535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5" name="コネクタ: カギ線 124">
            <a:extLst>
              <a:ext uri="{FF2B5EF4-FFF2-40B4-BE49-F238E27FC236}">
                <a16:creationId xmlns:a16="http://schemas.microsoft.com/office/drawing/2014/main" id="{E360D6EA-568E-49F3-B41D-11264675D8F6}"/>
              </a:ext>
            </a:extLst>
          </p:cNvPr>
          <p:cNvCxnSpPr>
            <a:cxnSpLocks/>
            <a:stCxn id="60" idx="4"/>
            <a:endCxn id="36" idx="0"/>
          </p:cNvCxnSpPr>
          <p:nvPr/>
        </p:nvCxnSpPr>
        <p:spPr bwMode="auto">
          <a:xfrm>
            <a:off x="6753200" y="3686208"/>
            <a:ext cx="757488" cy="319115"/>
          </a:xfrm>
          <a:prstGeom prst="bentConnector2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8" name="コネクタ: カギ線 127">
            <a:extLst>
              <a:ext uri="{FF2B5EF4-FFF2-40B4-BE49-F238E27FC236}">
                <a16:creationId xmlns:a16="http://schemas.microsoft.com/office/drawing/2014/main" id="{CF75E30A-C934-4088-BD9D-D916FBDA3AF2}"/>
              </a:ext>
            </a:extLst>
          </p:cNvPr>
          <p:cNvCxnSpPr>
            <a:cxnSpLocks/>
            <a:stCxn id="61" idx="4"/>
            <a:endCxn id="33" idx="0"/>
          </p:cNvCxnSpPr>
          <p:nvPr/>
        </p:nvCxnSpPr>
        <p:spPr bwMode="auto">
          <a:xfrm>
            <a:off x="6753200" y="4581112"/>
            <a:ext cx="757487" cy="273023"/>
          </a:xfrm>
          <a:prstGeom prst="bentConnector2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1" name="コネクタ: カギ線 130">
            <a:extLst>
              <a:ext uri="{FF2B5EF4-FFF2-40B4-BE49-F238E27FC236}">
                <a16:creationId xmlns:a16="http://schemas.microsoft.com/office/drawing/2014/main" id="{3822A164-919D-49B2-8FDD-F6E797FBD870}"/>
              </a:ext>
            </a:extLst>
          </p:cNvPr>
          <p:cNvCxnSpPr>
            <a:cxnSpLocks/>
            <a:stCxn id="62" idx="4"/>
            <a:endCxn id="37" idx="0"/>
          </p:cNvCxnSpPr>
          <p:nvPr/>
        </p:nvCxnSpPr>
        <p:spPr bwMode="auto">
          <a:xfrm>
            <a:off x="6753200" y="5445240"/>
            <a:ext cx="757487" cy="508502"/>
          </a:xfrm>
          <a:prstGeom prst="bentConnector2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7" name="直線矢印コネクタ 146">
            <a:extLst>
              <a:ext uri="{FF2B5EF4-FFF2-40B4-BE49-F238E27FC236}">
                <a16:creationId xmlns:a16="http://schemas.microsoft.com/office/drawing/2014/main" id="{123DF035-51D4-450B-B387-F834F94A079C}"/>
              </a:ext>
            </a:extLst>
          </p:cNvPr>
          <p:cNvCxnSpPr>
            <a:cxnSpLocks/>
            <a:stCxn id="37" idx="1"/>
            <a:endCxn id="69" idx="3"/>
          </p:cNvCxnSpPr>
          <p:nvPr/>
        </p:nvCxnSpPr>
        <p:spPr bwMode="auto">
          <a:xfrm flipH="1">
            <a:off x="3659664" y="6115742"/>
            <a:ext cx="3240358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ysDot"/>
            <a:round/>
            <a:headEnd type="triangle" w="med" len="med"/>
            <a:tailEnd type="none"/>
          </a:ln>
          <a:effectLst/>
        </p:spPr>
      </p:cxn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826BC65D-C277-42E9-BC43-8BD0FEDCF837}"/>
              </a:ext>
            </a:extLst>
          </p:cNvPr>
          <p:cNvSpPr txBox="1"/>
          <p:nvPr/>
        </p:nvSpPr>
        <p:spPr>
          <a:xfrm>
            <a:off x="6753200" y="2257708"/>
            <a:ext cx="19464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受注</a:t>
            </a:r>
            <a:r>
              <a:rPr kumimoji="1" lang="ja-JP" altLang="en-US" sz="1400" dirty="0"/>
              <a:t>側</a:t>
            </a:r>
            <a:r>
              <a:rPr kumimoji="1" lang="en-US" altLang="ja-JP" sz="1400" dirty="0"/>
              <a:t>ESP</a:t>
            </a:r>
            <a:r>
              <a:rPr kumimoji="1" lang="ja-JP" altLang="en-US" sz="1400" dirty="0"/>
              <a:t>（</a:t>
            </a:r>
            <a:r>
              <a:rPr lang="ja-JP" altLang="en-US" sz="1400" dirty="0"/>
              <a:t>受注</a:t>
            </a:r>
            <a:r>
              <a:rPr kumimoji="1" lang="ja-JP" altLang="en-US" sz="1400" dirty="0"/>
              <a:t>機能）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D4CC8FBD-5E7C-4717-856A-6EC56239E968}"/>
              </a:ext>
            </a:extLst>
          </p:cNvPr>
          <p:cNvSpPr txBox="1"/>
          <p:nvPr/>
        </p:nvSpPr>
        <p:spPr>
          <a:xfrm>
            <a:off x="5560753" y="3918248"/>
            <a:ext cx="904415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900" b="1" dirty="0"/>
              <a:t>納品メッセージ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25465F49-E621-49CD-B39E-8A83B060B846}"/>
              </a:ext>
            </a:extLst>
          </p:cNvPr>
          <p:cNvSpPr txBox="1"/>
          <p:nvPr/>
        </p:nvSpPr>
        <p:spPr>
          <a:xfrm>
            <a:off x="5560753" y="4764589"/>
            <a:ext cx="904415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ja-JP" altLang="en-US" sz="900" b="1" dirty="0"/>
              <a:t>請求</a:t>
            </a:r>
            <a:r>
              <a:rPr kumimoji="1" lang="ja-JP" altLang="en-US" sz="900" b="1" dirty="0"/>
              <a:t>メッセージ</a:t>
            </a: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FA6D9D92-6E7B-4C6F-810A-75DA4B020FE3}"/>
              </a:ext>
            </a:extLst>
          </p:cNvPr>
          <p:cNvSpPr txBox="1"/>
          <p:nvPr/>
        </p:nvSpPr>
        <p:spPr>
          <a:xfrm>
            <a:off x="5560753" y="2622104"/>
            <a:ext cx="904415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900" b="1" dirty="0"/>
              <a:t>注文メッセージ</a:t>
            </a:r>
          </a:p>
        </p:txBody>
      </p:sp>
      <p:pic>
        <p:nvPicPr>
          <p:cNvPr id="58" name="図 57">
            <a:extLst>
              <a:ext uri="{FF2B5EF4-FFF2-40B4-BE49-F238E27FC236}">
                <a16:creationId xmlns:a16="http://schemas.microsoft.com/office/drawing/2014/main" id="{5FB4A4F0-82B8-4C21-A632-D2944EDCFF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5194" y="1484784"/>
            <a:ext cx="658286" cy="658286"/>
          </a:xfrm>
          <a:prstGeom prst="rect">
            <a:avLst/>
          </a:prstGeom>
        </p:spPr>
      </p:pic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AE8FCB86-0897-48B9-8FD5-623928F26810}"/>
              </a:ext>
            </a:extLst>
          </p:cNvPr>
          <p:cNvSpPr txBox="1"/>
          <p:nvPr/>
        </p:nvSpPr>
        <p:spPr>
          <a:xfrm>
            <a:off x="7571771" y="5661248"/>
            <a:ext cx="201689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受注側の</a:t>
            </a:r>
            <a:r>
              <a:rPr kumimoji="1" lang="en-US" altLang="ja-JP" sz="1000" dirty="0"/>
              <a:t>UI</a:t>
            </a:r>
            <a:r>
              <a:rPr kumimoji="1" lang="ja-JP" altLang="en-US" sz="1000" dirty="0"/>
              <a:t>は</a:t>
            </a:r>
            <a:r>
              <a:rPr kumimoji="1" lang="en-US" altLang="ja-JP" sz="1000" dirty="0"/>
              <a:t>ESP</a:t>
            </a:r>
            <a:r>
              <a:rPr kumimoji="1" lang="ja-JP" altLang="en-US" sz="1000" dirty="0"/>
              <a:t>システムを利用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A6FDDEBB-B5C6-4DA1-8CD4-8A15EAA18485}"/>
              </a:ext>
            </a:extLst>
          </p:cNvPr>
          <p:cNvSpPr/>
          <p:nvPr/>
        </p:nvSpPr>
        <p:spPr bwMode="auto">
          <a:xfrm>
            <a:off x="3299622" y="4998151"/>
            <a:ext cx="1221329" cy="32325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請求（請求通知）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90F5E346-F248-43BA-8E28-3406AA2981AE}"/>
              </a:ext>
            </a:extLst>
          </p:cNvPr>
          <p:cNvSpPr/>
          <p:nvPr/>
        </p:nvSpPr>
        <p:spPr bwMode="auto">
          <a:xfrm>
            <a:off x="3299623" y="2084860"/>
            <a:ext cx="1221329" cy="323253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見積（見積回答）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B3C6E2F4-4F4E-4BCD-9571-27F23270CE07}"/>
              </a:ext>
            </a:extLst>
          </p:cNvPr>
          <p:cNvSpPr/>
          <p:nvPr/>
        </p:nvSpPr>
        <p:spPr bwMode="auto">
          <a:xfrm>
            <a:off x="3299623" y="3025864"/>
            <a:ext cx="1221329" cy="323253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b="1" dirty="0">
                <a:ea typeface="ＭＳ Ｐゴシック" pitchFamily="50" charset="-128"/>
              </a:rPr>
              <a:t>注文（注文自動回答）</a:t>
            </a:r>
            <a:endParaRPr lang="en-US" altLang="ja-JP" sz="900" b="1" dirty="0">
              <a:ea typeface="ＭＳ Ｐゴシック" pitchFamily="50" charset="-128"/>
            </a:endParaRP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CD6BD8F3-9DBC-432B-A800-3E47A7659872}"/>
              </a:ext>
            </a:extLst>
          </p:cNvPr>
          <p:cNvSpPr/>
          <p:nvPr/>
        </p:nvSpPr>
        <p:spPr bwMode="auto">
          <a:xfrm>
            <a:off x="3299623" y="4149339"/>
            <a:ext cx="1221329" cy="32325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納品（納品通知）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73" name="円柱 72">
            <a:extLst>
              <a:ext uri="{FF2B5EF4-FFF2-40B4-BE49-F238E27FC236}">
                <a16:creationId xmlns:a16="http://schemas.microsoft.com/office/drawing/2014/main" id="{0E9A287B-5F6E-4BF0-9C83-13B7665E2BC8}"/>
              </a:ext>
            </a:extLst>
          </p:cNvPr>
          <p:cNvSpPr/>
          <p:nvPr/>
        </p:nvSpPr>
        <p:spPr bwMode="auto">
          <a:xfrm>
            <a:off x="2240668" y="1540630"/>
            <a:ext cx="864096" cy="288000"/>
          </a:xfrm>
          <a:prstGeom prst="can">
            <a:avLst/>
          </a:prstGeom>
          <a:solidFill>
            <a:schemeClr val="accent2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発注者拡張情報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57364720-2F95-4372-8F43-078CF732483B}"/>
              </a:ext>
            </a:extLst>
          </p:cNvPr>
          <p:cNvSpPr/>
          <p:nvPr/>
        </p:nvSpPr>
        <p:spPr bwMode="auto">
          <a:xfrm>
            <a:off x="776538" y="1412743"/>
            <a:ext cx="4263080" cy="4380821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75" name="円柱 74">
            <a:extLst>
              <a:ext uri="{FF2B5EF4-FFF2-40B4-BE49-F238E27FC236}">
                <a16:creationId xmlns:a16="http://schemas.microsoft.com/office/drawing/2014/main" id="{5E75E1B5-A382-4EC9-A9A9-71075A755185}"/>
              </a:ext>
            </a:extLst>
          </p:cNvPr>
          <p:cNvSpPr/>
          <p:nvPr/>
        </p:nvSpPr>
        <p:spPr bwMode="auto">
          <a:xfrm>
            <a:off x="2288704" y="2780960"/>
            <a:ext cx="864096" cy="288000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見積書情報</a:t>
            </a:r>
          </a:p>
        </p:txBody>
      </p:sp>
      <p:sp>
        <p:nvSpPr>
          <p:cNvPr id="76" name="円柱 75">
            <a:extLst>
              <a:ext uri="{FF2B5EF4-FFF2-40B4-BE49-F238E27FC236}">
                <a16:creationId xmlns:a16="http://schemas.microsoft.com/office/drawing/2014/main" id="{4F23FA8A-7D3B-4FC1-995E-829E7C99151E}"/>
              </a:ext>
            </a:extLst>
          </p:cNvPr>
          <p:cNvSpPr/>
          <p:nvPr/>
        </p:nvSpPr>
        <p:spPr bwMode="auto">
          <a:xfrm>
            <a:off x="2288704" y="3861080"/>
            <a:ext cx="864096" cy="288000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注文書情報</a:t>
            </a:r>
          </a:p>
        </p:txBody>
      </p:sp>
      <p:sp>
        <p:nvSpPr>
          <p:cNvPr id="77" name="円柱 76">
            <a:extLst>
              <a:ext uri="{FF2B5EF4-FFF2-40B4-BE49-F238E27FC236}">
                <a16:creationId xmlns:a16="http://schemas.microsoft.com/office/drawing/2014/main" id="{EB07B99A-866F-407C-A14B-D8011CFC2233}"/>
              </a:ext>
            </a:extLst>
          </p:cNvPr>
          <p:cNvSpPr/>
          <p:nvPr/>
        </p:nvSpPr>
        <p:spPr bwMode="auto">
          <a:xfrm>
            <a:off x="2288704" y="4581128"/>
            <a:ext cx="864096" cy="288000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納品書情報</a:t>
            </a:r>
          </a:p>
        </p:txBody>
      </p:sp>
      <p:sp>
        <p:nvSpPr>
          <p:cNvPr id="78" name="円柱 77">
            <a:extLst>
              <a:ext uri="{FF2B5EF4-FFF2-40B4-BE49-F238E27FC236}">
                <a16:creationId xmlns:a16="http://schemas.microsoft.com/office/drawing/2014/main" id="{B5FE81D6-7504-4414-B1F0-9C441F7E950F}"/>
              </a:ext>
            </a:extLst>
          </p:cNvPr>
          <p:cNvSpPr/>
          <p:nvPr/>
        </p:nvSpPr>
        <p:spPr bwMode="auto">
          <a:xfrm>
            <a:off x="2288704" y="5445256"/>
            <a:ext cx="864096" cy="288000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800" dirty="0">
                <a:ea typeface="ＭＳ Ｐゴシック" pitchFamily="50" charset="-128"/>
              </a:rPr>
              <a:t>請求</a:t>
            </a: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書情報</a:t>
            </a:r>
          </a:p>
        </p:txBody>
      </p:sp>
      <p:cxnSp>
        <p:nvCxnSpPr>
          <p:cNvPr id="79" name="コネクタ: カギ線 78">
            <a:extLst>
              <a:ext uri="{FF2B5EF4-FFF2-40B4-BE49-F238E27FC236}">
                <a16:creationId xmlns:a16="http://schemas.microsoft.com/office/drawing/2014/main" id="{E5BEA3EE-BC78-4FDD-B1B1-AC7B611764C5}"/>
              </a:ext>
            </a:extLst>
          </p:cNvPr>
          <p:cNvCxnSpPr>
            <a:cxnSpLocks/>
            <a:stCxn id="99" idx="3"/>
            <a:endCxn id="65" idx="1"/>
          </p:cNvCxnSpPr>
          <p:nvPr/>
        </p:nvCxnSpPr>
        <p:spPr bwMode="auto">
          <a:xfrm>
            <a:off x="2141881" y="2102471"/>
            <a:ext cx="1157742" cy="144016"/>
          </a:xfrm>
          <a:prstGeom prst="bentConnector3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0" name="コネクタ: カギ線 79">
            <a:extLst>
              <a:ext uri="{FF2B5EF4-FFF2-40B4-BE49-F238E27FC236}">
                <a16:creationId xmlns:a16="http://schemas.microsoft.com/office/drawing/2014/main" id="{4ADAD1AE-7BB3-454B-BE21-B061156DBE58}"/>
              </a:ext>
            </a:extLst>
          </p:cNvPr>
          <p:cNvCxnSpPr>
            <a:cxnSpLocks/>
            <a:stCxn id="65" idx="2"/>
            <a:endCxn id="75" idx="1"/>
          </p:cNvCxnSpPr>
          <p:nvPr/>
        </p:nvCxnSpPr>
        <p:spPr bwMode="auto">
          <a:xfrm rot="5400000">
            <a:off x="3129097" y="1999768"/>
            <a:ext cx="372847" cy="1189536"/>
          </a:xfrm>
          <a:prstGeom prst="bentConnector3">
            <a:avLst>
              <a:gd name="adj1" fmla="val 45735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1" name="コネクタ: カギ線 80">
            <a:extLst>
              <a:ext uri="{FF2B5EF4-FFF2-40B4-BE49-F238E27FC236}">
                <a16:creationId xmlns:a16="http://schemas.microsoft.com/office/drawing/2014/main" id="{3BA6A43D-9078-4B05-A14E-62F1C32BC471}"/>
              </a:ext>
            </a:extLst>
          </p:cNvPr>
          <p:cNvCxnSpPr>
            <a:cxnSpLocks/>
            <a:stCxn id="68" idx="2"/>
            <a:endCxn id="76" idx="1"/>
          </p:cNvCxnSpPr>
          <p:nvPr/>
        </p:nvCxnSpPr>
        <p:spPr bwMode="auto">
          <a:xfrm rot="5400000">
            <a:off x="3059539" y="3010330"/>
            <a:ext cx="511963" cy="1189536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2" name="コネクタ: カギ線 81">
            <a:extLst>
              <a:ext uri="{FF2B5EF4-FFF2-40B4-BE49-F238E27FC236}">
                <a16:creationId xmlns:a16="http://schemas.microsoft.com/office/drawing/2014/main" id="{5BB3DFE9-6BE9-419E-B34C-94DDD8677E16}"/>
              </a:ext>
            </a:extLst>
          </p:cNvPr>
          <p:cNvCxnSpPr>
            <a:cxnSpLocks/>
            <a:stCxn id="71" idx="2"/>
            <a:endCxn id="77" idx="1"/>
          </p:cNvCxnSpPr>
          <p:nvPr/>
        </p:nvCxnSpPr>
        <p:spPr bwMode="auto">
          <a:xfrm rot="5400000">
            <a:off x="3261252" y="3932092"/>
            <a:ext cx="108536" cy="1189536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3" name="コネクタ: カギ線 82">
            <a:extLst>
              <a:ext uri="{FF2B5EF4-FFF2-40B4-BE49-F238E27FC236}">
                <a16:creationId xmlns:a16="http://schemas.microsoft.com/office/drawing/2014/main" id="{E6798A6E-A05B-4519-93B0-BEA6D48921AD}"/>
              </a:ext>
            </a:extLst>
          </p:cNvPr>
          <p:cNvCxnSpPr>
            <a:cxnSpLocks/>
            <a:stCxn id="63" idx="2"/>
            <a:endCxn id="78" idx="1"/>
          </p:cNvCxnSpPr>
          <p:nvPr/>
        </p:nvCxnSpPr>
        <p:spPr bwMode="auto">
          <a:xfrm rot="5400000">
            <a:off x="3253594" y="4788563"/>
            <a:ext cx="123852" cy="1189535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4" name="コネクタ: カギ線 83">
            <a:extLst>
              <a:ext uri="{FF2B5EF4-FFF2-40B4-BE49-F238E27FC236}">
                <a16:creationId xmlns:a16="http://schemas.microsoft.com/office/drawing/2014/main" id="{0CBFF68E-8BA1-4D08-8E34-9808989B47B7}"/>
              </a:ext>
            </a:extLst>
          </p:cNvPr>
          <p:cNvCxnSpPr>
            <a:stCxn id="75" idx="4"/>
            <a:endCxn id="68" idx="0"/>
          </p:cNvCxnSpPr>
          <p:nvPr/>
        </p:nvCxnSpPr>
        <p:spPr bwMode="auto">
          <a:xfrm>
            <a:off x="3152800" y="2924960"/>
            <a:ext cx="757488" cy="100904"/>
          </a:xfrm>
          <a:prstGeom prst="bentConnector2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5" name="コネクタ: カギ線 84">
            <a:extLst>
              <a:ext uri="{FF2B5EF4-FFF2-40B4-BE49-F238E27FC236}">
                <a16:creationId xmlns:a16="http://schemas.microsoft.com/office/drawing/2014/main" id="{BDDFC69E-10A5-46F1-A3C0-3C03B88873BC}"/>
              </a:ext>
            </a:extLst>
          </p:cNvPr>
          <p:cNvCxnSpPr>
            <a:cxnSpLocks/>
            <a:stCxn id="76" idx="4"/>
            <a:endCxn id="71" idx="0"/>
          </p:cNvCxnSpPr>
          <p:nvPr/>
        </p:nvCxnSpPr>
        <p:spPr bwMode="auto">
          <a:xfrm>
            <a:off x="3152800" y="4005080"/>
            <a:ext cx="757488" cy="144259"/>
          </a:xfrm>
          <a:prstGeom prst="bentConnector2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6" name="コネクタ: カギ線 85">
            <a:extLst>
              <a:ext uri="{FF2B5EF4-FFF2-40B4-BE49-F238E27FC236}">
                <a16:creationId xmlns:a16="http://schemas.microsoft.com/office/drawing/2014/main" id="{134D45E4-B16D-4B2F-89BD-4CC4A96E2903}"/>
              </a:ext>
            </a:extLst>
          </p:cNvPr>
          <p:cNvCxnSpPr>
            <a:cxnSpLocks/>
            <a:stCxn id="77" idx="4"/>
            <a:endCxn id="63" idx="0"/>
          </p:cNvCxnSpPr>
          <p:nvPr/>
        </p:nvCxnSpPr>
        <p:spPr bwMode="auto">
          <a:xfrm>
            <a:off x="3152800" y="4725128"/>
            <a:ext cx="757487" cy="273023"/>
          </a:xfrm>
          <a:prstGeom prst="bentConnector2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33C0065F-B9AC-452D-9A76-39B85F6ECA5F}"/>
              </a:ext>
            </a:extLst>
          </p:cNvPr>
          <p:cNvSpPr txBox="1"/>
          <p:nvPr/>
        </p:nvSpPr>
        <p:spPr>
          <a:xfrm>
            <a:off x="448185" y="4050737"/>
            <a:ext cx="825867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800" b="1" dirty="0"/>
              <a:t>納品メッセージ</a:t>
            </a:r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68A22901-F791-4C95-9E24-DDA8B6CFB3A3}"/>
              </a:ext>
            </a:extLst>
          </p:cNvPr>
          <p:cNvSpPr txBox="1"/>
          <p:nvPr/>
        </p:nvSpPr>
        <p:spPr>
          <a:xfrm>
            <a:off x="448185" y="4869740"/>
            <a:ext cx="825867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ja-JP" altLang="en-US" sz="800" b="1" dirty="0"/>
              <a:t>請求</a:t>
            </a:r>
            <a:r>
              <a:rPr kumimoji="1" lang="ja-JP" altLang="en-US" sz="800" b="1" dirty="0"/>
              <a:t>メッセージ</a:t>
            </a: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D3036334-1897-43C3-AB93-7F5A81243CB8}"/>
              </a:ext>
            </a:extLst>
          </p:cNvPr>
          <p:cNvSpPr txBox="1"/>
          <p:nvPr/>
        </p:nvSpPr>
        <p:spPr>
          <a:xfrm>
            <a:off x="448185" y="2358084"/>
            <a:ext cx="1338828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ja-JP" altLang="en-US" sz="800" b="1" dirty="0"/>
              <a:t>見積／見積回答</a:t>
            </a:r>
            <a:r>
              <a:rPr kumimoji="1" lang="ja-JP" altLang="en-US" sz="800" b="1" dirty="0"/>
              <a:t>メッセージ</a:t>
            </a:r>
          </a:p>
        </p:txBody>
      </p: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DD556B0D-6F0E-4F00-9A37-D03CD5EDF5B7}"/>
              </a:ext>
            </a:extLst>
          </p:cNvPr>
          <p:cNvSpPr/>
          <p:nvPr/>
        </p:nvSpPr>
        <p:spPr bwMode="auto">
          <a:xfrm>
            <a:off x="920552" y="3025864"/>
            <a:ext cx="1221329" cy="323253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注文（注文依頼）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cxnSp>
        <p:nvCxnSpPr>
          <p:cNvPr id="92" name="直線矢印コネクタ 91">
            <a:extLst>
              <a:ext uri="{FF2B5EF4-FFF2-40B4-BE49-F238E27FC236}">
                <a16:creationId xmlns:a16="http://schemas.microsoft.com/office/drawing/2014/main" id="{A4C242F2-DEA8-4389-BAB1-54DCEC21324D}"/>
              </a:ext>
            </a:extLst>
          </p:cNvPr>
          <p:cNvCxnSpPr>
            <a:stCxn id="91" idx="3"/>
            <a:endCxn id="68" idx="1"/>
          </p:cNvCxnSpPr>
          <p:nvPr/>
        </p:nvCxnSpPr>
        <p:spPr bwMode="auto">
          <a:xfrm>
            <a:off x="2141881" y="3187491"/>
            <a:ext cx="1157742" cy="0"/>
          </a:xfrm>
          <a:prstGeom prst="straightConnector1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3" name="コネクタ: カギ線 92">
            <a:extLst>
              <a:ext uri="{FF2B5EF4-FFF2-40B4-BE49-F238E27FC236}">
                <a16:creationId xmlns:a16="http://schemas.microsoft.com/office/drawing/2014/main" id="{68F47D0A-79D8-4A4C-A280-57DED3508B98}"/>
              </a:ext>
            </a:extLst>
          </p:cNvPr>
          <p:cNvCxnSpPr>
            <a:cxnSpLocks/>
            <a:stCxn id="65" idx="2"/>
            <a:endCxn id="91" idx="0"/>
          </p:cNvCxnSpPr>
          <p:nvPr/>
        </p:nvCxnSpPr>
        <p:spPr bwMode="auto">
          <a:xfrm rot="5400000">
            <a:off x="2411878" y="1527453"/>
            <a:ext cx="617751" cy="2379071"/>
          </a:xfrm>
          <a:prstGeom prst="bentConnector3">
            <a:avLst>
              <a:gd name="adj1" fmla="val 38416"/>
            </a:avLst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4" name="コネクタ: カギ線 93">
            <a:extLst>
              <a:ext uri="{FF2B5EF4-FFF2-40B4-BE49-F238E27FC236}">
                <a16:creationId xmlns:a16="http://schemas.microsoft.com/office/drawing/2014/main" id="{C0A8EE8A-AD4B-44F1-A933-8A50FE4EDB67}"/>
              </a:ext>
            </a:extLst>
          </p:cNvPr>
          <p:cNvCxnSpPr>
            <a:cxnSpLocks/>
            <a:stCxn id="65" idx="2"/>
          </p:cNvCxnSpPr>
          <p:nvPr/>
        </p:nvCxnSpPr>
        <p:spPr bwMode="auto">
          <a:xfrm rot="5400000">
            <a:off x="2151890" y="816735"/>
            <a:ext cx="167021" cy="3349777"/>
          </a:xfrm>
          <a:prstGeom prst="bentConnector2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5" name="コネクタ: カギ線 94">
            <a:extLst>
              <a:ext uri="{FF2B5EF4-FFF2-40B4-BE49-F238E27FC236}">
                <a16:creationId xmlns:a16="http://schemas.microsoft.com/office/drawing/2014/main" id="{F7FFC74A-4C85-438B-A381-59EB4D50E248}"/>
              </a:ext>
            </a:extLst>
          </p:cNvPr>
          <p:cNvCxnSpPr>
            <a:cxnSpLocks/>
            <a:stCxn id="68" idx="2"/>
          </p:cNvCxnSpPr>
          <p:nvPr/>
        </p:nvCxnSpPr>
        <p:spPr bwMode="auto">
          <a:xfrm rot="5400000">
            <a:off x="2088941" y="1793576"/>
            <a:ext cx="265806" cy="3376888"/>
          </a:xfrm>
          <a:prstGeom prst="bentConnector2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6" name="円柱 95">
            <a:extLst>
              <a:ext uri="{FF2B5EF4-FFF2-40B4-BE49-F238E27FC236}">
                <a16:creationId xmlns:a16="http://schemas.microsoft.com/office/drawing/2014/main" id="{32960621-33DF-4010-B58B-2A0D75866403}"/>
              </a:ext>
            </a:extLst>
          </p:cNvPr>
          <p:cNvSpPr/>
          <p:nvPr/>
        </p:nvSpPr>
        <p:spPr bwMode="auto">
          <a:xfrm>
            <a:off x="1328536" y="1540630"/>
            <a:ext cx="864096" cy="288000"/>
          </a:xfrm>
          <a:prstGeom prst="can">
            <a:avLst/>
          </a:prstGeom>
          <a:solidFill>
            <a:schemeClr val="accent2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商品・在庫情報</a:t>
            </a:r>
          </a:p>
        </p:txBody>
      </p:sp>
      <p:sp>
        <p:nvSpPr>
          <p:cNvPr id="97" name="円柱 96">
            <a:extLst>
              <a:ext uri="{FF2B5EF4-FFF2-40B4-BE49-F238E27FC236}">
                <a16:creationId xmlns:a16="http://schemas.microsoft.com/office/drawing/2014/main" id="{64F4E145-0AAF-4F58-9FBB-9286F419FB9F}"/>
              </a:ext>
            </a:extLst>
          </p:cNvPr>
          <p:cNvSpPr/>
          <p:nvPr/>
        </p:nvSpPr>
        <p:spPr bwMode="auto">
          <a:xfrm>
            <a:off x="3152800" y="1540630"/>
            <a:ext cx="864096" cy="288000"/>
          </a:xfrm>
          <a:prstGeom prst="can">
            <a:avLst/>
          </a:prstGeom>
          <a:solidFill>
            <a:schemeClr val="accent2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800" dirty="0">
                <a:ea typeface="ＭＳ Ｐゴシック" pitchFamily="50" charset="-128"/>
              </a:rPr>
              <a:t>受注</a:t>
            </a: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者情報</a:t>
            </a:r>
          </a:p>
        </p:txBody>
      </p:sp>
      <p:sp>
        <p:nvSpPr>
          <p:cNvPr id="98" name="テキスト ボックス 97">
            <a:extLst>
              <a:ext uri="{FF2B5EF4-FFF2-40B4-BE49-F238E27FC236}">
                <a16:creationId xmlns:a16="http://schemas.microsoft.com/office/drawing/2014/main" id="{C37B1512-342C-4B10-9313-06994B84A50E}"/>
              </a:ext>
            </a:extLst>
          </p:cNvPr>
          <p:cNvSpPr txBox="1"/>
          <p:nvPr/>
        </p:nvSpPr>
        <p:spPr>
          <a:xfrm>
            <a:off x="4016896" y="1426460"/>
            <a:ext cx="10711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/>
              <a:t>EC</a:t>
            </a:r>
            <a:r>
              <a:rPr lang="ja-JP" altLang="en-US" sz="1400" dirty="0"/>
              <a:t>システム</a:t>
            </a:r>
            <a:endParaRPr kumimoji="1" lang="en-US" altLang="ja-JP" sz="1400" dirty="0"/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A195BD8E-443F-401F-9CD5-E3514EECE6BC}"/>
              </a:ext>
            </a:extLst>
          </p:cNvPr>
          <p:cNvSpPr/>
          <p:nvPr/>
        </p:nvSpPr>
        <p:spPr bwMode="auto">
          <a:xfrm>
            <a:off x="920552" y="1940844"/>
            <a:ext cx="1221329" cy="323253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見積（見積依頼）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1E1D0180-7DFB-4CD5-9E8E-454CE490D37F}"/>
              </a:ext>
            </a:extLst>
          </p:cNvPr>
          <p:cNvSpPr txBox="1"/>
          <p:nvPr/>
        </p:nvSpPr>
        <p:spPr>
          <a:xfrm>
            <a:off x="448185" y="3372894"/>
            <a:ext cx="1338828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800" b="1" dirty="0"/>
              <a:t>注文／注文回答メッセージ</a:t>
            </a:r>
          </a:p>
        </p:txBody>
      </p: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BFAE8BEB-5BD1-4C75-B000-93293F2F7A06}"/>
              </a:ext>
            </a:extLst>
          </p:cNvPr>
          <p:cNvCxnSpPr>
            <a:stCxn id="71" idx="1"/>
          </p:cNvCxnSpPr>
          <p:nvPr/>
        </p:nvCxnSpPr>
        <p:spPr bwMode="auto">
          <a:xfrm flipH="1">
            <a:off x="533400" y="4310966"/>
            <a:ext cx="2766223" cy="0"/>
          </a:xfrm>
          <a:prstGeom prst="straightConnector1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1" name="直線矢印コネクタ 100">
            <a:extLst>
              <a:ext uri="{FF2B5EF4-FFF2-40B4-BE49-F238E27FC236}">
                <a16:creationId xmlns:a16="http://schemas.microsoft.com/office/drawing/2014/main" id="{2843913E-F73D-4FBD-8439-08302D9BF424}"/>
              </a:ext>
            </a:extLst>
          </p:cNvPr>
          <p:cNvCxnSpPr>
            <a:cxnSpLocks/>
            <a:stCxn id="63" idx="1"/>
          </p:cNvCxnSpPr>
          <p:nvPr/>
        </p:nvCxnSpPr>
        <p:spPr bwMode="auto">
          <a:xfrm flipH="1" flipV="1">
            <a:off x="533400" y="5159777"/>
            <a:ext cx="2766222" cy="1"/>
          </a:xfrm>
          <a:prstGeom prst="straightConnector1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75E84BBA-0F44-457E-9D48-4D235EA470EA}"/>
              </a:ext>
            </a:extLst>
          </p:cNvPr>
          <p:cNvSpPr/>
          <p:nvPr/>
        </p:nvSpPr>
        <p:spPr bwMode="auto">
          <a:xfrm>
            <a:off x="1784648" y="5953742"/>
            <a:ext cx="1875016" cy="3240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ja-JP" altLang="en-US" sz="1000" b="1" dirty="0">
                <a:ea typeface="ＭＳ Ｐゴシック" pitchFamily="50" charset="-128"/>
              </a:rPr>
              <a:t>決済支援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cxnSp>
        <p:nvCxnSpPr>
          <p:cNvPr id="72" name="コネクタ: カギ線 71">
            <a:extLst>
              <a:ext uri="{FF2B5EF4-FFF2-40B4-BE49-F238E27FC236}">
                <a16:creationId xmlns:a16="http://schemas.microsoft.com/office/drawing/2014/main" id="{1F311F20-EEFF-4E4D-AA9E-344E86BE373A}"/>
              </a:ext>
            </a:extLst>
          </p:cNvPr>
          <p:cNvCxnSpPr>
            <a:cxnSpLocks/>
          </p:cNvCxnSpPr>
          <p:nvPr/>
        </p:nvCxnSpPr>
        <p:spPr bwMode="auto">
          <a:xfrm>
            <a:off x="3155607" y="5589256"/>
            <a:ext cx="328352" cy="364486"/>
          </a:xfrm>
          <a:prstGeom prst="bentConnector2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2" name="直線矢印コネクタ 101">
            <a:extLst>
              <a:ext uri="{FF2B5EF4-FFF2-40B4-BE49-F238E27FC236}">
                <a16:creationId xmlns:a16="http://schemas.microsoft.com/office/drawing/2014/main" id="{5ECE2D91-FEA8-40E3-83FB-619BE0E44D0A}"/>
              </a:ext>
            </a:extLst>
          </p:cNvPr>
          <p:cNvCxnSpPr/>
          <p:nvPr/>
        </p:nvCxnSpPr>
        <p:spPr bwMode="auto">
          <a:xfrm>
            <a:off x="2003479" y="3349116"/>
            <a:ext cx="0" cy="2604626"/>
          </a:xfrm>
          <a:prstGeom prst="straightConnector1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3" name="直線矢印コネクタ 102">
            <a:extLst>
              <a:ext uri="{FF2B5EF4-FFF2-40B4-BE49-F238E27FC236}">
                <a16:creationId xmlns:a16="http://schemas.microsoft.com/office/drawing/2014/main" id="{20153788-06F7-4BA3-83D5-868D2587DC72}"/>
              </a:ext>
            </a:extLst>
          </p:cNvPr>
          <p:cNvCxnSpPr>
            <a:cxnSpLocks/>
            <a:stCxn id="69" idx="1"/>
          </p:cNvCxnSpPr>
          <p:nvPr/>
        </p:nvCxnSpPr>
        <p:spPr bwMode="auto">
          <a:xfrm flipH="1">
            <a:off x="632520" y="6115742"/>
            <a:ext cx="1152128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ysDot"/>
            <a:round/>
            <a:headEnd type="triangle" w="med" len="med"/>
            <a:tailEnd type="none"/>
          </a:ln>
          <a:effectLst/>
        </p:spPr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521AF78A-320C-48A2-9CEF-1ED7BC707414}"/>
              </a:ext>
            </a:extLst>
          </p:cNvPr>
          <p:cNvCxnSpPr>
            <a:cxnSpLocks/>
            <a:stCxn id="58" idx="1"/>
          </p:cNvCxnSpPr>
          <p:nvPr/>
        </p:nvCxnSpPr>
        <p:spPr bwMode="auto">
          <a:xfrm flipH="1">
            <a:off x="5039618" y="1813927"/>
            <a:ext cx="3575576" cy="0"/>
          </a:xfrm>
          <a:prstGeom prst="line">
            <a:avLst/>
          </a:prstGeom>
          <a:noFill/>
          <a:ln w="31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7" name="直線コネクタ 86">
            <a:extLst>
              <a:ext uri="{FF2B5EF4-FFF2-40B4-BE49-F238E27FC236}">
                <a16:creationId xmlns:a16="http://schemas.microsoft.com/office/drawing/2014/main" id="{E5333CDB-BFDD-4FD6-9241-D5292E805CE1}"/>
              </a:ext>
            </a:extLst>
          </p:cNvPr>
          <p:cNvCxnSpPr>
            <a:cxnSpLocks/>
            <a:stCxn id="58" idx="2"/>
            <a:endCxn id="53" idx="3"/>
          </p:cNvCxnSpPr>
          <p:nvPr/>
        </p:nvCxnSpPr>
        <p:spPr bwMode="auto">
          <a:xfrm flipH="1">
            <a:off x="8699644" y="2143070"/>
            <a:ext cx="244693" cy="268527"/>
          </a:xfrm>
          <a:prstGeom prst="line">
            <a:avLst/>
          </a:prstGeom>
          <a:noFill/>
          <a:ln w="31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DE0CAEA7-13BB-4A02-8CC6-97AC2E0016FD}"/>
              </a:ext>
            </a:extLst>
          </p:cNvPr>
          <p:cNvSpPr txBox="1"/>
          <p:nvPr/>
        </p:nvSpPr>
        <p:spPr>
          <a:xfrm>
            <a:off x="5689458" y="1514714"/>
            <a:ext cx="24176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solidFill>
                  <a:schemeClr val="accent5">
                    <a:lumMod val="50000"/>
                  </a:schemeClr>
                </a:solidFill>
              </a:rPr>
              <a:t>見積・注文は</a:t>
            </a:r>
            <a:r>
              <a:rPr kumimoji="1" lang="en-US" altLang="ja-JP" sz="1400" dirty="0">
                <a:solidFill>
                  <a:schemeClr val="accent5">
                    <a:lumMod val="50000"/>
                  </a:schemeClr>
                </a:solidFill>
              </a:rPr>
              <a:t>EC</a:t>
            </a:r>
            <a:r>
              <a:rPr kumimoji="1" lang="ja-JP" altLang="en-US" sz="1400" dirty="0">
                <a:solidFill>
                  <a:schemeClr val="accent5">
                    <a:lumMod val="50000"/>
                  </a:schemeClr>
                </a:solidFill>
              </a:rPr>
              <a:t>システム直接</a:t>
            </a:r>
          </a:p>
        </p:txBody>
      </p:sp>
    </p:spTree>
    <p:extLst>
      <p:ext uri="{BB962C8B-B14F-4D97-AF65-F5344CB8AC3E}">
        <p14:creationId xmlns:p14="http://schemas.microsoft.com/office/powerpoint/2010/main" val="11934897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CF745BD-CD41-4B7A-85CA-A1EADDA69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EC</a:t>
            </a:r>
            <a:r>
              <a:rPr lang="ja-JP" altLang="en-US" dirty="0"/>
              <a:t>連携（４）</a:t>
            </a:r>
          </a:p>
        </p:txBody>
      </p:sp>
      <p:sp>
        <p:nvSpPr>
          <p:cNvPr id="30" name="コンテンツ プレースホルダー 29">
            <a:extLst>
              <a:ext uri="{FF2B5EF4-FFF2-40B4-BE49-F238E27FC236}">
                <a16:creationId xmlns:a16="http://schemas.microsoft.com/office/drawing/2014/main" id="{38A9E2F2-1287-4738-A01F-37F3F657C7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914400"/>
            <a:ext cx="8839200" cy="5538936"/>
          </a:xfrm>
        </p:spPr>
        <p:txBody>
          <a:bodyPr>
            <a:normAutofit/>
          </a:bodyPr>
          <a:lstStyle/>
          <a:p>
            <a:pPr algn="l"/>
            <a:r>
              <a:rPr lang="ja-JP" altLang="en-US" dirty="0"/>
              <a:t>今後の課題：</a:t>
            </a:r>
            <a:endParaRPr lang="en-US" altLang="ja-JP" dirty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　　</a:t>
            </a:r>
            <a:r>
              <a:rPr kumimoji="1" lang="en-US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EC</a:t>
            </a:r>
            <a:r>
              <a: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システムは、独立店舗型だけでなく、</a:t>
            </a:r>
            <a:r>
              <a:rPr kumimoji="1" lang="en-US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Amazon</a:t>
            </a:r>
            <a:r>
              <a: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や楽天の様なマーケットプレース型が</a:t>
            </a:r>
            <a:endParaRPr kumimoji="1" lang="en-US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dirty="0">
                <a:latin typeface="Times New Roman" pitchFamily="18" charset="0"/>
                <a:ea typeface="ＭＳ Ｐゴシック" pitchFamily="50" charset="-128"/>
              </a:rPr>
              <a:t>　ある。また支払方法もクレジットカードなど多様である。</a:t>
            </a:r>
            <a:endParaRPr lang="en-US" altLang="ja-JP" dirty="0">
              <a:latin typeface="Times New Roman" pitchFamily="18" charset="0"/>
              <a:ea typeface="ＭＳ Ｐゴシック" pitchFamily="50" charset="-128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latin typeface="Times New Roman" pitchFamily="18" charset="0"/>
              <a:ea typeface="ＭＳ Ｐゴシック" pitchFamily="50" charset="-128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dirty="0">
                <a:latin typeface="Times New Roman" pitchFamily="18" charset="0"/>
                <a:ea typeface="ＭＳ Ｐゴシック" pitchFamily="50" charset="-128"/>
              </a:rPr>
              <a:t>　　このため、多様な取引をパターン化し、パターン毎に妥当な連携連携方法を整理する</a:t>
            </a:r>
            <a:br>
              <a:rPr lang="en-US" altLang="ja-JP" dirty="0">
                <a:latin typeface="Times New Roman" pitchFamily="18" charset="0"/>
                <a:ea typeface="ＭＳ Ｐゴシック" pitchFamily="50" charset="-128"/>
              </a:rPr>
            </a:br>
            <a:r>
              <a:rPr lang="ja-JP" altLang="en-US" dirty="0">
                <a:latin typeface="Times New Roman" pitchFamily="18" charset="0"/>
                <a:ea typeface="ＭＳ Ｐゴシック" pitchFamily="50" charset="-128"/>
              </a:rPr>
              <a:t>　ことが必要である。</a:t>
            </a:r>
            <a:endParaRPr lang="en-US" altLang="ja-JP" dirty="0">
              <a:latin typeface="Times New Roman" pitchFamily="18" charset="0"/>
              <a:ea typeface="ＭＳ Ｐゴシック" pitchFamily="50" charset="-128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latin typeface="Times New Roman" pitchFamily="18" charset="0"/>
              <a:ea typeface="ＭＳ Ｐゴシック" pitchFamily="50" charset="-128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dirty="0">
                <a:latin typeface="Times New Roman" pitchFamily="18" charset="0"/>
                <a:ea typeface="ＭＳ Ｐゴシック" pitchFamily="50" charset="-128"/>
              </a:rPr>
              <a:t>　　</a:t>
            </a:r>
            <a:r>
              <a:rPr lang="en-US" altLang="ja-JP" dirty="0">
                <a:latin typeface="Times New Roman" pitchFamily="18" charset="0"/>
                <a:ea typeface="ＭＳ Ｐゴシック" pitchFamily="50" charset="-128"/>
              </a:rPr>
              <a:t>EC</a:t>
            </a:r>
            <a:r>
              <a:rPr lang="ja-JP" altLang="en-US" dirty="0">
                <a:latin typeface="Times New Roman" pitchFamily="18" charset="0"/>
                <a:ea typeface="ＭＳ Ｐゴシック" pitchFamily="50" charset="-128"/>
              </a:rPr>
              <a:t>システムの</a:t>
            </a:r>
            <a:r>
              <a:rPr lang="en-US" altLang="ja-JP" dirty="0">
                <a:latin typeface="Times New Roman" pitchFamily="18" charset="0"/>
                <a:ea typeface="ＭＳ Ｐゴシック" pitchFamily="50" charset="-128"/>
              </a:rPr>
              <a:t>UI</a:t>
            </a:r>
            <a:r>
              <a:rPr lang="ja-JP" altLang="en-US" dirty="0">
                <a:latin typeface="Times New Roman" pitchFamily="18" charset="0"/>
                <a:ea typeface="ＭＳ Ｐゴシック" pitchFamily="50" charset="-128"/>
              </a:rPr>
              <a:t>を積極的に利用し、生成される取引情報をメッセージとして受領する</a:t>
            </a:r>
            <a:endParaRPr lang="en-US" altLang="ja-JP" dirty="0">
              <a:latin typeface="Times New Roman" pitchFamily="18" charset="0"/>
              <a:ea typeface="ＭＳ Ｐゴシック" pitchFamily="50" charset="-128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dirty="0">
                <a:latin typeface="Times New Roman" pitchFamily="18" charset="0"/>
                <a:ea typeface="ＭＳ Ｐゴシック" pitchFamily="50" charset="-128"/>
              </a:rPr>
              <a:t>　連携方法が負担が少ない。</a:t>
            </a:r>
            <a:endParaRPr lang="en-US" altLang="ja-JP" dirty="0"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119BF7B-B6D2-495E-8E08-1CC2370090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7653A04-663E-4ADD-AEEF-097D448716F2}" type="slidenum">
              <a:rPr lang="en-US" altLang="ja-JP" smtClean="0"/>
              <a:pPr>
                <a:defRPr/>
              </a:pPr>
              <a:t>22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587016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雲 30">
            <a:extLst>
              <a:ext uri="{FF2B5EF4-FFF2-40B4-BE49-F238E27FC236}">
                <a16:creationId xmlns:a16="http://schemas.microsoft.com/office/drawing/2014/main" id="{5B3B6A0C-5558-46CB-958D-4073A8222AB0}"/>
              </a:ext>
            </a:extLst>
          </p:cNvPr>
          <p:cNvSpPr/>
          <p:nvPr/>
        </p:nvSpPr>
        <p:spPr bwMode="auto">
          <a:xfrm>
            <a:off x="3800872" y="2495875"/>
            <a:ext cx="2808312" cy="1428286"/>
          </a:xfrm>
          <a:prstGeom prst="cloud">
            <a:avLst/>
          </a:prstGeom>
          <a:solidFill>
            <a:schemeClr val="bg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8" name="雲 27">
            <a:extLst>
              <a:ext uri="{FF2B5EF4-FFF2-40B4-BE49-F238E27FC236}">
                <a16:creationId xmlns:a16="http://schemas.microsoft.com/office/drawing/2014/main" id="{588B9447-A954-4199-BC19-E21ADB909387}"/>
              </a:ext>
            </a:extLst>
          </p:cNvPr>
          <p:cNvSpPr/>
          <p:nvPr/>
        </p:nvSpPr>
        <p:spPr bwMode="auto">
          <a:xfrm>
            <a:off x="2432720" y="4399170"/>
            <a:ext cx="4536504" cy="1838142"/>
          </a:xfrm>
          <a:prstGeom prst="cloud">
            <a:avLst/>
          </a:prstGeom>
          <a:solidFill>
            <a:schemeClr val="bg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6CF745BD-CD41-4B7A-85CA-A1EADDA69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昔の</a:t>
            </a:r>
            <a:r>
              <a:rPr lang="en-US" altLang="ja-JP" dirty="0"/>
              <a:t>EDI</a:t>
            </a:r>
            <a:r>
              <a:rPr lang="ja-JP" altLang="en-US" dirty="0"/>
              <a:t>と今の</a:t>
            </a:r>
            <a:r>
              <a:rPr lang="en-US" altLang="ja-JP" dirty="0"/>
              <a:t>EDI</a:t>
            </a:r>
            <a:endParaRPr lang="ja-JP" altLang="en-US" dirty="0"/>
          </a:p>
        </p:txBody>
      </p:sp>
      <p:sp>
        <p:nvSpPr>
          <p:cNvPr id="30" name="コンテンツ プレースホルダー 29">
            <a:extLst>
              <a:ext uri="{FF2B5EF4-FFF2-40B4-BE49-F238E27FC236}">
                <a16:creationId xmlns:a16="http://schemas.microsoft.com/office/drawing/2014/main" id="{38A9E2F2-1287-4738-A01F-37F3F657C7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ja-JP" altLang="en-US" dirty="0"/>
              <a:t>いままでの</a:t>
            </a:r>
            <a:r>
              <a:rPr lang="en-US" altLang="ja-JP" dirty="0"/>
              <a:t>EDI</a:t>
            </a:r>
            <a:r>
              <a:rPr lang="ja-JP" altLang="en-US" dirty="0"/>
              <a:t>（</a:t>
            </a:r>
            <a:r>
              <a:rPr lang="en-US" altLang="ja-JP" dirty="0"/>
              <a:t>EDI</a:t>
            </a:r>
            <a:r>
              <a:rPr lang="ja-JP" altLang="en-US" dirty="0"/>
              <a:t>プロバイダ）と新しい</a:t>
            </a:r>
            <a:r>
              <a:rPr lang="en-US" altLang="ja-JP" dirty="0"/>
              <a:t>EDI</a:t>
            </a:r>
            <a:r>
              <a:rPr lang="ja-JP" altLang="en-US" dirty="0"/>
              <a:t>（インターネット</a:t>
            </a:r>
            <a:r>
              <a:rPr lang="en-US" altLang="ja-JP" dirty="0"/>
              <a:t>EDI</a:t>
            </a:r>
            <a:r>
              <a:rPr lang="ja-JP" altLang="en-US" dirty="0"/>
              <a:t>プロバイダ）は違う。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119BF7B-B6D2-495E-8E08-1CC2370090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7653A04-663E-4ADD-AEEF-097D448716F2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9A833C4A-4C89-4F36-B963-F7532094F7BE}"/>
              </a:ext>
            </a:extLst>
          </p:cNvPr>
          <p:cNvSpPr/>
          <p:nvPr/>
        </p:nvSpPr>
        <p:spPr bwMode="auto">
          <a:xfrm>
            <a:off x="1640632" y="2741537"/>
            <a:ext cx="1440160" cy="936104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発注</a:t>
            </a:r>
            <a:br>
              <a:rPr kumimoji="1" lang="en-US" altLang="ja-JP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</a:br>
            <a:r>
              <a:rPr kumimoji="1" lang="ja-JP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システム</a:t>
            </a:r>
          </a:p>
        </p:txBody>
      </p: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752082B1-A20F-424B-A5BC-9FBA045489F8}"/>
              </a:ext>
            </a:extLst>
          </p:cNvPr>
          <p:cNvCxnSpPr>
            <a:stCxn id="3" idx="3"/>
            <a:endCxn id="8" idx="1"/>
          </p:cNvCxnSpPr>
          <p:nvPr/>
        </p:nvCxnSpPr>
        <p:spPr bwMode="auto">
          <a:xfrm>
            <a:off x="3080792" y="3209589"/>
            <a:ext cx="1440160" cy="0"/>
          </a:xfrm>
          <a:prstGeom prst="straightConnector1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pic>
        <p:nvPicPr>
          <p:cNvPr id="12" name="図 11">
            <a:extLst>
              <a:ext uri="{FF2B5EF4-FFF2-40B4-BE49-F238E27FC236}">
                <a16:creationId xmlns:a16="http://schemas.microsoft.com/office/drawing/2014/main" id="{C1E48AA0-1D18-490F-BD42-771B2FBF69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4519" y="2807245"/>
            <a:ext cx="822857" cy="822857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C6863AA1-F184-419E-9673-6F68476BB2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64568" y="3266212"/>
            <a:ext cx="822857" cy="822857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EE493491-9C96-4208-B4B0-EAFE1743E223}"/>
              </a:ext>
            </a:extLst>
          </p:cNvPr>
          <p:cNvSpPr txBox="1"/>
          <p:nvPr/>
        </p:nvSpPr>
        <p:spPr>
          <a:xfrm>
            <a:off x="4232920" y="2231181"/>
            <a:ext cx="1765227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EDI</a:t>
            </a:r>
            <a:r>
              <a:rPr kumimoji="1" lang="ja-JP" altLang="en-US" sz="2000" dirty="0"/>
              <a:t>プロバイダ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2146EB4-6EDA-4DB3-A879-1AF1034B05B5}"/>
              </a:ext>
            </a:extLst>
          </p:cNvPr>
          <p:cNvSpPr txBox="1"/>
          <p:nvPr/>
        </p:nvSpPr>
        <p:spPr>
          <a:xfrm>
            <a:off x="416496" y="6021288"/>
            <a:ext cx="23567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ESP</a:t>
            </a:r>
            <a:r>
              <a:rPr kumimoji="1" lang="ja-JP" altLang="en-US" sz="1400" dirty="0"/>
              <a:t>：</a:t>
            </a:r>
            <a:r>
              <a:rPr kumimoji="1" lang="en-US" altLang="ja-JP" sz="1400" dirty="0"/>
              <a:t>EDI</a:t>
            </a:r>
            <a:r>
              <a:rPr kumimoji="1" lang="ja-JP" altLang="en-US" sz="1400" dirty="0"/>
              <a:t>サービスプロバイダ</a:t>
            </a:r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E7F72DEB-50CE-4F47-9003-5ABDF21F7C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6737" y="4829825"/>
            <a:ext cx="822857" cy="822857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34A63E93-0FD7-4E1C-B854-90A6C79312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06786" y="4829825"/>
            <a:ext cx="822857" cy="822857"/>
          </a:xfrm>
          <a:prstGeom prst="rect">
            <a:avLst/>
          </a:prstGeom>
        </p:spPr>
      </p:pic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6DE37BFD-F3F5-4F76-9F19-B30CE189E03A}"/>
              </a:ext>
            </a:extLst>
          </p:cNvPr>
          <p:cNvSpPr txBox="1"/>
          <p:nvPr/>
        </p:nvSpPr>
        <p:spPr>
          <a:xfrm>
            <a:off x="2604885" y="4265023"/>
            <a:ext cx="4192173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インターネット</a:t>
            </a:r>
            <a:r>
              <a:rPr kumimoji="1" lang="en-US" altLang="ja-JP" sz="2000" dirty="0"/>
              <a:t>EDI</a:t>
            </a:r>
            <a:r>
              <a:rPr kumimoji="1" lang="ja-JP" altLang="en-US" sz="2000" dirty="0"/>
              <a:t>サービスプロバイダ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67A0AD6A-8C2C-4AE4-9A7C-506D45C69A45}"/>
              </a:ext>
            </a:extLst>
          </p:cNvPr>
          <p:cNvGrpSpPr>
            <a:grpSpLocks noChangeAspect="1"/>
          </p:cNvGrpSpPr>
          <p:nvPr/>
        </p:nvGrpSpPr>
        <p:grpSpPr>
          <a:xfrm>
            <a:off x="3429386" y="4892012"/>
            <a:ext cx="2584408" cy="698483"/>
            <a:chOff x="3737620" y="4293096"/>
            <a:chExt cx="2871564" cy="936104"/>
          </a:xfrm>
        </p:grpSpPr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3D119A26-D7B9-4A12-BED0-09DA1FFEB7D3}"/>
                </a:ext>
              </a:extLst>
            </p:cNvPr>
            <p:cNvSpPr/>
            <p:nvPr/>
          </p:nvSpPr>
          <p:spPr bwMode="auto">
            <a:xfrm>
              <a:off x="3737620" y="4293096"/>
              <a:ext cx="1440160" cy="936104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rPr>
                <a:t>発注</a:t>
              </a:r>
              <a:r>
                <a:rPr lang="ja-JP" altLang="en-US" sz="1800" dirty="0">
                  <a:ea typeface="ＭＳ Ｐゴシック" pitchFamily="50" charset="-128"/>
                </a:rPr>
                <a:t>機能</a:t>
              </a: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174C4644-6773-4CB1-9738-2E44F3DB0826}"/>
                </a:ext>
              </a:extLst>
            </p:cNvPr>
            <p:cNvSpPr/>
            <p:nvPr/>
          </p:nvSpPr>
          <p:spPr bwMode="auto">
            <a:xfrm>
              <a:off x="5169024" y="4293096"/>
              <a:ext cx="1440160" cy="936104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rPr>
                <a:t>受注機能</a:t>
              </a:r>
              <a:endParaRPr kumimoji="1" lang="en-US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</p:grp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0B23B9F4-68F8-46A7-BD8D-BB71A4936D5F}"/>
              </a:ext>
            </a:extLst>
          </p:cNvPr>
          <p:cNvSpPr/>
          <p:nvPr/>
        </p:nvSpPr>
        <p:spPr bwMode="auto">
          <a:xfrm>
            <a:off x="3317434" y="4737253"/>
            <a:ext cx="2808313" cy="10080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FF3B17BD-F5F2-4D84-9EFE-7CB4F1E68A5C}"/>
              </a:ext>
            </a:extLst>
          </p:cNvPr>
          <p:cNvCxnSpPr>
            <a:cxnSpLocks/>
          </p:cNvCxnSpPr>
          <p:nvPr/>
        </p:nvCxnSpPr>
        <p:spPr bwMode="auto">
          <a:xfrm>
            <a:off x="1929643" y="5230764"/>
            <a:ext cx="1387791" cy="20979"/>
          </a:xfrm>
          <a:prstGeom prst="straightConnector1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2D65752A-A8DC-4194-985E-86399D9515D3}"/>
              </a:ext>
            </a:extLst>
          </p:cNvPr>
          <p:cNvCxnSpPr>
            <a:cxnSpLocks/>
          </p:cNvCxnSpPr>
          <p:nvPr/>
        </p:nvCxnSpPr>
        <p:spPr bwMode="auto">
          <a:xfrm flipH="1">
            <a:off x="6125747" y="5237924"/>
            <a:ext cx="1430990" cy="6659"/>
          </a:xfrm>
          <a:prstGeom prst="straightConnector1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1692D64B-30C1-4629-9289-970A9257F484}"/>
              </a:ext>
            </a:extLst>
          </p:cNvPr>
          <p:cNvCxnSpPr/>
          <p:nvPr/>
        </p:nvCxnSpPr>
        <p:spPr bwMode="auto">
          <a:xfrm>
            <a:off x="848544" y="4089069"/>
            <a:ext cx="8136904" cy="0"/>
          </a:xfrm>
          <a:prstGeom prst="line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直線矢印コネクタ 31">
            <a:extLst>
              <a:ext uri="{FF2B5EF4-FFF2-40B4-BE49-F238E27FC236}">
                <a16:creationId xmlns:a16="http://schemas.microsoft.com/office/drawing/2014/main" id="{36C703E2-5596-4FEA-890B-6B5452886EFC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5961112" y="3214131"/>
            <a:ext cx="1553407" cy="9085"/>
          </a:xfrm>
          <a:prstGeom prst="straightConnector1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28A9854B-08B7-4650-A0A2-F8E5D88FABCE}"/>
              </a:ext>
            </a:extLst>
          </p:cNvPr>
          <p:cNvGrpSpPr/>
          <p:nvPr/>
        </p:nvGrpSpPr>
        <p:grpSpPr>
          <a:xfrm>
            <a:off x="4520952" y="2741537"/>
            <a:ext cx="1440160" cy="936104"/>
            <a:chOff x="4520952" y="2283172"/>
            <a:chExt cx="1440160" cy="936104"/>
          </a:xfrm>
        </p:grpSpPr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83E7DCA0-58C9-4D16-AF28-49AA94157175}"/>
                </a:ext>
              </a:extLst>
            </p:cNvPr>
            <p:cNvSpPr/>
            <p:nvPr/>
          </p:nvSpPr>
          <p:spPr bwMode="auto">
            <a:xfrm>
              <a:off x="4520952" y="2283172"/>
              <a:ext cx="1440160" cy="936104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D2A4AC44-D7D5-4D83-A7F4-773DA6F8FB1A}"/>
                </a:ext>
              </a:extLst>
            </p:cNvPr>
            <p:cNvSpPr/>
            <p:nvPr/>
          </p:nvSpPr>
          <p:spPr bwMode="auto">
            <a:xfrm>
              <a:off x="4675735" y="2529119"/>
              <a:ext cx="1143744" cy="640406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rPr>
                <a:t>受注</a:t>
              </a:r>
              <a:br>
                <a:rPr lang="en-US" altLang="ja-JP" sz="1800" dirty="0">
                  <a:ea typeface="ＭＳ Ｐゴシック" pitchFamily="50" charset="-128"/>
                </a:rPr>
              </a:br>
              <a:r>
                <a:rPr lang="ja-JP" altLang="en-US" sz="1800" dirty="0">
                  <a:ea typeface="ＭＳ Ｐゴシック" pitchFamily="50" charset="-128"/>
                </a:rPr>
                <a:t>システム</a:t>
              </a:r>
              <a:endParaRPr kumimoji="1" lang="en-US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7D84AE6C-1747-4B54-A3E6-166016C8199C}"/>
              </a:ext>
            </a:extLst>
          </p:cNvPr>
          <p:cNvGrpSpPr>
            <a:grpSpLocks noChangeAspect="1"/>
          </p:cNvGrpSpPr>
          <p:nvPr/>
        </p:nvGrpSpPr>
        <p:grpSpPr>
          <a:xfrm>
            <a:off x="390442" y="1683723"/>
            <a:ext cx="3127307" cy="585593"/>
            <a:chOff x="1064568" y="2283172"/>
            <a:chExt cx="7272808" cy="1361852"/>
          </a:xfrm>
        </p:grpSpPr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882A1D46-4F1E-4199-A048-467CF3891CCF}"/>
                </a:ext>
              </a:extLst>
            </p:cNvPr>
            <p:cNvSpPr/>
            <p:nvPr/>
          </p:nvSpPr>
          <p:spPr bwMode="auto">
            <a:xfrm>
              <a:off x="1640632" y="2283172"/>
              <a:ext cx="1440160" cy="936104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rPr>
                <a:t>発注</a:t>
              </a:r>
              <a:br>
                <a:rPr kumimoji="1" lang="en-US" altLang="ja-JP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rPr>
              </a:br>
              <a:r>
                <a:rPr kumimoji="1" lang="ja-JP" altLang="en-US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rPr>
                <a:t>システム</a:t>
              </a:r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3CAF68B5-D092-4449-84E9-1A5B95A21E93}"/>
                </a:ext>
              </a:extLst>
            </p:cNvPr>
            <p:cNvSpPr/>
            <p:nvPr/>
          </p:nvSpPr>
          <p:spPr bwMode="auto">
            <a:xfrm>
              <a:off x="6362391" y="2283172"/>
              <a:ext cx="1440160" cy="936104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rPr>
                <a:t>受注</a:t>
              </a:r>
              <a:br>
                <a:rPr lang="en-US" altLang="ja-JP" sz="800" dirty="0">
                  <a:ea typeface="ＭＳ Ｐゴシック" pitchFamily="50" charset="-128"/>
                </a:rPr>
              </a:br>
              <a:r>
                <a:rPr lang="ja-JP" altLang="en-US" sz="800" dirty="0">
                  <a:ea typeface="ＭＳ Ｐゴシック" pitchFamily="50" charset="-128"/>
                </a:rPr>
                <a:t>システム</a:t>
              </a:r>
              <a:endParaRPr kumimoji="1" lang="en-US" altLang="ja-JP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cxnSp>
          <p:nvCxnSpPr>
            <p:cNvPr id="37" name="直線矢印コネクタ 36">
              <a:extLst>
                <a:ext uri="{FF2B5EF4-FFF2-40B4-BE49-F238E27FC236}">
                  <a16:creationId xmlns:a16="http://schemas.microsoft.com/office/drawing/2014/main" id="{7CEF975B-4F1E-48DC-B383-10329DB884F6}"/>
                </a:ext>
              </a:extLst>
            </p:cNvPr>
            <p:cNvCxnSpPr>
              <a:stCxn id="35" idx="3"/>
              <a:endCxn id="36" idx="1"/>
            </p:cNvCxnSpPr>
            <p:nvPr/>
          </p:nvCxnSpPr>
          <p:spPr bwMode="auto">
            <a:xfrm>
              <a:off x="3080792" y="2751224"/>
              <a:ext cx="3281599" cy="0"/>
            </a:xfrm>
            <a:prstGeom prst="straightConnector1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pic>
          <p:nvPicPr>
            <p:cNvPr id="38" name="図 37">
              <a:extLst>
                <a:ext uri="{FF2B5EF4-FFF2-40B4-BE49-F238E27FC236}">
                  <a16:creationId xmlns:a16="http://schemas.microsoft.com/office/drawing/2014/main" id="{B68EE822-27A9-417B-9F80-13929BE3EFB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14519" y="2822167"/>
              <a:ext cx="822857" cy="822857"/>
            </a:xfrm>
            <a:prstGeom prst="rect">
              <a:avLst/>
            </a:prstGeom>
          </p:spPr>
        </p:pic>
        <p:pic>
          <p:nvPicPr>
            <p:cNvPr id="39" name="図 38">
              <a:extLst>
                <a:ext uri="{FF2B5EF4-FFF2-40B4-BE49-F238E27FC236}">
                  <a16:creationId xmlns:a16="http://schemas.microsoft.com/office/drawing/2014/main" id="{B3BB26FD-2399-475E-8BA6-1E7938BA581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64568" y="2807847"/>
              <a:ext cx="822857" cy="822857"/>
            </a:xfrm>
            <a:prstGeom prst="rect">
              <a:avLst/>
            </a:prstGeom>
          </p:spPr>
        </p:pic>
        <p:sp>
          <p:nvSpPr>
            <p:cNvPr id="40" name="雲 39">
              <a:extLst>
                <a:ext uri="{FF2B5EF4-FFF2-40B4-BE49-F238E27FC236}">
                  <a16:creationId xmlns:a16="http://schemas.microsoft.com/office/drawing/2014/main" id="{B740F788-AD6D-437F-A2EB-1ADAEC60895D}"/>
                </a:ext>
              </a:extLst>
            </p:cNvPr>
            <p:cNvSpPr/>
            <p:nvPr/>
          </p:nvSpPr>
          <p:spPr bwMode="auto">
            <a:xfrm>
              <a:off x="4077458" y="2420888"/>
              <a:ext cx="1235582" cy="748138"/>
            </a:xfrm>
            <a:prstGeom prst="cloud">
              <a:avLst/>
            </a:prstGeom>
            <a:solidFill>
              <a:schemeClr val="bg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</p:grp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9FD62242-144F-401D-B1B9-2C9645B3BACF}"/>
              </a:ext>
            </a:extLst>
          </p:cNvPr>
          <p:cNvSpPr txBox="1"/>
          <p:nvPr/>
        </p:nvSpPr>
        <p:spPr>
          <a:xfrm>
            <a:off x="344488" y="1412776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b="1" dirty="0"/>
              <a:t>昔々</a:t>
            </a:r>
          </a:p>
        </p:txBody>
      </p:sp>
      <p:sp>
        <p:nvSpPr>
          <p:cNvPr id="42" name="矢印: 右 41">
            <a:extLst>
              <a:ext uri="{FF2B5EF4-FFF2-40B4-BE49-F238E27FC236}">
                <a16:creationId xmlns:a16="http://schemas.microsoft.com/office/drawing/2014/main" id="{9FF48738-659A-4373-945E-D330FB84A0DA}"/>
              </a:ext>
            </a:extLst>
          </p:cNvPr>
          <p:cNvSpPr/>
          <p:nvPr/>
        </p:nvSpPr>
        <p:spPr bwMode="auto">
          <a:xfrm rot="1775697">
            <a:off x="3510532" y="2209391"/>
            <a:ext cx="393505" cy="244338"/>
          </a:xfrm>
          <a:prstGeom prst="rightArrow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7B59C83-6A5F-4AB6-9E02-35EBDBCA927F}"/>
              </a:ext>
            </a:extLst>
          </p:cNvPr>
          <p:cNvSpPr txBox="1"/>
          <p:nvPr/>
        </p:nvSpPr>
        <p:spPr>
          <a:xfrm>
            <a:off x="7977336" y="4149080"/>
            <a:ext cx="1194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00" dirty="0"/>
              <a:t>新しい</a:t>
            </a:r>
            <a:r>
              <a:rPr lang="en-US" altLang="ja-JP" sz="1800" dirty="0"/>
              <a:t>EDI</a:t>
            </a:r>
            <a:endParaRPr kumimoji="1" lang="ja-JP" altLang="en-US" sz="1800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F4E495C9-F6A6-434C-B773-0C78FBBAD3CC}"/>
              </a:ext>
            </a:extLst>
          </p:cNvPr>
          <p:cNvSpPr txBox="1"/>
          <p:nvPr/>
        </p:nvSpPr>
        <p:spPr>
          <a:xfrm>
            <a:off x="7977336" y="3669692"/>
            <a:ext cx="1636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00" dirty="0"/>
              <a:t>いままでの</a:t>
            </a:r>
            <a:r>
              <a:rPr lang="en-US" altLang="ja-JP" sz="1800" dirty="0"/>
              <a:t>EDI</a:t>
            </a:r>
            <a:endParaRPr kumimoji="1"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12350675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雲 21">
            <a:extLst>
              <a:ext uri="{FF2B5EF4-FFF2-40B4-BE49-F238E27FC236}">
                <a16:creationId xmlns:a16="http://schemas.microsoft.com/office/drawing/2014/main" id="{E74233FE-FEFE-45FA-82E3-E1E53FCB749A}"/>
              </a:ext>
            </a:extLst>
          </p:cNvPr>
          <p:cNvSpPr/>
          <p:nvPr/>
        </p:nvSpPr>
        <p:spPr bwMode="auto">
          <a:xfrm>
            <a:off x="1739388" y="1628801"/>
            <a:ext cx="5949916" cy="3024334"/>
          </a:xfrm>
          <a:prstGeom prst="cloud">
            <a:avLst/>
          </a:prstGeom>
          <a:solidFill>
            <a:schemeClr val="bg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6CF745BD-CD41-4B7A-85CA-A1EADDA69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ESP</a:t>
            </a:r>
            <a:r>
              <a:rPr lang="ja-JP" altLang="en-US" dirty="0"/>
              <a:t>連携（１）</a:t>
            </a:r>
          </a:p>
        </p:txBody>
      </p:sp>
      <p:sp>
        <p:nvSpPr>
          <p:cNvPr id="30" name="コンテンツ プレースホルダー 29">
            <a:extLst>
              <a:ext uri="{FF2B5EF4-FFF2-40B4-BE49-F238E27FC236}">
                <a16:creationId xmlns:a16="http://schemas.microsoft.com/office/drawing/2014/main" id="{38A9E2F2-1287-4738-A01F-37F3F657C7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914400"/>
            <a:ext cx="8839200" cy="4458816"/>
          </a:xfrm>
        </p:spPr>
        <p:txBody>
          <a:bodyPr/>
          <a:lstStyle/>
          <a:p>
            <a:pPr algn="l"/>
            <a:r>
              <a:rPr lang="ja-JP" altLang="en-US" dirty="0"/>
              <a:t>複数のインターネット</a:t>
            </a:r>
            <a:r>
              <a:rPr lang="en-US" altLang="ja-JP" dirty="0"/>
              <a:t>EDI</a:t>
            </a:r>
            <a:r>
              <a:rPr lang="ja-JP" altLang="en-US" dirty="0"/>
              <a:t>サービスプロバイダを</a:t>
            </a:r>
            <a:r>
              <a:rPr lang="en-US" altLang="ja-JP" dirty="0"/>
              <a:t>EDI</a:t>
            </a:r>
            <a:r>
              <a:rPr lang="ja-JP" altLang="en-US" dirty="0"/>
              <a:t>メッセージ交換機能で連携させる。</a:t>
            </a:r>
            <a:endParaRPr lang="en-US" altLang="ja-JP" dirty="0"/>
          </a:p>
          <a:p>
            <a:pPr algn="l"/>
            <a:endParaRPr lang="en-US" altLang="ja-JP" dirty="0"/>
          </a:p>
          <a:p>
            <a:pPr algn="l"/>
            <a:endParaRPr lang="en-US" altLang="ja-JP" dirty="0"/>
          </a:p>
          <a:p>
            <a:pPr algn="l"/>
            <a:endParaRPr lang="en-US" altLang="ja-JP" dirty="0"/>
          </a:p>
          <a:p>
            <a:pPr algn="l"/>
            <a:endParaRPr lang="en-US" altLang="ja-JP" dirty="0"/>
          </a:p>
          <a:p>
            <a:pPr algn="l"/>
            <a:endParaRPr lang="en-US" altLang="ja-JP" dirty="0"/>
          </a:p>
          <a:p>
            <a:pPr algn="l"/>
            <a:endParaRPr lang="en-US" altLang="ja-JP" dirty="0"/>
          </a:p>
          <a:p>
            <a:pPr algn="l"/>
            <a:endParaRPr lang="en-US" altLang="ja-JP" dirty="0"/>
          </a:p>
          <a:p>
            <a:pPr algn="l"/>
            <a:endParaRPr lang="en-US" altLang="ja-JP" dirty="0"/>
          </a:p>
          <a:p>
            <a:pPr algn="l"/>
            <a:endParaRPr lang="en-US" altLang="ja-JP" dirty="0"/>
          </a:p>
          <a:p>
            <a:pPr algn="l"/>
            <a:endParaRPr lang="en-US" altLang="ja-JP" dirty="0"/>
          </a:p>
          <a:p>
            <a:pPr algn="l"/>
            <a:r>
              <a:rPr lang="ja-JP" altLang="en-US" dirty="0"/>
              <a:t>同じ様に使える形に連携できるだろうか？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119BF7B-B6D2-495E-8E08-1CC2370090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7653A04-663E-4ADD-AEEF-097D448716F2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2146EB4-6EDA-4DB3-A879-1AF1034B05B5}"/>
              </a:ext>
            </a:extLst>
          </p:cNvPr>
          <p:cNvSpPr txBox="1"/>
          <p:nvPr/>
        </p:nvSpPr>
        <p:spPr>
          <a:xfrm>
            <a:off x="240453" y="5804972"/>
            <a:ext cx="43845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ESP</a:t>
            </a:r>
            <a:r>
              <a:rPr kumimoji="1" lang="ja-JP" altLang="en-US" sz="1400" dirty="0"/>
              <a:t>：</a:t>
            </a:r>
            <a:r>
              <a:rPr kumimoji="1" lang="en-US" altLang="ja-JP" sz="1400" dirty="0"/>
              <a:t>EDI</a:t>
            </a:r>
            <a:r>
              <a:rPr kumimoji="1" lang="ja-JP" altLang="en-US" sz="1400" dirty="0"/>
              <a:t>サービスプロバイダ</a:t>
            </a:r>
            <a:endParaRPr kumimoji="1" lang="en-US" altLang="ja-JP" sz="1400" dirty="0"/>
          </a:p>
          <a:p>
            <a:r>
              <a:rPr lang="en-US" altLang="ja-JP" sz="1400" dirty="0"/>
              <a:t>EDI</a:t>
            </a:r>
            <a:r>
              <a:rPr lang="ja-JP" altLang="en-US" sz="1400" dirty="0"/>
              <a:t>メッセージ：見積、注文、納品、請求などのメッセージ</a:t>
            </a:r>
            <a:endParaRPr lang="en-US" altLang="ja-JP" sz="1400" dirty="0"/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E7F72DEB-50CE-4F47-9003-5ABDF21F7C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8575" y="2694319"/>
            <a:ext cx="822857" cy="822857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34A63E93-0FD7-4E1C-B854-90A6C79312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17775" y="2694319"/>
            <a:ext cx="822857" cy="822857"/>
          </a:xfrm>
          <a:prstGeom prst="rect">
            <a:avLst/>
          </a:prstGeom>
        </p:spPr>
      </p:pic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FF3B17BD-F5F2-4D84-9EFE-7CB4F1E68A5C}"/>
              </a:ext>
            </a:extLst>
          </p:cNvPr>
          <p:cNvCxnSpPr>
            <a:cxnSpLocks/>
            <a:stCxn id="18" idx="1"/>
            <a:endCxn id="20" idx="1"/>
          </p:cNvCxnSpPr>
          <p:nvPr/>
        </p:nvCxnSpPr>
        <p:spPr bwMode="auto">
          <a:xfrm flipV="1">
            <a:off x="1640632" y="3105747"/>
            <a:ext cx="792088" cy="1"/>
          </a:xfrm>
          <a:prstGeom prst="straightConnector1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2D65752A-A8DC-4194-985E-86399D9515D3}"/>
              </a:ext>
            </a:extLst>
          </p:cNvPr>
          <p:cNvCxnSpPr>
            <a:cxnSpLocks/>
            <a:stCxn id="17" idx="1"/>
            <a:endCxn id="48" idx="3"/>
          </p:cNvCxnSpPr>
          <p:nvPr/>
        </p:nvCxnSpPr>
        <p:spPr bwMode="auto">
          <a:xfrm flipH="1" flipV="1">
            <a:off x="7185248" y="3105747"/>
            <a:ext cx="833327" cy="1"/>
          </a:xfrm>
          <a:prstGeom prst="straightConnector1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2" name="直線コネクタ 41">
            <a:extLst>
              <a:ext uri="{FF2B5EF4-FFF2-40B4-BE49-F238E27FC236}">
                <a16:creationId xmlns:a16="http://schemas.microsoft.com/office/drawing/2014/main" id="{635D6548-6163-46B3-873A-39B90905363F}"/>
              </a:ext>
            </a:extLst>
          </p:cNvPr>
          <p:cNvCxnSpPr>
            <a:cxnSpLocks/>
            <a:stCxn id="20" idx="3"/>
            <a:endCxn id="48" idx="1"/>
          </p:cNvCxnSpPr>
          <p:nvPr/>
        </p:nvCxnSpPr>
        <p:spPr bwMode="auto">
          <a:xfrm>
            <a:off x="4088904" y="3105747"/>
            <a:ext cx="1440160" cy="0"/>
          </a:xfrm>
          <a:prstGeom prst="line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0B23B9F4-68F8-46A7-BD8D-BB71A4936D5F}"/>
              </a:ext>
            </a:extLst>
          </p:cNvPr>
          <p:cNvSpPr/>
          <p:nvPr/>
        </p:nvSpPr>
        <p:spPr bwMode="auto">
          <a:xfrm>
            <a:off x="2432720" y="2206430"/>
            <a:ext cx="1656184" cy="1798634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ESP</a:t>
            </a:r>
            <a:r>
              <a:rPr kumimoji="1" lang="ja-JP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システム</a:t>
            </a:r>
            <a:endParaRPr kumimoji="1" lang="en-US" altLang="ja-JP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CD75CF9B-EF01-4F21-A084-028569796B6D}"/>
              </a:ext>
            </a:extLst>
          </p:cNvPr>
          <p:cNvGrpSpPr/>
          <p:nvPr/>
        </p:nvGrpSpPr>
        <p:grpSpPr>
          <a:xfrm>
            <a:off x="2712505" y="2638478"/>
            <a:ext cx="1096615" cy="1224136"/>
            <a:chOff x="2560241" y="3933056"/>
            <a:chExt cx="1096615" cy="1224136"/>
          </a:xfrm>
        </p:grpSpPr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3D119A26-D7B9-4A12-BED0-09DA1FFEB7D3}"/>
                </a:ext>
              </a:extLst>
            </p:cNvPr>
            <p:cNvSpPr/>
            <p:nvPr/>
          </p:nvSpPr>
          <p:spPr bwMode="auto">
            <a:xfrm>
              <a:off x="2560241" y="3933056"/>
              <a:ext cx="1096615" cy="61200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rPr>
                <a:t>発注</a:t>
              </a:r>
              <a:r>
                <a:rPr lang="ja-JP" altLang="en-US" sz="1800" dirty="0">
                  <a:ea typeface="ＭＳ Ｐゴシック" pitchFamily="50" charset="-128"/>
                </a:rPr>
                <a:t>機能</a:t>
              </a: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174C4644-6773-4CB1-9738-2E44F3DB0826}"/>
                </a:ext>
              </a:extLst>
            </p:cNvPr>
            <p:cNvSpPr/>
            <p:nvPr/>
          </p:nvSpPr>
          <p:spPr bwMode="auto">
            <a:xfrm>
              <a:off x="2560241" y="4545192"/>
              <a:ext cx="1096615" cy="61200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rPr>
                <a:t>受注機能</a:t>
              </a:r>
              <a:endParaRPr kumimoji="1" lang="en-US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</p:grp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1E796269-6728-4803-90E7-F03CC0104A9B}"/>
              </a:ext>
            </a:extLst>
          </p:cNvPr>
          <p:cNvSpPr/>
          <p:nvPr/>
        </p:nvSpPr>
        <p:spPr bwMode="auto">
          <a:xfrm>
            <a:off x="5529064" y="2206430"/>
            <a:ext cx="1656184" cy="1798634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ESP</a:t>
            </a:r>
            <a:r>
              <a:rPr kumimoji="1" lang="ja-JP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システム</a:t>
            </a:r>
            <a:endParaRPr kumimoji="1" lang="en-US" altLang="ja-JP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82327965-93DC-421E-B2E5-0069928F4874}"/>
              </a:ext>
            </a:extLst>
          </p:cNvPr>
          <p:cNvGrpSpPr/>
          <p:nvPr/>
        </p:nvGrpSpPr>
        <p:grpSpPr>
          <a:xfrm>
            <a:off x="5808849" y="2638478"/>
            <a:ext cx="1096615" cy="1224136"/>
            <a:chOff x="2560241" y="3933056"/>
            <a:chExt cx="1096615" cy="1224136"/>
          </a:xfrm>
        </p:grpSpPr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7943B7FD-03B3-4FE2-9B69-A5DBE7072CBB}"/>
                </a:ext>
              </a:extLst>
            </p:cNvPr>
            <p:cNvSpPr/>
            <p:nvPr/>
          </p:nvSpPr>
          <p:spPr bwMode="auto">
            <a:xfrm>
              <a:off x="2560241" y="3933056"/>
              <a:ext cx="1096615" cy="61200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rPr>
                <a:t>発注機能</a:t>
              </a:r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865CBD1A-80B9-4E83-833D-40275D39A3E7}"/>
                </a:ext>
              </a:extLst>
            </p:cNvPr>
            <p:cNvSpPr/>
            <p:nvPr/>
          </p:nvSpPr>
          <p:spPr bwMode="auto">
            <a:xfrm>
              <a:off x="2560241" y="4545192"/>
              <a:ext cx="1096615" cy="61200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ＭＳ Ｐゴシック" pitchFamily="50" charset="-128"/>
                </a:rPr>
                <a:t>受注機能</a:t>
              </a:r>
              <a:endParaRPr kumimoji="1" lang="en-US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</p:grpSp>
      <p:cxnSp>
        <p:nvCxnSpPr>
          <p:cNvPr id="69" name="コネクタ: 曲線 68">
            <a:extLst>
              <a:ext uri="{FF2B5EF4-FFF2-40B4-BE49-F238E27FC236}">
                <a16:creationId xmlns:a16="http://schemas.microsoft.com/office/drawing/2014/main" id="{09C2F105-2E4A-444C-AC99-AC55793E8F47}"/>
              </a:ext>
            </a:extLst>
          </p:cNvPr>
          <p:cNvCxnSpPr>
            <a:stCxn id="10" idx="3"/>
            <a:endCxn id="51" idx="1"/>
          </p:cNvCxnSpPr>
          <p:nvPr/>
        </p:nvCxnSpPr>
        <p:spPr bwMode="auto">
          <a:xfrm>
            <a:off x="3809120" y="2944478"/>
            <a:ext cx="1999729" cy="612136"/>
          </a:xfrm>
          <a:prstGeom prst="curvedConnector3">
            <a:avLst/>
          </a:prstGeom>
          <a:noFill/>
          <a:ln w="3175" cap="flat" cmpd="sng" algn="ctr">
            <a:solidFill>
              <a:schemeClr val="tx1"/>
            </a:solidFill>
            <a:prstDash val="lgDash"/>
            <a:round/>
            <a:headEnd type="none" w="med" len="med"/>
            <a:tailEnd type="triangle"/>
          </a:ln>
          <a:effectLst/>
        </p:spPr>
      </p:cxn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F2981828-9349-4EB0-B8FF-E7FDF46ACBC1}"/>
              </a:ext>
            </a:extLst>
          </p:cNvPr>
          <p:cNvSpPr txBox="1"/>
          <p:nvPr/>
        </p:nvSpPr>
        <p:spPr>
          <a:xfrm>
            <a:off x="4187660" y="3473061"/>
            <a:ext cx="12426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/>
              <a:t>EDI</a:t>
            </a:r>
            <a:r>
              <a:rPr lang="ja-JP" altLang="en-US" sz="1400" dirty="0"/>
              <a:t>メッセージ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40315952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CF745BD-CD41-4B7A-85CA-A1EADDA69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ESP</a:t>
            </a:r>
            <a:r>
              <a:rPr lang="ja-JP" altLang="en-US" dirty="0"/>
              <a:t>連携（２）</a:t>
            </a:r>
          </a:p>
        </p:txBody>
      </p:sp>
      <p:sp>
        <p:nvSpPr>
          <p:cNvPr id="30" name="コンテンツ プレースホルダー 29">
            <a:extLst>
              <a:ext uri="{FF2B5EF4-FFF2-40B4-BE49-F238E27FC236}">
                <a16:creationId xmlns:a16="http://schemas.microsoft.com/office/drawing/2014/main" id="{38A9E2F2-1287-4738-A01F-37F3F657C7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914400"/>
            <a:ext cx="8839200" cy="435149"/>
          </a:xfrm>
        </p:spPr>
        <p:txBody>
          <a:bodyPr/>
          <a:lstStyle/>
          <a:p>
            <a:pPr algn="l"/>
            <a:r>
              <a:rPr lang="ja-JP" altLang="en-US" dirty="0"/>
              <a:t>インターネット</a:t>
            </a:r>
            <a:r>
              <a:rPr lang="en-US" altLang="ja-JP" dirty="0"/>
              <a:t>EDI</a:t>
            </a:r>
            <a:r>
              <a:rPr lang="ja-JP" altLang="en-US" dirty="0"/>
              <a:t>サービスプロバイダ内のデータの流れ</a:t>
            </a:r>
            <a:endParaRPr lang="en-US" altLang="ja-JP" dirty="0"/>
          </a:p>
          <a:p>
            <a:pPr algn="l"/>
            <a:endParaRPr lang="en-US" altLang="ja-JP" sz="800" kern="1200" dirty="0"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119BF7B-B6D2-495E-8E08-1CC2370090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7653A04-663E-4ADD-AEEF-097D448716F2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60774D82-BA8A-4F5E-A294-48975DFB9CBB}"/>
              </a:ext>
            </a:extLst>
          </p:cNvPr>
          <p:cNvSpPr/>
          <p:nvPr/>
        </p:nvSpPr>
        <p:spPr bwMode="auto">
          <a:xfrm>
            <a:off x="6646591" y="4869160"/>
            <a:ext cx="1221329" cy="32325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請求（請求通知）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55C0369-9B26-4ECC-B624-1F4E59095E52}"/>
              </a:ext>
            </a:extLst>
          </p:cNvPr>
          <p:cNvSpPr/>
          <p:nvPr/>
        </p:nvSpPr>
        <p:spPr bwMode="auto">
          <a:xfrm>
            <a:off x="6646592" y="2053488"/>
            <a:ext cx="1221329" cy="32325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見積（見積回答）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85E8BF29-7075-4297-9B36-230296D7C074}"/>
              </a:ext>
            </a:extLst>
          </p:cNvPr>
          <p:cNvSpPr/>
          <p:nvPr/>
        </p:nvSpPr>
        <p:spPr bwMode="auto">
          <a:xfrm>
            <a:off x="6646592" y="2841719"/>
            <a:ext cx="1221329" cy="32325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注文（注文回答）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1A0A81E7-3D8B-429D-A5BD-77DBA7766F45}"/>
              </a:ext>
            </a:extLst>
          </p:cNvPr>
          <p:cNvSpPr/>
          <p:nvPr/>
        </p:nvSpPr>
        <p:spPr bwMode="auto">
          <a:xfrm>
            <a:off x="6646592" y="4141979"/>
            <a:ext cx="1221329" cy="32325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納品（納品通知）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55580C10-BEB1-4404-BFE5-208DBC4234B3}"/>
              </a:ext>
            </a:extLst>
          </p:cNvPr>
          <p:cNvSpPr/>
          <p:nvPr/>
        </p:nvSpPr>
        <p:spPr bwMode="auto">
          <a:xfrm>
            <a:off x="6646591" y="5802366"/>
            <a:ext cx="1221329" cy="355578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入金消込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grpSp>
        <p:nvGrpSpPr>
          <p:cNvPr id="184" name="グループ化 183">
            <a:extLst>
              <a:ext uri="{FF2B5EF4-FFF2-40B4-BE49-F238E27FC236}">
                <a16:creationId xmlns:a16="http://schemas.microsoft.com/office/drawing/2014/main" id="{21161766-A89B-4978-9CD7-355D298D7585}"/>
              </a:ext>
            </a:extLst>
          </p:cNvPr>
          <p:cNvGrpSpPr/>
          <p:nvPr/>
        </p:nvGrpSpPr>
        <p:grpSpPr>
          <a:xfrm>
            <a:off x="1677928" y="1837464"/>
            <a:ext cx="1221329" cy="4288155"/>
            <a:chOff x="2216696" y="1700808"/>
            <a:chExt cx="1221329" cy="4288155"/>
          </a:xfrm>
        </p:grpSpPr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3DFB7964-3E24-4094-A762-E17DC47B5E8F}"/>
                </a:ext>
              </a:extLst>
            </p:cNvPr>
            <p:cNvSpPr/>
            <p:nvPr/>
          </p:nvSpPr>
          <p:spPr bwMode="auto">
            <a:xfrm>
              <a:off x="2216696" y="1700808"/>
              <a:ext cx="1221329" cy="323253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ja-JP" altLang="en-US" sz="1000" b="1" dirty="0">
                  <a:ea typeface="ＭＳ Ｐゴシック" pitchFamily="50" charset="-128"/>
                </a:rPr>
                <a:t>見積（見積依頼）</a:t>
              </a:r>
              <a:endParaRPr lang="en-US" altLang="ja-JP" sz="1000" b="1" dirty="0">
                <a:ea typeface="ＭＳ Ｐゴシック" pitchFamily="50" charset="-128"/>
              </a:endParaRP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FE2817C9-52EB-44F0-B613-74BE581A8AB3}"/>
                </a:ext>
              </a:extLst>
            </p:cNvPr>
            <p:cNvSpPr/>
            <p:nvPr/>
          </p:nvSpPr>
          <p:spPr bwMode="auto">
            <a:xfrm>
              <a:off x="2216696" y="2489039"/>
              <a:ext cx="1221329" cy="323253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ja-JP" altLang="en-US" sz="1000" b="1" dirty="0">
                  <a:ea typeface="ＭＳ Ｐゴシック" pitchFamily="50" charset="-128"/>
                </a:rPr>
                <a:t>注文（注文依頼）</a:t>
              </a:r>
              <a:endParaRPr lang="en-US" altLang="ja-JP" sz="1000" b="1" dirty="0">
                <a:ea typeface="ＭＳ Ｐゴシック" pitchFamily="50" charset="-128"/>
              </a:endParaRPr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F9F996C3-FB3E-484C-AA24-0B9D6FEE4B7B}"/>
                </a:ext>
              </a:extLst>
            </p:cNvPr>
            <p:cNvSpPr/>
            <p:nvPr/>
          </p:nvSpPr>
          <p:spPr bwMode="auto">
            <a:xfrm>
              <a:off x="2216696" y="3789299"/>
              <a:ext cx="1221329" cy="323253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ja-JP" altLang="en-US" sz="1000" b="1" dirty="0">
                  <a:ea typeface="ＭＳ Ｐゴシック" pitchFamily="50" charset="-128"/>
                </a:rPr>
                <a:t>納品（受領・検収）</a:t>
              </a:r>
              <a:endParaRPr lang="en-US" altLang="ja-JP" sz="1000" b="1" dirty="0">
                <a:ea typeface="ＭＳ Ｐゴシック" pitchFamily="50" charset="-128"/>
              </a:endParaRPr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DFE4458A-31B5-4B9B-967F-914E1EDF213A}"/>
                </a:ext>
              </a:extLst>
            </p:cNvPr>
            <p:cNvSpPr/>
            <p:nvPr/>
          </p:nvSpPr>
          <p:spPr bwMode="auto">
            <a:xfrm>
              <a:off x="2216696" y="4635131"/>
              <a:ext cx="1221329" cy="323253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ja-JP" altLang="en-US" sz="1000" b="1" dirty="0">
                  <a:ea typeface="ＭＳ Ｐゴシック" pitchFamily="50" charset="-128"/>
                </a:rPr>
                <a:t>請求（請求受領）</a:t>
              </a:r>
              <a:endParaRPr lang="en-US" altLang="ja-JP" sz="1000" b="1" dirty="0">
                <a:ea typeface="ＭＳ Ｐゴシック" pitchFamily="50" charset="-128"/>
              </a:endParaRPr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C0701755-16B5-4BC2-95EF-4C28197EBCED}"/>
                </a:ext>
              </a:extLst>
            </p:cNvPr>
            <p:cNvSpPr/>
            <p:nvPr/>
          </p:nvSpPr>
          <p:spPr bwMode="auto">
            <a:xfrm>
              <a:off x="2216696" y="5665710"/>
              <a:ext cx="1221329" cy="323253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ja-JP" altLang="en-US" sz="1000" b="1" dirty="0">
                  <a:ea typeface="ＭＳ Ｐゴシック" pitchFamily="50" charset="-128"/>
                </a:rPr>
                <a:t>支払処理</a:t>
              </a:r>
              <a:endParaRPr lang="en-US" altLang="ja-JP" sz="1000" b="1" dirty="0">
                <a:ea typeface="ＭＳ Ｐゴシック" pitchFamily="50" charset="-128"/>
              </a:endParaRPr>
            </a:p>
          </p:txBody>
        </p:sp>
      </p:grpSp>
      <p:sp>
        <p:nvSpPr>
          <p:cNvPr id="41" name="円柱 40">
            <a:extLst>
              <a:ext uri="{FF2B5EF4-FFF2-40B4-BE49-F238E27FC236}">
                <a16:creationId xmlns:a16="http://schemas.microsoft.com/office/drawing/2014/main" id="{7EE2BAFA-B29B-4997-A350-5A7D5F6C28BB}"/>
              </a:ext>
            </a:extLst>
          </p:cNvPr>
          <p:cNvSpPr/>
          <p:nvPr/>
        </p:nvSpPr>
        <p:spPr bwMode="auto">
          <a:xfrm>
            <a:off x="4304928" y="2269512"/>
            <a:ext cx="864096" cy="288000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ja-JP" altLang="en-US" sz="800" dirty="0">
                <a:ea typeface="ＭＳ Ｐゴシック" pitchFamily="50" charset="-128"/>
              </a:rPr>
              <a:t>見積書情報</a:t>
            </a:r>
          </a:p>
        </p:txBody>
      </p:sp>
      <p:sp>
        <p:nvSpPr>
          <p:cNvPr id="44" name="円柱 43">
            <a:extLst>
              <a:ext uri="{FF2B5EF4-FFF2-40B4-BE49-F238E27FC236}">
                <a16:creationId xmlns:a16="http://schemas.microsoft.com/office/drawing/2014/main" id="{FE66946E-B634-4666-B902-12092364C4E4}"/>
              </a:ext>
            </a:extLst>
          </p:cNvPr>
          <p:cNvSpPr/>
          <p:nvPr/>
        </p:nvSpPr>
        <p:spPr bwMode="auto">
          <a:xfrm>
            <a:off x="4304928" y="3462840"/>
            <a:ext cx="864096" cy="288000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ja-JP" altLang="en-US" sz="800" dirty="0">
                <a:ea typeface="ＭＳ Ｐゴシック" pitchFamily="50" charset="-128"/>
              </a:rPr>
              <a:t>注文書情報</a:t>
            </a:r>
          </a:p>
        </p:txBody>
      </p:sp>
      <p:sp>
        <p:nvSpPr>
          <p:cNvPr id="46" name="円柱 45">
            <a:extLst>
              <a:ext uri="{FF2B5EF4-FFF2-40B4-BE49-F238E27FC236}">
                <a16:creationId xmlns:a16="http://schemas.microsoft.com/office/drawing/2014/main" id="{0A66AE0B-AE6C-45B8-8915-CDCAE6BC420C}"/>
              </a:ext>
            </a:extLst>
          </p:cNvPr>
          <p:cNvSpPr/>
          <p:nvPr/>
        </p:nvSpPr>
        <p:spPr bwMode="auto">
          <a:xfrm>
            <a:off x="4304928" y="4357776"/>
            <a:ext cx="864096" cy="288000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ja-JP" altLang="en-US" sz="800" dirty="0">
                <a:ea typeface="ＭＳ Ｐゴシック" pitchFamily="50" charset="-128"/>
              </a:rPr>
              <a:t>納品書情報</a:t>
            </a:r>
          </a:p>
        </p:txBody>
      </p:sp>
      <p:sp>
        <p:nvSpPr>
          <p:cNvPr id="52" name="円柱 51">
            <a:extLst>
              <a:ext uri="{FF2B5EF4-FFF2-40B4-BE49-F238E27FC236}">
                <a16:creationId xmlns:a16="http://schemas.microsoft.com/office/drawing/2014/main" id="{D7F31E46-8172-4130-A720-40941CD80C56}"/>
              </a:ext>
            </a:extLst>
          </p:cNvPr>
          <p:cNvSpPr/>
          <p:nvPr/>
        </p:nvSpPr>
        <p:spPr bwMode="auto">
          <a:xfrm>
            <a:off x="4304928" y="5221872"/>
            <a:ext cx="864096" cy="288000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ja-JP" altLang="en-US" sz="800" dirty="0">
                <a:ea typeface="ＭＳ Ｐゴシック" pitchFamily="50" charset="-128"/>
              </a:rPr>
              <a:t>請求書情報</a:t>
            </a:r>
          </a:p>
        </p:txBody>
      </p:sp>
      <p:sp>
        <p:nvSpPr>
          <p:cNvPr id="54" name="円柱 53">
            <a:extLst>
              <a:ext uri="{FF2B5EF4-FFF2-40B4-BE49-F238E27FC236}">
                <a16:creationId xmlns:a16="http://schemas.microsoft.com/office/drawing/2014/main" id="{A91D2A4B-31C0-487E-AFA0-09CB6389145F}"/>
              </a:ext>
            </a:extLst>
          </p:cNvPr>
          <p:cNvSpPr/>
          <p:nvPr/>
        </p:nvSpPr>
        <p:spPr bwMode="auto">
          <a:xfrm>
            <a:off x="3438025" y="1420568"/>
            <a:ext cx="864096" cy="288000"/>
          </a:xfrm>
          <a:prstGeom prst="can">
            <a:avLst/>
          </a:prstGeom>
          <a:solidFill>
            <a:schemeClr val="accent2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ja-JP" altLang="en-US" sz="800" dirty="0">
                <a:ea typeface="ＭＳ Ｐゴシック" pitchFamily="50" charset="-128"/>
              </a:rPr>
              <a:t>商品・在庫情報</a:t>
            </a:r>
          </a:p>
        </p:txBody>
      </p:sp>
      <p:sp>
        <p:nvSpPr>
          <p:cNvPr id="55" name="円柱 54">
            <a:extLst>
              <a:ext uri="{FF2B5EF4-FFF2-40B4-BE49-F238E27FC236}">
                <a16:creationId xmlns:a16="http://schemas.microsoft.com/office/drawing/2014/main" id="{26A6AA73-A141-446C-88C5-6A34BC093F4F}"/>
              </a:ext>
            </a:extLst>
          </p:cNvPr>
          <p:cNvSpPr/>
          <p:nvPr/>
        </p:nvSpPr>
        <p:spPr bwMode="auto">
          <a:xfrm>
            <a:off x="4350157" y="1420568"/>
            <a:ext cx="864096" cy="288000"/>
          </a:xfrm>
          <a:prstGeom prst="can">
            <a:avLst/>
          </a:prstGeom>
          <a:solidFill>
            <a:schemeClr val="accent2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ja-JP" altLang="en-US" sz="800" dirty="0">
                <a:ea typeface="ＭＳ Ｐゴシック" pitchFamily="50" charset="-128"/>
              </a:rPr>
              <a:t>発注者情報</a:t>
            </a:r>
          </a:p>
        </p:txBody>
      </p:sp>
      <p:sp>
        <p:nvSpPr>
          <p:cNvPr id="56" name="円柱 55">
            <a:extLst>
              <a:ext uri="{FF2B5EF4-FFF2-40B4-BE49-F238E27FC236}">
                <a16:creationId xmlns:a16="http://schemas.microsoft.com/office/drawing/2014/main" id="{FECCE412-440A-483F-831A-6373188B3429}"/>
              </a:ext>
            </a:extLst>
          </p:cNvPr>
          <p:cNvSpPr/>
          <p:nvPr/>
        </p:nvSpPr>
        <p:spPr bwMode="auto">
          <a:xfrm>
            <a:off x="5262289" y="1420568"/>
            <a:ext cx="864096" cy="288000"/>
          </a:xfrm>
          <a:prstGeom prst="can">
            <a:avLst/>
          </a:prstGeom>
          <a:solidFill>
            <a:schemeClr val="accent2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ja-JP" altLang="en-US" sz="800" dirty="0">
                <a:ea typeface="ＭＳ Ｐゴシック" pitchFamily="50" charset="-128"/>
              </a:rPr>
              <a:t>受注者情報</a:t>
            </a: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B86E34A2-C8A3-463E-9FDB-A2C7377A431C}"/>
              </a:ext>
            </a:extLst>
          </p:cNvPr>
          <p:cNvGrpSpPr/>
          <p:nvPr/>
        </p:nvGrpSpPr>
        <p:grpSpPr>
          <a:xfrm>
            <a:off x="1280592" y="1585584"/>
            <a:ext cx="6984776" cy="3686832"/>
            <a:chOff x="1280592" y="1585584"/>
            <a:chExt cx="6984776" cy="3956200"/>
          </a:xfrm>
        </p:grpSpPr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0B23B9F4-68F8-46A7-BD8D-BB71A4936D5F}"/>
                </a:ext>
              </a:extLst>
            </p:cNvPr>
            <p:cNvSpPr/>
            <p:nvPr/>
          </p:nvSpPr>
          <p:spPr bwMode="auto">
            <a:xfrm>
              <a:off x="1280592" y="1585584"/>
              <a:ext cx="2016000" cy="395620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C2F2674F-2448-4182-B296-A9A1BA114C07}"/>
                </a:ext>
              </a:extLst>
            </p:cNvPr>
            <p:cNvSpPr/>
            <p:nvPr/>
          </p:nvSpPr>
          <p:spPr bwMode="auto">
            <a:xfrm>
              <a:off x="6249145" y="1585584"/>
              <a:ext cx="2016223" cy="395620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</p:grpSp>
      <p:cxnSp>
        <p:nvCxnSpPr>
          <p:cNvPr id="26" name="コネクタ: カギ線 25">
            <a:extLst>
              <a:ext uri="{FF2B5EF4-FFF2-40B4-BE49-F238E27FC236}">
                <a16:creationId xmlns:a16="http://schemas.microsoft.com/office/drawing/2014/main" id="{D38660B2-E036-4B6E-A3A8-7A11D829B349}"/>
              </a:ext>
            </a:extLst>
          </p:cNvPr>
          <p:cNvCxnSpPr>
            <a:cxnSpLocks/>
            <a:stCxn id="41" idx="1"/>
            <a:endCxn id="34" idx="1"/>
          </p:cNvCxnSpPr>
          <p:nvPr/>
        </p:nvCxnSpPr>
        <p:spPr bwMode="auto">
          <a:xfrm rot="5400000" flipH="1" flipV="1">
            <a:off x="5664586" y="1287506"/>
            <a:ext cx="54397" cy="1909616"/>
          </a:xfrm>
          <a:prstGeom prst="bentConnector2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4" name="コネクタ: カギ線 63">
            <a:extLst>
              <a:ext uri="{FF2B5EF4-FFF2-40B4-BE49-F238E27FC236}">
                <a16:creationId xmlns:a16="http://schemas.microsoft.com/office/drawing/2014/main" id="{905422D6-A905-4717-8E49-32F1C565078C}"/>
              </a:ext>
            </a:extLst>
          </p:cNvPr>
          <p:cNvCxnSpPr>
            <a:cxnSpLocks/>
            <a:stCxn id="44" idx="1"/>
            <a:endCxn id="35" idx="1"/>
          </p:cNvCxnSpPr>
          <p:nvPr/>
        </p:nvCxnSpPr>
        <p:spPr bwMode="auto">
          <a:xfrm rot="5400000" flipH="1" flipV="1">
            <a:off x="5462037" y="2278285"/>
            <a:ext cx="459494" cy="1909616"/>
          </a:xfrm>
          <a:prstGeom prst="bentConnector2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7" name="コネクタ: カギ線 66">
            <a:extLst>
              <a:ext uri="{FF2B5EF4-FFF2-40B4-BE49-F238E27FC236}">
                <a16:creationId xmlns:a16="http://schemas.microsoft.com/office/drawing/2014/main" id="{BC53E6AF-EB90-4003-8383-98E550DF11C0}"/>
              </a:ext>
            </a:extLst>
          </p:cNvPr>
          <p:cNvCxnSpPr>
            <a:cxnSpLocks/>
            <a:stCxn id="44" idx="3"/>
            <a:endCxn id="36" idx="0"/>
          </p:cNvCxnSpPr>
          <p:nvPr/>
        </p:nvCxnSpPr>
        <p:spPr bwMode="auto">
          <a:xfrm rot="16200000" flipH="1">
            <a:off x="5801547" y="2686268"/>
            <a:ext cx="391139" cy="2520281"/>
          </a:xfrm>
          <a:prstGeom prst="bentConnector3">
            <a:avLst>
              <a:gd name="adj1" fmla="val 50000"/>
            </a:avLst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9" name="コネクタ: カギ線 78">
            <a:extLst>
              <a:ext uri="{FF2B5EF4-FFF2-40B4-BE49-F238E27FC236}">
                <a16:creationId xmlns:a16="http://schemas.microsoft.com/office/drawing/2014/main" id="{B1A587BD-13A3-46A9-AA70-3144C6769856}"/>
              </a:ext>
            </a:extLst>
          </p:cNvPr>
          <p:cNvCxnSpPr>
            <a:stCxn id="28" idx="2"/>
            <a:endCxn id="41" idx="1"/>
          </p:cNvCxnSpPr>
          <p:nvPr/>
        </p:nvCxnSpPr>
        <p:spPr bwMode="auto">
          <a:xfrm rot="16200000" flipH="1">
            <a:off x="3458387" y="990922"/>
            <a:ext cx="108795" cy="2448383"/>
          </a:xfrm>
          <a:prstGeom prst="bentConnector3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0" name="コネクタ: カギ線 79">
            <a:extLst>
              <a:ext uri="{FF2B5EF4-FFF2-40B4-BE49-F238E27FC236}">
                <a16:creationId xmlns:a16="http://schemas.microsoft.com/office/drawing/2014/main" id="{3688F311-34B2-4798-A8F9-3FB47B984862}"/>
              </a:ext>
            </a:extLst>
          </p:cNvPr>
          <p:cNvCxnSpPr>
            <a:cxnSpLocks/>
            <a:stCxn id="34" idx="2"/>
            <a:endCxn id="41" idx="4"/>
          </p:cNvCxnSpPr>
          <p:nvPr/>
        </p:nvCxnSpPr>
        <p:spPr bwMode="auto">
          <a:xfrm rot="5400000">
            <a:off x="6194756" y="1351010"/>
            <a:ext cx="36771" cy="2088233"/>
          </a:xfrm>
          <a:prstGeom prst="bentConnector2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5" name="コネクタ: カギ線 104">
            <a:extLst>
              <a:ext uri="{FF2B5EF4-FFF2-40B4-BE49-F238E27FC236}">
                <a16:creationId xmlns:a16="http://schemas.microsoft.com/office/drawing/2014/main" id="{6C4F461A-11A3-494D-BC56-07814F9D895B}"/>
              </a:ext>
            </a:extLst>
          </p:cNvPr>
          <p:cNvCxnSpPr>
            <a:cxnSpLocks/>
            <a:stCxn id="35" idx="2"/>
            <a:endCxn id="44" idx="4"/>
          </p:cNvCxnSpPr>
          <p:nvPr/>
        </p:nvCxnSpPr>
        <p:spPr bwMode="auto">
          <a:xfrm rot="5400000">
            <a:off x="5992207" y="2341790"/>
            <a:ext cx="441868" cy="2088233"/>
          </a:xfrm>
          <a:prstGeom prst="bentConnector2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8" name="コネクタ: カギ線 107">
            <a:extLst>
              <a:ext uri="{FF2B5EF4-FFF2-40B4-BE49-F238E27FC236}">
                <a16:creationId xmlns:a16="http://schemas.microsoft.com/office/drawing/2014/main" id="{5A83DEF2-5C16-4BAF-9C45-67F65E0DB77C}"/>
              </a:ext>
            </a:extLst>
          </p:cNvPr>
          <p:cNvCxnSpPr>
            <a:cxnSpLocks/>
            <a:stCxn id="36" idx="1"/>
            <a:endCxn id="46" idx="4"/>
          </p:cNvCxnSpPr>
          <p:nvPr/>
        </p:nvCxnSpPr>
        <p:spPr bwMode="auto">
          <a:xfrm rot="10800000" flipV="1">
            <a:off x="5169024" y="4303606"/>
            <a:ext cx="1477568" cy="198170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1" name="コネクタ: カギ線 110">
            <a:extLst>
              <a:ext uri="{FF2B5EF4-FFF2-40B4-BE49-F238E27FC236}">
                <a16:creationId xmlns:a16="http://schemas.microsoft.com/office/drawing/2014/main" id="{B28AE6AE-7F16-4FA5-9824-8A3EE9DC7F5C}"/>
              </a:ext>
            </a:extLst>
          </p:cNvPr>
          <p:cNvCxnSpPr>
            <a:cxnSpLocks/>
            <a:stCxn id="29" idx="2"/>
            <a:endCxn id="44" idx="1"/>
          </p:cNvCxnSpPr>
          <p:nvPr/>
        </p:nvCxnSpPr>
        <p:spPr bwMode="auto">
          <a:xfrm rot="16200000" flipH="1">
            <a:off x="3255838" y="1981702"/>
            <a:ext cx="513892" cy="2448383"/>
          </a:xfrm>
          <a:prstGeom prst="bentConnector3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4" name="コネクタ: カギ線 113">
            <a:extLst>
              <a:ext uri="{FF2B5EF4-FFF2-40B4-BE49-F238E27FC236}">
                <a16:creationId xmlns:a16="http://schemas.microsoft.com/office/drawing/2014/main" id="{FED7EFCA-CC84-4B38-870A-EF0F68825F9D}"/>
              </a:ext>
            </a:extLst>
          </p:cNvPr>
          <p:cNvCxnSpPr>
            <a:cxnSpLocks/>
            <a:stCxn id="46" idx="1"/>
            <a:endCxn id="31" idx="3"/>
          </p:cNvCxnSpPr>
          <p:nvPr/>
        </p:nvCxnSpPr>
        <p:spPr bwMode="auto">
          <a:xfrm rot="16200000" flipV="1">
            <a:off x="3683020" y="3303819"/>
            <a:ext cx="270194" cy="1837719"/>
          </a:xfrm>
          <a:prstGeom prst="bentConnector2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7" name="コネクタ: カギ線 116">
            <a:extLst>
              <a:ext uri="{FF2B5EF4-FFF2-40B4-BE49-F238E27FC236}">
                <a16:creationId xmlns:a16="http://schemas.microsoft.com/office/drawing/2014/main" id="{E19414FA-224D-45D2-9B02-23FE5E731377}"/>
              </a:ext>
            </a:extLst>
          </p:cNvPr>
          <p:cNvCxnSpPr>
            <a:cxnSpLocks/>
            <a:stCxn id="32" idx="3"/>
            <a:endCxn id="52" idx="1"/>
          </p:cNvCxnSpPr>
          <p:nvPr/>
        </p:nvCxnSpPr>
        <p:spPr bwMode="auto">
          <a:xfrm>
            <a:off x="2899257" y="4933414"/>
            <a:ext cx="1837719" cy="288458"/>
          </a:xfrm>
          <a:prstGeom prst="bentConnector2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/>
          </a:ln>
          <a:effectLst/>
        </p:spPr>
      </p:cxnSp>
      <p:cxnSp>
        <p:nvCxnSpPr>
          <p:cNvPr id="120" name="コネクタ: カギ線 119">
            <a:extLst>
              <a:ext uri="{FF2B5EF4-FFF2-40B4-BE49-F238E27FC236}">
                <a16:creationId xmlns:a16="http://schemas.microsoft.com/office/drawing/2014/main" id="{101099AC-3ACA-47B0-9EF1-61E75474058E}"/>
              </a:ext>
            </a:extLst>
          </p:cNvPr>
          <p:cNvCxnSpPr>
            <a:cxnSpLocks/>
            <a:stCxn id="33" idx="1"/>
            <a:endCxn id="52" idx="4"/>
          </p:cNvCxnSpPr>
          <p:nvPr/>
        </p:nvCxnSpPr>
        <p:spPr bwMode="auto">
          <a:xfrm rot="10800000" flipV="1">
            <a:off x="5169025" y="5030786"/>
            <a:ext cx="1477567" cy="335085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1" name="コネクタ: カギ線 130">
            <a:extLst>
              <a:ext uri="{FF2B5EF4-FFF2-40B4-BE49-F238E27FC236}">
                <a16:creationId xmlns:a16="http://schemas.microsoft.com/office/drawing/2014/main" id="{3822A164-919D-49B2-8FDD-F6E797FBD870}"/>
              </a:ext>
            </a:extLst>
          </p:cNvPr>
          <p:cNvCxnSpPr>
            <a:cxnSpLocks/>
            <a:stCxn id="52" idx="3"/>
            <a:endCxn id="37" idx="0"/>
          </p:cNvCxnSpPr>
          <p:nvPr/>
        </p:nvCxnSpPr>
        <p:spPr bwMode="auto">
          <a:xfrm rot="16200000" flipH="1">
            <a:off x="5850869" y="4395979"/>
            <a:ext cx="292494" cy="2520280"/>
          </a:xfrm>
          <a:prstGeom prst="bentConnector3">
            <a:avLst>
              <a:gd name="adj1" fmla="val 50000"/>
            </a:avLst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4" name="コネクタ: カギ線 133">
            <a:extLst>
              <a:ext uri="{FF2B5EF4-FFF2-40B4-BE49-F238E27FC236}">
                <a16:creationId xmlns:a16="http://schemas.microsoft.com/office/drawing/2014/main" id="{A9445914-055D-4CDD-B8F0-3FE8AAAEC2CF}"/>
              </a:ext>
            </a:extLst>
          </p:cNvPr>
          <p:cNvCxnSpPr>
            <a:cxnSpLocks/>
            <a:stCxn id="41" idx="2"/>
            <a:endCxn id="29" idx="0"/>
          </p:cNvCxnSpPr>
          <p:nvPr/>
        </p:nvCxnSpPr>
        <p:spPr bwMode="auto">
          <a:xfrm rot="10800000" flipV="1">
            <a:off x="2288594" y="2413511"/>
            <a:ext cx="2016335" cy="212183"/>
          </a:xfrm>
          <a:prstGeom prst="bentConnector2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7" name="コネクタ: カギ線 136">
            <a:extLst>
              <a:ext uri="{FF2B5EF4-FFF2-40B4-BE49-F238E27FC236}">
                <a16:creationId xmlns:a16="http://schemas.microsoft.com/office/drawing/2014/main" id="{4F336F71-4D4E-445C-8292-D0DBF316C45C}"/>
              </a:ext>
            </a:extLst>
          </p:cNvPr>
          <p:cNvCxnSpPr>
            <a:cxnSpLocks/>
            <a:stCxn id="44" idx="2"/>
            <a:endCxn id="31" idx="0"/>
          </p:cNvCxnSpPr>
          <p:nvPr/>
        </p:nvCxnSpPr>
        <p:spPr bwMode="auto">
          <a:xfrm rot="10800000" flipV="1">
            <a:off x="2288594" y="3606839"/>
            <a:ext cx="2016335" cy="319115"/>
          </a:xfrm>
          <a:prstGeom prst="bentConnector2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0" name="コネクタ: カギ線 139">
            <a:extLst>
              <a:ext uri="{FF2B5EF4-FFF2-40B4-BE49-F238E27FC236}">
                <a16:creationId xmlns:a16="http://schemas.microsoft.com/office/drawing/2014/main" id="{12DB2E71-64C7-4C41-AF6F-85754B6C31F0}"/>
              </a:ext>
            </a:extLst>
          </p:cNvPr>
          <p:cNvCxnSpPr>
            <a:cxnSpLocks/>
            <a:stCxn id="46" idx="2"/>
            <a:endCxn id="32" idx="0"/>
          </p:cNvCxnSpPr>
          <p:nvPr/>
        </p:nvCxnSpPr>
        <p:spPr bwMode="auto">
          <a:xfrm rot="10800000" flipV="1">
            <a:off x="2288594" y="4501775"/>
            <a:ext cx="2016335" cy="270011"/>
          </a:xfrm>
          <a:prstGeom prst="bentConnector2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3" name="コネクタ: カギ線 142">
            <a:extLst>
              <a:ext uri="{FF2B5EF4-FFF2-40B4-BE49-F238E27FC236}">
                <a16:creationId xmlns:a16="http://schemas.microsoft.com/office/drawing/2014/main" id="{10B4E191-0BD1-40CE-B1C0-E27CC20B87AD}"/>
              </a:ext>
            </a:extLst>
          </p:cNvPr>
          <p:cNvCxnSpPr>
            <a:cxnSpLocks/>
            <a:stCxn id="52" idx="2"/>
            <a:endCxn id="38" idx="0"/>
          </p:cNvCxnSpPr>
          <p:nvPr/>
        </p:nvCxnSpPr>
        <p:spPr bwMode="auto">
          <a:xfrm rot="10800000" flipV="1">
            <a:off x="2288594" y="5365872"/>
            <a:ext cx="2016335" cy="436494"/>
          </a:xfrm>
          <a:prstGeom prst="bentConnector2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7" name="直線矢印コネクタ 146">
            <a:extLst>
              <a:ext uri="{FF2B5EF4-FFF2-40B4-BE49-F238E27FC236}">
                <a16:creationId xmlns:a16="http://schemas.microsoft.com/office/drawing/2014/main" id="{123DF035-51D4-450B-B387-F834F94A079C}"/>
              </a:ext>
            </a:extLst>
          </p:cNvPr>
          <p:cNvCxnSpPr>
            <a:stCxn id="37" idx="1"/>
            <a:endCxn id="38" idx="3"/>
          </p:cNvCxnSpPr>
          <p:nvPr/>
        </p:nvCxnSpPr>
        <p:spPr bwMode="auto">
          <a:xfrm flipH="1" flipV="1">
            <a:off x="2899257" y="5963993"/>
            <a:ext cx="3747334" cy="16162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ysDot"/>
            <a:round/>
            <a:headEnd type="triangle" w="med" len="med"/>
            <a:tailEnd type="none"/>
          </a:ln>
          <a:effectLst/>
        </p:spPr>
      </p:cxnSp>
      <p:cxnSp>
        <p:nvCxnSpPr>
          <p:cNvPr id="186" name="直線矢印コネクタ 185">
            <a:extLst>
              <a:ext uri="{FF2B5EF4-FFF2-40B4-BE49-F238E27FC236}">
                <a16:creationId xmlns:a16="http://schemas.microsoft.com/office/drawing/2014/main" id="{558F3639-C577-4684-81F7-26AC065F6A26}"/>
              </a:ext>
            </a:extLst>
          </p:cNvPr>
          <p:cNvCxnSpPr>
            <a:cxnSpLocks/>
            <a:stCxn id="54" idx="3"/>
            <a:endCxn id="28" idx="3"/>
          </p:cNvCxnSpPr>
          <p:nvPr/>
        </p:nvCxnSpPr>
        <p:spPr bwMode="auto">
          <a:xfrm flipH="1">
            <a:off x="2899257" y="1708568"/>
            <a:ext cx="970816" cy="290523"/>
          </a:xfrm>
          <a:prstGeom prst="straightConnector1">
            <a:avLst/>
          </a:prstGeom>
          <a:noFill/>
          <a:ln w="3175" cap="flat" cmpd="sng" algn="ctr">
            <a:solidFill>
              <a:schemeClr val="tx1"/>
            </a:solidFill>
            <a:prstDash val="sysDot"/>
            <a:round/>
            <a:headEnd type="none" w="med" len="med"/>
            <a:tailEnd type="triangle"/>
          </a:ln>
          <a:effectLst/>
        </p:spPr>
      </p:cxnSp>
      <p:cxnSp>
        <p:nvCxnSpPr>
          <p:cNvPr id="187" name="直線矢印コネクタ 186">
            <a:extLst>
              <a:ext uri="{FF2B5EF4-FFF2-40B4-BE49-F238E27FC236}">
                <a16:creationId xmlns:a16="http://schemas.microsoft.com/office/drawing/2014/main" id="{21F268A3-63C4-45CE-BAEA-093AE753F389}"/>
              </a:ext>
            </a:extLst>
          </p:cNvPr>
          <p:cNvCxnSpPr>
            <a:cxnSpLocks/>
            <a:stCxn id="54" idx="3"/>
            <a:endCxn id="29" idx="3"/>
          </p:cNvCxnSpPr>
          <p:nvPr/>
        </p:nvCxnSpPr>
        <p:spPr bwMode="auto">
          <a:xfrm flipH="1">
            <a:off x="2899257" y="1708568"/>
            <a:ext cx="970816" cy="1078754"/>
          </a:xfrm>
          <a:prstGeom prst="straightConnector1">
            <a:avLst/>
          </a:prstGeom>
          <a:noFill/>
          <a:ln w="3175" cap="flat" cmpd="sng" algn="ctr">
            <a:solidFill>
              <a:schemeClr val="tx1"/>
            </a:solidFill>
            <a:prstDash val="sysDot"/>
            <a:round/>
            <a:headEnd type="none" w="med" len="med"/>
            <a:tailEnd type="triangle"/>
          </a:ln>
          <a:effectLst/>
        </p:spPr>
      </p:cxnSp>
      <p:cxnSp>
        <p:nvCxnSpPr>
          <p:cNvPr id="190" name="直線矢印コネクタ 189">
            <a:extLst>
              <a:ext uri="{FF2B5EF4-FFF2-40B4-BE49-F238E27FC236}">
                <a16:creationId xmlns:a16="http://schemas.microsoft.com/office/drawing/2014/main" id="{E5983B96-9EA3-440C-ADD1-862083888D58}"/>
              </a:ext>
            </a:extLst>
          </p:cNvPr>
          <p:cNvCxnSpPr>
            <a:cxnSpLocks/>
            <a:stCxn id="55" idx="3"/>
            <a:endCxn id="28" idx="3"/>
          </p:cNvCxnSpPr>
          <p:nvPr/>
        </p:nvCxnSpPr>
        <p:spPr bwMode="auto">
          <a:xfrm flipH="1">
            <a:off x="2899257" y="1708568"/>
            <a:ext cx="1882948" cy="290523"/>
          </a:xfrm>
          <a:prstGeom prst="straightConnector1">
            <a:avLst/>
          </a:prstGeom>
          <a:noFill/>
          <a:ln w="3175" cap="flat" cmpd="sng" algn="ctr">
            <a:solidFill>
              <a:schemeClr val="tx1"/>
            </a:solidFill>
            <a:prstDash val="sysDot"/>
            <a:round/>
            <a:headEnd type="none" w="med" len="med"/>
            <a:tailEnd type="triangle"/>
          </a:ln>
          <a:effectLst/>
        </p:spPr>
      </p:cxnSp>
      <p:cxnSp>
        <p:nvCxnSpPr>
          <p:cNvPr id="193" name="直線矢印コネクタ 192">
            <a:extLst>
              <a:ext uri="{FF2B5EF4-FFF2-40B4-BE49-F238E27FC236}">
                <a16:creationId xmlns:a16="http://schemas.microsoft.com/office/drawing/2014/main" id="{7CFB0F53-C694-414E-8618-89F9E7587964}"/>
              </a:ext>
            </a:extLst>
          </p:cNvPr>
          <p:cNvCxnSpPr>
            <a:cxnSpLocks/>
            <a:stCxn id="55" idx="3"/>
            <a:endCxn id="29" idx="3"/>
          </p:cNvCxnSpPr>
          <p:nvPr/>
        </p:nvCxnSpPr>
        <p:spPr bwMode="auto">
          <a:xfrm flipH="1">
            <a:off x="2899257" y="1708568"/>
            <a:ext cx="1882948" cy="1078754"/>
          </a:xfrm>
          <a:prstGeom prst="straightConnector1">
            <a:avLst/>
          </a:prstGeom>
          <a:noFill/>
          <a:ln w="3175" cap="flat" cmpd="sng" algn="ctr">
            <a:solidFill>
              <a:schemeClr val="tx1"/>
            </a:solidFill>
            <a:prstDash val="sysDot"/>
            <a:round/>
            <a:headEnd type="none" w="med" len="med"/>
            <a:tailEnd type="triangle"/>
          </a:ln>
          <a:effectLst/>
        </p:spPr>
      </p:cxnSp>
      <p:cxnSp>
        <p:nvCxnSpPr>
          <p:cNvPr id="196" name="直線矢印コネクタ 195">
            <a:extLst>
              <a:ext uri="{FF2B5EF4-FFF2-40B4-BE49-F238E27FC236}">
                <a16:creationId xmlns:a16="http://schemas.microsoft.com/office/drawing/2014/main" id="{7F078B9D-5AD9-4E41-94B8-3D7DB44C3FE7}"/>
              </a:ext>
            </a:extLst>
          </p:cNvPr>
          <p:cNvCxnSpPr>
            <a:cxnSpLocks/>
            <a:stCxn id="56" idx="3"/>
            <a:endCxn id="29" idx="3"/>
          </p:cNvCxnSpPr>
          <p:nvPr/>
        </p:nvCxnSpPr>
        <p:spPr bwMode="auto">
          <a:xfrm flipH="1">
            <a:off x="2899257" y="1708568"/>
            <a:ext cx="2795080" cy="1078754"/>
          </a:xfrm>
          <a:prstGeom prst="straightConnector1">
            <a:avLst/>
          </a:prstGeom>
          <a:noFill/>
          <a:ln w="3175" cap="flat" cmpd="sng" algn="ctr">
            <a:solidFill>
              <a:schemeClr val="tx1"/>
            </a:solidFill>
            <a:prstDash val="sysDot"/>
            <a:round/>
            <a:headEnd type="none" w="med" len="med"/>
            <a:tailEnd type="triangle"/>
          </a:ln>
          <a:effectLst/>
        </p:spPr>
      </p:cxnSp>
      <p:cxnSp>
        <p:nvCxnSpPr>
          <p:cNvPr id="206" name="直線矢印コネクタ 205">
            <a:extLst>
              <a:ext uri="{FF2B5EF4-FFF2-40B4-BE49-F238E27FC236}">
                <a16:creationId xmlns:a16="http://schemas.microsoft.com/office/drawing/2014/main" id="{7CB8F4C7-40D1-4B3C-AE43-EAABED08839D}"/>
              </a:ext>
            </a:extLst>
          </p:cNvPr>
          <p:cNvCxnSpPr>
            <a:cxnSpLocks/>
            <a:stCxn id="56" idx="3"/>
            <a:endCxn id="28" idx="3"/>
          </p:cNvCxnSpPr>
          <p:nvPr/>
        </p:nvCxnSpPr>
        <p:spPr bwMode="auto">
          <a:xfrm flipH="1">
            <a:off x="2899257" y="1708568"/>
            <a:ext cx="2795080" cy="290523"/>
          </a:xfrm>
          <a:prstGeom prst="straightConnector1">
            <a:avLst/>
          </a:prstGeom>
          <a:noFill/>
          <a:ln w="3175" cap="flat" cmpd="sng" algn="ctr">
            <a:solidFill>
              <a:schemeClr val="tx1"/>
            </a:solidFill>
            <a:prstDash val="sysDot"/>
            <a:round/>
            <a:headEnd type="none" w="med" len="med"/>
            <a:tailEnd type="triangle"/>
          </a:ln>
          <a:effectLst/>
        </p:spPr>
      </p:cxnSp>
      <p:cxnSp>
        <p:nvCxnSpPr>
          <p:cNvPr id="209" name="直線矢印コネクタ 208">
            <a:extLst>
              <a:ext uri="{FF2B5EF4-FFF2-40B4-BE49-F238E27FC236}">
                <a16:creationId xmlns:a16="http://schemas.microsoft.com/office/drawing/2014/main" id="{21636018-A99B-429A-A4C8-ECC89D905449}"/>
              </a:ext>
            </a:extLst>
          </p:cNvPr>
          <p:cNvCxnSpPr>
            <a:cxnSpLocks/>
            <a:stCxn id="56" idx="3"/>
            <a:endCxn id="34" idx="0"/>
          </p:cNvCxnSpPr>
          <p:nvPr/>
        </p:nvCxnSpPr>
        <p:spPr bwMode="auto">
          <a:xfrm>
            <a:off x="5694337" y="1708568"/>
            <a:ext cx="1562920" cy="344920"/>
          </a:xfrm>
          <a:prstGeom prst="straightConnector1">
            <a:avLst/>
          </a:prstGeom>
          <a:noFill/>
          <a:ln w="3175" cap="flat" cmpd="sng" algn="ctr">
            <a:solidFill>
              <a:schemeClr val="tx1"/>
            </a:solidFill>
            <a:prstDash val="sysDot"/>
            <a:round/>
            <a:headEnd type="none" w="med" len="med"/>
            <a:tailEnd type="triangle"/>
          </a:ln>
          <a:effectLst/>
        </p:spPr>
      </p:cxnSp>
      <p:cxnSp>
        <p:nvCxnSpPr>
          <p:cNvPr id="212" name="直線矢印コネクタ 211">
            <a:extLst>
              <a:ext uri="{FF2B5EF4-FFF2-40B4-BE49-F238E27FC236}">
                <a16:creationId xmlns:a16="http://schemas.microsoft.com/office/drawing/2014/main" id="{26D09985-E657-439F-8304-504BE7874F9A}"/>
              </a:ext>
            </a:extLst>
          </p:cNvPr>
          <p:cNvCxnSpPr>
            <a:cxnSpLocks/>
            <a:stCxn id="55" idx="3"/>
            <a:endCxn id="34" idx="0"/>
          </p:cNvCxnSpPr>
          <p:nvPr/>
        </p:nvCxnSpPr>
        <p:spPr bwMode="auto">
          <a:xfrm>
            <a:off x="4782205" y="1708568"/>
            <a:ext cx="2475052" cy="344920"/>
          </a:xfrm>
          <a:prstGeom prst="straightConnector1">
            <a:avLst/>
          </a:prstGeom>
          <a:noFill/>
          <a:ln w="3175" cap="flat" cmpd="sng" algn="ctr">
            <a:solidFill>
              <a:schemeClr val="tx1"/>
            </a:solidFill>
            <a:prstDash val="sysDot"/>
            <a:round/>
            <a:headEnd type="none" w="med" len="med"/>
            <a:tailEnd type="triangle"/>
          </a:ln>
          <a:effectLst/>
        </p:spPr>
      </p:cxnSp>
      <p:cxnSp>
        <p:nvCxnSpPr>
          <p:cNvPr id="217" name="直線矢印コネクタ 216">
            <a:extLst>
              <a:ext uri="{FF2B5EF4-FFF2-40B4-BE49-F238E27FC236}">
                <a16:creationId xmlns:a16="http://schemas.microsoft.com/office/drawing/2014/main" id="{809A1F45-FC94-49A2-A193-C50F273B908D}"/>
              </a:ext>
            </a:extLst>
          </p:cNvPr>
          <p:cNvCxnSpPr>
            <a:cxnSpLocks/>
            <a:stCxn id="54" idx="3"/>
            <a:endCxn id="34" idx="0"/>
          </p:cNvCxnSpPr>
          <p:nvPr/>
        </p:nvCxnSpPr>
        <p:spPr bwMode="auto">
          <a:xfrm>
            <a:off x="3870073" y="1708568"/>
            <a:ext cx="3387184" cy="344920"/>
          </a:xfrm>
          <a:prstGeom prst="straightConnector1">
            <a:avLst/>
          </a:prstGeom>
          <a:noFill/>
          <a:ln w="3175" cap="flat" cmpd="sng" algn="ctr">
            <a:solidFill>
              <a:schemeClr val="tx1"/>
            </a:solidFill>
            <a:prstDash val="sysDot"/>
            <a:round/>
            <a:headEnd type="none" w="med" len="med"/>
            <a:tailEnd type="triangle"/>
          </a:ln>
          <a:effectLst/>
        </p:spPr>
      </p:cxnSp>
      <p:cxnSp>
        <p:nvCxnSpPr>
          <p:cNvPr id="220" name="直線矢印コネクタ 219">
            <a:extLst>
              <a:ext uri="{FF2B5EF4-FFF2-40B4-BE49-F238E27FC236}">
                <a16:creationId xmlns:a16="http://schemas.microsoft.com/office/drawing/2014/main" id="{C9C0B2BD-C34D-4497-9E77-E02B42FAA06E}"/>
              </a:ext>
            </a:extLst>
          </p:cNvPr>
          <p:cNvCxnSpPr>
            <a:cxnSpLocks/>
            <a:stCxn id="54" idx="3"/>
            <a:endCxn id="35" idx="0"/>
          </p:cNvCxnSpPr>
          <p:nvPr/>
        </p:nvCxnSpPr>
        <p:spPr bwMode="auto">
          <a:xfrm>
            <a:off x="3870073" y="1708568"/>
            <a:ext cx="3387184" cy="1133151"/>
          </a:xfrm>
          <a:prstGeom prst="straightConnector1">
            <a:avLst/>
          </a:prstGeom>
          <a:noFill/>
          <a:ln w="3175" cap="flat" cmpd="sng" algn="ctr">
            <a:solidFill>
              <a:schemeClr val="tx1"/>
            </a:solidFill>
            <a:prstDash val="sysDot"/>
            <a:round/>
            <a:headEnd type="none" w="med" len="med"/>
            <a:tailEnd type="triangle"/>
          </a:ln>
          <a:effectLst/>
        </p:spPr>
      </p:cxnSp>
      <p:cxnSp>
        <p:nvCxnSpPr>
          <p:cNvPr id="223" name="直線矢印コネクタ 222">
            <a:extLst>
              <a:ext uri="{FF2B5EF4-FFF2-40B4-BE49-F238E27FC236}">
                <a16:creationId xmlns:a16="http://schemas.microsoft.com/office/drawing/2014/main" id="{25239BC9-9557-4C9A-83F5-ADA9D8864A47}"/>
              </a:ext>
            </a:extLst>
          </p:cNvPr>
          <p:cNvCxnSpPr>
            <a:cxnSpLocks/>
            <a:stCxn id="55" idx="3"/>
            <a:endCxn id="35" idx="0"/>
          </p:cNvCxnSpPr>
          <p:nvPr/>
        </p:nvCxnSpPr>
        <p:spPr bwMode="auto">
          <a:xfrm>
            <a:off x="4782205" y="1708568"/>
            <a:ext cx="2475052" cy="1133151"/>
          </a:xfrm>
          <a:prstGeom prst="straightConnector1">
            <a:avLst/>
          </a:prstGeom>
          <a:noFill/>
          <a:ln w="3175" cap="flat" cmpd="sng" algn="ctr">
            <a:solidFill>
              <a:schemeClr val="tx1"/>
            </a:solidFill>
            <a:prstDash val="sysDot"/>
            <a:round/>
            <a:headEnd type="none" w="med" len="med"/>
            <a:tailEnd type="triangle"/>
          </a:ln>
          <a:effectLst/>
        </p:spPr>
      </p:cxnSp>
      <p:cxnSp>
        <p:nvCxnSpPr>
          <p:cNvPr id="226" name="直線矢印コネクタ 225">
            <a:extLst>
              <a:ext uri="{FF2B5EF4-FFF2-40B4-BE49-F238E27FC236}">
                <a16:creationId xmlns:a16="http://schemas.microsoft.com/office/drawing/2014/main" id="{4961C924-FEF2-4B8A-9CE0-29388268A0C9}"/>
              </a:ext>
            </a:extLst>
          </p:cNvPr>
          <p:cNvCxnSpPr>
            <a:cxnSpLocks/>
            <a:stCxn id="56" idx="3"/>
            <a:endCxn id="35" idx="0"/>
          </p:cNvCxnSpPr>
          <p:nvPr/>
        </p:nvCxnSpPr>
        <p:spPr bwMode="auto">
          <a:xfrm>
            <a:off x="5694337" y="1708568"/>
            <a:ext cx="1562920" cy="1133151"/>
          </a:xfrm>
          <a:prstGeom prst="straightConnector1">
            <a:avLst/>
          </a:prstGeom>
          <a:noFill/>
          <a:ln w="3175" cap="flat" cmpd="sng" algn="ctr">
            <a:solidFill>
              <a:schemeClr val="tx1"/>
            </a:solidFill>
            <a:prstDash val="sysDot"/>
            <a:round/>
            <a:headEnd type="none" w="med" len="med"/>
            <a:tailEnd type="triangle"/>
          </a:ln>
          <a:effectLst/>
        </p:spPr>
      </p:cxnSp>
      <p:cxnSp>
        <p:nvCxnSpPr>
          <p:cNvPr id="238" name="コネクタ: カギ線 237">
            <a:extLst>
              <a:ext uri="{FF2B5EF4-FFF2-40B4-BE49-F238E27FC236}">
                <a16:creationId xmlns:a16="http://schemas.microsoft.com/office/drawing/2014/main" id="{FDB0F613-8B01-4DC4-BA06-E11546710000}"/>
              </a:ext>
            </a:extLst>
          </p:cNvPr>
          <p:cNvCxnSpPr>
            <a:cxnSpLocks/>
            <a:stCxn id="36" idx="2"/>
            <a:endCxn id="33" idx="0"/>
          </p:cNvCxnSpPr>
          <p:nvPr/>
        </p:nvCxnSpPr>
        <p:spPr bwMode="auto">
          <a:xfrm rot="5400000">
            <a:off x="7055293" y="4667196"/>
            <a:ext cx="403928" cy="1"/>
          </a:xfrm>
          <a:prstGeom prst="bentConnector3">
            <a:avLst>
              <a:gd name="adj1" fmla="val 50000"/>
            </a:avLst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A144300-8836-4799-ABFD-DC54E05229FB}"/>
              </a:ext>
            </a:extLst>
          </p:cNvPr>
          <p:cNvSpPr txBox="1"/>
          <p:nvPr/>
        </p:nvSpPr>
        <p:spPr>
          <a:xfrm>
            <a:off x="1779129" y="1267730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/>
              <a:t>発注機能</a:t>
            </a: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DD9FBFA0-611B-46C5-AAC7-D374BD5FAB14}"/>
              </a:ext>
            </a:extLst>
          </p:cNvPr>
          <p:cNvSpPr txBox="1"/>
          <p:nvPr/>
        </p:nvSpPr>
        <p:spPr>
          <a:xfrm>
            <a:off x="6753200" y="1267730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/>
              <a:t>受注</a:t>
            </a:r>
            <a:r>
              <a:rPr kumimoji="1" lang="ja-JP" altLang="en-US" sz="1400" dirty="0"/>
              <a:t>機能</a:t>
            </a:r>
          </a:p>
        </p:txBody>
      </p:sp>
      <p:pic>
        <p:nvPicPr>
          <p:cNvPr id="65" name="図 64">
            <a:extLst>
              <a:ext uri="{FF2B5EF4-FFF2-40B4-BE49-F238E27FC236}">
                <a16:creationId xmlns:a16="http://schemas.microsoft.com/office/drawing/2014/main" id="{7C7B0C2E-B64D-42FC-A827-898A58BCD6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1138" y="4642922"/>
            <a:ext cx="658286" cy="658286"/>
          </a:xfrm>
          <a:prstGeom prst="rect">
            <a:avLst/>
          </a:prstGeom>
        </p:spPr>
      </p:pic>
      <p:pic>
        <p:nvPicPr>
          <p:cNvPr id="66" name="図 65">
            <a:extLst>
              <a:ext uri="{FF2B5EF4-FFF2-40B4-BE49-F238E27FC236}">
                <a16:creationId xmlns:a16="http://schemas.microsoft.com/office/drawing/2014/main" id="{5CFBA879-A2BD-4FEC-909F-1E69DFAFE9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17780" y="4642922"/>
            <a:ext cx="658286" cy="658286"/>
          </a:xfrm>
          <a:prstGeom prst="rect">
            <a:avLst/>
          </a:prstGeom>
        </p:spPr>
      </p:pic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A9637F02-EF10-4918-B7D4-CF8E48D22A6F}"/>
              </a:ext>
            </a:extLst>
          </p:cNvPr>
          <p:cNvSpPr/>
          <p:nvPr/>
        </p:nvSpPr>
        <p:spPr bwMode="auto">
          <a:xfrm>
            <a:off x="488504" y="1267731"/>
            <a:ext cx="8568952" cy="4969582"/>
          </a:xfrm>
          <a:prstGeom prst="rect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769748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CF745BD-CD41-4B7A-85CA-A1EADDA69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ESP</a:t>
            </a:r>
            <a:r>
              <a:rPr lang="ja-JP" altLang="en-US" dirty="0"/>
              <a:t>連携（３）</a:t>
            </a:r>
          </a:p>
        </p:txBody>
      </p:sp>
      <p:sp>
        <p:nvSpPr>
          <p:cNvPr id="30" name="コンテンツ プレースホルダー 29">
            <a:extLst>
              <a:ext uri="{FF2B5EF4-FFF2-40B4-BE49-F238E27FC236}">
                <a16:creationId xmlns:a16="http://schemas.microsoft.com/office/drawing/2014/main" id="{38A9E2F2-1287-4738-A01F-37F3F657C7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914400"/>
            <a:ext cx="8839200" cy="435149"/>
          </a:xfrm>
        </p:spPr>
        <p:txBody>
          <a:bodyPr/>
          <a:lstStyle/>
          <a:p>
            <a:pPr algn="l"/>
            <a:r>
              <a:rPr lang="ja-JP" altLang="en-US" dirty="0"/>
              <a:t>複数のインターネット</a:t>
            </a:r>
            <a:r>
              <a:rPr lang="en-US" altLang="ja-JP" dirty="0"/>
              <a:t>EDI</a:t>
            </a:r>
            <a:r>
              <a:rPr lang="ja-JP" altLang="en-US" dirty="0"/>
              <a:t>サービスプロバイダを</a:t>
            </a:r>
            <a:r>
              <a:rPr lang="en-US" altLang="ja-JP" dirty="0"/>
              <a:t>EDI</a:t>
            </a:r>
            <a:r>
              <a:rPr lang="ja-JP" altLang="en-US" dirty="0"/>
              <a:t>メッセージ交換機能で連携させる。</a:t>
            </a:r>
            <a:endParaRPr lang="en-US" altLang="ja-JP" dirty="0"/>
          </a:p>
          <a:p>
            <a:pPr algn="l"/>
            <a:endParaRPr lang="en-US" altLang="ja-JP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119BF7B-B6D2-495E-8E08-1CC2370090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7653A04-663E-4ADD-AEEF-097D448716F2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60774D82-BA8A-4F5E-A294-48975DFB9CBB}"/>
              </a:ext>
            </a:extLst>
          </p:cNvPr>
          <p:cNvSpPr/>
          <p:nvPr/>
        </p:nvSpPr>
        <p:spPr bwMode="auto">
          <a:xfrm>
            <a:off x="6107934" y="4854135"/>
            <a:ext cx="1221329" cy="32325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請求（請求通知）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55C0369-9B26-4ECC-B624-1F4E59095E52}"/>
              </a:ext>
            </a:extLst>
          </p:cNvPr>
          <p:cNvSpPr/>
          <p:nvPr/>
        </p:nvSpPr>
        <p:spPr bwMode="auto">
          <a:xfrm>
            <a:off x="6107935" y="1916832"/>
            <a:ext cx="1221329" cy="32325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見積（見積回答）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85E8BF29-7075-4297-9B36-230296D7C074}"/>
              </a:ext>
            </a:extLst>
          </p:cNvPr>
          <p:cNvSpPr/>
          <p:nvPr/>
        </p:nvSpPr>
        <p:spPr bwMode="auto">
          <a:xfrm>
            <a:off x="6107935" y="2705063"/>
            <a:ext cx="1221329" cy="32325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注文（注文回答）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1A0A81E7-3D8B-429D-A5BD-77DBA7766F45}"/>
              </a:ext>
            </a:extLst>
          </p:cNvPr>
          <p:cNvSpPr/>
          <p:nvPr/>
        </p:nvSpPr>
        <p:spPr bwMode="auto">
          <a:xfrm>
            <a:off x="6107935" y="4005323"/>
            <a:ext cx="1221329" cy="32325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納品（納品通知）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55580C10-BEB1-4404-BFE5-208DBC4234B3}"/>
              </a:ext>
            </a:extLst>
          </p:cNvPr>
          <p:cNvSpPr/>
          <p:nvPr/>
        </p:nvSpPr>
        <p:spPr bwMode="auto">
          <a:xfrm>
            <a:off x="6107934" y="5809726"/>
            <a:ext cx="1221329" cy="355578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支払処理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3DFB7964-3E24-4094-A762-E17DC47B5E8F}"/>
              </a:ext>
            </a:extLst>
          </p:cNvPr>
          <p:cNvSpPr/>
          <p:nvPr/>
        </p:nvSpPr>
        <p:spPr bwMode="auto">
          <a:xfrm>
            <a:off x="2216696" y="1700808"/>
            <a:ext cx="1221329" cy="32325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見積（見積依頼）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FE2817C9-52EB-44F0-B613-74BE581A8AB3}"/>
              </a:ext>
            </a:extLst>
          </p:cNvPr>
          <p:cNvSpPr/>
          <p:nvPr/>
        </p:nvSpPr>
        <p:spPr bwMode="auto">
          <a:xfrm>
            <a:off x="2216696" y="2489039"/>
            <a:ext cx="1221329" cy="32325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注文（注文依頼）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F9F996C3-FB3E-484C-AA24-0B9D6FEE4B7B}"/>
              </a:ext>
            </a:extLst>
          </p:cNvPr>
          <p:cNvSpPr/>
          <p:nvPr/>
        </p:nvSpPr>
        <p:spPr bwMode="auto">
          <a:xfrm>
            <a:off x="2216696" y="3789299"/>
            <a:ext cx="1221329" cy="32325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納品（受領・検収）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FE4458A-31B5-4B9B-967F-914E1EDF213A}"/>
              </a:ext>
            </a:extLst>
          </p:cNvPr>
          <p:cNvSpPr/>
          <p:nvPr/>
        </p:nvSpPr>
        <p:spPr bwMode="auto">
          <a:xfrm>
            <a:off x="2216696" y="4635131"/>
            <a:ext cx="1221329" cy="32325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請求（請求受領）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C0701755-16B5-4BC2-95EF-4C28197EBCED}"/>
              </a:ext>
            </a:extLst>
          </p:cNvPr>
          <p:cNvSpPr/>
          <p:nvPr/>
        </p:nvSpPr>
        <p:spPr bwMode="auto">
          <a:xfrm>
            <a:off x="2216696" y="5809726"/>
            <a:ext cx="1221329" cy="32325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入金消込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11" name="円柱 10">
            <a:extLst>
              <a:ext uri="{FF2B5EF4-FFF2-40B4-BE49-F238E27FC236}">
                <a16:creationId xmlns:a16="http://schemas.microsoft.com/office/drawing/2014/main" id="{0368D96E-179F-4FE1-B49B-D1657498A9A3}"/>
              </a:ext>
            </a:extLst>
          </p:cNvPr>
          <p:cNvSpPr/>
          <p:nvPr/>
        </p:nvSpPr>
        <p:spPr bwMode="auto">
          <a:xfrm>
            <a:off x="992560" y="1772816"/>
            <a:ext cx="864096" cy="288000"/>
          </a:xfrm>
          <a:prstGeom prst="can">
            <a:avLst/>
          </a:prstGeom>
          <a:solidFill>
            <a:schemeClr val="accent2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商品・在庫情報</a:t>
            </a:r>
          </a:p>
        </p:txBody>
      </p:sp>
      <p:sp>
        <p:nvSpPr>
          <p:cNvPr id="39" name="円柱 38">
            <a:extLst>
              <a:ext uri="{FF2B5EF4-FFF2-40B4-BE49-F238E27FC236}">
                <a16:creationId xmlns:a16="http://schemas.microsoft.com/office/drawing/2014/main" id="{47F1D487-BA9B-451B-9480-533BF8B639CC}"/>
              </a:ext>
            </a:extLst>
          </p:cNvPr>
          <p:cNvSpPr/>
          <p:nvPr/>
        </p:nvSpPr>
        <p:spPr bwMode="auto">
          <a:xfrm>
            <a:off x="992560" y="2182447"/>
            <a:ext cx="864096" cy="288000"/>
          </a:xfrm>
          <a:prstGeom prst="can">
            <a:avLst/>
          </a:prstGeom>
          <a:solidFill>
            <a:schemeClr val="accent2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発注者情報</a:t>
            </a:r>
          </a:p>
        </p:txBody>
      </p:sp>
      <p:sp>
        <p:nvSpPr>
          <p:cNvPr id="40" name="円柱 39">
            <a:extLst>
              <a:ext uri="{FF2B5EF4-FFF2-40B4-BE49-F238E27FC236}">
                <a16:creationId xmlns:a16="http://schemas.microsoft.com/office/drawing/2014/main" id="{E24495C3-7894-49B5-97F1-AA779FE3FD76}"/>
              </a:ext>
            </a:extLst>
          </p:cNvPr>
          <p:cNvSpPr/>
          <p:nvPr/>
        </p:nvSpPr>
        <p:spPr bwMode="auto">
          <a:xfrm>
            <a:off x="992560" y="2544038"/>
            <a:ext cx="864096" cy="288000"/>
          </a:xfrm>
          <a:prstGeom prst="can">
            <a:avLst/>
          </a:prstGeom>
          <a:solidFill>
            <a:schemeClr val="accent2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800" dirty="0">
                <a:ea typeface="ＭＳ Ｐゴシック" pitchFamily="50" charset="-128"/>
              </a:rPr>
              <a:t>受注</a:t>
            </a: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者情報</a:t>
            </a:r>
          </a:p>
        </p:txBody>
      </p:sp>
      <p:sp>
        <p:nvSpPr>
          <p:cNvPr id="41" name="円柱 40">
            <a:extLst>
              <a:ext uri="{FF2B5EF4-FFF2-40B4-BE49-F238E27FC236}">
                <a16:creationId xmlns:a16="http://schemas.microsoft.com/office/drawing/2014/main" id="{7EE2BAFA-B29B-4997-A350-5A7D5F6C28BB}"/>
              </a:ext>
            </a:extLst>
          </p:cNvPr>
          <p:cNvSpPr/>
          <p:nvPr/>
        </p:nvSpPr>
        <p:spPr bwMode="auto">
          <a:xfrm>
            <a:off x="3656856" y="2132856"/>
            <a:ext cx="864096" cy="288000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見積書情報</a:t>
            </a:r>
          </a:p>
        </p:txBody>
      </p:sp>
      <p:sp>
        <p:nvSpPr>
          <p:cNvPr id="44" name="円柱 43">
            <a:extLst>
              <a:ext uri="{FF2B5EF4-FFF2-40B4-BE49-F238E27FC236}">
                <a16:creationId xmlns:a16="http://schemas.microsoft.com/office/drawing/2014/main" id="{FE66946E-B634-4666-B902-12092364C4E4}"/>
              </a:ext>
            </a:extLst>
          </p:cNvPr>
          <p:cNvSpPr/>
          <p:nvPr/>
        </p:nvSpPr>
        <p:spPr bwMode="auto">
          <a:xfrm>
            <a:off x="3656856" y="3326184"/>
            <a:ext cx="864096" cy="288000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注文書情報</a:t>
            </a:r>
          </a:p>
        </p:txBody>
      </p:sp>
      <p:sp>
        <p:nvSpPr>
          <p:cNvPr id="46" name="円柱 45">
            <a:extLst>
              <a:ext uri="{FF2B5EF4-FFF2-40B4-BE49-F238E27FC236}">
                <a16:creationId xmlns:a16="http://schemas.microsoft.com/office/drawing/2014/main" id="{0A66AE0B-AE6C-45B8-8915-CDCAE6BC420C}"/>
              </a:ext>
            </a:extLst>
          </p:cNvPr>
          <p:cNvSpPr/>
          <p:nvPr/>
        </p:nvSpPr>
        <p:spPr bwMode="auto">
          <a:xfrm>
            <a:off x="3656856" y="4221120"/>
            <a:ext cx="864096" cy="288000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納品書情報</a:t>
            </a:r>
          </a:p>
        </p:txBody>
      </p:sp>
      <p:sp>
        <p:nvSpPr>
          <p:cNvPr id="52" name="円柱 51">
            <a:extLst>
              <a:ext uri="{FF2B5EF4-FFF2-40B4-BE49-F238E27FC236}">
                <a16:creationId xmlns:a16="http://schemas.microsoft.com/office/drawing/2014/main" id="{D7F31E46-8172-4130-A720-40941CD80C56}"/>
              </a:ext>
            </a:extLst>
          </p:cNvPr>
          <p:cNvSpPr/>
          <p:nvPr/>
        </p:nvSpPr>
        <p:spPr bwMode="auto">
          <a:xfrm>
            <a:off x="3656856" y="5085216"/>
            <a:ext cx="864096" cy="288000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800" dirty="0">
                <a:ea typeface="ＭＳ Ｐゴシック" pitchFamily="50" charset="-128"/>
              </a:rPr>
              <a:t>請求</a:t>
            </a: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書情報</a:t>
            </a:r>
          </a:p>
        </p:txBody>
      </p:sp>
      <p:sp>
        <p:nvSpPr>
          <p:cNvPr id="54" name="円柱 53">
            <a:extLst>
              <a:ext uri="{FF2B5EF4-FFF2-40B4-BE49-F238E27FC236}">
                <a16:creationId xmlns:a16="http://schemas.microsoft.com/office/drawing/2014/main" id="{A91D2A4B-31C0-487E-AFA0-09CB6389145F}"/>
              </a:ext>
            </a:extLst>
          </p:cNvPr>
          <p:cNvSpPr/>
          <p:nvPr/>
        </p:nvSpPr>
        <p:spPr bwMode="auto">
          <a:xfrm>
            <a:off x="7689304" y="1772816"/>
            <a:ext cx="864096" cy="288000"/>
          </a:xfrm>
          <a:prstGeom prst="can">
            <a:avLst/>
          </a:prstGeom>
          <a:solidFill>
            <a:schemeClr val="accent2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商品・在庫情報</a:t>
            </a:r>
          </a:p>
        </p:txBody>
      </p:sp>
      <p:sp>
        <p:nvSpPr>
          <p:cNvPr id="55" name="円柱 54">
            <a:extLst>
              <a:ext uri="{FF2B5EF4-FFF2-40B4-BE49-F238E27FC236}">
                <a16:creationId xmlns:a16="http://schemas.microsoft.com/office/drawing/2014/main" id="{26A6AA73-A141-446C-88C5-6A34BC093F4F}"/>
              </a:ext>
            </a:extLst>
          </p:cNvPr>
          <p:cNvSpPr/>
          <p:nvPr/>
        </p:nvSpPr>
        <p:spPr bwMode="auto">
          <a:xfrm>
            <a:off x="7689304" y="2182447"/>
            <a:ext cx="864096" cy="288000"/>
          </a:xfrm>
          <a:prstGeom prst="can">
            <a:avLst/>
          </a:prstGeom>
          <a:solidFill>
            <a:schemeClr val="accent2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発注者情報</a:t>
            </a:r>
          </a:p>
        </p:txBody>
      </p:sp>
      <p:sp>
        <p:nvSpPr>
          <p:cNvPr id="56" name="円柱 55">
            <a:extLst>
              <a:ext uri="{FF2B5EF4-FFF2-40B4-BE49-F238E27FC236}">
                <a16:creationId xmlns:a16="http://schemas.microsoft.com/office/drawing/2014/main" id="{FECCE412-440A-483F-831A-6373188B3429}"/>
              </a:ext>
            </a:extLst>
          </p:cNvPr>
          <p:cNvSpPr/>
          <p:nvPr/>
        </p:nvSpPr>
        <p:spPr bwMode="auto">
          <a:xfrm>
            <a:off x="7689304" y="2544038"/>
            <a:ext cx="864096" cy="288000"/>
          </a:xfrm>
          <a:prstGeom prst="can">
            <a:avLst/>
          </a:prstGeom>
          <a:solidFill>
            <a:schemeClr val="accent2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800" dirty="0">
                <a:ea typeface="ＭＳ Ｐゴシック" pitchFamily="50" charset="-128"/>
              </a:rPr>
              <a:t>受注</a:t>
            </a: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者情報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57F044E6-2C69-4624-AB42-7A626771FA98}"/>
              </a:ext>
            </a:extLst>
          </p:cNvPr>
          <p:cNvGrpSpPr/>
          <p:nvPr/>
        </p:nvGrpSpPr>
        <p:grpSpPr>
          <a:xfrm>
            <a:off x="848544" y="1448928"/>
            <a:ext cx="7868352" cy="4200620"/>
            <a:chOff x="848544" y="1448928"/>
            <a:chExt cx="7868352" cy="4723736"/>
          </a:xfrm>
        </p:grpSpPr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0B23B9F4-68F8-46A7-BD8D-BB71A4936D5F}"/>
                </a:ext>
              </a:extLst>
            </p:cNvPr>
            <p:cNvSpPr/>
            <p:nvPr/>
          </p:nvSpPr>
          <p:spPr bwMode="auto">
            <a:xfrm>
              <a:off x="848544" y="1448928"/>
              <a:ext cx="3780000" cy="4723736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C2F2674F-2448-4182-B296-A9A1BA114C07}"/>
                </a:ext>
              </a:extLst>
            </p:cNvPr>
            <p:cNvSpPr/>
            <p:nvPr/>
          </p:nvSpPr>
          <p:spPr bwMode="auto">
            <a:xfrm>
              <a:off x="4936896" y="1448928"/>
              <a:ext cx="3780000" cy="4723736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</p:grpSp>
      <p:sp>
        <p:nvSpPr>
          <p:cNvPr id="59" name="円柱 58">
            <a:extLst>
              <a:ext uri="{FF2B5EF4-FFF2-40B4-BE49-F238E27FC236}">
                <a16:creationId xmlns:a16="http://schemas.microsoft.com/office/drawing/2014/main" id="{E3C9F802-89B6-4DEF-8574-45E518D04549}"/>
              </a:ext>
            </a:extLst>
          </p:cNvPr>
          <p:cNvSpPr/>
          <p:nvPr/>
        </p:nvSpPr>
        <p:spPr bwMode="auto">
          <a:xfrm>
            <a:off x="5097016" y="2348880"/>
            <a:ext cx="864096" cy="288000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見積書情報</a:t>
            </a:r>
          </a:p>
        </p:txBody>
      </p:sp>
      <p:sp>
        <p:nvSpPr>
          <p:cNvPr id="60" name="円柱 59">
            <a:extLst>
              <a:ext uri="{FF2B5EF4-FFF2-40B4-BE49-F238E27FC236}">
                <a16:creationId xmlns:a16="http://schemas.microsoft.com/office/drawing/2014/main" id="{51A1CDB5-4BBA-4C78-A176-BF96948825E7}"/>
              </a:ext>
            </a:extLst>
          </p:cNvPr>
          <p:cNvSpPr/>
          <p:nvPr/>
        </p:nvSpPr>
        <p:spPr bwMode="auto">
          <a:xfrm>
            <a:off x="5097016" y="3542208"/>
            <a:ext cx="864096" cy="288000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注文書情報</a:t>
            </a:r>
          </a:p>
        </p:txBody>
      </p:sp>
      <p:sp>
        <p:nvSpPr>
          <p:cNvPr id="61" name="円柱 60">
            <a:extLst>
              <a:ext uri="{FF2B5EF4-FFF2-40B4-BE49-F238E27FC236}">
                <a16:creationId xmlns:a16="http://schemas.microsoft.com/office/drawing/2014/main" id="{D92BA42F-307B-47FA-8052-97D9A0A9F731}"/>
              </a:ext>
            </a:extLst>
          </p:cNvPr>
          <p:cNvSpPr/>
          <p:nvPr/>
        </p:nvSpPr>
        <p:spPr bwMode="auto">
          <a:xfrm>
            <a:off x="5097016" y="4437112"/>
            <a:ext cx="864096" cy="288000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納品書情報</a:t>
            </a:r>
          </a:p>
        </p:txBody>
      </p:sp>
      <p:sp>
        <p:nvSpPr>
          <p:cNvPr id="62" name="円柱 61">
            <a:extLst>
              <a:ext uri="{FF2B5EF4-FFF2-40B4-BE49-F238E27FC236}">
                <a16:creationId xmlns:a16="http://schemas.microsoft.com/office/drawing/2014/main" id="{8C953BED-FAF5-41BC-9126-7FB9F1C86D6A}"/>
              </a:ext>
            </a:extLst>
          </p:cNvPr>
          <p:cNvSpPr/>
          <p:nvPr/>
        </p:nvSpPr>
        <p:spPr bwMode="auto">
          <a:xfrm>
            <a:off x="5097016" y="5301240"/>
            <a:ext cx="864096" cy="288000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800" dirty="0">
                <a:ea typeface="ＭＳ Ｐゴシック" pitchFamily="50" charset="-128"/>
              </a:rPr>
              <a:t>請求</a:t>
            </a: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書情報</a:t>
            </a:r>
          </a:p>
        </p:txBody>
      </p:sp>
      <p:cxnSp>
        <p:nvCxnSpPr>
          <p:cNvPr id="26" name="コネクタ: カギ線 25">
            <a:extLst>
              <a:ext uri="{FF2B5EF4-FFF2-40B4-BE49-F238E27FC236}">
                <a16:creationId xmlns:a16="http://schemas.microsoft.com/office/drawing/2014/main" id="{D38660B2-E036-4B6E-A3A8-7A11D829B349}"/>
              </a:ext>
            </a:extLst>
          </p:cNvPr>
          <p:cNvCxnSpPr>
            <a:cxnSpLocks/>
            <a:stCxn id="28" idx="3"/>
          </p:cNvCxnSpPr>
          <p:nvPr/>
        </p:nvCxnSpPr>
        <p:spPr bwMode="auto">
          <a:xfrm>
            <a:off x="3438025" y="1862435"/>
            <a:ext cx="2685807" cy="102213"/>
          </a:xfrm>
          <a:prstGeom prst="bentConnector3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4" name="コネクタ: カギ線 63">
            <a:extLst>
              <a:ext uri="{FF2B5EF4-FFF2-40B4-BE49-F238E27FC236}">
                <a16:creationId xmlns:a16="http://schemas.microsoft.com/office/drawing/2014/main" id="{905422D6-A905-4717-8E49-32F1C565078C}"/>
              </a:ext>
            </a:extLst>
          </p:cNvPr>
          <p:cNvCxnSpPr>
            <a:cxnSpLocks/>
            <a:stCxn id="29" idx="3"/>
            <a:endCxn id="35" idx="1"/>
          </p:cNvCxnSpPr>
          <p:nvPr/>
        </p:nvCxnSpPr>
        <p:spPr bwMode="auto">
          <a:xfrm>
            <a:off x="3438025" y="2650666"/>
            <a:ext cx="2669910" cy="216024"/>
          </a:xfrm>
          <a:prstGeom prst="bentConnector3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7" name="コネクタ: カギ線 66">
            <a:extLst>
              <a:ext uri="{FF2B5EF4-FFF2-40B4-BE49-F238E27FC236}">
                <a16:creationId xmlns:a16="http://schemas.microsoft.com/office/drawing/2014/main" id="{BC53E6AF-EB90-4003-8383-98E550DF11C0}"/>
              </a:ext>
            </a:extLst>
          </p:cNvPr>
          <p:cNvCxnSpPr>
            <a:cxnSpLocks/>
            <a:stCxn id="31" idx="3"/>
            <a:endCxn id="36" idx="1"/>
          </p:cNvCxnSpPr>
          <p:nvPr/>
        </p:nvCxnSpPr>
        <p:spPr bwMode="auto">
          <a:xfrm>
            <a:off x="3438025" y="3950926"/>
            <a:ext cx="2669910" cy="216024"/>
          </a:xfrm>
          <a:prstGeom prst="bentConnector3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/>
          </a:ln>
          <a:effectLst/>
        </p:spPr>
      </p:cxnSp>
      <p:cxnSp>
        <p:nvCxnSpPr>
          <p:cNvPr id="70" name="コネクタ: カギ線 69">
            <a:extLst>
              <a:ext uri="{FF2B5EF4-FFF2-40B4-BE49-F238E27FC236}">
                <a16:creationId xmlns:a16="http://schemas.microsoft.com/office/drawing/2014/main" id="{895BAFEE-F1BB-4496-AB8E-6D4CC4F95F5E}"/>
              </a:ext>
            </a:extLst>
          </p:cNvPr>
          <p:cNvCxnSpPr>
            <a:cxnSpLocks/>
            <a:stCxn id="32" idx="3"/>
            <a:endCxn id="33" idx="1"/>
          </p:cNvCxnSpPr>
          <p:nvPr/>
        </p:nvCxnSpPr>
        <p:spPr bwMode="auto">
          <a:xfrm>
            <a:off x="3438025" y="4796758"/>
            <a:ext cx="2669909" cy="219004"/>
          </a:xfrm>
          <a:prstGeom prst="bentConnector3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/>
          </a:ln>
          <a:effectLst/>
        </p:spPr>
      </p:cxnSp>
      <p:cxnSp>
        <p:nvCxnSpPr>
          <p:cNvPr id="79" name="コネクタ: カギ線 78">
            <a:extLst>
              <a:ext uri="{FF2B5EF4-FFF2-40B4-BE49-F238E27FC236}">
                <a16:creationId xmlns:a16="http://schemas.microsoft.com/office/drawing/2014/main" id="{B1A587BD-13A3-46A9-AA70-3144C6769856}"/>
              </a:ext>
            </a:extLst>
          </p:cNvPr>
          <p:cNvCxnSpPr>
            <a:stCxn id="28" idx="2"/>
            <a:endCxn id="41" idx="1"/>
          </p:cNvCxnSpPr>
          <p:nvPr/>
        </p:nvCxnSpPr>
        <p:spPr bwMode="auto">
          <a:xfrm rot="16200000" flipH="1">
            <a:off x="3403735" y="1447686"/>
            <a:ext cx="108795" cy="1261543"/>
          </a:xfrm>
          <a:prstGeom prst="bentConnector3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0" name="コネクタ: カギ線 79">
            <a:extLst>
              <a:ext uri="{FF2B5EF4-FFF2-40B4-BE49-F238E27FC236}">
                <a16:creationId xmlns:a16="http://schemas.microsoft.com/office/drawing/2014/main" id="{3688F311-34B2-4798-A8F9-3FB47B984862}"/>
              </a:ext>
            </a:extLst>
          </p:cNvPr>
          <p:cNvCxnSpPr>
            <a:cxnSpLocks/>
            <a:stCxn id="34" idx="2"/>
            <a:endCxn id="59" idx="1"/>
          </p:cNvCxnSpPr>
          <p:nvPr/>
        </p:nvCxnSpPr>
        <p:spPr bwMode="auto">
          <a:xfrm rot="5400000">
            <a:off x="6069435" y="1699714"/>
            <a:ext cx="108795" cy="1189536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8" name="コネクタ: カギ線 87">
            <a:extLst>
              <a:ext uri="{FF2B5EF4-FFF2-40B4-BE49-F238E27FC236}">
                <a16:creationId xmlns:a16="http://schemas.microsoft.com/office/drawing/2014/main" id="{1A0E6A19-5C59-4021-9E2E-55E690F5FF7C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438025" y="2772315"/>
            <a:ext cx="2651912" cy="231217"/>
          </a:xfrm>
          <a:prstGeom prst="bentConnector3">
            <a:avLst>
              <a:gd name="adj1" fmla="val 51799"/>
            </a:avLst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5" name="コネクタ: カギ線 104">
            <a:extLst>
              <a:ext uri="{FF2B5EF4-FFF2-40B4-BE49-F238E27FC236}">
                <a16:creationId xmlns:a16="http://schemas.microsoft.com/office/drawing/2014/main" id="{6C4F461A-11A3-494D-BC56-07814F9D895B}"/>
              </a:ext>
            </a:extLst>
          </p:cNvPr>
          <p:cNvCxnSpPr>
            <a:cxnSpLocks/>
            <a:stCxn id="35" idx="2"/>
            <a:endCxn id="60" idx="1"/>
          </p:cNvCxnSpPr>
          <p:nvPr/>
        </p:nvCxnSpPr>
        <p:spPr bwMode="auto">
          <a:xfrm rot="5400000">
            <a:off x="5866886" y="2690494"/>
            <a:ext cx="513892" cy="1189536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8" name="コネクタ: カギ線 107">
            <a:extLst>
              <a:ext uri="{FF2B5EF4-FFF2-40B4-BE49-F238E27FC236}">
                <a16:creationId xmlns:a16="http://schemas.microsoft.com/office/drawing/2014/main" id="{5A83DEF2-5C16-4BAF-9C45-67F65E0DB77C}"/>
              </a:ext>
            </a:extLst>
          </p:cNvPr>
          <p:cNvCxnSpPr>
            <a:cxnSpLocks/>
            <a:stCxn id="36" idx="2"/>
            <a:endCxn id="61" idx="1"/>
          </p:cNvCxnSpPr>
          <p:nvPr/>
        </p:nvCxnSpPr>
        <p:spPr bwMode="auto">
          <a:xfrm rot="5400000">
            <a:off x="6069564" y="3788076"/>
            <a:ext cx="108536" cy="1189536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1" name="コネクタ: カギ線 110">
            <a:extLst>
              <a:ext uri="{FF2B5EF4-FFF2-40B4-BE49-F238E27FC236}">
                <a16:creationId xmlns:a16="http://schemas.microsoft.com/office/drawing/2014/main" id="{B28AE6AE-7F16-4FA5-9824-8A3EE9DC7F5C}"/>
              </a:ext>
            </a:extLst>
          </p:cNvPr>
          <p:cNvCxnSpPr>
            <a:cxnSpLocks/>
            <a:stCxn id="29" idx="2"/>
            <a:endCxn id="44" idx="1"/>
          </p:cNvCxnSpPr>
          <p:nvPr/>
        </p:nvCxnSpPr>
        <p:spPr bwMode="auto">
          <a:xfrm rot="16200000" flipH="1">
            <a:off x="3201186" y="2438466"/>
            <a:ext cx="513892" cy="1261543"/>
          </a:xfrm>
          <a:prstGeom prst="bentConnector3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4" name="コネクタ: カギ線 113">
            <a:extLst>
              <a:ext uri="{FF2B5EF4-FFF2-40B4-BE49-F238E27FC236}">
                <a16:creationId xmlns:a16="http://schemas.microsoft.com/office/drawing/2014/main" id="{FED7EFCA-CC84-4B38-870A-EF0F68825F9D}"/>
              </a:ext>
            </a:extLst>
          </p:cNvPr>
          <p:cNvCxnSpPr>
            <a:cxnSpLocks/>
            <a:stCxn id="31" idx="2"/>
            <a:endCxn id="46" idx="1"/>
          </p:cNvCxnSpPr>
          <p:nvPr/>
        </p:nvCxnSpPr>
        <p:spPr bwMode="auto">
          <a:xfrm rot="16200000" flipH="1">
            <a:off x="3403848" y="3536064"/>
            <a:ext cx="108568" cy="1261543"/>
          </a:xfrm>
          <a:prstGeom prst="bentConnector3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7" name="コネクタ: カギ線 116">
            <a:extLst>
              <a:ext uri="{FF2B5EF4-FFF2-40B4-BE49-F238E27FC236}">
                <a16:creationId xmlns:a16="http://schemas.microsoft.com/office/drawing/2014/main" id="{E19414FA-224D-45D2-9B02-23FE5E731377}"/>
              </a:ext>
            </a:extLst>
          </p:cNvPr>
          <p:cNvCxnSpPr>
            <a:cxnSpLocks/>
            <a:stCxn id="32" idx="2"/>
            <a:endCxn id="52" idx="1"/>
          </p:cNvCxnSpPr>
          <p:nvPr/>
        </p:nvCxnSpPr>
        <p:spPr bwMode="auto">
          <a:xfrm rot="16200000" flipH="1">
            <a:off x="3394716" y="4391028"/>
            <a:ext cx="126832" cy="1261543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0" name="コネクタ: カギ線 119">
            <a:extLst>
              <a:ext uri="{FF2B5EF4-FFF2-40B4-BE49-F238E27FC236}">
                <a16:creationId xmlns:a16="http://schemas.microsoft.com/office/drawing/2014/main" id="{101099AC-3ACA-47B0-9EF1-61E75474058E}"/>
              </a:ext>
            </a:extLst>
          </p:cNvPr>
          <p:cNvCxnSpPr>
            <a:cxnSpLocks/>
            <a:stCxn id="33" idx="2"/>
            <a:endCxn id="62" idx="1"/>
          </p:cNvCxnSpPr>
          <p:nvPr/>
        </p:nvCxnSpPr>
        <p:spPr bwMode="auto">
          <a:xfrm rot="5400000">
            <a:off x="6061906" y="4644547"/>
            <a:ext cx="123852" cy="1189535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4" name="コネクタ: カギ線 123">
            <a:extLst>
              <a:ext uri="{FF2B5EF4-FFF2-40B4-BE49-F238E27FC236}">
                <a16:creationId xmlns:a16="http://schemas.microsoft.com/office/drawing/2014/main" id="{C834A5CB-AB01-47A8-8CDC-2C6826194C75}"/>
              </a:ext>
            </a:extLst>
          </p:cNvPr>
          <p:cNvCxnSpPr>
            <a:stCxn id="59" idx="4"/>
            <a:endCxn id="35" idx="0"/>
          </p:cNvCxnSpPr>
          <p:nvPr/>
        </p:nvCxnSpPr>
        <p:spPr bwMode="auto">
          <a:xfrm>
            <a:off x="5961112" y="2492880"/>
            <a:ext cx="757488" cy="212183"/>
          </a:xfrm>
          <a:prstGeom prst="bentConnector2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5" name="コネクタ: カギ線 124">
            <a:extLst>
              <a:ext uri="{FF2B5EF4-FFF2-40B4-BE49-F238E27FC236}">
                <a16:creationId xmlns:a16="http://schemas.microsoft.com/office/drawing/2014/main" id="{E360D6EA-568E-49F3-B41D-11264675D8F6}"/>
              </a:ext>
            </a:extLst>
          </p:cNvPr>
          <p:cNvCxnSpPr>
            <a:cxnSpLocks/>
            <a:stCxn id="60" idx="4"/>
            <a:endCxn id="36" idx="0"/>
          </p:cNvCxnSpPr>
          <p:nvPr/>
        </p:nvCxnSpPr>
        <p:spPr bwMode="auto">
          <a:xfrm>
            <a:off x="5961112" y="3686208"/>
            <a:ext cx="757488" cy="319115"/>
          </a:xfrm>
          <a:prstGeom prst="bentConnector2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8" name="コネクタ: カギ線 127">
            <a:extLst>
              <a:ext uri="{FF2B5EF4-FFF2-40B4-BE49-F238E27FC236}">
                <a16:creationId xmlns:a16="http://schemas.microsoft.com/office/drawing/2014/main" id="{CF75E30A-C934-4088-BD9D-D916FBDA3AF2}"/>
              </a:ext>
            </a:extLst>
          </p:cNvPr>
          <p:cNvCxnSpPr>
            <a:cxnSpLocks/>
            <a:stCxn id="61" idx="4"/>
            <a:endCxn id="33" idx="0"/>
          </p:cNvCxnSpPr>
          <p:nvPr/>
        </p:nvCxnSpPr>
        <p:spPr bwMode="auto">
          <a:xfrm>
            <a:off x="5961112" y="4581112"/>
            <a:ext cx="757487" cy="273023"/>
          </a:xfrm>
          <a:prstGeom prst="bentConnector2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1" name="コネクタ: カギ線 130">
            <a:extLst>
              <a:ext uri="{FF2B5EF4-FFF2-40B4-BE49-F238E27FC236}">
                <a16:creationId xmlns:a16="http://schemas.microsoft.com/office/drawing/2014/main" id="{3822A164-919D-49B2-8FDD-F6E797FBD870}"/>
              </a:ext>
            </a:extLst>
          </p:cNvPr>
          <p:cNvCxnSpPr>
            <a:cxnSpLocks/>
            <a:stCxn id="62" idx="4"/>
            <a:endCxn id="37" idx="0"/>
          </p:cNvCxnSpPr>
          <p:nvPr/>
        </p:nvCxnSpPr>
        <p:spPr bwMode="auto">
          <a:xfrm>
            <a:off x="5961112" y="5445240"/>
            <a:ext cx="757487" cy="364486"/>
          </a:xfrm>
          <a:prstGeom prst="bentConnector2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4" name="コネクタ: カギ線 133">
            <a:extLst>
              <a:ext uri="{FF2B5EF4-FFF2-40B4-BE49-F238E27FC236}">
                <a16:creationId xmlns:a16="http://schemas.microsoft.com/office/drawing/2014/main" id="{A9445914-055D-4CDD-B8F0-3FE8AAAEC2CF}"/>
              </a:ext>
            </a:extLst>
          </p:cNvPr>
          <p:cNvCxnSpPr>
            <a:cxnSpLocks/>
            <a:stCxn id="41" idx="2"/>
            <a:endCxn id="29" idx="0"/>
          </p:cNvCxnSpPr>
          <p:nvPr/>
        </p:nvCxnSpPr>
        <p:spPr bwMode="auto">
          <a:xfrm rot="10800000" flipV="1">
            <a:off x="2827362" y="2276855"/>
            <a:ext cx="829495" cy="212183"/>
          </a:xfrm>
          <a:prstGeom prst="bentConnector2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7" name="コネクタ: カギ線 136">
            <a:extLst>
              <a:ext uri="{FF2B5EF4-FFF2-40B4-BE49-F238E27FC236}">
                <a16:creationId xmlns:a16="http://schemas.microsoft.com/office/drawing/2014/main" id="{4F336F71-4D4E-445C-8292-D0DBF316C45C}"/>
              </a:ext>
            </a:extLst>
          </p:cNvPr>
          <p:cNvCxnSpPr>
            <a:cxnSpLocks/>
            <a:stCxn id="44" idx="2"/>
            <a:endCxn id="31" idx="0"/>
          </p:cNvCxnSpPr>
          <p:nvPr/>
        </p:nvCxnSpPr>
        <p:spPr bwMode="auto">
          <a:xfrm rot="10800000" flipV="1">
            <a:off x="2827362" y="3470183"/>
            <a:ext cx="829495" cy="319115"/>
          </a:xfrm>
          <a:prstGeom prst="bentConnector2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0" name="コネクタ: カギ線 139">
            <a:extLst>
              <a:ext uri="{FF2B5EF4-FFF2-40B4-BE49-F238E27FC236}">
                <a16:creationId xmlns:a16="http://schemas.microsoft.com/office/drawing/2014/main" id="{12DB2E71-64C7-4C41-AF6F-85754B6C31F0}"/>
              </a:ext>
            </a:extLst>
          </p:cNvPr>
          <p:cNvCxnSpPr>
            <a:cxnSpLocks/>
            <a:stCxn id="46" idx="2"/>
            <a:endCxn id="32" idx="0"/>
          </p:cNvCxnSpPr>
          <p:nvPr/>
        </p:nvCxnSpPr>
        <p:spPr bwMode="auto">
          <a:xfrm rot="10800000" flipV="1">
            <a:off x="2827362" y="4365119"/>
            <a:ext cx="829495" cy="270011"/>
          </a:xfrm>
          <a:prstGeom prst="bentConnector2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3" name="コネクタ: カギ線 142">
            <a:extLst>
              <a:ext uri="{FF2B5EF4-FFF2-40B4-BE49-F238E27FC236}">
                <a16:creationId xmlns:a16="http://schemas.microsoft.com/office/drawing/2014/main" id="{10B4E191-0BD1-40CE-B1C0-E27CC20B87AD}"/>
              </a:ext>
            </a:extLst>
          </p:cNvPr>
          <p:cNvCxnSpPr>
            <a:cxnSpLocks/>
            <a:stCxn id="52" idx="2"/>
            <a:endCxn id="38" idx="0"/>
          </p:cNvCxnSpPr>
          <p:nvPr/>
        </p:nvCxnSpPr>
        <p:spPr bwMode="auto">
          <a:xfrm rot="10800000" flipV="1">
            <a:off x="2827362" y="5229216"/>
            <a:ext cx="829495" cy="580510"/>
          </a:xfrm>
          <a:prstGeom prst="bentConnector2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7" name="直線矢印コネクタ 146">
            <a:extLst>
              <a:ext uri="{FF2B5EF4-FFF2-40B4-BE49-F238E27FC236}">
                <a16:creationId xmlns:a16="http://schemas.microsoft.com/office/drawing/2014/main" id="{123DF035-51D4-450B-B387-F834F94A079C}"/>
              </a:ext>
            </a:extLst>
          </p:cNvPr>
          <p:cNvCxnSpPr>
            <a:stCxn id="37" idx="1"/>
            <a:endCxn id="38" idx="3"/>
          </p:cNvCxnSpPr>
          <p:nvPr/>
        </p:nvCxnSpPr>
        <p:spPr bwMode="auto">
          <a:xfrm flipH="1" flipV="1">
            <a:off x="3438025" y="5971353"/>
            <a:ext cx="2669909" cy="16162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triangle"/>
          </a:ln>
          <a:effectLst/>
        </p:spPr>
      </p:cxnSp>
      <p:sp>
        <p:nvSpPr>
          <p:cNvPr id="3" name="吹き出し: 四角形 2">
            <a:extLst>
              <a:ext uri="{FF2B5EF4-FFF2-40B4-BE49-F238E27FC236}">
                <a16:creationId xmlns:a16="http://schemas.microsoft.com/office/drawing/2014/main" id="{5B0D9466-AC53-4E68-9FB2-E6E0E7022615}"/>
              </a:ext>
            </a:extLst>
          </p:cNvPr>
          <p:cNvSpPr/>
          <p:nvPr/>
        </p:nvSpPr>
        <p:spPr bwMode="auto">
          <a:xfrm>
            <a:off x="629712" y="3122776"/>
            <a:ext cx="829496" cy="828149"/>
          </a:xfrm>
          <a:prstGeom prst="wedgeRectCallout">
            <a:avLst>
              <a:gd name="adj1" fmla="val 306998"/>
              <a:gd name="adj2" fmla="val -21991"/>
            </a:avLst>
          </a:prstGeom>
          <a:solidFill>
            <a:srgbClr val="FFFFCC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見積書情報、</a:t>
            </a:r>
            <a:endParaRPr kumimoji="1" lang="en-US" altLang="ja-JP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800" dirty="0">
                <a:ea typeface="ＭＳ Ｐゴシック" pitchFamily="50" charset="-128"/>
              </a:rPr>
              <a:t>注文書情報、</a:t>
            </a:r>
            <a:endParaRPr lang="en-US" altLang="ja-JP" sz="800" dirty="0">
              <a:ea typeface="ＭＳ Ｐゴシック" pitchFamily="50" charset="-128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納品書情報、</a:t>
            </a:r>
            <a:endParaRPr kumimoji="1" lang="en-US" altLang="ja-JP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800" dirty="0">
                <a:ea typeface="ＭＳ Ｐゴシック" pitchFamily="50" charset="-128"/>
              </a:rPr>
              <a:t>請求書情報は</a:t>
            </a:r>
            <a:endParaRPr lang="en-US" altLang="ja-JP" sz="800" dirty="0">
              <a:ea typeface="ＭＳ Ｐゴシック" pitchFamily="50" charset="-128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同期化される。</a:t>
            </a:r>
          </a:p>
        </p:txBody>
      </p: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CBB9B097-B457-45B4-B4D0-D6A498D38555}"/>
              </a:ext>
            </a:extLst>
          </p:cNvPr>
          <p:cNvCxnSpPr>
            <a:stCxn id="11" idx="4"/>
            <a:endCxn id="28" idx="1"/>
          </p:cNvCxnSpPr>
          <p:nvPr/>
        </p:nvCxnSpPr>
        <p:spPr bwMode="auto">
          <a:xfrm flipV="1">
            <a:off x="1856656" y="1862435"/>
            <a:ext cx="360040" cy="54381"/>
          </a:xfrm>
          <a:prstGeom prst="straightConnector1">
            <a:avLst/>
          </a:prstGeom>
          <a:noFill/>
          <a:ln w="3175" cap="flat" cmpd="sng" algn="ctr">
            <a:solidFill>
              <a:schemeClr val="tx1"/>
            </a:solidFill>
            <a:prstDash val="sysDot"/>
            <a:round/>
            <a:headEnd type="none" w="med" len="med"/>
            <a:tailEnd type="triangle"/>
          </a:ln>
          <a:effectLst/>
        </p:spPr>
      </p:cxnSp>
      <p:cxnSp>
        <p:nvCxnSpPr>
          <p:cNvPr id="63" name="直線矢印コネクタ 62">
            <a:extLst>
              <a:ext uri="{FF2B5EF4-FFF2-40B4-BE49-F238E27FC236}">
                <a16:creationId xmlns:a16="http://schemas.microsoft.com/office/drawing/2014/main" id="{1267676D-9510-4F39-827A-85C9051B71CC}"/>
              </a:ext>
            </a:extLst>
          </p:cNvPr>
          <p:cNvCxnSpPr>
            <a:cxnSpLocks/>
            <a:stCxn id="39" idx="4"/>
            <a:endCxn id="28" idx="1"/>
          </p:cNvCxnSpPr>
          <p:nvPr/>
        </p:nvCxnSpPr>
        <p:spPr bwMode="auto">
          <a:xfrm flipV="1">
            <a:off x="1856656" y="1862435"/>
            <a:ext cx="360040" cy="464012"/>
          </a:xfrm>
          <a:prstGeom prst="straightConnector1">
            <a:avLst/>
          </a:prstGeom>
          <a:noFill/>
          <a:ln w="3175" cap="flat" cmpd="sng" algn="ctr">
            <a:solidFill>
              <a:schemeClr val="tx1"/>
            </a:solidFill>
            <a:prstDash val="sysDot"/>
            <a:round/>
            <a:headEnd type="none" w="med" len="med"/>
            <a:tailEnd type="triangle"/>
          </a:ln>
          <a:effectLst/>
        </p:spPr>
      </p:cxnSp>
      <p:cxnSp>
        <p:nvCxnSpPr>
          <p:cNvPr id="65" name="直線矢印コネクタ 64">
            <a:extLst>
              <a:ext uri="{FF2B5EF4-FFF2-40B4-BE49-F238E27FC236}">
                <a16:creationId xmlns:a16="http://schemas.microsoft.com/office/drawing/2014/main" id="{58A015E6-78EA-4E06-91D3-3DE4A6CA8540}"/>
              </a:ext>
            </a:extLst>
          </p:cNvPr>
          <p:cNvCxnSpPr>
            <a:cxnSpLocks/>
            <a:stCxn id="40" idx="4"/>
            <a:endCxn id="28" idx="1"/>
          </p:cNvCxnSpPr>
          <p:nvPr/>
        </p:nvCxnSpPr>
        <p:spPr bwMode="auto">
          <a:xfrm flipV="1">
            <a:off x="1856656" y="1862435"/>
            <a:ext cx="360040" cy="825603"/>
          </a:xfrm>
          <a:prstGeom prst="straightConnector1">
            <a:avLst/>
          </a:prstGeom>
          <a:noFill/>
          <a:ln w="3175" cap="flat" cmpd="sng" algn="ctr">
            <a:solidFill>
              <a:schemeClr val="tx1"/>
            </a:solidFill>
            <a:prstDash val="sysDot"/>
            <a:round/>
            <a:headEnd type="none" w="med" len="med"/>
            <a:tailEnd type="triangle"/>
          </a:ln>
          <a:effectLst/>
        </p:spPr>
      </p:cxnSp>
      <p:cxnSp>
        <p:nvCxnSpPr>
          <p:cNvPr id="66" name="直線矢印コネクタ 65">
            <a:extLst>
              <a:ext uri="{FF2B5EF4-FFF2-40B4-BE49-F238E27FC236}">
                <a16:creationId xmlns:a16="http://schemas.microsoft.com/office/drawing/2014/main" id="{4C9EB7AF-283C-4CA1-AA77-061431DC939D}"/>
              </a:ext>
            </a:extLst>
          </p:cNvPr>
          <p:cNvCxnSpPr>
            <a:cxnSpLocks/>
            <a:stCxn id="11" idx="4"/>
            <a:endCxn id="29" idx="1"/>
          </p:cNvCxnSpPr>
          <p:nvPr/>
        </p:nvCxnSpPr>
        <p:spPr bwMode="auto">
          <a:xfrm>
            <a:off x="1856656" y="1916816"/>
            <a:ext cx="360040" cy="733850"/>
          </a:xfrm>
          <a:prstGeom prst="straightConnector1">
            <a:avLst/>
          </a:prstGeom>
          <a:noFill/>
          <a:ln w="3175" cap="flat" cmpd="sng" algn="ctr">
            <a:solidFill>
              <a:schemeClr val="tx1"/>
            </a:solidFill>
            <a:prstDash val="sysDot"/>
            <a:round/>
            <a:headEnd type="none" w="med" len="med"/>
            <a:tailEnd type="triangle"/>
          </a:ln>
          <a:effectLst/>
        </p:spPr>
      </p:cxnSp>
      <p:cxnSp>
        <p:nvCxnSpPr>
          <p:cNvPr id="69" name="直線矢印コネクタ 68">
            <a:extLst>
              <a:ext uri="{FF2B5EF4-FFF2-40B4-BE49-F238E27FC236}">
                <a16:creationId xmlns:a16="http://schemas.microsoft.com/office/drawing/2014/main" id="{FA90A585-29F4-4915-96E4-5FAB3B90C3A3}"/>
              </a:ext>
            </a:extLst>
          </p:cNvPr>
          <p:cNvCxnSpPr>
            <a:cxnSpLocks/>
            <a:stCxn id="39" idx="4"/>
            <a:endCxn id="29" idx="1"/>
          </p:cNvCxnSpPr>
          <p:nvPr/>
        </p:nvCxnSpPr>
        <p:spPr bwMode="auto">
          <a:xfrm>
            <a:off x="1856656" y="2326447"/>
            <a:ext cx="360040" cy="324219"/>
          </a:xfrm>
          <a:prstGeom prst="straightConnector1">
            <a:avLst/>
          </a:prstGeom>
          <a:noFill/>
          <a:ln w="3175" cap="flat" cmpd="sng" algn="ctr">
            <a:solidFill>
              <a:schemeClr val="tx1"/>
            </a:solidFill>
            <a:prstDash val="sysDot"/>
            <a:round/>
            <a:headEnd type="none" w="med" len="med"/>
            <a:tailEnd type="triangle"/>
          </a:ln>
          <a:effectLst/>
        </p:spPr>
      </p:cxnSp>
      <p:cxnSp>
        <p:nvCxnSpPr>
          <p:cNvPr id="72" name="直線矢印コネクタ 71">
            <a:extLst>
              <a:ext uri="{FF2B5EF4-FFF2-40B4-BE49-F238E27FC236}">
                <a16:creationId xmlns:a16="http://schemas.microsoft.com/office/drawing/2014/main" id="{28514AFF-3E22-47DF-A1BF-941DDB776A82}"/>
              </a:ext>
            </a:extLst>
          </p:cNvPr>
          <p:cNvCxnSpPr>
            <a:cxnSpLocks/>
            <a:stCxn id="40" idx="4"/>
            <a:endCxn id="29" idx="1"/>
          </p:cNvCxnSpPr>
          <p:nvPr/>
        </p:nvCxnSpPr>
        <p:spPr bwMode="auto">
          <a:xfrm flipV="1">
            <a:off x="1856656" y="2650666"/>
            <a:ext cx="360040" cy="37372"/>
          </a:xfrm>
          <a:prstGeom prst="straightConnector1">
            <a:avLst/>
          </a:prstGeom>
          <a:noFill/>
          <a:ln w="3175" cap="flat" cmpd="sng" algn="ctr">
            <a:solidFill>
              <a:schemeClr val="tx1"/>
            </a:solidFill>
            <a:prstDash val="sysDot"/>
            <a:round/>
            <a:headEnd type="none" w="med" len="med"/>
            <a:tailEnd type="triangle"/>
          </a:ln>
          <a:effectLst/>
        </p:spPr>
      </p:cxnSp>
      <p:cxnSp>
        <p:nvCxnSpPr>
          <p:cNvPr id="75" name="直線矢印コネクタ 74">
            <a:extLst>
              <a:ext uri="{FF2B5EF4-FFF2-40B4-BE49-F238E27FC236}">
                <a16:creationId xmlns:a16="http://schemas.microsoft.com/office/drawing/2014/main" id="{CAEF22F1-B396-4C66-8110-DAA9A8F027A8}"/>
              </a:ext>
            </a:extLst>
          </p:cNvPr>
          <p:cNvCxnSpPr>
            <a:cxnSpLocks/>
            <a:stCxn id="54" idx="2"/>
            <a:endCxn id="34" idx="3"/>
          </p:cNvCxnSpPr>
          <p:nvPr/>
        </p:nvCxnSpPr>
        <p:spPr bwMode="auto">
          <a:xfrm flipH="1">
            <a:off x="7329264" y="1916816"/>
            <a:ext cx="360040" cy="161643"/>
          </a:xfrm>
          <a:prstGeom prst="straightConnector1">
            <a:avLst/>
          </a:prstGeom>
          <a:noFill/>
          <a:ln w="3175" cap="flat" cmpd="sng" algn="ctr">
            <a:solidFill>
              <a:schemeClr val="tx1"/>
            </a:solidFill>
            <a:prstDash val="sysDot"/>
            <a:round/>
            <a:headEnd type="none" w="med" len="med"/>
            <a:tailEnd type="triangle"/>
          </a:ln>
          <a:effectLst/>
        </p:spPr>
      </p:cxnSp>
      <p:cxnSp>
        <p:nvCxnSpPr>
          <p:cNvPr id="78" name="直線矢印コネクタ 77">
            <a:extLst>
              <a:ext uri="{FF2B5EF4-FFF2-40B4-BE49-F238E27FC236}">
                <a16:creationId xmlns:a16="http://schemas.microsoft.com/office/drawing/2014/main" id="{3D55590D-AF5E-4986-82E3-61962316944F}"/>
              </a:ext>
            </a:extLst>
          </p:cNvPr>
          <p:cNvCxnSpPr>
            <a:cxnSpLocks/>
            <a:stCxn id="55" idx="2"/>
            <a:endCxn id="34" idx="3"/>
          </p:cNvCxnSpPr>
          <p:nvPr/>
        </p:nvCxnSpPr>
        <p:spPr bwMode="auto">
          <a:xfrm flipH="1" flipV="1">
            <a:off x="7329264" y="2078459"/>
            <a:ext cx="360040" cy="247988"/>
          </a:xfrm>
          <a:prstGeom prst="straightConnector1">
            <a:avLst/>
          </a:prstGeom>
          <a:noFill/>
          <a:ln w="3175" cap="flat" cmpd="sng" algn="ctr">
            <a:solidFill>
              <a:schemeClr val="tx1"/>
            </a:solidFill>
            <a:prstDash val="sysDot"/>
            <a:round/>
            <a:headEnd type="none" w="med" len="med"/>
            <a:tailEnd type="triangle"/>
          </a:ln>
          <a:effectLst/>
        </p:spPr>
      </p:cxnSp>
      <p:cxnSp>
        <p:nvCxnSpPr>
          <p:cNvPr id="81" name="直線矢印コネクタ 80">
            <a:extLst>
              <a:ext uri="{FF2B5EF4-FFF2-40B4-BE49-F238E27FC236}">
                <a16:creationId xmlns:a16="http://schemas.microsoft.com/office/drawing/2014/main" id="{0B34481B-C069-4816-9058-3B6E2744F452}"/>
              </a:ext>
            </a:extLst>
          </p:cNvPr>
          <p:cNvCxnSpPr>
            <a:cxnSpLocks/>
            <a:stCxn id="55" idx="2"/>
            <a:endCxn id="35" idx="3"/>
          </p:cNvCxnSpPr>
          <p:nvPr/>
        </p:nvCxnSpPr>
        <p:spPr bwMode="auto">
          <a:xfrm flipH="1">
            <a:off x="7329264" y="2326447"/>
            <a:ext cx="360040" cy="540243"/>
          </a:xfrm>
          <a:prstGeom prst="straightConnector1">
            <a:avLst/>
          </a:prstGeom>
          <a:noFill/>
          <a:ln w="3175" cap="flat" cmpd="sng" algn="ctr">
            <a:solidFill>
              <a:schemeClr val="tx1"/>
            </a:solidFill>
            <a:prstDash val="sysDot"/>
            <a:round/>
            <a:headEnd type="none" w="med" len="med"/>
            <a:tailEnd type="triangle"/>
          </a:ln>
          <a:effectLst/>
        </p:spPr>
      </p:cxnSp>
      <p:cxnSp>
        <p:nvCxnSpPr>
          <p:cNvPr id="85" name="直線矢印コネクタ 84">
            <a:extLst>
              <a:ext uri="{FF2B5EF4-FFF2-40B4-BE49-F238E27FC236}">
                <a16:creationId xmlns:a16="http://schemas.microsoft.com/office/drawing/2014/main" id="{D283BDB2-006F-4D12-8475-94B333137D43}"/>
              </a:ext>
            </a:extLst>
          </p:cNvPr>
          <p:cNvCxnSpPr>
            <a:cxnSpLocks/>
            <a:stCxn id="56" idx="2"/>
            <a:endCxn id="35" idx="3"/>
          </p:cNvCxnSpPr>
          <p:nvPr/>
        </p:nvCxnSpPr>
        <p:spPr bwMode="auto">
          <a:xfrm flipH="1">
            <a:off x="7329264" y="2688038"/>
            <a:ext cx="360040" cy="178652"/>
          </a:xfrm>
          <a:prstGeom prst="straightConnector1">
            <a:avLst/>
          </a:prstGeom>
          <a:noFill/>
          <a:ln w="3175" cap="flat" cmpd="sng" algn="ctr">
            <a:solidFill>
              <a:schemeClr val="tx1"/>
            </a:solidFill>
            <a:prstDash val="sysDot"/>
            <a:round/>
            <a:headEnd type="none" w="med" len="med"/>
            <a:tailEnd type="triangle"/>
          </a:ln>
          <a:effectLst/>
        </p:spPr>
      </p:cxnSp>
      <p:cxnSp>
        <p:nvCxnSpPr>
          <p:cNvPr id="87" name="直線矢印コネクタ 86">
            <a:extLst>
              <a:ext uri="{FF2B5EF4-FFF2-40B4-BE49-F238E27FC236}">
                <a16:creationId xmlns:a16="http://schemas.microsoft.com/office/drawing/2014/main" id="{CBB6399E-63B9-4277-AC23-BC17FCE56BD7}"/>
              </a:ext>
            </a:extLst>
          </p:cNvPr>
          <p:cNvCxnSpPr>
            <a:cxnSpLocks/>
            <a:stCxn id="56" idx="2"/>
            <a:endCxn id="34" idx="3"/>
          </p:cNvCxnSpPr>
          <p:nvPr/>
        </p:nvCxnSpPr>
        <p:spPr bwMode="auto">
          <a:xfrm flipH="1" flipV="1">
            <a:off x="7329264" y="2078459"/>
            <a:ext cx="360040" cy="609579"/>
          </a:xfrm>
          <a:prstGeom prst="straightConnector1">
            <a:avLst/>
          </a:prstGeom>
          <a:noFill/>
          <a:ln w="3175" cap="flat" cmpd="sng" algn="ctr">
            <a:solidFill>
              <a:schemeClr val="tx1"/>
            </a:solidFill>
            <a:prstDash val="sysDot"/>
            <a:round/>
            <a:headEnd type="none" w="med" len="med"/>
            <a:tailEnd type="triangle"/>
          </a:ln>
          <a:effectLst/>
        </p:spPr>
      </p:cxnSp>
      <p:cxnSp>
        <p:nvCxnSpPr>
          <p:cNvPr id="93" name="直線矢印コネクタ 92">
            <a:extLst>
              <a:ext uri="{FF2B5EF4-FFF2-40B4-BE49-F238E27FC236}">
                <a16:creationId xmlns:a16="http://schemas.microsoft.com/office/drawing/2014/main" id="{A8155202-FB11-4FBB-A9EC-18826F8102EF}"/>
              </a:ext>
            </a:extLst>
          </p:cNvPr>
          <p:cNvCxnSpPr>
            <a:cxnSpLocks/>
            <a:stCxn id="54" idx="2"/>
            <a:endCxn id="35" idx="3"/>
          </p:cNvCxnSpPr>
          <p:nvPr/>
        </p:nvCxnSpPr>
        <p:spPr bwMode="auto">
          <a:xfrm flipH="1">
            <a:off x="7329264" y="1916816"/>
            <a:ext cx="360040" cy="949874"/>
          </a:xfrm>
          <a:prstGeom prst="straightConnector1">
            <a:avLst/>
          </a:prstGeom>
          <a:noFill/>
          <a:ln w="3175" cap="flat" cmpd="sng" algn="ctr">
            <a:solidFill>
              <a:schemeClr val="tx1"/>
            </a:solidFill>
            <a:prstDash val="sysDot"/>
            <a:round/>
            <a:headEnd type="none" w="med" len="med"/>
            <a:tailEnd type="triangle"/>
          </a:ln>
          <a:effectLst/>
        </p:spPr>
      </p:cxnSp>
      <p:sp>
        <p:nvSpPr>
          <p:cNvPr id="96" name="吹き出し: 四角形 95">
            <a:extLst>
              <a:ext uri="{FF2B5EF4-FFF2-40B4-BE49-F238E27FC236}">
                <a16:creationId xmlns:a16="http://schemas.microsoft.com/office/drawing/2014/main" id="{B39FF981-11B7-4037-92AA-B9C60A5531D5}"/>
              </a:ext>
            </a:extLst>
          </p:cNvPr>
          <p:cNvSpPr/>
          <p:nvPr/>
        </p:nvSpPr>
        <p:spPr bwMode="auto">
          <a:xfrm>
            <a:off x="8034223" y="3148020"/>
            <a:ext cx="829496" cy="828149"/>
          </a:xfrm>
          <a:prstGeom prst="wedgeRectCallout">
            <a:avLst>
              <a:gd name="adj1" fmla="val -38088"/>
              <a:gd name="adj2" fmla="val -81519"/>
            </a:avLst>
          </a:prstGeom>
          <a:solidFill>
            <a:srgbClr val="FFCCFF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課題：</a:t>
            </a:r>
            <a:endParaRPr kumimoji="1" lang="en-US" altLang="ja-JP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商品・在庫情報、</a:t>
            </a:r>
            <a:endParaRPr kumimoji="1" lang="en-US" altLang="ja-JP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800" dirty="0">
                <a:ea typeface="ＭＳ Ｐゴシック" pitchFamily="50" charset="-128"/>
              </a:rPr>
              <a:t>発注者情報、</a:t>
            </a:r>
            <a:endParaRPr lang="en-US" altLang="ja-JP" sz="800" dirty="0">
              <a:ea typeface="ＭＳ Ｐゴシック" pitchFamily="50" charset="-128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受注者情報</a:t>
            </a:r>
            <a:r>
              <a:rPr lang="ja-JP" altLang="en-US" sz="800" dirty="0">
                <a:ea typeface="ＭＳ Ｐゴシック" pitchFamily="50" charset="-128"/>
              </a:rPr>
              <a:t>は</a:t>
            </a:r>
            <a:endParaRPr lang="en-US" altLang="ja-JP" sz="800" dirty="0">
              <a:ea typeface="ＭＳ Ｐゴシック" pitchFamily="50" charset="-128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同期化されない。</a:t>
            </a: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720010DF-43DF-463D-ABB0-D1658349DB38}"/>
              </a:ext>
            </a:extLst>
          </p:cNvPr>
          <p:cNvSpPr txBox="1"/>
          <p:nvPr/>
        </p:nvSpPr>
        <p:spPr>
          <a:xfrm>
            <a:off x="848544" y="1423809"/>
            <a:ext cx="16802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/>
              <a:t>発注側</a:t>
            </a:r>
            <a:r>
              <a:rPr kumimoji="1" lang="en-US" altLang="ja-JP" sz="1200" dirty="0"/>
              <a:t>ESP</a:t>
            </a:r>
            <a:r>
              <a:rPr kumimoji="1" lang="ja-JP" altLang="en-US" sz="1200" dirty="0"/>
              <a:t>（発注機能）</a:t>
            </a: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E2169CCE-20DD-4032-AD82-31143A0558ED}"/>
              </a:ext>
            </a:extLst>
          </p:cNvPr>
          <p:cNvSpPr txBox="1"/>
          <p:nvPr/>
        </p:nvSpPr>
        <p:spPr>
          <a:xfrm>
            <a:off x="7089156" y="1423809"/>
            <a:ext cx="16802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/>
              <a:t>受注</a:t>
            </a:r>
            <a:r>
              <a:rPr kumimoji="1" lang="ja-JP" altLang="en-US" sz="1200" dirty="0"/>
              <a:t>側</a:t>
            </a:r>
            <a:r>
              <a:rPr kumimoji="1" lang="en-US" altLang="ja-JP" sz="1200" dirty="0"/>
              <a:t>ESP</a:t>
            </a:r>
            <a:r>
              <a:rPr kumimoji="1" lang="ja-JP" altLang="en-US" sz="1200" dirty="0"/>
              <a:t>（</a:t>
            </a:r>
            <a:r>
              <a:rPr lang="ja-JP" altLang="en-US" sz="1200" dirty="0"/>
              <a:t>受注</a:t>
            </a:r>
            <a:r>
              <a:rPr kumimoji="1" lang="ja-JP" altLang="en-US" sz="1200" dirty="0"/>
              <a:t>機能）</a:t>
            </a:r>
          </a:p>
        </p:txBody>
      </p:sp>
      <p:pic>
        <p:nvPicPr>
          <p:cNvPr id="76" name="図 75">
            <a:extLst>
              <a:ext uri="{FF2B5EF4-FFF2-40B4-BE49-F238E27FC236}">
                <a16:creationId xmlns:a16="http://schemas.microsoft.com/office/drawing/2014/main" id="{B007E8CA-2EF8-4955-A95F-19919B1AF6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3400" y="4786938"/>
            <a:ext cx="658286" cy="658286"/>
          </a:xfrm>
          <a:prstGeom prst="rect">
            <a:avLst/>
          </a:prstGeom>
        </p:spPr>
      </p:pic>
      <p:pic>
        <p:nvPicPr>
          <p:cNvPr id="77" name="図 76">
            <a:extLst>
              <a:ext uri="{FF2B5EF4-FFF2-40B4-BE49-F238E27FC236}">
                <a16:creationId xmlns:a16="http://schemas.microsoft.com/office/drawing/2014/main" id="{DA99F3D8-3619-4699-8C73-A29046668E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44488" y="4786938"/>
            <a:ext cx="658286" cy="658286"/>
          </a:xfrm>
          <a:prstGeom prst="rect">
            <a:avLst/>
          </a:prstGeom>
        </p:spPr>
      </p:pic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118C1AE5-2CFA-43C6-AA48-268F774D8AFE}"/>
              </a:ext>
            </a:extLst>
          </p:cNvPr>
          <p:cNvSpPr txBox="1"/>
          <p:nvPr/>
        </p:nvSpPr>
        <p:spPr>
          <a:xfrm>
            <a:off x="4840673" y="3939488"/>
            <a:ext cx="744114" cy="20005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700" b="1" dirty="0"/>
              <a:t>納品メッセージ</a:t>
            </a:r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E1B62CCF-B9AD-43D7-984C-3C8793D4E558}"/>
              </a:ext>
            </a:extLst>
          </p:cNvPr>
          <p:cNvSpPr txBox="1"/>
          <p:nvPr/>
        </p:nvSpPr>
        <p:spPr>
          <a:xfrm>
            <a:off x="4840673" y="4782344"/>
            <a:ext cx="744114" cy="20005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ja-JP" altLang="en-US" sz="700" b="1" dirty="0"/>
              <a:t>請求</a:t>
            </a:r>
            <a:r>
              <a:rPr kumimoji="1" lang="ja-JP" altLang="en-US" sz="700" b="1" dirty="0"/>
              <a:t>メッセージ</a:t>
            </a:r>
          </a:p>
        </p:txBody>
      </p: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8E21D18D-E068-492A-827D-42A1F5E40EB0}"/>
              </a:ext>
            </a:extLst>
          </p:cNvPr>
          <p:cNvSpPr txBox="1"/>
          <p:nvPr/>
        </p:nvSpPr>
        <p:spPr>
          <a:xfrm>
            <a:off x="4840673" y="1733510"/>
            <a:ext cx="744114" cy="20005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ja-JP" altLang="en-US" sz="700" b="1" dirty="0"/>
              <a:t>見積</a:t>
            </a:r>
            <a:r>
              <a:rPr kumimoji="1" lang="ja-JP" altLang="en-US" sz="700" b="1" dirty="0"/>
              <a:t>メッセージ</a:t>
            </a:r>
          </a:p>
        </p:txBody>
      </p: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3C5D014A-4A09-44A0-B7A6-76C717665C71}"/>
              </a:ext>
            </a:extLst>
          </p:cNvPr>
          <p:cNvSpPr txBox="1"/>
          <p:nvPr/>
        </p:nvSpPr>
        <p:spPr>
          <a:xfrm>
            <a:off x="4840673" y="2644863"/>
            <a:ext cx="744114" cy="20005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700" b="1" dirty="0"/>
              <a:t>注文メッセージ</a:t>
            </a:r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66BAE20E-1871-4BCE-9FDE-966CF8A3D62C}"/>
              </a:ext>
            </a:extLst>
          </p:cNvPr>
          <p:cNvSpPr txBox="1"/>
          <p:nvPr/>
        </p:nvSpPr>
        <p:spPr>
          <a:xfrm>
            <a:off x="4836523" y="2086060"/>
            <a:ext cx="923651" cy="20005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ja-JP" altLang="en-US" sz="700" b="1" dirty="0"/>
              <a:t>見積回答</a:t>
            </a:r>
            <a:r>
              <a:rPr kumimoji="1" lang="ja-JP" altLang="en-US" sz="700" b="1" dirty="0"/>
              <a:t>メッセージ</a:t>
            </a:r>
          </a:p>
        </p:txBody>
      </p:sp>
      <p:cxnSp>
        <p:nvCxnSpPr>
          <p:cNvPr id="84" name="コネクタ: カギ線 83">
            <a:extLst>
              <a:ext uri="{FF2B5EF4-FFF2-40B4-BE49-F238E27FC236}">
                <a16:creationId xmlns:a16="http://schemas.microsoft.com/office/drawing/2014/main" id="{14881CCC-FB55-4CE8-96B3-934962C38424}"/>
              </a:ext>
            </a:extLst>
          </p:cNvPr>
          <p:cNvCxnSpPr>
            <a:cxnSpLocks/>
            <a:stCxn id="34" idx="1"/>
          </p:cNvCxnSpPr>
          <p:nvPr/>
        </p:nvCxnSpPr>
        <p:spPr bwMode="auto">
          <a:xfrm rot="10800000">
            <a:off x="3438027" y="2004079"/>
            <a:ext cx="2669908" cy="74380"/>
          </a:xfrm>
          <a:prstGeom prst="bentConnector3">
            <a:avLst>
              <a:gd name="adj1" fmla="val 50000"/>
            </a:avLst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8CCD2C82-85FE-4697-A665-B53F8F8BFCB6}"/>
              </a:ext>
            </a:extLst>
          </p:cNvPr>
          <p:cNvSpPr txBox="1"/>
          <p:nvPr/>
        </p:nvSpPr>
        <p:spPr>
          <a:xfrm>
            <a:off x="4832837" y="3027849"/>
            <a:ext cx="923651" cy="20005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700" b="1" dirty="0"/>
              <a:t>注文</a:t>
            </a:r>
            <a:r>
              <a:rPr lang="ja-JP" altLang="en-US" sz="700" b="1" dirty="0"/>
              <a:t>回答</a:t>
            </a:r>
            <a:r>
              <a:rPr kumimoji="1" lang="ja-JP" altLang="en-US" sz="700" b="1" dirty="0"/>
              <a:t>メッセージ</a:t>
            </a:r>
          </a:p>
        </p:txBody>
      </p:sp>
    </p:spTree>
    <p:extLst>
      <p:ext uri="{BB962C8B-B14F-4D97-AF65-F5344CB8AC3E}">
        <p14:creationId xmlns:p14="http://schemas.microsoft.com/office/powerpoint/2010/main" val="38491160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CF745BD-CD41-4B7A-85CA-A1EADDA69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ESP</a:t>
            </a:r>
            <a:r>
              <a:rPr lang="ja-JP" altLang="en-US" dirty="0"/>
              <a:t>連携（４）　より良い</a:t>
            </a:r>
            <a:r>
              <a:rPr lang="en-US" altLang="ja-JP" dirty="0"/>
              <a:t>ESP</a:t>
            </a:r>
            <a:r>
              <a:rPr lang="ja-JP" altLang="en-US" dirty="0"/>
              <a:t>連携に向けて</a:t>
            </a:r>
          </a:p>
        </p:txBody>
      </p:sp>
      <p:sp>
        <p:nvSpPr>
          <p:cNvPr id="30" name="コンテンツ プレースホルダー 29">
            <a:extLst>
              <a:ext uri="{FF2B5EF4-FFF2-40B4-BE49-F238E27FC236}">
                <a16:creationId xmlns:a16="http://schemas.microsoft.com/office/drawing/2014/main" id="{38A9E2F2-1287-4738-A01F-37F3F657C7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914399"/>
            <a:ext cx="8839200" cy="5451475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ja-JP" altLang="en-US" dirty="0"/>
              <a:t>課題：</a:t>
            </a:r>
            <a:endParaRPr lang="en-US" altLang="ja-JP" dirty="0"/>
          </a:p>
          <a:p>
            <a:pPr algn="l" defTabSz="914400" eaLnBrk="1" hangingPunct="1">
              <a:lnSpc>
                <a:spcPct val="100000"/>
              </a:lnSpc>
              <a:spcBef>
                <a:spcPct val="0"/>
              </a:spcBef>
            </a:pPr>
            <a:r>
              <a: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　　商品・在庫情報、</a:t>
            </a:r>
            <a:r>
              <a:rPr lang="ja-JP" altLang="en-US" sz="1800" dirty="0">
                <a:ea typeface="ＭＳ Ｐゴシック" pitchFamily="50" charset="-128"/>
              </a:rPr>
              <a:t>発注者情報、</a:t>
            </a:r>
            <a:r>
              <a: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受注者情報</a:t>
            </a:r>
            <a:r>
              <a:rPr lang="ja-JP" altLang="en-US" sz="1800" dirty="0">
                <a:ea typeface="ＭＳ Ｐゴシック" pitchFamily="50" charset="-128"/>
              </a:rPr>
              <a:t>は</a:t>
            </a:r>
            <a:r>
              <a:rPr lang="en-US" altLang="ja-JP" sz="1800" dirty="0">
                <a:ea typeface="ＭＳ Ｐゴシック" pitchFamily="50" charset="-128"/>
              </a:rPr>
              <a:t>EDI</a:t>
            </a:r>
            <a:r>
              <a:rPr lang="ja-JP" altLang="en-US" sz="1800" dirty="0">
                <a:ea typeface="ＭＳ Ｐゴシック" pitchFamily="50" charset="-128"/>
              </a:rPr>
              <a:t>メッセージでは</a:t>
            </a:r>
            <a:r>
              <a: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同期化されない。</a:t>
            </a:r>
          </a:p>
          <a:p>
            <a:pPr algn="l"/>
            <a:endParaRPr lang="en-US" altLang="ja-JP" dirty="0"/>
          </a:p>
          <a:p>
            <a:pPr algn="l"/>
            <a:r>
              <a:rPr lang="ja-JP" altLang="en-US" dirty="0"/>
              <a:t>対策案（１）：</a:t>
            </a:r>
            <a:endParaRPr lang="en-US" altLang="ja-JP" dirty="0"/>
          </a:p>
          <a:p>
            <a:pPr algn="l"/>
            <a:r>
              <a:rPr lang="ja-JP" altLang="en-US" dirty="0"/>
              <a:t>　　</a:t>
            </a:r>
            <a:r>
              <a: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商品・在庫情報、</a:t>
            </a:r>
            <a:r>
              <a:rPr lang="ja-JP" altLang="en-US" sz="1800" dirty="0">
                <a:ea typeface="ＭＳ Ｐゴシック" pitchFamily="50" charset="-128"/>
              </a:rPr>
              <a:t>発注者情報、</a:t>
            </a:r>
            <a:r>
              <a: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受注者情報を同期化させるメッセージを作る。</a:t>
            </a:r>
            <a:endParaRPr kumimoji="1" lang="en-US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  <a:p>
            <a:pPr algn="l"/>
            <a:r>
              <a:rPr lang="ja-JP" altLang="en-US" dirty="0">
                <a:latin typeface="Times New Roman" pitchFamily="18" charset="0"/>
                <a:ea typeface="ＭＳ Ｐゴシック" pitchFamily="50" charset="-128"/>
              </a:rPr>
              <a:t>　　　</a:t>
            </a:r>
            <a:r>
              <a:rPr lang="en-US" altLang="ja-JP" dirty="0">
                <a:latin typeface="Times New Roman" pitchFamily="18" charset="0"/>
                <a:ea typeface="ＭＳ Ｐゴシック" pitchFamily="50" charset="-128"/>
              </a:rPr>
              <a:t>× </a:t>
            </a:r>
            <a:r>
              <a:rPr lang="ja-JP" altLang="en-US" dirty="0">
                <a:latin typeface="Times New Roman" pitchFamily="18" charset="0"/>
                <a:ea typeface="ＭＳ Ｐゴシック" pitchFamily="50" charset="-128"/>
              </a:rPr>
              <a:t>商品・在庫情報は多様性が高く、標準化は難しい。</a:t>
            </a:r>
            <a:endParaRPr lang="en-US" altLang="ja-JP" dirty="0">
              <a:latin typeface="Times New Roman" pitchFamily="18" charset="0"/>
              <a:ea typeface="ＭＳ Ｐゴシック" pitchFamily="50" charset="-128"/>
            </a:endParaRPr>
          </a:p>
          <a:p>
            <a:pPr algn="l"/>
            <a:r>
              <a:rPr lang="ja-JP" altLang="en-US" dirty="0">
                <a:latin typeface="Times New Roman" pitchFamily="18" charset="0"/>
                <a:ea typeface="ＭＳ Ｐゴシック" pitchFamily="50" charset="-128"/>
              </a:rPr>
              <a:t>　　　△ 在庫情報だけならば標準化は難しくないが、発注作業中の更新は運用上難しい。</a:t>
            </a:r>
            <a:endParaRPr lang="en-US" altLang="ja-JP" dirty="0">
              <a:latin typeface="Times New Roman" pitchFamily="18" charset="0"/>
              <a:ea typeface="ＭＳ Ｐゴシック" pitchFamily="50" charset="-128"/>
            </a:endParaRPr>
          </a:p>
          <a:p>
            <a:pPr algn="l"/>
            <a:r>
              <a:rPr lang="ja-JP" altLang="en-US" dirty="0">
                <a:latin typeface="Times New Roman" pitchFamily="18" charset="0"/>
                <a:ea typeface="ＭＳ Ｐゴシック" pitchFamily="50" charset="-128"/>
              </a:rPr>
              <a:t>　　　△ 発注者情報、受注者情報は名前や住所など共通的要素も多いが、取引履歴など</a:t>
            </a:r>
            <a:endParaRPr lang="en-US" altLang="ja-JP" dirty="0">
              <a:latin typeface="Times New Roman" pitchFamily="18" charset="0"/>
              <a:ea typeface="ＭＳ Ｐゴシック" pitchFamily="50" charset="-128"/>
            </a:endParaRPr>
          </a:p>
          <a:p>
            <a:pPr algn="l"/>
            <a:r>
              <a: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　　　　　固有情報の標準化は難しい。</a:t>
            </a:r>
            <a:endParaRPr kumimoji="1" lang="en-US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  <a:p>
            <a:pPr algn="l"/>
            <a:endParaRPr lang="en-US" altLang="ja-JP" dirty="0"/>
          </a:p>
          <a:p>
            <a:pPr algn="l"/>
            <a:r>
              <a:rPr lang="ja-JP" altLang="en-US" dirty="0"/>
              <a:t>対策案（２）：</a:t>
            </a:r>
            <a:endParaRPr lang="en-US" altLang="ja-JP" dirty="0"/>
          </a:p>
          <a:p>
            <a:pPr algn="l"/>
            <a:r>
              <a:rPr lang="ja-JP" altLang="en-US" dirty="0"/>
              <a:t>　　</a:t>
            </a:r>
            <a:r>
              <a: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商品・在庫情報、</a:t>
            </a:r>
            <a:r>
              <a:rPr lang="ja-JP" altLang="en-US" sz="1800" dirty="0">
                <a:ea typeface="ＭＳ Ｐゴシック" pitchFamily="50" charset="-128"/>
              </a:rPr>
              <a:t>発注者情報、</a:t>
            </a:r>
            <a:r>
              <a: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受注者情報を</a:t>
            </a:r>
            <a:r>
              <a:rPr kumimoji="1" lang="en-US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API</a:t>
            </a:r>
            <a:r>
              <a: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で連携させる。</a:t>
            </a:r>
            <a:endParaRPr kumimoji="1" lang="en-US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  <a:p>
            <a:pPr algn="l"/>
            <a:r>
              <a:rPr lang="ja-JP" altLang="en-US" dirty="0"/>
              <a:t>　　　〇</a:t>
            </a:r>
            <a:r>
              <a:rPr lang="en-US" altLang="ja-JP" dirty="0"/>
              <a:t> </a:t>
            </a:r>
            <a:r>
              <a:rPr lang="ja-JP" altLang="en-US" dirty="0"/>
              <a:t>マイクロサービス技術と認証認可技術を活用すると連携先のシステムを</a:t>
            </a:r>
            <a:br>
              <a:rPr lang="en-US" altLang="ja-JP" dirty="0"/>
            </a:br>
            <a:r>
              <a:rPr lang="ja-JP" altLang="en-US" dirty="0"/>
              <a:t>　　　　　スムーズに連携させることが可能。</a:t>
            </a:r>
            <a:endParaRPr lang="en-US" altLang="ja-JP" dirty="0"/>
          </a:p>
          <a:p>
            <a:pPr algn="l"/>
            <a:r>
              <a:rPr lang="ja-JP" altLang="en-US" dirty="0"/>
              <a:t>　　　〇</a:t>
            </a:r>
            <a:r>
              <a:rPr lang="en-US" altLang="ja-JP" dirty="0"/>
              <a:t> </a:t>
            </a:r>
            <a:r>
              <a:rPr lang="ja-JP" altLang="en-US" dirty="0"/>
              <a:t>発注者情報は発注側に、商品・在庫情報、受注者情報は受注者側に</a:t>
            </a:r>
            <a:br>
              <a:rPr lang="en-US" altLang="ja-JP" dirty="0"/>
            </a:br>
            <a:r>
              <a:rPr lang="ja-JP" altLang="en-US" dirty="0"/>
              <a:t>　　　　　置くことが可能。</a:t>
            </a:r>
            <a:endParaRPr lang="en-US" altLang="ja-JP" dirty="0"/>
          </a:p>
          <a:p>
            <a:pPr algn="l"/>
            <a:endParaRPr lang="en-US" altLang="ja-JP" dirty="0"/>
          </a:p>
          <a:p>
            <a:pPr algn="l"/>
            <a:r>
              <a:rPr lang="ja-JP" altLang="en-US" dirty="0"/>
              <a:t>なお、見積書情報、注文情報、納品情報、請求情報は</a:t>
            </a:r>
            <a:r>
              <a:rPr lang="en-US" altLang="ja-JP" dirty="0"/>
              <a:t>EDI</a:t>
            </a:r>
            <a:r>
              <a:rPr lang="ja-JP" altLang="en-US" dirty="0"/>
              <a:t>メッセージで同期化させる。</a:t>
            </a:r>
            <a:endParaRPr lang="en-US" altLang="ja-JP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119BF7B-B6D2-495E-8E08-1CC2370090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7653A04-663E-4ADD-AEEF-097D448716F2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33102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1" name="直線矢印コネクタ 120">
            <a:extLst>
              <a:ext uri="{FF2B5EF4-FFF2-40B4-BE49-F238E27FC236}">
                <a16:creationId xmlns:a16="http://schemas.microsoft.com/office/drawing/2014/main" id="{A393AA48-872B-40B6-8DED-8DFDF0DAF3D2}"/>
              </a:ext>
            </a:extLst>
          </p:cNvPr>
          <p:cNvCxnSpPr>
            <a:cxnSpLocks/>
            <a:stCxn id="39" idx="4"/>
          </p:cNvCxnSpPr>
          <p:nvPr/>
        </p:nvCxnSpPr>
        <p:spPr bwMode="auto">
          <a:xfrm>
            <a:off x="3800872" y="2208634"/>
            <a:ext cx="3115048" cy="174604"/>
          </a:xfrm>
          <a:prstGeom prst="straightConnector1">
            <a:avLst/>
          </a:prstGeom>
          <a:noFill/>
          <a:ln w="3175" cap="flat" cmpd="sng" algn="ctr">
            <a:solidFill>
              <a:schemeClr val="tx1"/>
            </a:solidFill>
            <a:prstDash val="sysDot"/>
            <a:round/>
            <a:headEnd type="none" w="med" len="med"/>
            <a:tailEnd type="triangle"/>
          </a:ln>
          <a:effectLst/>
        </p:spPr>
      </p:cxnSp>
      <p:cxnSp>
        <p:nvCxnSpPr>
          <p:cNvPr id="123" name="直線矢印コネクタ 122">
            <a:extLst>
              <a:ext uri="{FF2B5EF4-FFF2-40B4-BE49-F238E27FC236}">
                <a16:creationId xmlns:a16="http://schemas.microsoft.com/office/drawing/2014/main" id="{EC970321-C27C-4322-853D-9D738B470F2B}"/>
              </a:ext>
            </a:extLst>
          </p:cNvPr>
          <p:cNvCxnSpPr>
            <a:cxnSpLocks/>
            <a:stCxn id="39" idx="4"/>
          </p:cNvCxnSpPr>
          <p:nvPr/>
        </p:nvCxnSpPr>
        <p:spPr bwMode="auto">
          <a:xfrm>
            <a:off x="3800872" y="2208634"/>
            <a:ext cx="3115048" cy="826553"/>
          </a:xfrm>
          <a:prstGeom prst="straightConnector1">
            <a:avLst/>
          </a:prstGeom>
          <a:noFill/>
          <a:ln w="3175" cap="flat" cmpd="sng" algn="ctr">
            <a:solidFill>
              <a:schemeClr val="tx1"/>
            </a:solidFill>
            <a:prstDash val="sysDot"/>
            <a:round/>
            <a:headEnd type="none" w="med" len="med"/>
            <a:tailEnd type="triangle"/>
          </a:ln>
          <a:effectLst/>
        </p:spPr>
      </p:cxnSp>
      <p:sp>
        <p:nvSpPr>
          <p:cNvPr id="2" name="タイトル 1">
            <a:extLst>
              <a:ext uri="{FF2B5EF4-FFF2-40B4-BE49-F238E27FC236}">
                <a16:creationId xmlns:a16="http://schemas.microsoft.com/office/drawing/2014/main" id="{6CF745BD-CD41-4B7A-85CA-A1EADDA69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ESP</a:t>
            </a:r>
            <a:r>
              <a:rPr lang="ja-JP" altLang="en-US" dirty="0"/>
              <a:t>連携（５）　より良い</a:t>
            </a:r>
            <a:r>
              <a:rPr lang="en-US" altLang="ja-JP" dirty="0"/>
              <a:t>ESP</a:t>
            </a:r>
            <a:r>
              <a:rPr lang="ja-JP" altLang="en-US" dirty="0"/>
              <a:t>連携（１ー１）</a:t>
            </a:r>
          </a:p>
        </p:txBody>
      </p:sp>
      <p:sp>
        <p:nvSpPr>
          <p:cNvPr id="30" name="コンテンツ プレースホルダー 29">
            <a:extLst>
              <a:ext uri="{FF2B5EF4-FFF2-40B4-BE49-F238E27FC236}">
                <a16:creationId xmlns:a16="http://schemas.microsoft.com/office/drawing/2014/main" id="{38A9E2F2-1287-4738-A01F-37F3F657C7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914400"/>
            <a:ext cx="8839200" cy="435149"/>
          </a:xfrm>
        </p:spPr>
        <p:txBody>
          <a:bodyPr/>
          <a:lstStyle/>
          <a:p>
            <a:pPr algn="l"/>
            <a:r>
              <a:rPr lang="ja-JP" altLang="en-US" sz="1600" dirty="0"/>
              <a:t>見積、注文の処理は受注側</a:t>
            </a:r>
            <a:r>
              <a:rPr lang="en-US" altLang="ja-JP" sz="1600" dirty="0"/>
              <a:t>ESP</a:t>
            </a:r>
            <a:r>
              <a:rPr lang="ja-JP" altLang="en-US" sz="1600" dirty="0"/>
              <a:t>で実施、認証認可基盤で発注企業が受注側</a:t>
            </a:r>
            <a:r>
              <a:rPr lang="en-US" altLang="ja-JP" sz="1600" dirty="0"/>
              <a:t>ESP</a:t>
            </a:r>
            <a:r>
              <a:rPr lang="ja-JP" altLang="en-US" sz="1600" dirty="0"/>
              <a:t>にアクセス</a:t>
            </a:r>
            <a:endParaRPr lang="en-US" altLang="ja-JP" sz="160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119BF7B-B6D2-495E-8E08-1CC2370090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7653A04-663E-4ADD-AEEF-097D448716F2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60774D82-BA8A-4F5E-A294-48975DFB9CBB}"/>
              </a:ext>
            </a:extLst>
          </p:cNvPr>
          <p:cNvSpPr/>
          <p:nvPr/>
        </p:nvSpPr>
        <p:spPr bwMode="auto">
          <a:xfrm>
            <a:off x="6900022" y="4998151"/>
            <a:ext cx="1221329" cy="32325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請求（請求通知）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55C0369-9B26-4ECC-B624-1F4E59095E52}"/>
              </a:ext>
            </a:extLst>
          </p:cNvPr>
          <p:cNvSpPr/>
          <p:nvPr/>
        </p:nvSpPr>
        <p:spPr bwMode="auto">
          <a:xfrm>
            <a:off x="6900023" y="2084860"/>
            <a:ext cx="1221329" cy="323253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見積（見積回答）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85E8BF29-7075-4297-9B36-230296D7C074}"/>
              </a:ext>
            </a:extLst>
          </p:cNvPr>
          <p:cNvSpPr/>
          <p:nvPr/>
        </p:nvSpPr>
        <p:spPr bwMode="auto">
          <a:xfrm>
            <a:off x="6900023" y="3025864"/>
            <a:ext cx="1221329" cy="323253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注文（注文回答）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1A0A81E7-3D8B-429D-A5BD-77DBA7766F45}"/>
              </a:ext>
            </a:extLst>
          </p:cNvPr>
          <p:cNvSpPr/>
          <p:nvPr/>
        </p:nvSpPr>
        <p:spPr bwMode="auto">
          <a:xfrm>
            <a:off x="6900023" y="4149339"/>
            <a:ext cx="1221329" cy="32325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納品（納品通知）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55580C10-BEB1-4404-BFE5-208DBC4234B3}"/>
              </a:ext>
            </a:extLst>
          </p:cNvPr>
          <p:cNvSpPr/>
          <p:nvPr/>
        </p:nvSpPr>
        <p:spPr bwMode="auto">
          <a:xfrm>
            <a:off x="6900022" y="5953742"/>
            <a:ext cx="1221329" cy="3240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支払処理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F9F996C3-FB3E-484C-AA24-0B9D6FEE4B7B}"/>
              </a:ext>
            </a:extLst>
          </p:cNvPr>
          <p:cNvSpPr/>
          <p:nvPr/>
        </p:nvSpPr>
        <p:spPr bwMode="auto">
          <a:xfrm>
            <a:off x="1496616" y="3933315"/>
            <a:ext cx="1221329" cy="32325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納品（受領・検収）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FE4458A-31B5-4B9B-967F-914E1EDF213A}"/>
              </a:ext>
            </a:extLst>
          </p:cNvPr>
          <p:cNvSpPr/>
          <p:nvPr/>
        </p:nvSpPr>
        <p:spPr bwMode="auto">
          <a:xfrm>
            <a:off x="1496616" y="4779147"/>
            <a:ext cx="1221329" cy="32325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請求（請求受領）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C0701755-16B5-4BC2-95EF-4C28197EBCED}"/>
              </a:ext>
            </a:extLst>
          </p:cNvPr>
          <p:cNvSpPr/>
          <p:nvPr/>
        </p:nvSpPr>
        <p:spPr bwMode="auto">
          <a:xfrm>
            <a:off x="1496616" y="5953742"/>
            <a:ext cx="1221329" cy="32325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入金消込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39" name="円柱 38">
            <a:extLst>
              <a:ext uri="{FF2B5EF4-FFF2-40B4-BE49-F238E27FC236}">
                <a16:creationId xmlns:a16="http://schemas.microsoft.com/office/drawing/2014/main" id="{47F1D487-BA9B-451B-9480-533BF8B639CC}"/>
              </a:ext>
            </a:extLst>
          </p:cNvPr>
          <p:cNvSpPr/>
          <p:nvPr/>
        </p:nvSpPr>
        <p:spPr bwMode="auto">
          <a:xfrm>
            <a:off x="2936776" y="2064634"/>
            <a:ext cx="864096" cy="288000"/>
          </a:xfrm>
          <a:prstGeom prst="can">
            <a:avLst/>
          </a:prstGeom>
          <a:solidFill>
            <a:schemeClr val="accent2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発注者基本情報</a:t>
            </a:r>
          </a:p>
        </p:txBody>
      </p:sp>
      <p:sp>
        <p:nvSpPr>
          <p:cNvPr id="41" name="円柱 40">
            <a:extLst>
              <a:ext uri="{FF2B5EF4-FFF2-40B4-BE49-F238E27FC236}">
                <a16:creationId xmlns:a16="http://schemas.microsoft.com/office/drawing/2014/main" id="{7EE2BAFA-B29B-4997-A350-5A7D5F6C28BB}"/>
              </a:ext>
            </a:extLst>
          </p:cNvPr>
          <p:cNvSpPr/>
          <p:nvPr/>
        </p:nvSpPr>
        <p:spPr bwMode="auto">
          <a:xfrm>
            <a:off x="2936776" y="2421079"/>
            <a:ext cx="864096" cy="288000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見積書情報</a:t>
            </a:r>
          </a:p>
        </p:txBody>
      </p:sp>
      <p:sp>
        <p:nvSpPr>
          <p:cNvPr id="44" name="円柱 43">
            <a:extLst>
              <a:ext uri="{FF2B5EF4-FFF2-40B4-BE49-F238E27FC236}">
                <a16:creationId xmlns:a16="http://schemas.microsoft.com/office/drawing/2014/main" id="{FE66946E-B634-4666-B902-12092364C4E4}"/>
              </a:ext>
            </a:extLst>
          </p:cNvPr>
          <p:cNvSpPr/>
          <p:nvPr/>
        </p:nvSpPr>
        <p:spPr bwMode="auto">
          <a:xfrm>
            <a:off x="2936776" y="3459872"/>
            <a:ext cx="864096" cy="288000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注文書情報</a:t>
            </a:r>
          </a:p>
        </p:txBody>
      </p:sp>
      <p:sp>
        <p:nvSpPr>
          <p:cNvPr id="46" name="円柱 45">
            <a:extLst>
              <a:ext uri="{FF2B5EF4-FFF2-40B4-BE49-F238E27FC236}">
                <a16:creationId xmlns:a16="http://schemas.microsoft.com/office/drawing/2014/main" id="{0A66AE0B-AE6C-45B8-8915-CDCAE6BC420C}"/>
              </a:ext>
            </a:extLst>
          </p:cNvPr>
          <p:cNvSpPr/>
          <p:nvPr/>
        </p:nvSpPr>
        <p:spPr bwMode="auto">
          <a:xfrm>
            <a:off x="2936776" y="4365136"/>
            <a:ext cx="864096" cy="288000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納品書情報</a:t>
            </a:r>
          </a:p>
        </p:txBody>
      </p:sp>
      <p:sp>
        <p:nvSpPr>
          <p:cNvPr id="52" name="円柱 51">
            <a:extLst>
              <a:ext uri="{FF2B5EF4-FFF2-40B4-BE49-F238E27FC236}">
                <a16:creationId xmlns:a16="http://schemas.microsoft.com/office/drawing/2014/main" id="{D7F31E46-8172-4130-A720-40941CD80C56}"/>
              </a:ext>
            </a:extLst>
          </p:cNvPr>
          <p:cNvSpPr/>
          <p:nvPr/>
        </p:nvSpPr>
        <p:spPr bwMode="auto">
          <a:xfrm>
            <a:off x="2936776" y="5229232"/>
            <a:ext cx="864096" cy="288000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800" dirty="0">
                <a:ea typeface="ＭＳ Ｐゴシック" pitchFamily="50" charset="-128"/>
              </a:rPr>
              <a:t>請求</a:t>
            </a: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書情報</a:t>
            </a:r>
          </a:p>
        </p:txBody>
      </p:sp>
      <p:sp>
        <p:nvSpPr>
          <p:cNvPr id="55" name="円柱 54">
            <a:extLst>
              <a:ext uri="{FF2B5EF4-FFF2-40B4-BE49-F238E27FC236}">
                <a16:creationId xmlns:a16="http://schemas.microsoft.com/office/drawing/2014/main" id="{26A6AA73-A141-446C-88C5-6A34BC093F4F}"/>
              </a:ext>
            </a:extLst>
          </p:cNvPr>
          <p:cNvSpPr/>
          <p:nvPr/>
        </p:nvSpPr>
        <p:spPr bwMode="auto">
          <a:xfrm>
            <a:off x="5841068" y="1540630"/>
            <a:ext cx="864096" cy="288000"/>
          </a:xfrm>
          <a:prstGeom prst="can">
            <a:avLst/>
          </a:prstGeom>
          <a:solidFill>
            <a:schemeClr val="accent2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発注者拡張情報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0B23B9F4-68F8-46A7-BD8D-BB71A4936D5F}"/>
              </a:ext>
            </a:extLst>
          </p:cNvPr>
          <p:cNvSpPr/>
          <p:nvPr/>
        </p:nvSpPr>
        <p:spPr bwMode="auto">
          <a:xfrm>
            <a:off x="1064568" y="1412743"/>
            <a:ext cx="2929717" cy="4380821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C2F2674F-2448-4182-B296-A9A1BA114C07}"/>
              </a:ext>
            </a:extLst>
          </p:cNvPr>
          <p:cNvSpPr/>
          <p:nvPr/>
        </p:nvSpPr>
        <p:spPr bwMode="auto">
          <a:xfrm>
            <a:off x="4376938" y="1412743"/>
            <a:ext cx="4263080" cy="4380821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59" name="円柱 58">
            <a:extLst>
              <a:ext uri="{FF2B5EF4-FFF2-40B4-BE49-F238E27FC236}">
                <a16:creationId xmlns:a16="http://schemas.microsoft.com/office/drawing/2014/main" id="{E3C9F802-89B6-4DEF-8574-45E518D04549}"/>
              </a:ext>
            </a:extLst>
          </p:cNvPr>
          <p:cNvSpPr/>
          <p:nvPr/>
        </p:nvSpPr>
        <p:spPr bwMode="auto">
          <a:xfrm>
            <a:off x="5889104" y="2780960"/>
            <a:ext cx="864096" cy="288000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見積書情報</a:t>
            </a:r>
          </a:p>
        </p:txBody>
      </p:sp>
      <p:sp>
        <p:nvSpPr>
          <p:cNvPr id="60" name="円柱 59">
            <a:extLst>
              <a:ext uri="{FF2B5EF4-FFF2-40B4-BE49-F238E27FC236}">
                <a16:creationId xmlns:a16="http://schemas.microsoft.com/office/drawing/2014/main" id="{51A1CDB5-4BBA-4C78-A176-BF96948825E7}"/>
              </a:ext>
            </a:extLst>
          </p:cNvPr>
          <p:cNvSpPr/>
          <p:nvPr/>
        </p:nvSpPr>
        <p:spPr bwMode="auto">
          <a:xfrm>
            <a:off x="5889104" y="3861080"/>
            <a:ext cx="864096" cy="288000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注文書情報</a:t>
            </a:r>
          </a:p>
        </p:txBody>
      </p:sp>
      <p:sp>
        <p:nvSpPr>
          <p:cNvPr id="61" name="円柱 60">
            <a:extLst>
              <a:ext uri="{FF2B5EF4-FFF2-40B4-BE49-F238E27FC236}">
                <a16:creationId xmlns:a16="http://schemas.microsoft.com/office/drawing/2014/main" id="{D92BA42F-307B-47FA-8052-97D9A0A9F731}"/>
              </a:ext>
            </a:extLst>
          </p:cNvPr>
          <p:cNvSpPr/>
          <p:nvPr/>
        </p:nvSpPr>
        <p:spPr bwMode="auto">
          <a:xfrm>
            <a:off x="5889104" y="4581128"/>
            <a:ext cx="864096" cy="288000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納品書情報</a:t>
            </a:r>
          </a:p>
        </p:txBody>
      </p:sp>
      <p:sp>
        <p:nvSpPr>
          <p:cNvPr id="62" name="円柱 61">
            <a:extLst>
              <a:ext uri="{FF2B5EF4-FFF2-40B4-BE49-F238E27FC236}">
                <a16:creationId xmlns:a16="http://schemas.microsoft.com/office/drawing/2014/main" id="{8C953BED-FAF5-41BC-9126-7FB9F1C86D6A}"/>
              </a:ext>
            </a:extLst>
          </p:cNvPr>
          <p:cNvSpPr/>
          <p:nvPr/>
        </p:nvSpPr>
        <p:spPr bwMode="auto">
          <a:xfrm>
            <a:off x="5889104" y="5445256"/>
            <a:ext cx="864096" cy="288000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800" dirty="0">
                <a:ea typeface="ＭＳ Ｐゴシック" pitchFamily="50" charset="-128"/>
              </a:rPr>
              <a:t>請求</a:t>
            </a: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書情報</a:t>
            </a:r>
          </a:p>
        </p:txBody>
      </p:sp>
      <p:cxnSp>
        <p:nvCxnSpPr>
          <p:cNvPr id="26" name="コネクタ: カギ線 25">
            <a:extLst>
              <a:ext uri="{FF2B5EF4-FFF2-40B4-BE49-F238E27FC236}">
                <a16:creationId xmlns:a16="http://schemas.microsoft.com/office/drawing/2014/main" id="{D38660B2-E036-4B6E-A3A8-7A11D829B349}"/>
              </a:ext>
            </a:extLst>
          </p:cNvPr>
          <p:cNvCxnSpPr>
            <a:cxnSpLocks/>
            <a:stCxn id="94" idx="3"/>
            <a:endCxn id="34" idx="1"/>
          </p:cNvCxnSpPr>
          <p:nvPr/>
        </p:nvCxnSpPr>
        <p:spPr bwMode="auto">
          <a:xfrm>
            <a:off x="5742281" y="2102471"/>
            <a:ext cx="1157742" cy="144016"/>
          </a:xfrm>
          <a:prstGeom prst="bentConnector3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0" name="コネクタ: カギ線 69">
            <a:extLst>
              <a:ext uri="{FF2B5EF4-FFF2-40B4-BE49-F238E27FC236}">
                <a16:creationId xmlns:a16="http://schemas.microsoft.com/office/drawing/2014/main" id="{895BAFEE-F1BB-4496-AB8E-6D4CC4F95F5E}"/>
              </a:ext>
            </a:extLst>
          </p:cNvPr>
          <p:cNvCxnSpPr>
            <a:cxnSpLocks/>
            <a:stCxn id="32" idx="3"/>
            <a:endCxn id="33" idx="1"/>
          </p:cNvCxnSpPr>
          <p:nvPr/>
        </p:nvCxnSpPr>
        <p:spPr bwMode="auto">
          <a:xfrm>
            <a:off x="2717945" y="4940774"/>
            <a:ext cx="4182077" cy="219004"/>
          </a:xfrm>
          <a:prstGeom prst="bentConnector3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/>
          </a:ln>
          <a:effectLst/>
        </p:spPr>
      </p:cxnSp>
      <p:cxnSp>
        <p:nvCxnSpPr>
          <p:cNvPr id="80" name="コネクタ: カギ線 79">
            <a:extLst>
              <a:ext uri="{FF2B5EF4-FFF2-40B4-BE49-F238E27FC236}">
                <a16:creationId xmlns:a16="http://schemas.microsoft.com/office/drawing/2014/main" id="{3688F311-34B2-4798-A8F9-3FB47B984862}"/>
              </a:ext>
            </a:extLst>
          </p:cNvPr>
          <p:cNvCxnSpPr>
            <a:cxnSpLocks/>
            <a:stCxn id="34" idx="2"/>
            <a:endCxn id="59" idx="1"/>
          </p:cNvCxnSpPr>
          <p:nvPr/>
        </p:nvCxnSpPr>
        <p:spPr bwMode="auto">
          <a:xfrm rot="5400000">
            <a:off x="6729497" y="1999768"/>
            <a:ext cx="372847" cy="1189536"/>
          </a:xfrm>
          <a:prstGeom prst="bentConnector3">
            <a:avLst>
              <a:gd name="adj1" fmla="val 41469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5" name="コネクタ: カギ線 104">
            <a:extLst>
              <a:ext uri="{FF2B5EF4-FFF2-40B4-BE49-F238E27FC236}">
                <a16:creationId xmlns:a16="http://schemas.microsoft.com/office/drawing/2014/main" id="{6C4F461A-11A3-494D-BC56-07814F9D895B}"/>
              </a:ext>
            </a:extLst>
          </p:cNvPr>
          <p:cNvCxnSpPr>
            <a:cxnSpLocks/>
            <a:stCxn id="35" idx="2"/>
            <a:endCxn id="60" idx="1"/>
          </p:cNvCxnSpPr>
          <p:nvPr/>
        </p:nvCxnSpPr>
        <p:spPr bwMode="auto">
          <a:xfrm rot="5400000">
            <a:off x="6659939" y="3010330"/>
            <a:ext cx="511963" cy="1189536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8" name="コネクタ: カギ線 107">
            <a:extLst>
              <a:ext uri="{FF2B5EF4-FFF2-40B4-BE49-F238E27FC236}">
                <a16:creationId xmlns:a16="http://schemas.microsoft.com/office/drawing/2014/main" id="{5A83DEF2-5C16-4BAF-9C45-67F65E0DB77C}"/>
              </a:ext>
            </a:extLst>
          </p:cNvPr>
          <p:cNvCxnSpPr>
            <a:cxnSpLocks/>
            <a:stCxn id="36" idx="2"/>
            <a:endCxn id="61" idx="1"/>
          </p:cNvCxnSpPr>
          <p:nvPr/>
        </p:nvCxnSpPr>
        <p:spPr bwMode="auto">
          <a:xfrm rot="5400000">
            <a:off x="6861652" y="3932092"/>
            <a:ext cx="108536" cy="1189536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4" name="コネクタ: カギ線 113">
            <a:extLst>
              <a:ext uri="{FF2B5EF4-FFF2-40B4-BE49-F238E27FC236}">
                <a16:creationId xmlns:a16="http://schemas.microsoft.com/office/drawing/2014/main" id="{FED7EFCA-CC84-4B38-870A-EF0F68825F9D}"/>
              </a:ext>
            </a:extLst>
          </p:cNvPr>
          <p:cNvCxnSpPr>
            <a:cxnSpLocks/>
            <a:stCxn id="31" idx="2"/>
            <a:endCxn id="46" idx="1"/>
          </p:cNvCxnSpPr>
          <p:nvPr/>
        </p:nvCxnSpPr>
        <p:spPr bwMode="auto">
          <a:xfrm rot="16200000" flipH="1">
            <a:off x="2683768" y="3680080"/>
            <a:ext cx="108568" cy="1261543"/>
          </a:xfrm>
          <a:prstGeom prst="bentConnector3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7" name="コネクタ: カギ線 116">
            <a:extLst>
              <a:ext uri="{FF2B5EF4-FFF2-40B4-BE49-F238E27FC236}">
                <a16:creationId xmlns:a16="http://schemas.microsoft.com/office/drawing/2014/main" id="{E19414FA-224D-45D2-9B02-23FE5E731377}"/>
              </a:ext>
            </a:extLst>
          </p:cNvPr>
          <p:cNvCxnSpPr>
            <a:cxnSpLocks/>
            <a:stCxn id="32" idx="2"/>
            <a:endCxn id="52" idx="1"/>
          </p:cNvCxnSpPr>
          <p:nvPr/>
        </p:nvCxnSpPr>
        <p:spPr bwMode="auto">
          <a:xfrm rot="16200000" flipH="1">
            <a:off x="2674636" y="4535044"/>
            <a:ext cx="126832" cy="1261543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0" name="コネクタ: カギ線 119">
            <a:extLst>
              <a:ext uri="{FF2B5EF4-FFF2-40B4-BE49-F238E27FC236}">
                <a16:creationId xmlns:a16="http://schemas.microsoft.com/office/drawing/2014/main" id="{101099AC-3ACA-47B0-9EF1-61E75474058E}"/>
              </a:ext>
            </a:extLst>
          </p:cNvPr>
          <p:cNvCxnSpPr>
            <a:cxnSpLocks/>
            <a:stCxn id="33" idx="2"/>
            <a:endCxn id="62" idx="1"/>
          </p:cNvCxnSpPr>
          <p:nvPr/>
        </p:nvCxnSpPr>
        <p:spPr bwMode="auto">
          <a:xfrm rot="5400000">
            <a:off x="6853994" y="4788563"/>
            <a:ext cx="123852" cy="1189535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4" name="コネクタ: カギ線 123">
            <a:extLst>
              <a:ext uri="{FF2B5EF4-FFF2-40B4-BE49-F238E27FC236}">
                <a16:creationId xmlns:a16="http://schemas.microsoft.com/office/drawing/2014/main" id="{C834A5CB-AB01-47A8-8CDC-2C6826194C75}"/>
              </a:ext>
            </a:extLst>
          </p:cNvPr>
          <p:cNvCxnSpPr>
            <a:stCxn id="59" idx="4"/>
            <a:endCxn id="35" idx="0"/>
          </p:cNvCxnSpPr>
          <p:nvPr/>
        </p:nvCxnSpPr>
        <p:spPr bwMode="auto">
          <a:xfrm>
            <a:off x="6753200" y="2924960"/>
            <a:ext cx="757488" cy="100904"/>
          </a:xfrm>
          <a:prstGeom prst="bentConnector2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5" name="コネクタ: カギ線 124">
            <a:extLst>
              <a:ext uri="{FF2B5EF4-FFF2-40B4-BE49-F238E27FC236}">
                <a16:creationId xmlns:a16="http://schemas.microsoft.com/office/drawing/2014/main" id="{E360D6EA-568E-49F3-B41D-11264675D8F6}"/>
              </a:ext>
            </a:extLst>
          </p:cNvPr>
          <p:cNvCxnSpPr>
            <a:cxnSpLocks/>
            <a:stCxn id="60" idx="4"/>
            <a:endCxn id="36" idx="0"/>
          </p:cNvCxnSpPr>
          <p:nvPr/>
        </p:nvCxnSpPr>
        <p:spPr bwMode="auto">
          <a:xfrm>
            <a:off x="6753200" y="4005080"/>
            <a:ext cx="757488" cy="144259"/>
          </a:xfrm>
          <a:prstGeom prst="bentConnector2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8" name="コネクタ: カギ線 127">
            <a:extLst>
              <a:ext uri="{FF2B5EF4-FFF2-40B4-BE49-F238E27FC236}">
                <a16:creationId xmlns:a16="http://schemas.microsoft.com/office/drawing/2014/main" id="{CF75E30A-C934-4088-BD9D-D916FBDA3AF2}"/>
              </a:ext>
            </a:extLst>
          </p:cNvPr>
          <p:cNvCxnSpPr>
            <a:cxnSpLocks/>
            <a:stCxn id="61" idx="4"/>
            <a:endCxn id="33" idx="0"/>
          </p:cNvCxnSpPr>
          <p:nvPr/>
        </p:nvCxnSpPr>
        <p:spPr bwMode="auto">
          <a:xfrm>
            <a:off x="6753200" y="4725128"/>
            <a:ext cx="757487" cy="273023"/>
          </a:xfrm>
          <a:prstGeom prst="bentConnector2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1" name="コネクタ: カギ線 130">
            <a:extLst>
              <a:ext uri="{FF2B5EF4-FFF2-40B4-BE49-F238E27FC236}">
                <a16:creationId xmlns:a16="http://schemas.microsoft.com/office/drawing/2014/main" id="{3822A164-919D-49B2-8FDD-F6E797FBD870}"/>
              </a:ext>
            </a:extLst>
          </p:cNvPr>
          <p:cNvCxnSpPr>
            <a:cxnSpLocks/>
            <a:stCxn id="62" idx="4"/>
            <a:endCxn id="37" idx="0"/>
          </p:cNvCxnSpPr>
          <p:nvPr/>
        </p:nvCxnSpPr>
        <p:spPr bwMode="auto">
          <a:xfrm>
            <a:off x="6753200" y="5589256"/>
            <a:ext cx="757487" cy="364486"/>
          </a:xfrm>
          <a:prstGeom prst="bentConnector2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7" name="コネクタ: カギ線 136">
            <a:extLst>
              <a:ext uri="{FF2B5EF4-FFF2-40B4-BE49-F238E27FC236}">
                <a16:creationId xmlns:a16="http://schemas.microsoft.com/office/drawing/2014/main" id="{4F336F71-4D4E-445C-8292-D0DBF316C45C}"/>
              </a:ext>
            </a:extLst>
          </p:cNvPr>
          <p:cNvCxnSpPr>
            <a:cxnSpLocks/>
            <a:stCxn id="44" idx="2"/>
            <a:endCxn id="31" idx="0"/>
          </p:cNvCxnSpPr>
          <p:nvPr/>
        </p:nvCxnSpPr>
        <p:spPr bwMode="auto">
          <a:xfrm rot="10800000" flipV="1">
            <a:off x="2107282" y="3603871"/>
            <a:ext cx="829495" cy="329443"/>
          </a:xfrm>
          <a:prstGeom prst="bentConnector2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0" name="コネクタ: カギ線 139">
            <a:extLst>
              <a:ext uri="{FF2B5EF4-FFF2-40B4-BE49-F238E27FC236}">
                <a16:creationId xmlns:a16="http://schemas.microsoft.com/office/drawing/2014/main" id="{12DB2E71-64C7-4C41-AF6F-85754B6C31F0}"/>
              </a:ext>
            </a:extLst>
          </p:cNvPr>
          <p:cNvCxnSpPr>
            <a:cxnSpLocks/>
            <a:stCxn id="46" idx="2"/>
            <a:endCxn id="32" idx="0"/>
          </p:cNvCxnSpPr>
          <p:nvPr/>
        </p:nvCxnSpPr>
        <p:spPr bwMode="auto">
          <a:xfrm rot="10800000" flipV="1">
            <a:off x="2107282" y="4509135"/>
            <a:ext cx="829495" cy="270011"/>
          </a:xfrm>
          <a:prstGeom prst="bentConnector2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3" name="コネクタ: カギ線 142">
            <a:extLst>
              <a:ext uri="{FF2B5EF4-FFF2-40B4-BE49-F238E27FC236}">
                <a16:creationId xmlns:a16="http://schemas.microsoft.com/office/drawing/2014/main" id="{10B4E191-0BD1-40CE-B1C0-E27CC20B87AD}"/>
              </a:ext>
            </a:extLst>
          </p:cNvPr>
          <p:cNvCxnSpPr>
            <a:cxnSpLocks/>
            <a:stCxn id="52" idx="2"/>
            <a:endCxn id="38" idx="0"/>
          </p:cNvCxnSpPr>
          <p:nvPr/>
        </p:nvCxnSpPr>
        <p:spPr bwMode="auto">
          <a:xfrm rot="10800000" flipV="1">
            <a:off x="2107282" y="5373232"/>
            <a:ext cx="829495" cy="580510"/>
          </a:xfrm>
          <a:prstGeom prst="bentConnector2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7" name="直線矢印コネクタ 146">
            <a:extLst>
              <a:ext uri="{FF2B5EF4-FFF2-40B4-BE49-F238E27FC236}">
                <a16:creationId xmlns:a16="http://schemas.microsoft.com/office/drawing/2014/main" id="{123DF035-51D4-450B-B387-F834F94A079C}"/>
              </a:ext>
            </a:extLst>
          </p:cNvPr>
          <p:cNvCxnSpPr>
            <a:stCxn id="37" idx="1"/>
            <a:endCxn id="38" idx="3"/>
          </p:cNvCxnSpPr>
          <p:nvPr/>
        </p:nvCxnSpPr>
        <p:spPr bwMode="auto">
          <a:xfrm flipH="1" flipV="1">
            <a:off x="2717945" y="6115369"/>
            <a:ext cx="4182077" cy="373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triangle"/>
          </a:ln>
          <a:effectLst/>
        </p:spPr>
      </p:cxnSp>
      <p:cxnSp>
        <p:nvCxnSpPr>
          <p:cNvPr id="63" name="直線矢印コネクタ 62">
            <a:extLst>
              <a:ext uri="{FF2B5EF4-FFF2-40B4-BE49-F238E27FC236}">
                <a16:creationId xmlns:a16="http://schemas.microsoft.com/office/drawing/2014/main" id="{1267676D-9510-4F39-827A-85C9051B71CC}"/>
              </a:ext>
            </a:extLst>
          </p:cNvPr>
          <p:cNvCxnSpPr>
            <a:cxnSpLocks/>
            <a:stCxn id="39" idx="4"/>
            <a:endCxn id="94" idx="1"/>
          </p:cNvCxnSpPr>
          <p:nvPr/>
        </p:nvCxnSpPr>
        <p:spPr bwMode="auto">
          <a:xfrm flipV="1">
            <a:off x="3800872" y="2102471"/>
            <a:ext cx="720080" cy="106163"/>
          </a:xfrm>
          <a:prstGeom prst="straightConnector1">
            <a:avLst/>
          </a:prstGeom>
          <a:noFill/>
          <a:ln w="3175" cap="flat" cmpd="sng" algn="ctr">
            <a:solidFill>
              <a:schemeClr val="tx1"/>
            </a:solidFill>
            <a:prstDash val="sysDot"/>
            <a:round/>
            <a:headEnd type="none" w="med" len="med"/>
            <a:tailEnd type="triangle"/>
          </a:ln>
          <a:effectLst/>
        </p:spPr>
      </p:cxnSp>
      <p:cxnSp>
        <p:nvCxnSpPr>
          <p:cNvPr id="69" name="直線矢印コネクタ 68">
            <a:extLst>
              <a:ext uri="{FF2B5EF4-FFF2-40B4-BE49-F238E27FC236}">
                <a16:creationId xmlns:a16="http://schemas.microsoft.com/office/drawing/2014/main" id="{FA90A585-29F4-4915-96E4-5FAB3B90C3A3}"/>
              </a:ext>
            </a:extLst>
          </p:cNvPr>
          <p:cNvCxnSpPr>
            <a:cxnSpLocks/>
            <a:stCxn id="39" idx="4"/>
            <a:endCxn id="95" idx="1"/>
          </p:cNvCxnSpPr>
          <p:nvPr/>
        </p:nvCxnSpPr>
        <p:spPr bwMode="auto">
          <a:xfrm>
            <a:off x="3800872" y="2208634"/>
            <a:ext cx="720080" cy="978857"/>
          </a:xfrm>
          <a:prstGeom prst="straightConnector1">
            <a:avLst/>
          </a:prstGeom>
          <a:noFill/>
          <a:ln w="3175" cap="flat" cmpd="sng" algn="ctr">
            <a:solidFill>
              <a:schemeClr val="tx1"/>
            </a:solidFill>
            <a:prstDash val="sysDot"/>
            <a:round/>
            <a:headEnd type="none" w="med" len="med"/>
            <a:tailEnd type="triangle"/>
          </a:ln>
          <a:effectLst/>
        </p:spPr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C62FD11-EAB3-40BA-9DF1-DC8FD9577C70}"/>
              </a:ext>
            </a:extLst>
          </p:cNvPr>
          <p:cNvSpPr txBox="1"/>
          <p:nvPr/>
        </p:nvSpPr>
        <p:spPr>
          <a:xfrm>
            <a:off x="4048585" y="3887427"/>
            <a:ext cx="825867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800" b="1" dirty="0"/>
              <a:t>納品メッセージ</a:t>
            </a:r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1560F58D-B4DD-4345-A25A-E84C5BBF3B25}"/>
              </a:ext>
            </a:extLst>
          </p:cNvPr>
          <p:cNvSpPr txBox="1"/>
          <p:nvPr/>
        </p:nvSpPr>
        <p:spPr>
          <a:xfrm>
            <a:off x="4048585" y="4706430"/>
            <a:ext cx="825867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ja-JP" altLang="en-US" sz="800" b="1" dirty="0"/>
              <a:t>請求</a:t>
            </a:r>
            <a:r>
              <a:rPr kumimoji="1" lang="ja-JP" altLang="en-US" sz="800" b="1" dirty="0"/>
              <a:t>メッセージ</a:t>
            </a:r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E0F8347C-4C30-4F84-8052-2F47B267C4A8}"/>
              </a:ext>
            </a:extLst>
          </p:cNvPr>
          <p:cNvSpPr txBox="1"/>
          <p:nvPr/>
        </p:nvSpPr>
        <p:spPr>
          <a:xfrm>
            <a:off x="4048585" y="2358084"/>
            <a:ext cx="1338828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ja-JP" altLang="en-US" sz="800" b="1" dirty="0"/>
              <a:t>見積／見積回答</a:t>
            </a:r>
            <a:r>
              <a:rPr kumimoji="1" lang="ja-JP" altLang="en-US" sz="800" b="1" dirty="0"/>
              <a:t>メッセージ</a:t>
            </a:r>
          </a:p>
        </p:txBody>
      </p: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EB0EC148-2E88-455C-B0F0-1F403C70A99E}"/>
              </a:ext>
            </a:extLst>
          </p:cNvPr>
          <p:cNvSpPr/>
          <p:nvPr/>
        </p:nvSpPr>
        <p:spPr bwMode="auto">
          <a:xfrm>
            <a:off x="4520952" y="3025864"/>
            <a:ext cx="1221329" cy="323253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注文（注文依頼）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B9C2ABF1-6E5A-40C4-A9A4-52A725388311}"/>
              </a:ext>
            </a:extLst>
          </p:cNvPr>
          <p:cNvCxnSpPr>
            <a:stCxn id="95" idx="3"/>
            <a:endCxn id="35" idx="1"/>
          </p:cNvCxnSpPr>
          <p:nvPr/>
        </p:nvCxnSpPr>
        <p:spPr bwMode="auto">
          <a:xfrm>
            <a:off x="5742281" y="3187491"/>
            <a:ext cx="1157742" cy="0"/>
          </a:xfrm>
          <a:prstGeom prst="straightConnector1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2" name="コネクタ: カギ線 21">
            <a:extLst>
              <a:ext uri="{FF2B5EF4-FFF2-40B4-BE49-F238E27FC236}">
                <a16:creationId xmlns:a16="http://schemas.microsoft.com/office/drawing/2014/main" id="{54DCF233-83C1-4141-8319-4B002DE306B1}"/>
              </a:ext>
            </a:extLst>
          </p:cNvPr>
          <p:cNvCxnSpPr>
            <a:cxnSpLocks/>
            <a:stCxn id="34" idx="2"/>
            <a:endCxn id="95" idx="0"/>
          </p:cNvCxnSpPr>
          <p:nvPr/>
        </p:nvCxnSpPr>
        <p:spPr bwMode="auto">
          <a:xfrm rot="5400000">
            <a:off x="6012278" y="1527453"/>
            <a:ext cx="617751" cy="2379071"/>
          </a:xfrm>
          <a:prstGeom prst="bentConnector3">
            <a:avLst>
              <a:gd name="adj1" fmla="val 38416"/>
            </a:avLst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8" name="コネクタ: カギ線 47">
            <a:extLst>
              <a:ext uri="{FF2B5EF4-FFF2-40B4-BE49-F238E27FC236}">
                <a16:creationId xmlns:a16="http://schemas.microsoft.com/office/drawing/2014/main" id="{5F444C06-55FF-4724-9746-A2EB41763AC0}"/>
              </a:ext>
            </a:extLst>
          </p:cNvPr>
          <p:cNvCxnSpPr>
            <a:cxnSpLocks/>
            <a:stCxn id="34" idx="2"/>
            <a:endCxn id="41" idx="4"/>
          </p:cNvCxnSpPr>
          <p:nvPr/>
        </p:nvCxnSpPr>
        <p:spPr bwMode="auto">
          <a:xfrm rot="5400000">
            <a:off x="5577297" y="631688"/>
            <a:ext cx="156966" cy="3709816"/>
          </a:xfrm>
          <a:prstGeom prst="bentConnector2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329C1E6E-880F-4C7D-9935-A4A79356D68F}"/>
              </a:ext>
            </a:extLst>
          </p:cNvPr>
          <p:cNvSpPr txBox="1"/>
          <p:nvPr/>
        </p:nvSpPr>
        <p:spPr>
          <a:xfrm>
            <a:off x="3257592" y="1796828"/>
            <a:ext cx="1191352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ja-JP" altLang="en-US" sz="900" b="1" dirty="0"/>
              <a:t>発注者基本情報</a:t>
            </a:r>
            <a:r>
              <a:rPr lang="en-US" altLang="ja-JP" sz="900" b="1" dirty="0"/>
              <a:t>API</a:t>
            </a:r>
          </a:p>
        </p:txBody>
      </p:sp>
      <p:cxnSp>
        <p:nvCxnSpPr>
          <p:cNvPr id="68" name="コネクタ: カギ線 67">
            <a:extLst>
              <a:ext uri="{FF2B5EF4-FFF2-40B4-BE49-F238E27FC236}">
                <a16:creationId xmlns:a16="http://schemas.microsoft.com/office/drawing/2014/main" id="{EF77A07A-7FF3-455E-BEF5-ABBD4AD1CD87}"/>
              </a:ext>
            </a:extLst>
          </p:cNvPr>
          <p:cNvCxnSpPr>
            <a:cxnSpLocks/>
            <a:stCxn id="35" idx="2"/>
            <a:endCxn id="44" idx="4"/>
          </p:cNvCxnSpPr>
          <p:nvPr/>
        </p:nvCxnSpPr>
        <p:spPr bwMode="auto">
          <a:xfrm rot="5400000">
            <a:off x="5528403" y="1621586"/>
            <a:ext cx="254755" cy="3709816"/>
          </a:xfrm>
          <a:prstGeom prst="bentConnector2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4" name="円柱 63">
            <a:extLst>
              <a:ext uri="{FF2B5EF4-FFF2-40B4-BE49-F238E27FC236}">
                <a16:creationId xmlns:a16="http://schemas.microsoft.com/office/drawing/2014/main" id="{C863F944-1EC6-47D7-B76B-1BC2A776FFD0}"/>
              </a:ext>
            </a:extLst>
          </p:cNvPr>
          <p:cNvSpPr/>
          <p:nvPr/>
        </p:nvSpPr>
        <p:spPr bwMode="auto">
          <a:xfrm>
            <a:off x="4928936" y="1540630"/>
            <a:ext cx="864096" cy="288000"/>
          </a:xfrm>
          <a:prstGeom prst="can">
            <a:avLst/>
          </a:prstGeom>
          <a:solidFill>
            <a:schemeClr val="accent2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商品・在庫情報</a:t>
            </a:r>
          </a:p>
        </p:txBody>
      </p:sp>
      <p:sp>
        <p:nvSpPr>
          <p:cNvPr id="66" name="円柱 65">
            <a:extLst>
              <a:ext uri="{FF2B5EF4-FFF2-40B4-BE49-F238E27FC236}">
                <a16:creationId xmlns:a16="http://schemas.microsoft.com/office/drawing/2014/main" id="{1B24141F-7C2E-4C04-BFA6-2DA6BF285C61}"/>
              </a:ext>
            </a:extLst>
          </p:cNvPr>
          <p:cNvSpPr/>
          <p:nvPr/>
        </p:nvSpPr>
        <p:spPr bwMode="auto">
          <a:xfrm>
            <a:off x="6753200" y="1540630"/>
            <a:ext cx="864096" cy="288000"/>
          </a:xfrm>
          <a:prstGeom prst="can">
            <a:avLst/>
          </a:prstGeom>
          <a:solidFill>
            <a:schemeClr val="accent2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800" dirty="0">
                <a:ea typeface="ＭＳ Ｐゴシック" pitchFamily="50" charset="-128"/>
              </a:rPr>
              <a:t>受注</a:t>
            </a: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者情報</a:t>
            </a:r>
          </a:p>
        </p:txBody>
      </p:sp>
      <p:cxnSp>
        <p:nvCxnSpPr>
          <p:cNvPr id="67" name="コネクタ: カギ線 66">
            <a:extLst>
              <a:ext uri="{FF2B5EF4-FFF2-40B4-BE49-F238E27FC236}">
                <a16:creationId xmlns:a16="http://schemas.microsoft.com/office/drawing/2014/main" id="{BC53E6AF-EB90-4003-8383-98E550DF11C0}"/>
              </a:ext>
            </a:extLst>
          </p:cNvPr>
          <p:cNvCxnSpPr>
            <a:cxnSpLocks/>
            <a:stCxn id="31" idx="3"/>
            <a:endCxn id="36" idx="1"/>
          </p:cNvCxnSpPr>
          <p:nvPr/>
        </p:nvCxnSpPr>
        <p:spPr bwMode="auto">
          <a:xfrm>
            <a:off x="2717945" y="4094942"/>
            <a:ext cx="4182078" cy="216024"/>
          </a:xfrm>
          <a:prstGeom prst="bentConnector3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/>
          </a:ln>
          <a:effectLst/>
        </p:spPr>
      </p:cxn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753E337E-A408-43D5-948A-F6D6ACBE6F91}"/>
              </a:ext>
            </a:extLst>
          </p:cNvPr>
          <p:cNvSpPr txBox="1"/>
          <p:nvPr/>
        </p:nvSpPr>
        <p:spPr>
          <a:xfrm>
            <a:off x="1064568" y="1425284"/>
            <a:ext cx="1082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/>
              <a:t>発注側</a:t>
            </a:r>
            <a:r>
              <a:rPr kumimoji="1" lang="en-US" altLang="ja-JP" sz="1400" dirty="0"/>
              <a:t>ESP</a:t>
            </a:r>
          </a:p>
          <a:p>
            <a:r>
              <a:rPr kumimoji="1" lang="ja-JP" altLang="en-US" sz="1400" dirty="0"/>
              <a:t>（発注機能）</a:t>
            </a:r>
          </a:p>
        </p:txBody>
      </p: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AB08A0EF-CC9A-4DAF-B36E-1BE48CC7D0C4}"/>
              </a:ext>
            </a:extLst>
          </p:cNvPr>
          <p:cNvSpPr txBox="1"/>
          <p:nvPr/>
        </p:nvSpPr>
        <p:spPr>
          <a:xfrm>
            <a:off x="7617296" y="1426460"/>
            <a:ext cx="1082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/>
              <a:t>受注</a:t>
            </a:r>
            <a:r>
              <a:rPr kumimoji="1" lang="ja-JP" altLang="en-US" sz="1400" dirty="0"/>
              <a:t>側</a:t>
            </a:r>
            <a:r>
              <a:rPr kumimoji="1" lang="en-US" altLang="ja-JP" sz="1400" dirty="0"/>
              <a:t>ESP</a:t>
            </a:r>
          </a:p>
          <a:p>
            <a:r>
              <a:rPr kumimoji="1" lang="ja-JP" altLang="en-US" sz="1400" dirty="0"/>
              <a:t>（</a:t>
            </a:r>
            <a:r>
              <a:rPr lang="ja-JP" altLang="en-US" sz="1400" dirty="0"/>
              <a:t>受注</a:t>
            </a:r>
            <a:r>
              <a:rPr kumimoji="1" lang="ja-JP" altLang="en-US" sz="1400" dirty="0"/>
              <a:t>機能）</a:t>
            </a:r>
          </a:p>
        </p:txBody>
      </p:sp>
      <p:sp>
        <p:nvSpPr>
          <p:cNvPr id="94" name="正方形/長方形 93">
            <a:extLst>
              <a:ext uri="{FF2B5EF4-FFF2-40B4-BE49-F238E27FC236}">
                <a16:creationId xmlns:a16="http://schemas.microsoft.com/office/drawing/2014/main" id="{607E6BBF-A344-46CD-BCFC-66C4BFF23232}"/>
              </a:ext>
            </a:extLst>
          </p:cNvPr>
          <p:cNvSpPr/>
          <p:nvPr/>
        </p:nvSpPr>
        <p:spPr bwMode="auto">
          <a:xfrm>
            <a:off x="4520952" y="1940844"/>
            <a:ext cx="1221329" cy="323253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b="1" dirty="0">
                <a:ea typeface="ＭＳ Ｐゴシック" pitchFamily="50" charset="-128"/>
              </a:rPr>
              <a:t>見積（見積依頼）</a:t>
            </a:r>
            <a:endParaRPr lang="en-US" altLang="ja-JP" sz="1000" b="1" dirty="0">
              <a:ea typeface="ＭＳ Ｐゴシック" pitchFamily="50" charset="-128"/>
            </a:endParaRPr>
          </a:p>
        </p:txBody>
      </p: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99D5061C-8772-449E-ACD8-7BE1CE95A376}"/>
              </a:ext>
            </a:extLst>
          </p:cNvPr>
          <p:cNvSpPr txBox="1"/>
          <p:nvPr/>
        </p:nvSpPr>
        <p:spPr>
          <a:xfrm>
            <a:off x="4048585" y="3372894"/>
            <a:ext cx="1778051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800" b="1" dirty="0"/>
              <a:t>確定注文（注文</a:t>
            </a:r>
            <a:r>
              <a:rPr kumimoji="1" lang="en-US" altLang="ja-JP" sz="800" b="1" dirty="0"/>
              <a:t>/</a:t>
            </a:r>
            <a:r>
              <a:rPr kumimoji="1" lang="ja-JP" altLang="en-US" sz="800" b="1" dirty="0"/>
              <a:t>注文回答）メッセージ</a:t>
            </a:r>
          </a:p>
        </p:txBody>
      </p:sp>
      <p:pic>
        <p:nvPicPr>
          <p:cNvPr id="65" name="図 64">
            <a:extLst>
              <a:ext uri="{FF2B5EF4-FFF2-40B4-BE49-F238E27FC236}">
                <a16:creationId xmlns:a16="http://schemas.microsoft.com/office/drawing/2014/main" id="{8B976945-7292-4D2E-A55D-7C581C5FBB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1178" y="4786938"/>
            <a:ext cx="658286" cy="658286"/>
          </a:xfrm>
          <a:prstGeom prst="rect">
            <a:avLst/>
          </a:prstGeom>
        </p:spPr>
      </p:pic>
      <p:pic>
        <p:nvPicPr>
          <p:cNvPr id="71" name="図 70">
            <a:extLst>
              <a:ext uri="{FF2B5EF4-FFF2-40B4-BE49-F238E27FC236}">
                <a16:creationId xmlns:a16="http://schemas.microsoft.com/office/drawing/2014/main" id="{4CFD088E-E998-4634-99B3-0A48706FF5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60512" y="4786938"/>
            <a:ext cx="658286" cy="658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1230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CF745BD-CD41-4B7A-85CA-A1EADDA69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ESP</a:t>
            </a:r>
            <a:r>
              <a:rPr lang="ja-JP" altLang="en-US" dirty="0"/>
              <a:t>連携（６）　より良い</a:t>
            </a:r>
            <a:r>
              <a:rPr lang="en-US" altLang="ja-JP" dirty="0"/>
              <a:t>ESP</a:t>
            </a:r>
            <a:r>
              <a:rPr lang="ja-JP" altLang="en-US" dirty="0"/>
              <a:t>連携（１－２）</a:t>
            </a:r>
          </a:p>
        </p:txBody>
      </p:sp>
      <p:sp>
        <p:nvSpPr>
          <p:cNvPr id="30" name="コンテンツ プレースホルダー 29">
            <a:extLst>
              <a:ext uri="{FF2B5EF4-FFF2-40B4-BE49-F238E27FC236}">
                <a16:creationId xmlns:a16="http://schemas.microsoft.com/office/drawing/2014/main" id="{38A9E2F2-1287-4738-A01F-37F3F657C7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914400"/>
            <a:ext cx="8839200" cy="5538936"/>
          </a:xfrm>
        </p:spPr>
        <p:txBody>
          <a:bodyPr>
            <a:normAutofit/>
          </a:bodyPr>
          <a:lstStyle/>
          <a:p>
            <a:pPr algn="l"/>
            <a:r>
              <a:rPr lang="ja-JP" altLang="en-US" dirty="0"/>
              <a:t>検討課題：</a:t>
            </a:r>
            <a:endParaRPr lang="en-US" altLang="ja-JP" dirty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zh-TW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TW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発注者基本情報</a:t>
            </a:r>
            <a:r>
              <a:rPr kumimoji="1" lang="en-US" altLang="zh-TW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API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　　・ 発注者基本情報仕様</a:t>
            </a:r>
            <a:endParaRPr kumimoji="1" lang="en-US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dirty="0">
                <a:latin typeface="Times New Roman" pitchFamily="18" charset="0"/>
                <a:ea typeface="ＭＳ Ｐゴシック" pitchFamily="50" charset="-128"/>
              </a:rPr>
              <a:t>　　・ 情報表現仕様選定（</a:t>
            </a:r>
            <a:r>
              <a:rPr lang="en-US" altLang="ja-JP" dirty="0">
                <a:latin typeface="Times New Roman" pitchFamily="18" charset="0"/>
                <a:ea typeface="ＭＳ Ｐゴシック" pitchFamily="50" charset="-128"/>
              </a:rPr>
              <a:t>XML</a:t>
            </a:r>
            <a:r>
              <a:rPr lang="ja-JP" altLang="en-US" dirty="0">
                <a:latin typeface="Times New Roman" pitchFamily="18" charset="0"/>
                <a:ea typeface="ＭＳ Ｐゴシック" pitchFamily="50" charset="-128"/>
              </a:rPr>
              <a:t>、</a:t>
            </a:r>
            <a:r>
              <a:rPr lang="en-US" altLang="ja-JP" dirty="0">
                <a:latin typeface="Times New Roman" pitchFamily="18" charset="0"/>
                <a:ea typeface="ＭＳ Ｐゴシック" pitchFamily="50" charset="-128"/>
              </a:rPr>
              <a:t>JSON</a:t>
            </a:r>
            <a:r>
              <a:rPr lang="ja-JP" altLang="en-US" dirty="0">
                <a:latin typeface="Times New Roman" pitchFamily="18" charset="0"/>
                <a:ea typeface="ＭＳ Ｐゴシック" pitchFamily="50" charset="-128"/>
              </a:rPr>
              <a:t>など）</a:t>
            </a:r>
            <a:endParaRPr lang="en-US" altLang="ja-JP" dirty="0">
              <a:latin typeface="Times New Roman" pitchFamily="18" charset="0"/>
              <a:ea typeface="ＭＳ Ｐゴシック" pitchFamily="50" charset="-128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　　・ </a:t>
            </a:r>
            <a:r>
              <a:rPr kumimoji="1" lang="en-US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API</a:t>
            </a:r>
            <a:r>
              <a: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フレームワーク選定（</a:t>
            </a:r>
            <a:r>
              <a:rPr kumimoji="1" lang="en-US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 SOAP</a:t>
            </a:r>
            <a:r>
              <a: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、</a:t>
            </a:r>
            <a:r>
              <a:rPr kumimoji="1" lang="en-US" altLang="ja-JP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OpenAPI</a:t>
            </a:r>
            <a:r>
              <a:rPr lang="ja-JP" altLang="en-US" dirty="0">
                <a:latin typeface="Times New Roman" pitchFamily="18" charset="0"/>
                <a:ea typeface="ＭＳ Ｐゴシック" pitchFamily="50" charset="-128"/>
              </a:rPr>
              <a:t>など）</a:t>
            </a:r>
            <a:endParaRPr kumimoji="1" lang="en-US" altLang="zh-TW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zh-TW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dirty="0">
                <a:latin typeface="Times New Roman" pitchFamily="18" charset="0"/>
                <a:ea typeface="ＭＳ Ｐゴシック" pitchFamily="50" charset="-128"/>
              </a:rPr>
              <a:t>認証認可基盤</a:t>
            </a:r>
            <a:endParaRPr lang="en-US" altLang="ja-JP" dirty="0">
              <a:latin typeface="Times New Roman" pitchFamily="18" charset="0"/>
              <a:ea typeface="ＭＳ Ｐゴシック" pitchFamily="50" charset="-128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　　・ 認可フレームワーク選定（</a:t>
            </a:r>
            <a:r>
              <a:rPr kumimoji="1" lang="en-US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OAuth2.0</a:t>
            </a:r>
            <a:r>
              <a: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など）</a:t>
            </a:r>
            <a:endParaRPr kumimoji="1" lang="en-US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dirty="0">
                <a:latin typeface="Times New Roman" pitchFamily="18" charset="0"/>
                <a:ea typeface="ＭＳ Ｐゴシック" pitchFamily="50" charset="-128"/>
              </a:rPr>
              <a:t>　　・ 認証</a:t>
            </a:r>
            <a:r>
              <a: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フレームワーク</a:t>
            </a:r>
            <a:r>
              <a:rPr lang="ja-JP" altLang="en-US" dirty="0">
                <a:latin typeface="Times New Roman" pitchFamily="18" charset="0"/>
                <a:ea typeface="ＭＳ Ｐゴシック" pitchFamily="50" charset="-128"/>
              </a:rPr>
              <a:t>選定（</a:t>
            </a:r>
            <a:r>
              <a:rPr lang="en-US" altLang="ja-JP" dirty="0" err="1">
                <a:latin typeface="Times New Roman" pitchFamily="18" charset="0"/>
                <a:ea typeface="ＭＳ Ｐゴシック" pitchFamily="50" charset="-128"/>
              </a:rPr>
              <a:t>OpenConnect</a:t>
            </a:r>
            <a:r>
              <a:rPr lang="ja-JP" altLang="en-US" dirty="0">
                <a:latin typeface="Times New Roman" pitchFamily="18" charset="0"/>
                <a:ea typeface="ＭＳ Ｐゴシック" pitchFamily="50" charset="-128"/>
              </a:rPr>
              <a:t>など）</a:t>
            </a:r>
            <a:br>
              <a:rPr lang="en-US" altLang="ja-JP" dirty="0">
                <a:latin typeface="Times New Roman" pitchFamily="18" charset="0"/>
                <a:ea typeface="ＭＳ Ｐゴシック" pitchFamily="50" charset="-128"/>
              </a:rPr>
            </a:br>
            <a:endParaRPr kumimoji="1" lang="ja-JP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  <a:p>
            <a:pPr algn="l"/>
            <a:r>
              <a:rPr lang="ja-JP" altLang="en-US" dirty="0"/>
              <a:t>　なお、見積、</a:t>
            </a:r>
            <a:r>
              <a:rPr kumimoji="1" lang="ja-JP" altLang="en-US" sz="1800" dirty="0"/>
              <a:t>注文、納品、</a:t>
            </a:r>
            <a:r>
              <a:rPr lang="ja-JP" altLang="en-US" sz="1800" dirty="0"/>
              <a:t>請求</a:t>
            </a:r>
            <a:r>
              <a:rPr kumimoji="1" lang="ja-JP" altLang="en-US" sz="1800" dirty="0"/>
              <a:t>メッセージの仕様、交換方法は、これまで検討成果を</a:t>
            </a:r>
            <a:br>
              <a:rPr kumimoji="1" lang="en-US" altLang="ja-JP" sz="1800" dirty="0"/>
            </a:br>
            <a:r>
              <a:rPr kumimoji="1" lang="ja-JP" altLang="en-US" sz="1800" dirty="0"/>
              <a:t>流用する。</a:t>
            </a:r>
          </a:p>
          <a:p>
            <a:pPr algn="l"/>
            <a:endParaRPr kumimoji="1" lang="en-US" altLang="ja-JP" sz="1800" b="1" dirty="0"/>
          </a:p>
          <a:p>
            <a:pPr algn="l"/>
            <a:r>
              <a:rPr lang="ja-JP" altLang="en-US" dirty="0">
                <a:solidFill>
                  <a:schemeClr val="accent5">
                    <a:lumMod val="50000"/>
                  </a:schemeClr>
                </a:solidFill>
              </a:rPr>
              <a:t>発注者基本情報</a:t>
            </a:r>
            <a:r>
              <a:rPr lang="en-US" altLang="ja-JP" dirty="0">
                <a:solidFill>
                  <a:schemeClr val="accent5">
                    <a:lumMod val="50000"/>
                  </a:schemeClr>
                </a:solidFill>
              </a:rPr>
              <a:t>API</a:t>
            </a:r>
            <a:r>
              <a:rPr lang="ja-JP" altLang="en-US" dirty="0">
                <a:solidFill>
                  <a:schemeClr val="accent5">
                    <a:lumMod val="50000"/>
                  </a:schemeClr>
                </a:solidFill>
              </a:rPr>
              <a:t>、認証認可基盤の導入を先延ばし、見積・見積回答、注文・注文回答の機能を受注側</a:t>
            </a:r>
            <a:r>
              <a:rPr lang="en-US" altLang="ja-JP" dirty="0">
                <a:solidFill>
                  <a:schemeClr val="accent5">
                    <a:lumMod val="50000"/>
                  </a:schemeClr>
                </a:solidFill>
              </a:rPr>
              <a:t>ESP</a:t>
            </a:r>
            <a:r>
              <a:rPr lang="ja-JP" altLang="en-US" dirty="0">
                <a:solidFill>
                  <a:schemeClr val="accent5">
                    <a:lumMod val="50000"/>
                  </a:schemeClr>
                </a:solidFill>
              </a:rPr>
              <a:t>に委ねることで、受注側</a:t>
            </a:r>
            <a:r>
              <a:rPr lang="en-US" altLang="ja-JP" dirty="0">
                <a:solidFill>
                  <a:schemeClr val="accent5">
                    <a:lumMod val="50000"/>
                  </a:schemeClr>
                </a:solidFill>
              </a:rPr>
              <a:t>ESP</a:t>
            </a:r>
            <a:r>
              <a:rPr lang="ja-JP" altLang="en-US" dirty="0">
                <a:solidFill>
                  <a:schemeClr val="accent5">
                    <a:lumMod val="50000"/>
                  </a:schemeClr>
                </a:solidFill>
              </a:rPr>
              <a:t>の当面の負担を軽減可能</a:t>
            </a:r>
            <a:endParaRPr kumimoji="1" lang="ja-JP" altLang="en-US" sz="18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119BF7B-B6D2-495E-8E08-1CC2370090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7653A04-663E-4ADD-AEEF-097D448716F2}" type="slidenum">
              <a:rPr kumimoji="1" lang="en-US" altLang="ja-JP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/>
                <a:ea typeface="ＭＳ Ｐゴシック" pitchFamily="50" charset="-128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1" lang="en-US" altLang="ja-JP" sz="11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Ｐゴシック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9252090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1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1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標準デザイン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2.xml><?xml version="1.0" encoding="utf-8"?>
<a:themeOverride xmlns:a="http://schemas.openxmlformats.org/drawingml/2006/main">
  <a:clrScheme name="標準デザイン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10555</TotalTime>
  <Words>2343</Words>
  <Application>Microsoft Office PowerPoint</Application>
  <PresentationFormat>A4 210 x 297 mm</PresentationFormat>
  <Paragraphs>607</Paragraphs>
  <Slides>23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23</vt:i4>
      </vt:variant>
    </vt:vector>
  </HeadingPairs>
  <TitlesOfParts>
    <vt:vector size="26" baseType="lpstr">
      <vt:lpstr>ＭＳ Ｐゴシック</vt:lpstr>
      <vt:lpstr>Times New Roman</vt:lpstr>
      <vt:lpstr>標準デザイン</vt:lpstr>
      <vt:lpstr>より良いESP連携</vt:lpstr>
      <vt:lpstr>目次</vt:lpstr>
      <vt:lpstr>昔のEDIと今のEDI</vt:lpstr>
      <vt:lpstr>ESP連携（１）</vt:lpstr>
      <vt:lpstr>ESP連携（２）</vt:lpstr>
      <vt:lpstr>ESP連携（３）</vt:lpstr>
      <vt:lpstr>ESP連携（４）　より良いESP連携に向けて</vt:lpstr>
      <vt:lpstr>ESP連携（５）　より良いESP連携（１ー１）</vt:lpstr>
      <vt:lpstr>ESP連携（６）　より良いESP連携（１－２）</vt:lpstr>
      <vt:lpstr>ESP連携（５）　より良いESP連携（２－１）</vt:lpstr>
      <vt:lpstr>ESP連携　より良いESP連携（２－２）</vt:lpstr>
      <vt:lpstr>WebEDI</vt:lpstr>
      <vt:lpstr>WebEDI連携（１）</vt:lpstr>
      <vt:lpstr>WebEDI連携（２）　より良いWebEDI-ESP連携</vt:lpstr>
      <vt:lpstr>WebEDI連携（５）　仕入明細書方式</vt:lpstr>
      <vt:lpstr>WebEDI連携（６）　仕入明細書方式</vt:lpstr>
      <vt:lpstr>WebEDI連携（７）　仕入明細書方式</vt:lpstr>
      <vt:lpstr>WebEDI連携（８）</vt:lpstr>
      <vt:lpstr>EC連携（１）</vt:lpstr>
      <vt:lpstr>EC連携（２） 　より良いEC-ESP連携</vt:lpstr>
      <vt:lpstr>EC連携（３－１） 発注側ESPとECシステム</vt:lpstr>
      <vt:lpstr>EC連携（３－２）ECサイトと受注側ESP</vt:lpstr>
      <vt:lpstr>EC連携（４）</vt:lpstr>
    </vt:vector>
  </TitlesOfParts>
  <Company>(株)NTTデータ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ｽﾗｲﾄﾞ ﾀｲﾄﾙなし</dc:title>
  <dc:creator>enjouh</dc:creator>
  <cp:lastModifiedBy>菅又 久直</cp:lastModifiedBy>
  <cp:revision>1236</cp:revision>
  <cp:lastPrinted>2000-06-08T07:38:11Z</cp:lastPrinted>
  <dcterms:created xsi:type="dcterms:W3CDTF">1998-09-28T05:47:37Z</dcterms:created>
  <dcterms:modified xsi:type="dcterms:W3CDTF">2022-11-19T01:36:04Z</dcterms:modified>
</cp:coreProperties>
</file>