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75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865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27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86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237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796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64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12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757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865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95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95448-7FEC-49B9-AF99-BF38F98D258A}" type="datetimeFigureOut">
              <a:rPr kumimoji="1" lang="ja-JP" altLang="en-US" smtClean="0"/>
              <a:t>2022/7/15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38514-9AD3-4E30-97CC-1B44B57DC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75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9D9AF0-BC83-D486-A639-88F603D2CB71}"/>
              </a:ext>
            </a:extLst>
          </p:cNvPr>
          <p:cNvSpPr/>
          <p:nvPr/>
        </p:nvSpPr>
        <p:spPr>
          <a:xfrm>
            <a:off x="669851" y="2690037"/>
            <a:ext cx="7974419" cy="1249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38385F5E-4862-DE4B-D4D2-DD81224A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en-US" dirty="0"/>
              <a:t>共通</a:t>
            </a:r>
            <a:r>
              <a:rPr lang="en-US" altLang="ja-JP" dirty="0"/>
              <a:t>EDI</a:t>
            </a:r>
            <a:r>
              <a:rPr lang="ja-JP" altLang="en-US" dirty="0"/>
              <a:t>コード定義表の策定方針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E6DDE749-6505-3A71-8367-CF36598A8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96284"/>
            <a:ext cx="7886700" cy="5162119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/>
              <a:t>国際化への対応</a:t>
            </a:r>
            <a:endParaRPr lang="en-US" altLang="ja-JP" dirty="0"/>
          </a:p>
          <a:p>
            <a:pPr lvl="1"/>
            <a:r>
              <a:rPr lang="ja-JP" altLang="en-US" dirty="0"/>
              <a:t>業界を超えたインボイス交換実現には業界コード表の業界間マッピングが必要</a:t>
            </a:r>
          </a:p>
          <a:p>
            <a:pPr lvl="1"/>
            <a:r>
              <a:rPr lang="en-US" altLang="ja-JP" dirty="0"/>
              <a:t>JP-PINT</a:t>
            </a:r>
            <a:r>
              <a:rPr lang="ja-JP" altLang="en-US" dirty="0"/>
              <a:t>の国際標準コード表への対応が必要</a:t>
            </a:r>
            <a:endParaRPr lang="en-US" altLang="ja-JP" dirty="0"/>
          </a:p>
          <a:p>
            <a:pPr marL="1073150" lvl="1" indent="-265113">
              <a:buNone/>
            </a:pPr>
            <a:r>
              <a:rPr lang="ja-JP" altLang="en-US" dirty="0"/>
              <a:t>→これらを考慮し、国際標準コード準拠の「共通</a:t>
            </a:r>
            <a:r>
              <a:rPr lang="en-US" altLang="ja-JP" dirty="0"/>
              <a:t>EDI</a:t>
            </a:r>
            <a:r>
              <a:rPr lang="ja-JP" altLang="en-US" dirty="0"/>
              <a:t>コード定義表」を策定することとした</a:t>
            </a:r>
            <a:endParaRPr lang="en-US" altLang="ja-JP" dirty="0"/>
          </a:p>
          <a:p>
            <a:pPr marL="1073150" lvl="1" indent="-265113">
              <a:buNone/>
            </a:pPr>
            <a:endParaRPr lang="en-US" altLang="ja-JP" dirty="0"/>
          </a:p>
          <a:p>
            <a:r>
              <a:rPr lang="ja-JP" altLang="en-US" dirty="0"/>
              <a:t>国際コードの課題</a:t>
            </a:r>
            <a:endParaRPr lang="en-US" altLang="ja-JP" dirty="0"/>
          </a:p>
          <a:p>
            <a:pPr lvl="1"/>
            <a:r>
              <a:rPr lang="ja-JP" altLang="en-US" dirty="0"/>
              <a:t>国際コードは膨大なコード定義があり、このままでは利用できない</a:t>
            </a:r>
            <a:endParaRPr lang="en-US" altLang="ja-JP" dirty="0"/>
          </a:p>
          <a:p>
            <a:pPr lvl="1"/>
            <a:r>
              <a:rPr lang="ja-JP" altLang="en-US" dirty="0"/>
              <a:t>日本固有の商取引に対応するコード定義がない</a:t>
            </a:r>
            <a:endParaRPr lang="en-US" altLang="ja-JP" dirty="0"/>
          </a:p>
          <a:p>
            <a:pPr marL="457200" lvl="1" indent="0">
              <a:buNone/>
            </a:pPr>
            <a:endParaRPr lang="en-US" altLang="ja-JP" dirty="0"/>
          </a:p>
          <a:p>
            <a:r>
              <a:rPr lang="ja-JP" altLang="en-US" dirty="0"/>
              <a:t>サブセット版コード定義表の策定</a:t>
            </a:r>
            <a:endParaRPr lang="en-US" altLang="ja-JP" dirty="0"/>
          </a:p>
          <a:p>
            <a:pPr lvl="1"/>
            <a:r>
              <a:rPr lang="ja-JP" altLang="en-US" dirty="0"/>
              <a:t>「国際サブセット定義表」の策定</a:t>
            </a:r>
            <a:endParaRPr lang="en-US" altLang="ja-JP" dirty="0"/>
          </a:p>
          <a:p>
            <a:pPr marL="898525" lvl="2" indent="0" defTabSz="627063">
              <a:buNone/>
            </a:pPr>
            <a:r>
              <a:rPr lang="ja-JP" altLang="en-US" dirty="0"/>
              <a:t>→日本国内取引に利用するコード定義を抽出してサブセット化</a:t>
            </a:r>
            <a:endParaRPr lang="en-US" altLang="ja-JP" dirty="0"/>
          </a:p>
          <a:p>
            <a:pPr lvl="1"/>
            <a:r>
              <a:rPr lang="ja-JP" altLang="en-US" dirty="0"/>
              <a:t>「共通コード定義表」の策定</a:t>
            </a:r>
            <a:endParaRPr lang="en-US" altLang="ja-JP" dirty="0"/>
          </a:p>
          <a:p>
            <a:pPr marL="1073150" lvl="1" indent="-446088">
              <a:buNone/>
            </a:pPr>
            <a:r>
              <a:rPr lang="ja-JP" altLang="en-US" dirty="0"/>
              <a:t>　</a:t>
            </a:r>
            <a:r>
              <a:rPr lang="ja-JP" altLang="en-US" sz="2100" dirty="0"/>
              <a:t>→国際コードで定義されていないコードについて、日本国内取引に利用する共通コード定義表を定義</a:t>
            </a:r>
          </a:p>
          <a:p>
            <a:r>
              <a:rPr lang="ja-JP" altLang="en-US" dirty="0"/>
              <a:t>　標準</a:t>
            </a:r>
            <a:r>
              <a:rPr lang="en-US" altLang="ja-JP" dirty="0"/>
              <a:t>ver,4</a:t>
            </a:r>
            <a:r>
              <a:rPr lang="ja-JP" altLang="en-US" dirty="0"/>
              <a:t>パブコメ版を公開</a:t>
            </a:r>
            <a:endParaRPr lang="en-US" altLang="ja-JP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E38FA4D8-A5A6-A8C5-19C1-964C715BDA0D}"/>
              </a:ext>
            </a:extLst>
          </p:cNvPr>
          <p:cNvCxnSpPr>
            <a:cxnSpLocks/>
          </p:cNvCxnSpPr>
          <p:nvPr/>
        </p:nvCxnSpPr>
        <p:spPr>
          <a:xfrm flipV="1">
            <a:off x="0" y="657906"/>
            <a:ext cx="9144000" cy="4168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FBEB3D-A411-53C2-F059-9D90861DC50C}"/>
              </a:ext>
            </a:extLst>
          </p:cNvPr>
          <p:cNvSpPr txBox="1"/>
          <p:nvPr/>
        </p:nvSpPr>
        <p:spPr>
          <a:xfrm>
            <a:off x="5958530" y="6104665"/>
            <a:ext cx="26212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業界横断</a:t>
            </a:r>
            <a:r>
              <a:rPr kumimoji="1" lang="en-US" altLang="ja-JP" dirty="0"/>
              <a:t>2022-1-05(3)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3709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155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共通EDIコード定義表の策定方針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共通EDIコード定義表の策定方針</dc:title>
  <dc:creator>川内 晟宏</dc:creator>
  <cp:lastModifiedBy>菅又 久直</cp:lastModifiedBy>
  <cp:revision>3</cp:revision>
  <dcterms:created xsi:type="dcterms:W3CDTF">2022-07-14T09:04:38Z</dcterms:created>
  <dcterms:modified xsi:type="dcterms:W3CDTF">2022-07-15T02:13:53Z</dcterms:modified>
</cp:coreProperties>
</file>