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5" autoAdjust="0"/>
    <p:restoredTop sz="94660"/>
  </p:normalViewPr>
  <p:slideViewPr>
    <p:cSldViewPr snapToGrid="0" showGuides="1">
      <p:cViewPr varScale="1">
        <p:scale>
          <a:sx n="63" d="100"/>
          <a:sy n="63" d="100"/>
        </p:scale>
        <p:origin x="51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07537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28652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02715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28603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82370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77966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36457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31240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47575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98658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9557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595448-7FEC-49B9-AF99-BF38F98D258A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E38514-9AD3-4E30-97CC-1B44B57DC10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9750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4A9D9AF0-BC83-D486-A639-88F603D2CB71}"/>
              </a:ext>
            </a:extLst>
          </p:cNvPr>
          <p:cNvSpPr/>
          <p:nvPr/>
        </p:nvSpPr>
        <p:spPr>
          <a:xfrm>
            <a:off x="669851" y="2690037"/>
            <a:ext cx="7974419" cy="1249326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タイトル 3">
            <a:extLst>
              <a:ext uri="{FF2B5EF4-FFF2-40B4-BE49-F238E27FC236}">
                <a16:creationId xmlns:a16="http://schemas.microsoft.com/office/drawing/2014/main" id="{38385F5E-4862-DE4B-D4D2-DD81224AF44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45719"/>
          </a:xfrm>
        </p:spPr>
        <p:txBody>
          <a:bodyPr>
            <a:normAutofit fontScale="90000"/>
          </a:bodyPr>
          <a:lstStyle/>
          <a:p>
            <a:pPr algn="ctr"/>
            <a:r>
              <a:rPr lang="ja-JP" altLang="en-US" dirty="0"/>
              <a:t>共通</a:t>
            </a:r>
            <a:r>
              <a:rPr lang="en-US" altLang="ja-JP" dirty="0"/>
              <a:t>EDI</a:t>
            </a:r>
            <a:r>
              <a:rPr lang="ja-JP" altLang="en-US" dirty="0"/>
              <a:t>コード定義表の策定方針</a:t>
            </a:r>
          </a:p>
        </p:txBody>
      </p:sp>
      <p:sp>
        <p:nvSpPr>
          <p:cNvPr id="5" name="コンテンツ プレースホルダー 4">
            <a:extLst>
              <a:ext uri="{FF2B5EF4-FFF2-40B4-BE49-F238E27FC236}">
                <a16:creationId xmlns:a16="http://schemas.microsoft.com/office/drawing/2014/main" id="{E6DDE749-6505-3A71-8367-CF36598A82A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996284"/>
            <a:ext cx="7886700" cy="5162119"/>
          </a:xfrm>
        </p:spPr>
        <p:txBody>
          <a:bodyPr>
            <a:normAutofit fontScale="77500" lnSpcReduction="20000"/>
          </a:bodyPr>
          <a:lstStyle/>
          <a:p>
            <a:r>
              <a:rPr lang="ja-JP" altLang="en-US" dirty="0"/>
              <a:t>国際化への対応</a:t>
            </a:r>
            <a:endParaRPr lang="en-US" altLang="ja-JP" dirty="0"/>
          </a:p>
          <a:p>
            <a:pPr lvl="1"/>
            <a:r>
              <a:rPr lang="ja-JP" altLang="en-US" dirty="0"/>
              <a:t>業界を超えたインボイス交換実現には業界コード表の業界間マッピングが必要</a:t>
            </a:r>
          </a:p>
          <a:p>
            <a:pPr lvl="1"/>
            <a:r>
              <a:rPr lang="en-US" altLang="ja-JP" dirty="0"/>
              <a:t>JP-PINT</a:t>
            </a:r>
            <a:r>
              <a:rPr lang="ja-JP" altLang="en-US" dirty="0"/>
              <a:t>の国際標準コード表への対応が必要</a:t>
            </a:r>
            <a:endParaRPr lang="en-US" altLang="ja-JP" dirty="0"/>
          </a:p>
          <a:p>
            <a:pPr marL="1073150" lvl="1" indent="-265113">
              <a:buNone/>
            </a:pPr>
            <a:r>
              <a:rPr lang="ja-JP" altLang="en-US" dirty="0"/>
              <a:t>→これらを考慮し、国際標準コード準拠の「共通</a:t>
            </a:r>
            <a:r>
              <a:rPr lang="en-US" altLang="ja-JP" dirty="0"/>
              <a:t>EDI</a:t>
            </a:r>
            <a:r>
              <a:rPr lang="ja-JP" altLang="en-US" dirty="0"/>
              <a:t>コード定義表」を策定することとした</a:t>
            </a:r>
            <a:endParaRPr lang="en-US" altLang="ja-JP" dirty="0"/>
          </a:p>
          <a:p>
            <a:pPr marL="1073150" lvl="1" indent="-265113">
              <a:buNone/>
            </a:pPr>
            <a:endParaRPr lang="en-US" altLang="ja-JP" dirty="0"/>
          </a:p>
          <a:p>
            <a:r>
              <a:rPr lang="ja-JP" altLang="en-US" dirty="0"/>
              <a:t>国際コードの課題</a:t>
            </a:r>
            <a:endParaRPr lang="en-US" altLang="ja-JP" dirty="0"/>
          </a:p>
          <a:p>
            <a:pPr lvl="1"/>
            <a:r>
              <a:rPr lang="ja-JP" altLang="en-US" dirty="0"/>
              <a:t>国際コードは膨大なコード定義があり、このままでは利用できない</a:t>
            </a:r>
            <a:endParaRPr lang="en-US" altLang="ja-JP" dirty="0"/>
          </a:p>
          <a:p>
            <a:pPr lvl="1"/>
            <a:r>
              <a:rPr lang="ja-JP" altLang="en-US" dirty="0"/>
              <a:t>日本固有の商取引に対応するコード定義がない</a:t>
            </a:r>
            <a:endParaRPr lang="en-US" altLang="ja-JP" dirty="0"/>
          </a:p>
          <a:p>
            <a:pPr marL="457200" lvl="1" indent="0">
              <a:buNone/>
            </a:pPr>
            <a:endParaRPr lang="en-US" altLang="ja-JP" dirty="0"/>
          </a:p>
          <a:p>
            <a:r>
              <a:rPr lang="ja-JP" altLang="en-US" dirty="0"/>
              <a:t>サブセット版コード定義表の策定</a:t>
            </a:r>
            <a:endParaRPr lang="en-US" altLang="ja-JP" dirty="0"/>
          </a:p>
          <a:p>
            <a:pPr lvl="1"/>
            <a:r>
              <a:rPr lang="ja-JP" altLang="en-US" dirty="0"/>
              <a:t>「国際サブセット定義表」の策定</a:t>
            </a:r>
            <a:endParaRPr lang="en-US" altLang="ja-JP" dirty="0"/>
          </a:p>
          <a:p>
            <a:pPr marL="898525" lvl="2" indent="0" defTabSz="627063">
              <a:buNone/>
            </a:pPr>
            <a:r>
              <a:rPr lang="ja-JP" altLang="en-US" dirty="0"/>
              <a:t>→日本国内取引に利用するコード定義を抽出してサブセット化</a:t>
            </a:r>
            <a:endParaRPr lang="en-US" altLang="ja-JP" dirty="0"/>
          </a:p>
          <a:p>
            <a:pPr lvl="1"/>
            <a:r>
              <a:rPr lang="ja-JP" altLang="en-US" dirty="0"/>
              <a:t>「共通コード定義表」の策定</a:t>
            </a:r>
            <a:endParaRPr lang="en-US" altLang="ja-JP" dirty="0"/>
          </a:p>
          <a:p>
            <a:pPr marL="1073150" lvl="1" indent="-446088">
              <a:buNone/>
            </a:pPr>
            <a:r>
              <a:rPr lang="ja-JP" altLang="en-US" dirty="0"/>
              <a:t>　</a:t>
            </a:r>
            <a:r>
              <a:rPr lang="ja-JP" altLang="en-US" sz="2100" dirty="0"/>
              <a:t>→国際コードで定義されていないコードについて、日本国内取引に利用する共通コード定義表を定義</a:t>
            </a:r>
          </a:p>
          <a:p>
            <a:r>
              <a:rPr lang="ja-JP" altLang="en-US" dirty="0"/>
              <a:t>　標準</a:t>
            </a:r>
            <a:r>
              <a:rPr lang="en-US" altLang="ja-JP" dirty="0"/>
              <a:t>ver,4</a:t>
            </a:r>
            <a:r>
              <a:rPr lang="ja-JP" altLang="en-US" dirty="0"/>
              <a:t>パブコメ版を公開</a:t>
            </a:r>
            <a:endParaRPr lang="en-US" altLang="ja-JP" dirty="0"/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E38FA4D8-A5A6-A8C5-19C1-964C715BDA0D}"/>
              </a:ext>
            </a:extLst>
          </p:cNvPr>
          <p:cNvCxnSpPr>
            <a:cxnSpLocks/>
          </p:cNvCxnSpPr>
          <p:nvPr/>
        </p:nvCxnSpPr>
        <p:spPr>
          <a:xfrm flipV="1">
            <a:off x="0" y="657906"/>
            <a:ext cx="9144000" cy="41689"/>
          </a:xfrm>
          <a:prstGeom prst="line">
            <a:avLst/>
          </a:prstGeom>
          <a:ln w="3810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9FBEB3D-A411-53C2-F059-9D90861DC50C}"/>
              </a:ext>
            </a:extLst>
          </p:cNvPr>
          <p:cNvSpPr txBox="1"/>
          <p:nvPr/>
        </p:nvSpPr>
        <p:spPr>
          <a:xfrm>
            <a:off x="5958530" y="6104665"/>
            <a:ext cx="2621280" cy="369332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dirty="0"/>
              <a:t>業界横断</a:t>
            </a:r>
            <a:r>
              <a:rPr kumimoji="1" lang="en-US" altLang="ja-JP" dirty="0"/>
              <a:t>2022-1-05(3)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937099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105</TotalTime>
  <Words>155</Words>
  <Application>Microsoft Office PowerPoint</Application>
  <PresentationFormat>画面に合わせる (4:3)</PresentationFormat>
  <Paragraphs>17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テーマ</vt:lpstr>
      <vt:lpstr>共通EDIコード定義表の策定方針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共通EDIコード定義表の策定方針</dc:title>
  <dc:creator>川内 晟宏</dc:creator>
  <cp:lastModifiedBy>菅又 久直</cp:lastModifiedBy>
  <cp:revision>3</cp:revision>
  <dcterms:created xsi:type="dcterms:W3CDTF">2022-07-14T09:04:38Z</dcterms:created>
  <dcterms:modified xsi:type="dcterms:W3CDTF">2022-07-15T02:13:53Z</dcterms:modified>
</cp:coreProperties>
</file>

<file path=docProps/thumbnail.jpeg>
</file>