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A19989-D3D7-4D7E-AFDE-7AFA336774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8E58038-1ECF-4FE5-A859-D86ADA8F1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FAA380-C263-4BB0-AD83-46BF1CBE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6DEAC-029D-4B57-93AE-751BB3838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F25F94-01E9-461E-A3E4-7BA98F1F7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90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82690F-0B2C-4702-976B-94FFFD515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3615BDD-60D0-4ACE-B593-734414D3A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8AB3A3-3DAB-429A-93DF-C8723871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81D2FA-99A8-4C58-A890-0B262BF8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1636D3-4BBE-4B52-BC5D-B9E87D62C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95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C077C9-7A8D-4545-BC51-8F83C138B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99B0A8-0CE7-4912-970B-A38CB991F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150C-B4AF-4FFE-86B6-3F4CE110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B4322F-BE4A-4C1B-B953-8CF5B218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EC4991-D1AD-4DB8-AFAE-5E1002FB4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3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013B23-429C-4AC2-9E6A-34C8E6666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8E577-5C65-40DE-9E98-BE62CD3F6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FAB5E8-F21E-49F3-B428-B97987987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4F6FE2-8F14-41F2-AEE2-35A34897F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5AAFCC-30C9-4A4D-BAAE-A441EC8F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84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E4163A-B06D-4B5D-9714-9EA133739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8CFBA7-8DC2-43C2-AA4F-35D8B7EE2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B11EF-83BD-450F-ABE8-69EE32BF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9EAB47-5A74-4F12-8FE7-124E9E238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81320E-5D98-4C14-B5DC-27A2C523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04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C1CDDC-DAE4-42A4-A22E-96FECA72A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32C4DF-CD70-4132-92E1-A6CD36664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EB67CC-7095-4188-B15A-89BC03F0E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1A52E5-D615-45C9-B900-0D02258B7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8BBE82-CFFE-4CA5-B977-E6346CBF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241345-2FC7-4A3C-BAFB-F5C763D5A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90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6AC9A-BB99-4FAD-8C50-B52FBB709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C6FAC5-DF7B-4963-9C77-5BFC1B752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6B646F-C8D6-42AB-BF35-FCDB8B286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25090B-786C-40E4-AE2D-678A1DACE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6D15E0-18A8-43F4-83FD-F450DDB205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988B7D-9BF4-4D52-AA84-19D74F2E7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656F944-8ED2-4A1D-B722-A2C4EFC4B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2E174E3-9290-4B1F-BA06-EB1F7ED6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74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C8C0EF-5EF9-4C5A-ABD4-EAF06851D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CAB2BA-03D7-46C3-8FC7-41BCA7428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4110AA-2214-482E-A00C-1CA069257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F7E776F-15A7-499C-863F-3515B21F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3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444630-822A-4560-A136-CD7F6DD3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BA4985C-D5B5-4C3B-AE4D-8DA863EC6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993DB5-E4D6-4ECB-A713-E662BE5ED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50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BC3136-AB05-4E97-BB09-9AC0DFCDA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934D1A-65FA-4F17-9E1C-5CBAC3450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9E4F14-9576-438C-B21F-EBC925013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6123C2-E5D5-4D0F-B888-735C367B9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05151E-801F-4657-804B-28A1C2852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D46FEB-6057-40FD-AF7F-3929172D0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00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498825-1B78-42E0-86FF-096E22E8B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13B8B9E-43BE-40E9-83CA-74FFE2717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5FC4DF-E0B1-4520-B2B0-C84129D0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E1746B-51DC-415F-BD75-EDF8B9620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D279E6-7394-49D1-A144-EC2135E8D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B61933-5125-476A-B237-9070A73E3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90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35C0FD-5297-4A63-B6FD-E70EC1137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9D2A25-4DDB-4D88-9158-696B484AB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F1046F-337F-48BD-95AF-5918AA020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943D6-5243-43AE-BB60-2FC625FE8B74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285137-C40C-42DA-BFC8-4B7CD5B9F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EEB7A5-4B77-4554-A999-0BB1E15DF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18B6D-9625-47E3-BA56-65E95D78A1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59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61A9EC-1CD4-4EF1-85E7-94C4F65C490C}"/>
              </a:ext>
            </a:extLst>
          </p:cNvPr>
          <p:cNvSpPr txBox="1"/>
          <p:nvPr/>
        </p:nvSpPr>
        <p:spPr>
          <a:xfrm>
            <a:off x="2617076" y="2312276"/>
            <a:ext cx="6789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電子交渉プロジェクト</a:t>
            </a:r>
            <a:endParaRPr kumimoji="1" lang="en-US" altLang="ja-JP" sz="3600" b="1" dirty="0"/>
          </a:p>
          <a:p>
            <a:pPr algn="ctr"/>
            <a:r>
              <a:rPr lang="en-US" altLang="ja-JP" sz="3600" b="1" dirty="0" err="1"/>
              <a:t>eNegotiation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811E370-3DE0-429B-85D9-51B512C4B72E}"/>
              </a:ext>
            </a:extLst>
          </p:cNvPr>
          <p:cNvSpPr txBox="1"/>
          <p:nvPr/>
        </p:nvSpPr>
        <p:spPr>
          <a:xfrm>
            <a:off x="8788400" y="436880"/>
            <a:ext cx="25298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2021-1-09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652422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33AB0A-AE64-4BCD-9551-C428FA19C2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5497" y="643467"/>
            <a:ext cx="5781005" cy="5571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2209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1C3A4D3-6863-472A-A8BE-769DE455F57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3465" y="643466"/>
            <a:ext cx="9625069" cy="5571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971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E61713C-711A-4D88-8A81-9195B024E6B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736299"/>
            <a:ext cx="10905066" cy="5385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7697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4E868BEB-40F6-4E57-BFF5-4945A4F631E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138545"/>
            <a:ext cx="10905066" cy="4580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944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866FA82-DBDB-4F5A-B49A-E0804E85C7F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8149" y="643467"/>
            <a:ext cx="9675701" cy="5571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575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ダイアグラム&#10;&#10;自動的に生成された説明">
            <a:extLst>
              <a:ext uri="{FF2B5EF4-FFF2-40B4-BE49-F238E27FC236}">
                <a16:creationId xmlns:a16="http://schemas.microsoft.com/office/drawing/2014/main" id="{1E229EF8-0734-4244-9B22-9E197BE17B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648207"/>
            <a:ext cx="10905066" cy="5561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4521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 descr="テーブル&#10;&#10;自動的に生成された説明">
            <a:extLst>
              <a:ext uri="{FF2B5EF4-FFF2-40B4-BE49-F238E27FC236}">
                <a16:creationId xmlns:a16="http://schemas.microsoft.com/office/drawing/2014/main" id="{568E3C8E-B90D-4623-8813-99E4C3EABEE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711451"/>
            <a:ext cx="10905066" cy="3435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328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ダイアグラム&#10;&#10;自動的に生成された説明">
            <a:extLst>
              <a:ext uri="{FF2B5EF4-FFF2-40B4-BE49-F238E27FC236}">
                <a16:creationId xmlns:a16="http://schemas.microsoft.com/office/drawing/2014/main" id="{3FD820A7-7FD2-4751-944C-61050329F3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798152"/>
            <a:ext cx="10905066" cy="526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58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図 1" descr="タイムライン&#10;&#10;中程度の精度で自動的に生成された説明">
            <a:extLst>
              <a:ext uri="{FF2B5EF4-FFF2-40B4-BE49-F238E27FC236}">
                <a16:creationId xmlns:a16="http://schemas.microsoft.com/office/drawing/2014/main" id="{46DEB0F2-9C27-4195-8C9F-5A342FA00D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18062" y="643467"/>
            <a:ext cx="6155876" cy="5571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1268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CBBBF65-2FC5-4896-BEB7-C56147474F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50090" y="643466"/>
            <a:ext cx="8291820" cy="5571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222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ワイド画面</PresentationFormat>
  <Paragraphs>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2</cp:revision>
  <dcterms:created xsi:type="dcterms:W3CDTF">2021-06-14T02:46:29Z</dcterms:created>
  <dcterms:modified xsi:type="dcterms:W3CDTF">2021-06-14T02:58:21Z</dcterms:modified>
</cp:coreProperties>
</file>