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913" r:id="rId2"/>
    <p:sldId id="922" r:id="rId3"/>
    <p:sldId id="923" r:id="rId4"/>
    <p:sldId id="287" r:id="rId5"/>
    <p:sldId id="908" r:id="rId6"/>
    <p:sldId id="918" r:id="rId7"/>
    <p:sldId id="915" r:id="rId8"/>
    <p:sldId id="920" r:id="rId9"/>
    <p:sldId id="292" r:id="rId10"/>
    <p:sldId id="291" r:id="rId11"/>
    <p:sldId id="293" r:id="rId12"/>
    <p:sldId id="909" r:id="rId13"/>
    <p:sldId id="921" r:id="rId14"/>
    <p:sldId id="924" r:id="rId15"/>
    <p:sldId id="914" r:id="rId16"/>
    <p:sldId id="294" r:id="rId17"/>
    <p:sldId id="911" r:id="rId18"/>
    <p:sldId id="288" r:id="rId19"/>
    <p:sldId id="286" r:id="rId20"/>
    <p:sldId id="279" r:id="rId21"/>
    <p:sldId id="282" r:id="rId22"/>
    <p:sldId id="284" r:id="rId23"/>
    <p:sldId id="912" r:id="rId24"/>
    <p:sldId id="906"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遠城 秀和" initials="遠城" lastIdx="1" clrIdx="0">
    <p:extLst>
      <p:ext uri="{19B8F6BF-5375-455C-9EA6-DF929625EA0E}">
        <p15:presenceInfo xmlns:p15="http://schemas.microsoft.com/office/powerpoint/2012/main" userId="4cb207afa8734e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FFFF00"/>
    <a:srgbClr val="FFFFCC"/>
    <a:srgbClr val="66FF99"/>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08" y="60"/>
      </p:cViewPr>
      <p:guideLst>
        <p:guide orient="horz" pos="2160"/>
        <p:guide pos="2880"/>
      </p:guideLst>
    </p:cSldViewPr>
  </p:slideViewPr>
  <p:notesTextViewPr>
    <p:cViewPr>
      <p:scale>
        <a:sx n="1" d="1"/>
        <a:sy n="1" d="1"/>
      </p:scale>
      <p:origin x="0" y="0"/>
    </p:cViewPr>
  </p:notesTextViewPr>
  <p:sorterViewPr>
    <p:cViewPr varScale="1">
      <p:scale>
        <a:sx n="1" d="1"/>
        <a:sy n="1" d="1"/>
      </p:scale>
      <p:origin x="0" y="-55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遠城 秀和" userId="4cb207afa8734e87" providerId="LiveId" clId="{22F93C00-6A28-4944-8DFD-BB3B23CEF883}"/>
    <pc:docChg chg="undo custSel addSld delSld modSld sldOrd">
      <pc:chgData name="遠城 秀和" userId="4cb207afa8734e87" providerId="LiveId" clId="{22F93C00-6A28-4944-8DFD-BB3B23CEF883}" dt="2021-11-04T11:15:36.124" v="4239" actId="6549"/>
      <pc:docMkLst>
        <pc:docMk/>
      </pc:docMkLst>
      <pc:sldChg chg="addSp delSp modSp del mod">
        <pc:chgData name="遠城 秀和" userId="4cb207afa8734e87" providerId="LiveId" clId="{22F93C00-6A28-4944-8DFD-BB3B23CEF883}" dt="2021-11-04T11:04:47.743" v="4010" actId="2696"/>
        <pc:sldMkLst>
          <pc:docMk/>
          <pc:sldMk cId="4209706231" sldId="277"/>
        </pc:sldMkLst>
        <pc:spChg chg="mod">
          <ac:chgData name="遠城 秀和" userId="4cb207afa8734e87" providerId="LiveId" clId="{22F93C00-6A28-4944-8DFD-BB3B23CEF883}" dt="2021-11-04T11:03:41.009" v="4003" actId="6549"/>
          <ac:spMkLst>
            <pc:docMk/>
            <pc:sldMk cId="4209706231" sldId="277"/>
            <ac:spMk id="3" creationId="{00000000-0000-0000-0000-000000000000}"/>
          </ac:spMkLst>
        </pc:spChg>
        <pc:spChg chg="del">
          <ac:chgData name="遠城 秀和" userId="4cb207afa8734e87" providerId="LiveId" clId="{22F93C00-6A28-4944-8DFD-BB3B23CEF883}" dt="2021-11-04T11:03:45.537" v="4004" actId="478"/>
          <ac:spMkLst>
            <pc:docMk/>
            <pc:sldMk cId="4209706231" sldId="277"/>
            <ac:spMk id="5" creationId="{C1B02EA1-7971-4F94-BBDA-4A00D38614ED}"/>
          </ac:spMkLst>
        </pc:spChg>
        <pc:spChg chg="del">
          <ac:chgData name="遠城 秀和" userId="4cb207afa8734e87" providerId="LiveId" clId="{22F93C00-6A28-4944-8DFD-BB3B23CEF883}" dt="2021-11-04T11:03:46.815" v="4005" actId="478"/>
          <ac:spMkLst>
            <pc:docMk/>
            <pc:sldMk cId="4209706231" sldId="277"/>
            <ac:spMk id="6" creationId="{FD6CA020-DAB4-490B-8B9D-8322E64A1DB7}"/>
          </ac:spMkLst>
        </pc:spChg>
        <pc:spChg chg="add del mod">
          <ac:chgData name="遠城 秀和" userId="4cb207afa8734e87" providerId="LiveId" clId="{22F93C00-6A28-4944-8DFD-BB3B23CEF883}" dt="2021-11-04T11:04:32.202" v="4007" actId="767"/>
          <ac:spMkLst>
            <pc:docMk/>
            <pc:sldMk cId="4209706231" sldId="277"/>
            <ac:spMk id="8" creationId="{13BA6C9B-AB21-4599-86EE-4247C779AA20}"/>
          </ac:spMkLst>
        </pc:spChg>
        <pc:spChg chg="add del mod">
          <ac:chgData name="遠城 秀和" userId="4cb207afa8734e87" providerId="LiveId" clId="{22F93C00-6A28-4944-8DFD-BB3B23CEF883}" dt="2021-11-04T11:04:36.617" v="4009" actId="478"/>
          <ac:spMkLst>
            <pc:docMk/>
            <pc:sldMk cId="4209706231" sldId="277"/>
            <ac:spMk id="9" creationId="{D4188AC5-99A6-4FE4-A261-A1B76A18DA77}"/>
          </ac:spMkLst>
        </pc:spChg>
      </pc:sldChg>
      <pc:sldChg chg="addSp delSp modSp mod ord">
        <pc:chgData name="遠城 秀和" userId="4cb207afa8734e87" providerId="LiveId" clId="{22F93C00-6A28-4944-8DFD-BB3B23CEF883}" dt="2021-11-04T10:51:51.914" v="4001" actId="478"/>
        <pc:sldMkLst>
          <pc:docMk/>
          <pc:sldMk cId="3936755447" sldId="906"/>
        </pc:sldMkLst>
        <pc:spChg chg="add mod">
          <ac:chgData name="遠城 秀和" userId="4cb207afa8734e87" providerId="LiveId" clId="{22F93C00-6A28-4944-8DFD-BB3B23CEF883}" dt="2021-11-04T10:51:00.885" v="3995" actId="14100"/>
          <ac:spMkLst>
            <pc:docMk/>
            <pc:sldMk cId="3936755447" sldId="906"/>
            <ac:spMk id="5" creationId="{673A88BF-7070-49CD-89C1-858D1DE069BF}"/>
          </ac:spMkLst>
        </pc:spChg>
        <pc:spChg chg="mod">
          <ac:chgData name="遠城 秀和" userId="4cb207afa8734e87" providerId="LiveId" clId="{22F93C00-6A28-4944-8DFD-BB3B23CEF883}" dt="2021-11-04T10:49:16.512" v="3991" actId="207"/>
          <ac:spMkLst>
            <pc:docMk/>
            <pc:sldMk cId="3936755447" sldId="906"/>
            <ac:spMk id="64" creationId="{CE1B8823-CA98-4971-92EF-BCEBF560FFD1}"/>
          </ac:spMkLst>
        </pc:spChg>
        <pc:spChg chg="del mod">
          <ac:chgData name="遠城 秀和" userId="4cb207afa8734e87" providerId="LiveId" clId="{22F93C00-6A28-4944-8DFD-BB3B23CEF883}" dt="2021-11-04T10:51:51.914" v="4001" actId="478"/>
          <ac:spMkLst>
            <pc:docMk/>
            <pc:sldMk cId="3936755447" sldId="906"/>
            <ac:spMk id="66" creationId="{0C445E79-16BE-4BDA-A3F5-1BC2AF9F103D}"/>
          </ac:spMkLst>
        </pc:spChg>
      </pc:sldChg>
      <pc:sldChg chg="addSp delSp modSp del mod">
        <pc:chgData name="遠城 秀和" userId="4cb207afa8734e87" providerId="LiveId" clId="{22F93C00-6A28-4944-8DFD-BB3B23CEF883}" dt="2021-11-04T10:21:03.001" v="3185" actId="2696"/>
        <pc:sldMkLst>
          <pc:docMk/>
          <pc:sldMk cId="2213934287" sldId="907"/>
        </pc:sldMkLst>
        <pc:spChg chg="add mod">
          <ac:chgData name="遠城 秀和" userId="4cb207afa8734e87" providerId="LiveId" clId="{22F93C00-6A28-4944-8DFD-BB3B23CEF883}" dt="2021-11-04T08:21:58.579" v="703"/>
          <ac:spMkLst>
            <pc:docMk/>
            <pc:sldMk cId="2213934287" sldId="907"/>
            <ac:spMk id="23" creationId="{08253FFB-DED3-4ABE-8F48-88EC6E8F1E43}"/>
          </ac:spMkLst>
        </pc:spChg>
        <pc:spChg chg="del">
          <ac:chgData name="遠城 秀和" userId="4cb207afa8734e87" providerId="LiveId" clId="{22F93C00-6A28-4944-8DFD-BB3B23CEF883}" dt="2021-11-04T07:19:20.488" v="342" actId="478"/>
          <ac:spMkLst>
            <pc:docMk/>
            <pc:sldMk cId="2213934287" sldId="907"/>
            <ac:spMk id="23" creationId="{FD288F07-F5B6-4C16-BB92-EC431357DF54}"/>
          </ac:spMkLst>
        </pc:spChg>
        <pc:spChg chg="mod ord">
          <ac:chgData name="遠城 秀和" userId="4cb207afa8734e87" providerId="LiveId" clId="{22F93C00-6A28-4944-8DFD-BB3B23CEF883}" dt="2021-11-04T07:20:05.401" v="343" actId="167"/>
          <ac:spMkLst>
            <pc:docMk/>
            <pc:sldMk cId="2213934287" sldId="907"/>
            <ac:spMk id="57" creationId="{755E11FB-49EA-4592-A47F-7C06A69BC644}"/>
          </ac:spMkLst>
        </pc:spChg>
      </pc:sldChg>
      <pc:sldChg chg="addSp delSp modSp mod">
        <pc:chgData name="遠城 秀和" userId="4cb207afa8734e87" providerId="LiveId" clId="{22F93C00-6A28-4944-8DFD-BB3B23CEF883}" dt="2021-11-04T10:38:19.565" v="3566" actId="255"/>
        <pc:sldMkLst>
          <pc:docMk/>
          <pc:sldMk cId="1987565008" sldId="908"/>
        </pc:sldMkLst>
        <pc:spChg chg="mod">
          <ac:chgData name="遠城 秀和" userId="4cb207afa8734e87" providerId="LiveId" clId="{22F93C00-6A28-4944-8DFD-BB3B23CEF883}" dt="2021-11-04T10:20:06.123" v="3172" actId="20577"/>
          <ac:spMkLst>
            <pc:docMk/>
            <pc:sldMk cId="1987565008" sldId="908"/>
            <ac:spMk id="2" creationId="{00000000-0000-0000-0000-000000000000}"/>
          </ac:spMkLst>
        </pc:spChg>
        <pc:spChg chg="mod">
          <ac:chgData name="遠城 秀和" userId="4cb207afa8734e87" providerId="LiveId" clId="{22F93C00-6A28-4944-8DFD-BB3B23CEF883}" dt="2021-11-04T10:38:19.565" v="3566" actId="255"/>
          <ac:spMkLst>
            <pc:docMk/>
            <pc:sldMk cId="1987565008" sldId="908"/>
            <ac:spMk id="3" creationId="{00000000-0000-0000-0000-000000000000}"/>
          </ac:spMkLst>
        </pc:spChg>
        <pc:spChg chg="add del mod">
          <ac:chgData name="遠城 秀和" userId="4cb207afa8734e87" providerId="LiveId" clId="{22F93C00-6A28-4944-8DFD-BB3B23CEF883}" dt="2021-11-04T09:35:41.924" v="1782" actId="478"/>
          <ac:spMkLst>
            <pc:docMk/>
            <pc:sldMk cId="1987565008" sldId="908"/>
            <ac:spMk id="5" creationId="{7FFE6292-2B97-430B-AEDB-FC419B30C0DC}"/>
          </ac:spMkLst>
        </pc:spChg>
        <pc:spChg chg="add mod">
          <ac:chgData name="遠城 秀和" userId="4cb207afa8734e87" providerId="LiveId" clId="{22F93C00-6A28-4944-8DFD-BB3B23CEF883}" dt="2021-11-04T09:51:40.847" v="2595" actId="14100"/>
          <ac:spMkLst>
            <pc:docMk/>
            <pc:sldMk cId="1987565008" sldId="908"/>
            <ac:spMk id="6" creationId="{2E7FFF64-A0E3-4C87-8FF2-229A9A6A0AD3}"/>
          </ac:spMkLst>
        </pc:spChg>
      </pc:sldChg>
      <pc:sldChg chg="addSp delSp modSp mod">
        <pc:chgData name="遠城 秀和" userId="4cb207afa8734e87" providerId="LiveId" clId="{22F93C00-6A28-4944-8DFD-BB3B23CEF883}" dt="2021-11-04T10:39:09.289" v="3571" actId="20577"/>
        <pc:sldMkLst>
          <pc:docMk/>
          <pc:sldMk cId="816767537" sldId="909"/>
        </pc:sldMkLst>
        <pc:spChg chg="mod">
          <ac:chgData name="遠城 秀和" userId="4cb207afa8734e87" providerId="LiveId" clId="{22F93C00-6A28-4944-8DFD-BB3B23CEF883}" dt="2021-11-04T10:39:09.289" v="3571" actId="20577"/>
          <ac:spMkLst>
            <pc:docMk/>
            <pc:sldMk cId="816767537" sldId="909"/>
            <ac:spMk id="2" creationId="{00000000-0000-0000-0000-000000000000}"/>
          </ac:spMkLst>
        </pc:spChg>
        <pc:spChg chg="mod">
          <ac:chgData name="遠城 秀和" userId="4cb207afa8734e87" providerId="LiveId" clId="{22F93C00-6A28-4944-8DFD-BB3B23CEF883}" dt="2021-11-04T10:31:42.231" v="3505" actId="20577"/>
          <ac:spMkLst>
            <pc:docMk/>
            <pc:sldMk cId="816767537" sldId="909"/>
            <ac:spMk id="3" creationId="{00000000-0000-0000-0000-000000000000}"/>
          </ac:spMkLst>
        </pc:spChg>
        <pc:spChg chg="add del mod">
          <ac:chgData name="遠城 秀和" userId="4cb207afa8734e87" providerId="LiveId" clId="{22F93C00-6A28-4944-8DFD-BB3B23CEF883}" dt="2021-11-04T10:18:14.141" v="3167" actId="478"/>
          <ac:spMkLst>
            <pc:docMk/>
            <pc:sldMk cId="816767537" sldId="909"/>
            <ac:spMk id="5" creationId="{163067A4-6819-4611-93DF-75EAE98523B7}"/>
          </ac:spMkLst>
        </pc:spChg>
      </pc:sldChg>
      <pc:sldChg chg="addSp modSp">
        <pc:chgData name="遠城 秀和" userId="4cb207afa8734e87" providerId="LiveId" clId="{22F93C00-6A28-4944-8DFD-BB3B23CEF883}" dt="2021-11-04T08:22:22.171" v="704"/>
        <pc:sldMkLst>
          <pc:docMk/>
          <pc:sldMk cId="2788400958" sldId="911"/>
        </pc:sldMkLst>
        <pc:spChg chg="add mod">
          <ac:chgData name="遠城 秀和" userId="4cb207afa8734e87" providerId="LiveId" clId="{22F93C00-6A28-4944-8DFD-BB3B23CEF883}" dt="2021-11-04T08:22:22.171" v="704"/>
          <ac:spMkLst>
            <pc:docMk/>
            <pc:sldMk cId="2788400958" sldId="911"/>
            <ac:spMk id="31" creationId="{FEB8C268-3A1B-428C-9D8E-9F3B275D42F3}"/>
          </ac:spMkLst>
        </pc:spChg>
      </pc:sldChg>
      <pc:sldChg chg="addSp modSp ord">
        <pc:chgData name="遠城 秀和" userId="4cb207afa8734e87" providerId="LiveId" clId="{22F93C00-6A28-4944-8DFD-BB3B23CEF883}" dt="2021-11-04T08:22:29.911" v="705"/>
        <pc:sldMkLst>
          <pc:docMk/>
          <pc:sldMk cId="3186713746" sldId="912"/>
        </pc:sldMkLst>
        <pc:spChg chg="add mod">
          <ac:chgData name="遠城 秀和" userId="4cb207afa8734e87" providerId="LiveId" clId="{22F93C00-6A28-4944-8DFD-BB3B23CEF883}" dt="2021-11-04T08:22:29.911" v="705"/>
          <ac:spMkLst>
            <pc:docMk/>
            <pc:sldMk cId="3186713746" sldId="912"/>
            <ac:spMk id="5" creationId="{2E04AC2D-D284-4FA6-A8B4-5CFFC5F1F9D3}"/>
          </ac:spMkLst>
        </pc:spChg>
      </pc:sldChg>
      <pc:sldChg chg="add del">
        <pc:chgData name="遠城 秀和" userId="4cb207afa8734e87" providerId="LiveId" clId="{22F93C00-6A28-4944-8DFD-BB3B23CEF883}" dt="2021-11-04T07:15:38.524" v="244" actId="2696"/>
        <pc:sldMkLst>
          <pc:docMk/>
          <pc:sldMk cId="217052302" sldId="914"/>
        </pc:sldMkLst>
      </pc:sldChg>
      <pc:sldChg chg="addSp delSp modSp add mod">
        <pc:chgData name="遠城 秀和" userId="4cb207afa8734e87" providerId="LiveId" clId="{22F93C00-6A28-4944-8DFD-BB3B23CEF883}" dt="2021-11-04T10:39:55.836" v="3579" actId="207"/>
        <pc:sldMkLst>
          <pc:docMk/>
          <pc:sldMk cId="3342687351" sldId="914"/>
        </pc:sldMkLst>
        <pc:spChg chg="mod topLvl">
          <ac:chgData name="遠城 秀和" userId="4cb207afa8734e87" providerId="LiveId" clId="{22F93C00-6A28-4944-8DFD-BB3B23CEF883}" dt="2021-11-04T07:21:51.625" v="356" actId="14100"/>
          <ac:spMkLst>
            <pc:docMk/>
            <pc:sldMk cId="3342687351" sldId="914"/>
            <ac:spMk id="5" creationId="{9D6E43DF-92A4-460E-BF2D-4BBB999319BA}"/>
          </ac:spMkLst>
        </pc:spChg>
        <pc:spChg chg="add mod">
          <ac:chgData name="遠城 秀和" userId="4cb207afa8734e87" providerId="LiveId" clId="{22F93C00-6A28-4944-8DFD-BB3B23CEF883}" dt="2021-11-04T07:25:04.602" v="455" actId="1037"/>
          <ac:spMkLst>
            <pc:docMk/>
            <pc:sldMk cId="3342687351" sldId="914"/>
            <ac:spMk id="23" creationId="{497699B3-B797-4A8F-9C7A-2131B10B9ED0}"/>
          </ac:spMkLst>
        </pc:spChg>
        <pc:spChg chg="mod topLvl">
          <ac:chgData name="遠城 秀和" userId="4cb207afa8734e87" providerId="LiveId" clId="{22F93C00-6A28-4944-8DFD-BB3B23CEF883}" dt="2021-11-04T07:25:31.963" v="457" actId="113"/>
          <ac:spMkLst>
            <pc:docMk/>
            <pc:sldMk cId="3342687351" sldId="914"/>
            <ac:spMk id="24" creationId="{C7192120-D954-4C14-82A5-1BC9B51A9FBE}"/>
          </ac:spMkLst>
        </pc:spChg>
        <pc:spChg chg="mod topLvl">
          <ac:chgData name="遠城 秀和" userId="4cb207afa8734e87" providerId="LiveId" clId="{22F93C00-6A28-4944-8DFD-BB3B23CEF883}" dt="2021-11-04T07:21:33.032" v="351" actId="165"/>
          <ac:spMkLst>
            <pc:docMk/>
            <pc:sldMk cId="3342687351" sldId="914"/>
            <ac:spMk id="25" creationId="{80AF2E06-7159-4134-BE6A-32C2D9F48A32}"/>
          </ac:spMkLst>
        </pc:spChg>
        <pc:spChg chg="mod topLvl">
          <ac:chgData name="遠城 秀和" userId="4cb207afa8734e87" providerId="LiveId" clId="{22F93C00-6A28-4944-8DFD-BB3B23CEF883}" dt="2021-11-04T07:21:33.032" v="351" actId="165"/>
          <ac:spMkLst>
            <pc:docMk/>
            <pc:sldMk cId="3342687351" sldId="914"/>
            <ac:spMk id="26" creationId="{81451C29-1E08-4285-A05D-C143B71EB291}"/>
          </ac:spMkLst>
        </pc:spChg>
        <pc:spChg chg="add mod">
          <ac:chgData name="遠城 秀和" userId="4cb207afa8734e87" providerId="LiveId" clId="{22F93C00-6A28-4944-8DFD-BB3B23CEF883}" dt="2021-11-04T07:24:58.477" v="448" actId="1037"/>
          <ac:spMkLst>
            <pc:docMk/>
            <pc:sldMk cId="3342687351" sldId="914"/>
            <ac:spMk id="27" creationId="{FCB9CCF4-1D43-44CD-B0C0-560AAF2E0B7B}"/>
          </ac:spMkLst>
        </pc:spChg>
        <pc:spChg chg="mod topLvl">
          <ac:chgData name="遠城 秀和" userId="4cb207afa8734e87" providerId="LiveId" clId="{22F93C00-6A28-4944-8DFD-BB3B23CEF883}" dt="2021-11-04T10:39:47.888" v="3578" actId="207"/>
          <ac:spMkLst>
            <pc:docMk/>
            <pc:sldMk cId="3342687351" sldId="914"/>
            <ac:spMk id="28" creationId="{BA1C2BE3-ED0D-46B2-9865-6149C9761270}"/>
          </ac:spMkLst>
        </pc:spChg>
        <pc:spChg chg="mod topLvl">
          <ac:chgData name="遠城 秀和" userId="4cb207afa8734e87" providerId="LiveId" clId="{22F93C00-6A28-4944-8DFD-BB3B23CEF883}" dt="2021-11-04T07:21:33.032" v="351" actId="165"/>
          <ac:spMkLst>
            <pc:docMk/>
            <pc:sldMk cId="3342687351" sldId="914"/>
            <ac:spMk id="29" creationId="{3AA0C478-E41A-4097-B5A2-6D86BB37AE39}"/>
          </ac:spMkLst>
        </pc:spChg>
        <pc:spChg chg="mod topLvl">
          <ac:chgData name="遠城 秀和" userId="4cb207afa8734e87" providerId="LiveId" clId="{22F93C00-6A28-4944-8DFD-BB3B23CEF883}" dt="2021-11-04T07:21:33.032" v="351" actId="165"/>
          <ac:spMkLst>
            <pc:docMk/>
            <pc:sldMk cId="3342687351" sldId="914"/>
            <ac:spMk id="30" creationId="{98E53F83-68CA-400B-B5D8-3133B9559E18}"/>
          </ac:spMkLst>
        </pc:spChg>
        <pc:spChg chg="mod topLvl">
          <ac:chgData name="遠城 秀和" userId="4cb207afa8734e87" providerId="LiveId" clId="{22F93C00-6A28-4944-8DFD-BB3B23CEF883}" dt="2021-11-04T07:21:33.032" v="351" actId="165"/>
          <ac:spMkLst>
            <pc:docMk/>
            <pc:sldMk cId="3342687351" sldId="914"/>
            <ac:spMk id="39" creationId="{A52AD105-40F0-4521-837F-51B048B9653F}"/>
          </ac:spMkLst>
        </pc:spChg>
        <pc:spChg chg="mod topLvl">
          <ac:chgData name="遠城 秀和" userId="4cb207afa8734e87" providerId="LiveId" clId="{22F93C00-6A28-4944-8DFD-BB3B23CEF883}" dt="2021-11-04T07:21:33.032" v="351" actId="165"/>
          <ac:spMkLst>
            <pc:docMk/>
            <pc:sldMk cId="3342687351" sldId="914"/>
            <ac:spMk id="42" creationId="{64F8A6A6-F57E-440B-81E9-DD60B23754B7}"/>
          </ac:spMkLst>
        </pc:spChg>
        <pc:spChg chg="mod topLvl">
          <ac:chgData name="遠城 秀和" userId="4cb207afa8734e87" providerId="LiveId" clId="{22F93C00-6A28-4944-8DFD-BB3B23CEF883}" dt="2021-11-04T07:21:33.032" v="351" actId="165"/>
          <ac:spMkLst>
            <pc:docMk/>
            <pc:sldMk cId="3342687351" sldId="914"/>
            <ac:spMk id="43" creationId="{FA489CA8-F465-4DC2-AF90-B776068BBD5F}"/>
          </ac:spMkLst>
        </pc:spChg>
        <pc:spChg chg="mod topLvl">
          <ac:chgData name="遠城 秀和" userId="4cb207afa8734e87" providerId="LiveId" clId="{22F93C00-6A28-4944-8DFD-BB3B23CEF883}" dt="2021-11-04T07:21:33.032" v="351" actId="165"/>
          <ac:spMkLst>
            <pc:docMk/>
            <pc:sldMk cId="3342687351" sldId="914"/>
            <ac:spMk id="44" creationId="{2479AA81-8C15-42D9-8F73-02A112334095}"/>
          </ac:spMkLst>
        </pc:spChg>
        <pc:spChg chg="mod topLvl">
          <ac:chgData name="遠城 秀和" userId="4cb207afa8734e87" providerId="LiveId" clId="{22F93C00-6A28-4944-8DFD-BB3B23CEF883}" dt="2021-11-04T10:39:55.836" v="3579" actId="207"/>
          <ac:spMkLst>
            <pc:docMk/>
            <pc:sldMk cId="3342687351" sldId="914"/>
            <ac:spMk id="47" creationId="{6057B2BC-CD4B-433D-ABB0-2E4948170F13}"/>
          </ac:spMkLst>
        </pc:spChg>
        <pc:spChg chg="mod topLvl">
          <ac:chgData name="遠城 秀和" userId="4cb207afa8734e87" providerId="LiveId" clId="{22F93C00-6A28-4944-8DFD-BB3B23CEF883}" dt="2021-11-04T07:21:33.032" v="351" actId="165"/>
          <ac:spMkLst>
            <pc:docMk/>
            <pc:sldMk cId="3342687351" sldId="914"/>
            <ac:spMk id="48" creationId="{B9F952EB-1930-45BF-9067-38A2A451D169}"/>
          </ac:spMkLst>
        </pc:spChg>
        <pc:spChg chg="mod topLvl">
          <ac:chgData name="遠城 秀和" userId="4cb207afa8734e87" providerId="LiveId" clId="{22F93C00-6A28-4944-8DFD-BB3B23CEF883}" dt="2021-11-04T07:21:33.032" v="351" actId="165"/>
          <ac:spMkLst>
            <pc:docMk/>
            <pc:sldMk cId="3342687351" sldId="914"/>
            <ac:spMk id="49" creationId="{91B4F0F7-9656-49D7-8EA8-6BABE1F43B65}"/>
          </ac:spMkLst>
        </pc:spChg>
        <pc:spChg chg="mod topLvl">
          <ac:chgData name="遠城 秀和" userId="4cb207afa8734e87" providerId="LiveId" clId="{22F93C00-6A28-4944-8DFD-BB3B23CEF883}" dt="2021-11-04T07:21:57.330" v="357" actId="14100"/>
          <ac:spMkLst>
            <pc:docMk/>
            <pc:sldMk cId="3342687351" sldId="914"/>
            <ac:spMk id="53" creationId="{FB47A5E9-9DA1-42F7-8415-5F58359FF985}"/>
          </ac:spMkLst>
        </pc:spChg>
        <pc:spChg chg="mod">
          <ac:chgData name="遠城 秀和" userId="4cb207afa8734e87" providerId="LiveId" clId="{22F93C00-6A28-4944-8DFD-BB3B23CEF883}" dt="2021-11-04T10:22:15.284" v="3186" actId="207"/>
          <ac:spMkLst>
            <pc:docMk/>
            <pc:sldMk cId="3342687351" sldId="914"/>
            <ac:spMk id="57" creationId="{755E11FB-49EA-4592-A47F-7C06A69BC644}"/>
          </ac:spMkLst>
        </pc:spChg>
        <pc:spChg chg="mod topLvl">
          <ac:chgData name="遠城 秀和" userId="4cb207afa8734e87" providerId="LiveId" clId="{22F93C00-6A28-4944-8DFD-BB3B23CEF883}" dt="2021-11-04T07:21:44.559" v="355" actId="1035"/>
          <ac:spMkLst>
            <pc:docMk/>
            <pc:sldMk cId="3342687351" sldId="914"/>
            <ac:spMk id="60" creationId="{F1DFD213-A9E9-4773-8954-38AB83ABACE3}"/>
          </ac:spMkLst>
        </pc:spChg>
        <pc:spChg chg="mod topLvl">
          <ac:chgData name="遠城 秀和" userId="4cb207afa8734e87" providerId="LiveId" clId="{22F93C00-6A28-4944-8DFD-BB3B23CEF883}" dt="2021-11-04T07:21:44.559" v="355" actId="1035"/>
          <ac:spMkLst>
            <pc:docMk/>
            <pc:sldMk cId="3342687351" sldId="914"/>
            <ac:spMk id="61" creationId="{819624A8-132D-4FD1-A60E-F10F24E13388}"/>
          </ac:spMkLst>
        </pc:spChg>
        <pc:grpChg chg="del">
          <ac:chgData name="遠城 秀和" userId="4cb207afa8734e87" providerId="LiveId" clId="{22F93C00-6A28-4944-8DFD-BB3B23CEF883}" dt="2021-11-04T07:21:33.032" v="351" actId="165"/>
          <ac:grpSpMkLst>
            <pc:docMk/>
            <pc:sldMk cId="3342687351" sldId="914"/>
            <ac:grpSpMk id="7" creationId="{B62245D1-2BA9-4CF5-B775-0D0EEC8A4176}"/>
          </ac:grpSpMkLst>
        </pc:grpChg>
      </pc:sldChg>
      <pc:sldChg chg="addSp delSp modSp add mod ord modClrScheme chgLayout">
        <pc:chgData name="遠城 秀和" userId="4cb207afa8734e87" providerId="LiveId" clId="{22F93C00-6A28-4944-8DFD-BB3B23CEF883}" dt="2021-11-04T10:20:22.371" v="3180" actId="20577"/>
        <pc:sldMkLst>
          <pc:docMk/>
          <pc:sldMk cId="3948894384" sldId="915"/>
        </pc:sldMkLst>
        <pc:spChg chg="mod ord">
          <ac:chgData name="遠城 秀和" userId="4cb207afa8734e87" providerId="LiveId" clId="{22F93C00-6A28-4944-8DFD-BB3B23CEF883}" dt="2021-11-04T10:20:22.371" v="3180" actId="20577"/>
          <ac:spMkLst>
            <pc:docMk/>
            <pc:sldMk cId="3948894384" sldId="915"/>
            <ac:spMk id="2" creationId="{00000000-0000-0000-0000-000000000000}"/>
          </ac:spMkLst>
        </pc:spChg>
        <pc:spChg chg="mod ord">
          <ac:chgData name="遠城 秀和" userId="4cb207afa8734e87" providerId="LiveId" clId="{22F93C00-6A28-4944-8DFD-BB3B23CEF883}" dt="2021-11-04T09:18:55.886" v="1358" actId="6549"/>
          <ac:spMkLst>
            <pc:docMk/>
            <pc:sldMk cId="3948894384" sldId="915"/>
            <ac:spMk id="3" creationId="{00000000-0000-0000-0000-000000000000}"/>
          </ac:spMkLst>
        </pc:spChg>
        <pc:spChg chg="mod ord">
          <ac:chgData name="遠城 秀和" userId="4cb207afa8734e87" providerId="LiveId" clId="{22F93C00-6A28-4944-8DFD-BB3B23CEF883}" dt="2021-11-04T09:13:14.926" v="1162" actId="700"/>
          <ac:spMkLst>
            <pc:docMk/>
            <pc:sldMk cId="3948894384" sldId="915"/>
            <ac:spMk id="4" creationId="{00000000-0000-0000-0000-000000000000}"/>
          </ac:spMkLst>
        </pc:spChg>
        <pc:spChg chg="del">
          <ac:chgData name="遠城 秀和" userId="4cb207afa8734e87" providerId="LiveId" clId="{22F93C00-6A28-4944-8DFD-BB3B23CEF883}" dt="2021-11-04T08:57:42.820" v="854" actId="478"/>
          <ac:spMkLst>
            <pc:docMk/>
            <pc:sldMk cId="3948894384" sldId="915"/>
            <ac:spMk id="5" creationId="{7FFE6292-2B97-430B-AEDB-FC419B30C0DC}"/>
          </ac:spMkLst>
        </pc:spChg>
        <pc:spChg chg="add del mod ord">
          <ac:chgData name="遠城 秀和" userId="4cb207afa8734e87" providerId="LiveId" clId="{22F93C00-6A28-4944-8DFD-BB3B23CEF883}" dt="2021-11-04T09:13:14.926" v="1162" actId="700"/>
          <ac:spMkLst>
            <pc:docMk/>
            <pc:sldMk cId="3948894384" sldId="915"/>
            <ac:spMk id="6" creationId="{24B98D79-C5C6-444F-8588-C4856BFF0554}"/>
          </ac:spMkLst>
        </pc:spChg>
        <pc:spChg chg="add mod">
          <ac:chgData name="遠城 秀和" userId="4cb207afa8734e87" providerId="LiveId" clId="{22F93C00-6A28-4944-8DFD-BB3B23CEF883}" dt="2021-11-04T10:11:08.114" v="2846" actId="1036"/>
          <ac:spMkLst>
            <pc:docMk/>
            <pc:sldMk cId="3948894384" sldId="915"/>
            <ac:spMk id="7" creationId="{C0772A93-184B-458B-B302-00B39F9C0443}"/>
          </ac:spMkLst>
        </pc:spChg>
        <pc:spChg chg="add mod">
          <ac:chgData name="遠城 秀和" userId="4cb207afa8734e87" providerId="LiveId" clId="{22F93C00-6A28-4944-8DFD-BB3B23CEF883}" dt="2021-11-04T10:11:08.114" v="2846" actId="1036"/>
          <ac:spMkLst>
            <pc:docMk/>
            <pc:sldMk cId="3948894384" sldId="915"/>
            <ac:spMk id="8" creationId="{DF657060-2939-406F-B0CC-981266336D8D}"/>
          </ac:spMkLst>
        </pc:spChg>
        <pc:spChg chg="add mod">
          <ac:chgData name="遠城 秀和" userId="4cb207afa8734e87" providerId="LiveId" clId="{22F93C00-6A28-4944-8DFD-BB3B23CEF883}" dt="2021-11-04T10:13:09.172" v="2891" actId="20577"/>
          <ac:spMkLst>
            <pc:docMk/>
            <pc:sldMk cId="3948894384" sldId="915"/>
            <ac:spMk id="9" creationId="{4B020833-1220-44C6-96E6-C137AE275D76}"/>
          </ac:spMkLst>
        </pc:spChg>
        <pc:spChg chg="add mod">
          <ac:chgData name="遠城 秀和" userId="4cb207afa8734e87" providerId="LiveId" clId="{22F93C00-6A28-4944-8DFD-BB3B23CEF883}" dt="2021-11-04T10:12:55.015" v="2878" actId="20577"/>
          <ac:spMkLst>
            <pc:docMk/>
            <pc:sldMk cId="3948894384" sldId="915"/>
            <ac:spMk id="10" creationId="{BBE24083-3D97-4EC7-BF67-41238637E51C}"/>
          </ac:spMkLst>
        </pc:spChg>
      </pc:sldChg>
      <pc:sldChg chg="modSp add del mod">
        <pc:chgData name="遠城 秀和" userId="4cb207afa8734e87" providerId="LiveId" clId="{22F93C00-6A28-4944-8DFD-BB3B23CEF883}" dt="2021-11-04T09:52:22.455" v="2600" actId="2696"/>
        <pc:sldMkLst>
          <pc:docMk/>
          <pc:sldMk cId="184236042" sldId="916"/>
        </pc:sldMkLst>
        <pc:spChg chg="mod">
          <ac:chgData name="遠城 秀和" userId="4cb207afa8734e87" providerId="LiveId" clId="{22F93C00-6A28-4944-8DFD-BB3B23CEF883}" dt="2021-11-04T09:34:13.621" v="1745" actId="20577"/>
          <ac:spMkLst>
            <pc:docMk/>
            <pc:sldMk cId="184236042" sldId="916"/>
            <ac:spMk id="3" creationId="{00000000-0000-0000-0000-000000000000}"/>
          </ac:spMkLst>
        </pc:spChg>
      </pc:sldChg>
      <pc:sldChg chg="add del">
        <pc:chgData name="遠城 秀和" userId="4cb207afa8734e87" providerId="LiveId" clId="{22F93C00-6A28-4944-8DFD-BB3B23CEF883}" dt="2021-11-04T10:14:27.283" v="2903" actId="2696"/>
        <pc:sldMkLst>
          <pc:docMk/>
          <pc:sldMk cId="1592407382" sldId="917"/>
        </pc:sldMkLst>
      </pc:sldChg>
      <pc:sldChg chg="modSp add mod ord">
        <pc:chgData name="遠城 秀和" userId="4cb207afa8734e87" providerId="LiveId" clId="{22F93C00-6A28-4944-8DFD-BB3B23CEF883}" dt="2021-11-04T11:15:36.124" v="4239" actId="6549"/>
        <pc:sldMkLst>
          <pc:docMk/>
          <pc:sldMk cId="3590961320" sldId="918"/>
        </pc:sldMkLst>
        <pc:spChg chg="mod">
          <ac:chgData name="遠城 秀和" userId="4cb207afa8734e87" providerId="LiveId" clId="{22F93C00-6A28-4944-8DFD-BB3B23CEF883}" dt="2021-11-04T10:20:14.884" v="3176" actId="20577"/>
          <ac:spMkLst>
            <pc:docMk/>
            <pc:sldMk cId="3590961320" sldId="918"/>
            <ac:spMk id="2" creationId="{00000000-0000-0000-0000-000000000000}"/>
          </ac:spMkLst>
        </pc:spChg>
        <pc:spChg chg="mod">
          <ac:chgData name="遠城 秀和" userId="4cb207afa8734e87" providerId="LiveId" clId="{22F93C00-6A28-4944-8DFD-BB3B23CEF883}" dt="2021-11-04T11:15:36.124" v="4239" actId="6549"/>
          <ac:spMkLst>
            <pc:docMk/>
            <pc:sldMk cId="3590961320" sldId="918"/>
            <ac:spMk id="3" creationId="{00000000-0000-0000-0000-000000000000}"/>
          </ac:spMkLst>
        </pc:spChg>
        <pc:spChg chg="mod">
          <ac:chgData name="遠城 秀和" userId="4cb207afa8734e87" providerId="LiveId" clId="{22F93C00-6A28-4944-8DFD-BB3B23CEF883}" dt="2021-11-04T09:52:02.572" v="2599" actId="1076"/>
          <ac:spMkLst>
            <pc:docMk/>
            <pc:sldMk cId="3590961320" sldId="918"/>
            <ac:spMk id="5" creationId="{7FFE6292-2B97-430B-AEDB-FC419B30C0DC}"/>
          </ac:spMkLst>
        </pc:spChg>
      </pc:sldChg>
      <pc:sldChg chg="modSp add del mod">
        <pc:chgData name="遠城 秀和" userId="4cb207afa8734e87" providerId="LiveId" clId="{22F93C00-6A28-4944-8DFD-BB3B23CEF883}" dt="2021-11-04T10:14:04.432" v="2900" actId="2696"/>
        <pc:sldMkLst>
          <pc:docMk/>
          <pc:sldMk cId="2410034880" sldId="919"/>
        </pc:sldMkLst>
        <pc:spChg chg="mod">
          <ac:chgData name="遠城 秀和" userId="4cb207afa8734e87" providerId="LiveId" clId="{22F93C00-6A28-4944-8DFD-BB3B23CEF883}" dt="2021-11-04T10:08:58.215" v="2796" actId="6549"/>
          <ac:spMkLst>
            <pc:docMk/>
            <pc:sldMk cId="2410034880" sldId="919"/>
            <ac:spMk id="7" creationId="{C0772A93-184B-458B-B302-00B39F9C0443}"/>
          </ac:spMkLst>
        </pc:spChg>
        <pc:spChg chg="mod">
          <ac:chgData name="遠城 秀和" userId="4cb207afa8734e87" providerId="LiveId" clId="{22F93C00-6A28-4944-8DFD-BB3B23CEF883}" dt="2021-11-04T09:56:47.251" v="2707" actId="20577"/>
          <ac:spMkLst>
            <pc:docMk/>
            <pc:sldMk cId="2410034880" sldId="919"/>
            <ac:spMk id="8" creationId="{DF657060-2939-406F-B0CC-981266336D8D}"/>
          </ac:spMkLst>
        </pc:spChg>
      </pc:sldChg>
      <pc:sldChg chg="modSp add mod">
        <pc:chgData name="遠城 秀和" userId="4cb207afa8734e87" providerId="LiveId" clId="{22F93C00-6A28-4944-8DFD-BB3B23CEF883}" dt="2021-11-04T10:20:28.806" v="3184" actId="20577"/>
        <pc:sldMkLst>
          <pc:docMk/>
          <pc:sldMk cId="1462976863" sldId="920"/>
        </pc:sldMkLst>
        <pc:spChg chg="mod">
          <ac:chgData name="遠城 秀和" userId="4cb207afa8734e87" providerId="LiveId" clId="{22F93C00-6A28-4944-8DFD-BB3B23CEF883}" dt="2021-11-04T10:20:28.806" v="3184" actId="20577"/>
          <ac:spMkLst>
            <pc:docMk/>
            <pc:sldMk cId="1462976863" sldId="920"/>
            <ac:spMk id="2" creationId="{00000000-0000-0000-0000-000000000000}"/>
          </ac:spMkLst>
        </pc:spChg>
        <pc:spChg chg="mod">
          <ac:chgData name="遠城 秀和" userId="4cb207afa8734e87" providerId="LiveId" clId="{22F93C00-6A28-4944-8DFD-BB3B23CEF883}" dt="2021-11-04T10:12:21.193" v="2863" actId="6549"/>
          <ac:spMkLst>
            <pc:docMk/>
            <pc:sldMk cId="1462976863" sldId="920"/>
            <ac:spMk id="7" creationId="{C0772A93-184B-458B-B302-00B39F9C0443}"/>
          </ac:spMkLst>
        </pc:spChg>
        <pc:spChg chg="mod">
          <ac:chgData name="遠城 秀和" userId="4cb207afa8734e87" providerId="LiveId" clId="{22F93C00-6A28-4944-8DFD-BB3B23CEF883}" dt="2021-11-04T10:13:50.834" v="2899" actId="20577"/>
          <ac:spMkLst>
            <pc:docMk/>
            <pc:sldMk cId="1462976863" sldId="920"/>
            <ac:spMk id="9" creationId="{4B020833-1220-44C6-96E6-C137AE275D76}"/>
          </ac:spMkLst>
        </pc:spChg>
        <pc:spChg chg="mod">
          <ac:chgData name="遠城 秀和" userId="4cb207afa8734e87" providerId="LiveId" clId="{22F93C00-6A28-4944-8DFD-BB3B23CEF883}" dt="2021-11-04T10:12:45.700" v="2873" actId="20577"/>
          <ac:spMkLst>
            <pc:docMk/>
            <pc:sldMk cId="1462976863" sldId="920"/>
            <ac:spMk id="10" creationId="{BBE24083-3D97-4EC7-BF67-41238637E51C}"/>
          </ac:spMkLst>
        </pc:spChg>
      </pc:sldChg>
      <pc:sldChg chg="modSp add mod">
        <pc:chgData name="遠城 秀和" userId="4cb207afa8734e87" providerId="LiveId" clId="{22F93C00-6A28-4944-8DFD-BB3B23CEF883}" dt="2021-11-04T10:39:14.380" v="3576" actId="20577"/>
        <pc:sldMkLst>
          <pc:docMk/>
          <pc:sldMk cId="2263258847" sldId="921"/>
        </pc:sldMkLst>
        <pc:spChg chg="mod">
          <ac:chgData name="遠城 秀和" userId="4cb207afa8734e87" providerId="LiveId" clId="{22F93C00-6A28-4944-8DFD-BB3B23CEF883}" dt="2021-11-04T10:39:14.380" v="3576" actId="20577"/>
          <ac:spMkLst>
            <pc:docMk/>
            <pc:sldMk cId="2263258847" sldId="921"/>
            <ac:spMk id="2" creationId="{00000000-0000-0000-0000-000000000000}"/>
          </ac:spMkLst>
        </pc:spChg>
        <pc:spChg chg="mod">
          <ac:chgData name="遠城 秀和" userId="4cb207afa8734e87" providerId="LiveId" clId="{22F93C00-6A28-4944-8DFD-BB3B23CEF883}" dt="2021-11-04T10:36:09.929" v="3521" actId="20577"/>
          <ac:spMkLst>
            <pc:docMk/>
            <pc:sldMk cId="2263258847" sldId="921"/>
            <ac:spMk id="3" creationId="{00000000-0000-0000-0000-000000000000}"/>
          </ac:spMkLst>
        </pc:spChg>
      </pc:sldChg>
      <pc:sldChg chg="delSp modSp add mod">
        <pc:chgData name="遠城 秀和" userId="4cb207afa8734e87" providerId="LiveId" clId="{22F93C00-6A28-4944-8DFD-BB3B23CEF883}" dt="2021-11-04T11:12:55.254" v="4224" actId="20577"/>
        <pc:sldMkLst>
          <pc:docMk/>
          <pc:sldMk cId="3641392811" sldId="922"/>
        </pc:sldMkLst>
        <pc:spChg chg="mod">
          <ac:chgData name="遠城 秀和" userId="4cb207afa8734e87" providerId="LiveId" clId="{22F93C00-6A28-4944-8DFD-BB3B23CEF883}" dt="2021-11-04T11:12:55.254" v="4224" actId="20577"/>
          <ac:spMkLst>
            <pc:docMk/>
            <pc:sldMk cId="3641392811" sldId="922"/>
            <ac:spMk id="2" creationId="{00000000-0000-0000-0000-000000000000}"/>
          </ac:spMkLst>
        </pc:spChg>
        <pc:spChg chg="mod">
          <ac:chgData name="遠城 秀和" userId="4cb207afa8734e87" providerId="LiveId" clId="{22F93C00-6A28-4944-8DFD-BB3B23CEF883}" dt="2021-11-04T11:12:28.982" v="4205" actId="20577"/>
          <ac:spMkLst>
            <pc:docMk/>
            <pc:sldMk cId="3641392811" sldId="922"/>
            <ac:spMk id="3" creationId="{00000000-0000-0000-0000-000000000000}"/>
          </ac:spMkLst>
        </pc:spChg>
        <pc:spChg chg="del">
          <ac:chgData name="遠城 秀和" userId="4cb207afa8734e87" providerId="LiveId" clId="{22F93C00-6A28-4944-8DFD-BB3B23CEF883}" dt="2021-11-04T11:05:33.697" v="4097" actId="478"/>
          <ac:spMkLst>
            <pc:docMk/>
            <pc:sldMk cId="3641392811" sldId="922"/>
            <ac:spMk id="5" creationId="{C1B02EA1-7971-4F94-BBDA-4A00D38614ED}"/>
          </ac:spMkLst>
        </pc:spChg>
        <pc:spChg chg="del">
          <ac:chgData name="遠城 秀和" userId="4cb207afa8734e87" providerId="LiveId" clId="{22F93C00-6A28-4944-8DFD-BB3B23CEF883}" dt="2021-11-04T11:05:35.199" v="4098" actId="478"/>
          <ac:spMkLst>
            <pc:docMk/>
            <pc:sldMk cId="3641392811" sldId="922"/>
            <ac:spMk id="6" creationId="{FD6CA020-DAB4-490B-8B9D-8322E64A1DB7}"/>
          </ac:spMkLst>
        </pc:spChg>
        <pc:spChg chg="del">
          <ac:chgData name="遠城 秀和" userId="4cb207afa8734e87" providerId="LiveId" clId="{22F93C00-6A28-4944-8DFD-BB3B23CEF883}" dt="2021-11-04T11:12:44.668" v="4216" actId="478"/>
          <ac:spMkLst>
            <pc:docMk/>
            <pc:sldMk cId="3641392811" sldId="922"/>
            <ac:spMk id="7" creationId="{AE10D777-0041-43B5-84F6-2A5A93699230}"/>
          </ac:spMkLst>
        </pc:spChg>
      </pc:sldChg>
      <pc:sldChg chg="add">
        <pc:chgData name="遠城 秀和" userId="4cb207afa8734e87" providerId="LiveId" clId="{22F93C00-6A28-4944-8DFD-BB3B23CEF883}" dt="2021-11-04T11:04:50.541" v="4011" actId="2890"/>
        <pc:sldMkLst>
          <pc:docMk/>
          <pc:sldMk cId="3963427678" sldId="923"/>
        </pc:sldMkLst>
      </pc:sldChg>
    </pc:docChg>
  </pc:docChgLst>
  <pc:docChgLst>
    <pc:chgData name="遠城 秀和" userId="4cb207afa8734e87" providerId="LiveId" clId="{C9E81C22-104F-444E-9EC1-530C8FADA1B9}"/>
    <pc:docChg chg="undo redo custSel addSld delSld modSld sldOrd">
      <pc:chgData name="遠城 秀和" userId="4cb207afa8734e87" providerId="LiveId" clId="{C9E81C22-104F-444E-9EC1-530C8FADA1B9}" dt="2021-08-23T14:39:38.001" v="2692" actId="478"/>
      <pc:docMkLst>
        <pc:docMk/>
      </pc:docMkLst>
      <pc:sldChg chg="modSp mod">
        <pc:chgData name="遠城 秀和" userId="4cb207afa8734e87" providerId="LiveId" clId="{C9E81C22-104F-444E-9EC1-530C8FADA1B9}" dt="2021-08-23T13:40:43.882" v="1582" actId="20577"/>
        <pc:sldMkLst>
          <pc:docMk/>
          <pc:sldMk cId="2589684074" sldId="278"/>
        </pc:sldMkLst>
        <pc:spChg chg="mod">
          <ac:chgData name="遠城 秀和" userId="4cb207afa8734e87" providerId="LiveId" clId="{C9E81C22-104F-444E-9EC1-530C8FADA1B9}" dt="2021-08-23T13:40:43.882" v="1582" actId="20577"/>
          <ac:spMkLst>
            <pc:docMk/>
            <pc:sldMk cId="2589684074" sldId="278"/>
            <ac:spMk id="5" creationId="{00000000-0000-0000-0000-000000000000}"/>
          </ac:spMkLst>
        </pc:spChg>
      </pc:sldChg>
      <pc:sldChg chg="del">
        <pc:chgData name="遠城 秀和" userId="4cb207afa8734e87" providerId="LiveId" clId="{C9E81C22-104F-444E-9EC1-530C8FADA1B9}" dt="2021-08-23T13:37:25.214" v="1562" actId="2696"/>
        <pc:sldMkLst>
          <pc:docMk/>
          <pc:sldMk cId="3608114692" sldId="905"/>
        </pc:sldMkLst>
      </pc:sldChg>
      <pc:sldChg chg="addSp delSp modSp mod">
        <pc:chgData name="遠城 秀和" userId="4cb207afa8734e87" providerId="LiveId" clId="{C9E81C22-104F-444E-9EC1-530C8FADA1B9}" dt="2021-08-23T14:39:38.001" v="2692" actId="478"/>
        <pc:sldMkLst>
          <pc:docMk/>
          <pc:sldMk cId="3936755447" sldId="906"/>
        </pc:sldMkLst>
        <pc:spChg chg="mod topLvl">
          <ac:chgData name="遠城 秀和" userId="4cb207afa8734e87" providerId="LiveId" clId="{C9E81C22-104F-444E-9EC1-530C8FADA1B9}" dt="2021-08-23T14:12:51.118" v="2227" actId="165"/>
          <ac:spMkLst>
            <pc:docMk/>
            <pc:sldMk cId="3936755447" sldId="906"/>
            <ac:spMk id="30" creationId="{4C6AA52D-87F8-48B8-9ED3-393D189FDD93}"/>
          </ac:spMkLst>
        </pc:spChg>
        <pc:spChg chg="mod">
          <ac:chgData name="遠城 秀和" userId="4cb207afa8734e87" providerId="LiveId" clId="{C9E81C22-104F-444E-9EC1-530C8FADA1B9}" dt="2021-08-23T14:27:00.155" v="2518" actId="1037"/>
          <ac:spMkLst>
            <pc:docMk/>
            <pc:sldMk cId="3936755447" sldId="906"/>
            <ac:spMk id="43" creationId="{432E7DED-848A-4081-82B6-56D15B7EE3CC}"/>
          </ac:spMkLst>
        </pc:spChg>
        <pc:spChg chg="mod">
          <ac:chgData name="遠城 秀和" userId="4cb207afa8734e87" providerId="LiveId" clId="{C9E81C22-104F-444E-9EC1-530C8FADA1B9}" dt="2021-08-23T14:27:00.155" v="2518" actId="1037"/>
          <ac:spMkLst>
            <pc:docMk/>
            <pc:sldMk cId="3936755447" sldId="906"/>
            <ac:spMk id="46" creationId="{E1A8F33F-D282-4C5A-B035-077F38D59AC8}"/>
          </ac:spMkLst>
        </pc:spChg>
        <pc:spChg chg="mod">
          <ac:chgData name="遠城 秀和" userId="4cb207afa8734e87" providerId="LiveId" clId="{C9E81C22-104F-444E-9EC1-530C8FADA1B9}" dt="2021-08-23T14:34:05.225" v="2665" actId="14100"/>
          <ac:spMkLst>
            <pc:docMk/>
            <pc:sldMk cId="3936755447" sldId="906"/>
            <ac:spMk id="49" creationId="{D3492EB1-BE92-4A30-946C-95AF97286497}"/>
          </ac:spMkLst>
        </pc:spChg>
        <pc:spChg chg="mod topLvl">
          <ac:chgData name="遠城 秀和" userId="4cb207afa8734e87" providerId="LiveId" clId="{C9E81C22-104F-444E-9EC1-530C8FADA1B9}" dt="2021-08-23T14:13:29.354" v="2240" actId="14100"/>
          <ac:spMkLst>
            <pc:docMk/>
            <pc:sldMk cId="3936755447" sldId="906"/>
            <ac:spMk id="50" creationId="{354CDC82-04DC-4BFC-960C-6A0B09EBC925}"/>
          </ac:spMkLst>
        </pc:spChg>
        <pc:spChg chg="del">
          <ac:chgData name="遠城 秀和" userId="4cb207afa8734e87" providerId="LiveId" clId="{C9E81C22-104F-444E-9EC1-530C8FADA1B9}" dt="2021-08-23T14:39:19.047" v="2691" actId="478"/>
          <ac:spMkLst>
            <pc:docMk/>
            <pc:sldMk cId="3936755447" sldId="906"/>
            <ac:spMk id="53" creationId="{09C8F734-5BA5-420E-8965-79F62EF845F6}"/>
          </ac:spMkLst>
        </pc:spChg>
        <pc:spChg chg="mod">
          <ac:chgData name="遠城 秀和" userId="4cb207afa8734e87" providerId="LiveId" clId="{C9E81C22-104F-444E-9EC1-530C8FADA1B9}" dt="2021-08-23T14:34:59.672" v="2688" actId="14100"/>
          <ac:spMkLst>
            <pc:docMk/>
            <pc:sldMk cId="3936755447" sldId="906"/>
            <ac:spMk id="54" creationId="{6F7ACF78-5253-41D8-B534-1DFB06BCC059}"/>
          </ac:spMkLst>
        </pc:spChg>
        <pc:spChg chg="add mod">
          <ac:chgData name="遠城 秀和" userId="4cb207afa8734e87" providerId="LiveId" clId="{C9E81C22-104F-444E-9EC1-530C8FADA1B9}" dt="2021-08-23T14:34:43.941" v="2683" actId="1035"/>
          <ac:spMkLst>
            <pc:docMk/>
            <pc:sldMk cId="3936755447" sldId="906"/>
            <ac:spMk id="55" creationId="{21530CEC-B107-42ED-8366-8296F24C0B34}"/>
          </ac:spMkLst>
        </pc:spChg>
        <pc:spChg chg="mod">
          <ac:chgData name="遠城 秀和" userId="4cb207afa8734e87" providerId="LiveId" clId="{C9E81C22-104F-444E-9EC1-530C8FADA1B9}" dt="2021-08-23T14:38:35.128" v="2690" actId="554"/>
          <ac:spMkLst>
            <pc:docMk/>
            <pc:sldMk cId="3936755447" sldId="906"/>
            <ac:spMk id="56" creationId="{4DDE02E0-8BA4-4704-88AC-9A3B3D363138}"/>
          </ac:spMkLst>
        </pc:spChg>
        <pc:spChg chg="mod">
          <ac:chgData name="遠城 秀和" userId="4cb207afa8734e87" providerId="LiveId" clId="{C9E81C22-104F-444E-9EC1-530C8FADA1B9}" dt="2021-08-23T14:33:56.697" v="2664" actId="1036"/>
          <ac:spMkLst>
            <pc:docMk/>
            <pc:sldMk cId="3936755447" sldId="906"/>
            <ac:spMk id="57" creationId="{CEFF227C-3CB9-4A70-85B0-59BDC7A074E8}"/>
          </ac:spMkLst>
        </pc:spChg>
        <pc:spChg chg="mod">
          <ac:chgData name="遠城 秀和" userId="4cb207afa8734e87" providerId="LiveId" clId="{C9E81C22-104F-444E-9EC1-530C8FADA1B9}" dt="2021-08-23T14:35:17.634" v="2689" actId="1036"/>
          <ac:spMkLst>
            <pc:docMk/>
            <pc:sldMk cId="3936755447" sldId="906"/>
            <ac:spMk id="59" creationId="{89194B61-07A6-4A94-B097-B6E4B59C1B2D}"/>
          </ac:spMkLst>
        </pc:spChg>
        <pc:spChg chg="mod topLvl">
          <ac:chgData name="遠城 秀和" userId="4cb207afa8734e87" providerId="LiveId" clId="{C9E81C22-104F-444E-9EC1-530C8FADA1B9}" dt="2021-08-23T14:13:29.354" v="2240" actId="14100"/>
          <ac:spMkLst>
            <pc:docMk/>
            <pc:sldMk cId="3936755447" sldId="906"/>
            <ac:spMk id="60" creationId="{F5A28460-DFD3-40B8-B8ED-2A9D3A9AE0B0}"/>
          </ac:spMkLst>
        </pc:spChg>
        <pc:spChg chg="mod topLvl">
          <ac:chgData name="遠城 秀和" userId="4cb207afa8734e87" providerId="LiveId" clId="{C9E81C22-104F-444E-9EC1-530C8FADA1B9}" dt="2021-08-23T14:12:51.118" v="2227" actId="165"/>
          <ac:spMkLst>
            <pc:docMk/>
            <pc:sldMk cId="3936755447" sldId="906"/>
            <ac:spMk id="61" creationId="{BAA0F4D8-B273-4D2D-9103-90065160DB67}"/>
          </ac:spMkLst>
        </pc:spChg>
        <pc:spChg chg="del mod">
          <ac:chgData name="遠城 秀和" userId="4cb207afa8734e87" providerId="LiveId" clId="{C9E81C22-104F-444E-9EC1-530C8FADA1B9}" dt="2021-08-23T14:32:24.893" v="2598" actId="478"/>
          <ac:spMkLst>
            <pc:docMk/>
            <pc:sldMk cId="3936755447" sldId="906"/>
            <ac:spMk id="63" creationId="{1B3E554D-D164-44A6-9B54-D83945113C27}"/>
          </ac:spMkLst>
        </pc:spChg>
        <pc:spChg chg="mod">
          <ac:chgData name="遠城 秀和" userId="4cb207afa8734e87" providerId="LiveId" clId="{C9E81C22-104F-444E-9EC1-530C8FADA1B9}" dt="2021-08-23T14:22:51.524" v="2446" actId="207"/>
          <ac:spMkLst>
            <pc:docMk/>
            <pc:sldMk cId="3936755447" sldId="906"/>
            <ac:spMk id="64" creationId="{CE1B8823-CA98-4971-92EF-BCEBF560FFD1}"/>
          </ac:spMkLst>
        </pc:spChg>
        <pc:spChg chg="mod">
          <ac:chgData name="遠城 秀和" userId="4cb207afa8734e87" providerId="LiveId" clId="{C9E81C22-104F-444E-9EC1-530C8FADA1B9}" dt="2021-08-23T14:26:27.115" v="2506" actId="207"/>
          <ac:spMkLst>
            <pc:docMk/>
            <pc:sldMk cId="3936755447" sldId="906"/>
            <ac:spMk id="65" creationId="{D0692D02-90E1-4659-A003-D19B27B4574E}"/>
          </ac:spMkLst>
        </pc:spChg>
        <pc:spChg chg="mod">
          <ac:chgData name="遠城 秀和" userId="4cb207afa8734e87" providerId="LiveId" clId="{C9E81C22-104F-444E-9EC1-530C8FADA1B9}" dt="2021-08-23T14:25:23.634" v="2498" actId="207"/>
          <ac:spMkLst>
            <pc:docMk/>
            <pc:sldMk cId="3936755447" sldId="906"/>
            <ac:spMk id="66" creationId="{0C445E79-16BE-4BDA-A3F5-1BC2AF9F103D}"/>
          </ac:spMkLst>
        </pc:spChg>
        <pc:spChg chg="del mod">
          <ac:chgData name="遠城 秀和" userId="4cb207afa8734e87" providerId="LiveId" clId="{C9E81C22-104F-444E-9EC1-530C8FADA1B9}" dt="2021-08-23T14:39:38.001" v="2692" actId="478"/>
          <ac:spMkLst>
            <pc:docMk/>
            <pc:sldMk cId="3936755447" sldId="906"/>
            <ac:spMk id="67" creationId="{8BCC6728-1AA3-4D1E-A512-9706828F11C5}"/>
          </ac:spMkLst>
        </pc:spChg>
        <pc:spChg chg="add mod">
          <ac:chgData name="遠城 秀和" userId="4cb207afa8734e87" providerId="LiveId" clId="{C9E81C22-104F-444E-9EC1-530C8FADA1B9}" dt="2021-08-23T14:38:35.128" v="2690" actId="554"/>
          <ac:spMkLst>
            <pc:docMk/>
            <pc:sldMk cId="3936755447" sldId="906"/>
            <ac:spMk id="68" creationId="{D00B3819-80DE-4AFD-A7E1-056B24511276}"/>
          </ac:spMkLst>
        </pc:spChg>
        <pc:spChg chg="add mod">
          <ac:chgData name="遠城 秀和" userId="4cb207afa8734e87" providerId="LiveId" clId="{C9E81C22-104F-444E-9EC1-530C8FADA1B9}" dt="2021-08-23T14:34:50.138" v="2687" actId="1035"/>
          <ac:spMkLst>
            <pc:docMk/>
            <pc:sldMk cId="3936755447" sldId="906"/>
            <ac:spMk id="69" creationId="{D2814ADF-601D-4BD5-B70D-3CDE241CDE34}"/>
          </ac:spMkLst>
        </pc:spChg>
        <pc:spChg chg="mod topLvl">
          <ac:chgData name="遠城 秀和" userId="4cb207afa8734e87" providerId="LiveId" clId="{C9E81C22-104F-444E-9EC1-530C8FADA1B9}" dt="2021-08-23T14:34:43.941" v="2683" actId="1035"/>
          <ac:spMkLst>
            <pc:docMk/>
            <pc:sldMk cId="3936755447" sldId="906"/>
            <ac:spMk id="72" creationId="{33AFBA2C-BDF0-48AC-A3E1-57B0707F8074}"/>
          </ac:spMkLst>
        </pc:spChg>
        <pc:spChg chg="mod topLvl">
          <ac:chgData name="遠城 秀和" userId="4cb207afa8734e87" providerId="LiveId" clId="{C9E81C22-104F-444E-9EC1-530C8FADA1B9}" dt="2021-08-23T14:34:43.941" v="2683" actId="1035"/>
          <ac:spMkLst>
            <pc:docMk/>
            <pc:sldMk cId="3936755447" sldId="906"/>
            <ac:spMk id="73" creationId="{5164FB46-A785-4EEA-97C7-08896F414C60}"/>
          </ac:spMkLst>
        </pc:spChg>
        <pc:spChg chg="add del mod">
          <ac:chgData name="遠城 秀和" userId="4cb207afa8734e87" providerId="LiveId" clId="{C9E81C22-104F-444E-9EC1-530C8FADA1B9}" dt="2021-08-23T14:34:43.941" v="2683" actId="1035"/>
          <ac:spMkLst>
            <pc:docMk/>
            <pc:sldMk cId="3936755447" sldId="906"/>
            <ac:spMk id="74" creationId="{B716EF28-5DB0-4D0A-A9B7-3CA598902A17}"/>
          </ac:spMkLst>
        </pc:spChg>
        <pc:spChg chg="mod topLvl">
          <ac:chgData name="遠城 秀和" userId="4cb207afa8734e87" providerId="LiveId" clId="{C9E81C22-104F-444E-9EC1-530C8FADA1B9}" dt="2021-08-23T14:34:50.138" v="2687" actId="1035"/>
          <ac:spMkLst>
            <pc:docMk/>
            <pc:sldMk cId="3936755447" sldId="906"/>
            <ac:spMk id="84" creationId="{950E2951-74CF-4A41-B015-DB8FE03C4985}"/>
          </ac:spMkLst>
        </pc:spChg>
        <pc:spChg chg="mod topLvl">
          <ac:chgData name="遠城 秀和" userId="4cb207afa8734e87" providerId="LiveId" clId="{C9E81C22-104F-444E-9EC1-530C8FADA1B9}" dt="2021-08-23T14:34:50.138" v="2687" actId="1035"/>
          <ac:spMkLst>
            <pc:docMk/>
            <pc:sldMk cId="3936755447" sldId="906"/>
            <ac:spMk id="85" creationId="{C4770BA6-19CA-4FAD-ABF9-C8CCF14AA454}"/>
          </ac:spMkLst>
        </pc:spChg>
        <pc:grpChg chg="del">
          <ac:chgData name="遠城 秀和" userId="4cb207afa8734e87" providerId="LiveId" clId="{C9E81C22-104F-444E-9EC1-530C8FADA1B9}" dt="2021-08-23T14:13:26.798" v="2239" actId="165"/>
          <ac:grpSpMkLst>
            <pc:docMk/>
            <pc:sldMk cId="3936755447" sldId="906"/>
            <ac:grpSpMk id="5" creationId="{BD57894E-FD46-4772-AA3C-7CD1D0B045DC}"/>
          </ac:grpSpMkLst>
        </pc:grpChg>
        <pc:grpChg chg="add del mod">
          <ac:chgData name="遠城 秀和" userId="4cb207afa8734e87" providerId="LiveId" clId="{C9E81C22-104F-444E-9EC1-530C8FADA1B9}" dt="2021-08-23T14:34:50.138" v="2687" actId="1035"/>
          <ac:grpSpMkLst>
            <pc:docMk/>
            <pc:sldMk cId="3936755447" sldId="906"/>
            <ac:grpSpMk id="6" creationId="{DB2D7890-25F3-4C94-80F3-41936E71C438}"/>
          </ac:grpSpMkLst>
        </pc:grpChg>
        <pc:grpChg chg="mod">
          <ac:chgData name="遠城 秀和" userId="4cb207afa8734e87" providerId="LiveId" clId="{C9E81C22-104F-444E-9EC1-530C8FADA1B9}" dt="2021-08-23T14:34:43.941" v="2683" actId="1035"/>
          <ac:grpSpMkLst>
            <pc:docMk/>
            <pc:sldMk cId="3936755447" sldId="906"/>
            <ac:grpSpMk id="7" creationId="{0D3B5FB5-86AB-4DF4-B15B-253E630A5AD8}"/>
          </ac:grpSpMkLst>
        </pc:grpChg>
        <pc:grpChg chg="add del mod">
          <ac:chgData name="遠城 秀和" userId="4cb207afa8734e87" providerId="LiveId" clId="{C9E81C22-104F-444E-9EC1-530C8FADA1B9}" dt="2021-08-23T14:19:58.429" v="2364" actId="165"/>
          <ac:grpSpMkLst>
            <pc:docMk/>
            <pc:sldMk cId="3936755447" sldId="906"/>
            <ac:grpSpMk id="71" creationId="{E183CF35-74FA-444A-9034-D56ACB9E669F}"/>
          </ac:grpSpMkLst>
        </pc:grpChg>
        <pc:grpChg chg="del">
          <ac:chgData name="遠城 秀和" userId="4cb207afa8734e87" providerId="LiveId" clId="{C9E81C22-104F-444E-9EC1-530C8FADA1B9}" dt="2021-08-23T14:12:56.359" v="2228" actId="165"/>
          <ac:grpSpMkLst>
            <pc:docMk/>
            <pc:sldMk cId="3936755447" sldId="906"/>
            <ac:grpSpMk id="83" creationId="{6F9D04AE-AB8A-44DB-B4E8-B4D88A955E48}"/>
          </ac:grpSpMkLst>
        </pc:grpChg>
      </pc:sldChg>
      <pc:sldChg chg="add">
        <pc:chgData name="遠城 秀和" userId="4cb207afa8734e87" providerId="LiveId" clId="{C9E81C22-104F-444E-9EC1-530C8FADA1B9}" dt="2021-08-23T12:01:38.845" v="0" actId="2890"/>
        <pc:sldMkLst>
          <pc:docMk/>
          <pc:sldMk cId="2213934287" sldId="907"/>
        </pc:sldMkLst>
      </pc:sldChg>
      <pc:sldChg chg="delSp modSp add mod">
        <pc:chgData name="遠城 秀和" userId="4cb207afa8734e87" providerId="LiveId" clId="{C9E81C22-104F-444E-9EC1-530C8FADA1B9}" dt="2021-08-23T13:18:18.443" v="1065" actId="20577"/>
        <pc:sldMkLst>
          <pc:docMk/>
          <pc:sldMk cId="1987565008" sldId="908"/>
        </pc:sldMkLst>
        <pc:spChg chg="mod">
          <ac:chgData name="遠城 秀和" userId="4cb207afa8734e87" providerId="LiveId" clId="{C9E81C22-104F-444E-9EC1-530C8FADA1B9}" dt="2021-08-23T13:18:18.443" v="1065" actId="20577"/>
          <ac:spMkLst>
            <pc:docMk/>
            <pc:sldMk cId="1987565008" sldId="908"/>
            <ac:spMk id="2" creationId="{00000000-0000-0000-0000-000000000000}"/>
          </ac:spMkLst>
        </pc:spChg>
        <pc:spChg chg="mod">
          <ac:chgData name="遠城 秀和" userId="4cb207afa8734e87" providerId="LiveId" clId="{C9E81C22-104F-444E-9EC1-530C8FADA1B9}" dt="2021-08-23T13:17:58.202" v="1062" actId="20577"/>
          <ac:spMkLst>
            <pc:docMk/>
            <pc:sldMk cId="1987565008" sldId="908"/>
            <ac:spMk id="3" creationId="{00000000-0000-0000-0000-000000000000}"/>
          </ac:spMkLst>
        </pc:spChg>
        <pc:spChg chg="del">
          <ac:chgData name="遠城 秀和" userId="4cb207afa8734e87" providerId="LiveId" clId="{C9E81C22-104F-444E-9EC1-530C8FADA1B9}" dt="2021-08-23T12:03:13.367" v="2" actId="478"/>
          <ac:spMkLst>
            <pc:docMk/>
            <pc:sldMk cId="1987565008" sldId="908"/>
            <ac:spMk id="6" creationId="{48FE97BD-033F-4821-B467-2DB1E86BEEBE}"/>
          </ac:spMkLst>
        </pc:spChg>
      </pc:sldChg>
      <pc:sldChg chg="delSp modSp add mod">
        <pc:chgData name="遠城 秀和" userId="4cb207afa8734e87" providerId="LiveId" clId="{C9E81C22-104F-444E-9EC1-530C8FADA1B9}" dt="2021-08-23T13:36:51.817" v="1561"/>
        <pc:sldMkLst>
          <pc:docMk/>
          <pc:sldMk cId="816767537" sldId="909"/>
        </pc:sldMkLst>
        <pc:spChg chg="mod">
          <ac:chgData name="遠城 秀和" userId="4cb207afa8734e87" providerId="LiveId" clId="{C9E81C22-104F-444E-9EC1-530C8FADA1B9}" dt="2021-08-23T13:24:34.904" v="1233" actId="20577"/>
          <ac:spMkLst>
            <pc:docMk/>
            <pc:sldMk cId="816767537" sldId="909"/>
            <ac:spMk id="2" creationId="{00000000-0000-0000-0000-000000000000}"/>
          </ac:spMkLst>
        </pc:spChg>
        <pc:spChg chg="mod">
          <ac:chgData name="遠城 秀和" userId="4cb207afa8734e87" providerId="LiveId" clId="{C9E81C22-104F-444E-9EC1-530C8FADA1B9}" dt="2021-08-23T13:36:51.817" v="1561"/>
          <ac:spMkLst>
            <pc:docMk/>
            <pc:sldMk cId="816767537" sldId="909"/>
            <ac:spMk id="3" creationId="{00000000-0000-0000-0000-000000000000}"/>
          </ac:spMkLst>
        </pc:spChg>
        <pc:spChg chg="del">
          <ac:chgData name="遠城 秀和" userId="4cb207afa8734e87" providerId="LiveId" clId="{C9E81C22-104F-444E-9EC1-530C8FADA1B9}" dt="2021-08-23T13:19:09.107" v="1067" actId="478"/>
          <ac:spMkLst>
            <pc:docMk/>
            <pc:sldMk cId="816767537" sldId="909"/>
            <ac:spMk id="5" creationId="{5A881DD5-E79F-43BE-9DAF-E61B3EB894E8}"/>
          </ac:spMkLst>
        </pc:spChg>
      </pc:sldChg>
      <pc:sldChg chg="modSp add del mod ord">
        <pc:chgData name="遠城 秀和" userId="4cb207afa8734e87" providerId="LiveId" clId="{C9E81C22-104F-444E-9EC1-530C8FADA1B9}" dt="2021-08-23T14:00:32.695" v="1747" actId="2696"/>
        <pc:sldMkLst>
          <pc:docMk/>
          <pc:sldMk cId="819485458" sldId="910"/>
        </pc:sldMkLst>
        <pc:spChg chg="mod">
          <ac:chgData name="遠城 秀和" userId="4cb207afa8734e87" providerId="LiveId" clId="{C9E81C22-104F-444E-9EC1-530C8FADA1B9}" dt="2021-08-23T13:38:20.946" v="1574" actId="20577"/>
          <ac:spMkLst>
            <pc:docMk/>
            <pc:sldMk cId="819485458" sldId="910"/>
            <ac:spMk id="2" creationId="{00000000-0000-0000-0000-000000000000}"/>
          </ac:spMkLst>
        </pc:spChg>
      </pc:sldChg>
      <pc:sldChg chg="addSp delSp modSp add mod modClrScheme chgLayout">
        <pc:chgData name="遠城 秀和" userId="4cb207afa8734e87" providerId="LiveId" clId="{C9E81C22-104F-444E-9EC1-530C8FADA1B9}" dt="2021-08-23T14:02:17.920" v="1787" actId="20577"/>
        <pc:sldMkLst>
          <pc:docMk/>
          <pc:sldMk cId="2788400958" sldId="911"/>
        </pc:sldMkLst>
        <pc:spChg chg="mod ord">
          <ac:chgData name="遠城 秀和" userId="4cb207afa8734e87" providerId="LiveId" clId="{C9E81C22-104F-444E-9EC1-530C8FADA1B9}" dt="2021-08-23T14:02:17.920" v="1787" actId="20577"/>
          <ac:spMkLst>
            <pc:docMk/>
            <pc:sldMk cId="2788400958" sldId="911"/>
            <ac:spMk id="2" creationId="{00000000-0000-0000-0000-000000000000}"/>
          </ac:spMkLst>
        </pc:spChg>
        <pc:spChg chg="add del mod">
          <ac:chgData name="遠城 秀和" userId="4cb207afa8734e87" providerId="LiveId" clId="{C9E81C22-104F-444E-9EC1-530C8FADA1B9}" dt="2021-08-23T13:56:39.520" v="1654" actId="478"/>
          <ac:spMkLst>
            <pc:docMk/>
            <pc:sldMk cId="2788400958" sldId="911"/>
            <ac:spMk id="3" creationId="{00000000-0000-0000-0000-000000000000}"/>
          </ac:spMkLst>
        </pc:spChg>
        <pc:spChg chg="mod ord">
          <ac:chgData name="遠城 秀和" userId="4cb207afa8734e87" providerId="LiveId" clId="{C9E81C22-104F-444E-9EC1-530C8FADA1B9}" dt="2021-08-23T13:56:59.265" v="1657" actId="700"/>
          <ac:spMkLst>
            <pc:docMk/>
            <pc:sldMk cId="2788400958" sldId="911"/>
            <ac:spMk id="4" creationId="{00000000-0000-0000-0000-000000000000}"/>
          </ac:spMkLst>
        </pc:spChg>
        <pc:spChg chg="add del mod">
          <ac:chgData name="遠城 秀和" userId="4cb207afa8734e87" providerId="LiveId" clId="{C9E81C22-104F-444E-9EC1-530C8FADA1B9}" dt="2021-08-23T13:50:27.682" v="1623" actId="478"/>
          <ac:spMkLst>
            <pc:docMk/>
            <pc:sldMk cId="2788400958" sldId="911"/>
            <ac:spMk id="6" creationId="{88A9600D-7902-4FFC-8B7D-35648859872A}"/>
          </ac:spMkLst>
        </pc:spChg>
        <pc:spChg chg="mod topLvl">
          <ac:chgData name="遠城 秀和" userId="4cb207afa8734e87" providerId="LiveId" clId="{C9E81C22-104F-444E-9EC1-530C8FADA1B9}" dt="2021-08-23T13:59:54.925" v="1728" actId="164"/>
          <ac:spMkLst>
            <pc:docMk/>
            <pc:sldMk cId="2788400958" sldId="911"/>
            <ac:spMk id="9" creationId="{15C3A9AE-4D03-4EB2-B74C-D67387334257}"/>
          </ac:spMkLst>
        </pc:spChg>
        <pc:spChg chg="del mod topLvl">
          <ac:chgData name="遠城 秀和" userId="4cb207afa8734e87" providerId="LiveId" clId="{C9E81C22-104F-444E-9EC1-530C8FADA1B9}" dt="2021-08-23T13:51:46.917" v="1630" actId="478"/>
          <ac:spMkLst>
            <pc:docMk/>
            <pc:sldMk cId="2788400958" sldId="911"/>
            <ac:spMk id="10" creationId="{037BFCEC-EC1E-45D5-8876-EB7A581D3A36}"/>
          </ac:spMkLst>
        </pc:spChg>
        <pc:spChg chg="mod topLvl">
          <ac:chgData name="遠城 秀和" userId="4cb207afa8734e87" providerId="LiveId" clId="{C9E81C22-104F-444E-9EC1-530C8FADA1B9}" dt="2021-08-23T13:59:54.925" v="1728" actId="164"/>
          <ac:spMkLst>
            <pc:docMk/>
            <pc:sldMk cId="2788400958" sldId="911"/>
            <ac:spMk id="16" creationId="{458D1964-CD82-48F9-ACAF-4E03942BA894}"/>
          </ac:spMkLst>
        </pc:spChg>
        <pc:spChg chg="mod topLvl">
          <ac:chgData name="遠城 秀和" userId="4cb207afa8734e87" providerId="LiveId" clId="{C9E81C22-104F-444E-9EC1-530C8FADA1B9}" dt="2021-08-23T13:59:54.925" v="1728" actId="164"/>
          <ac:spMkLst>
            <pc:docMk/>
            <pc:sldMk cId="2788400958" sldId="911"/>
            <ac:spMk id="17" creationId="{F0245A21-AF6D-4F3C-B641-81ED4582D54C}"/>
          </ac:spMkLst>
        </pc:spChg>
        <pc:spChg chg="mod topLvl">
          <ac:chgData name="遠城 秀和" userId="4cb207afa8734e87" providerId="LiveId" clId="{C9E81C22-104F-444E-9EC1-530C8FADA1B9}" dt="2021-08-23T13:59:54.925" v="1728" actId="164"/>
          <ac:spMkLst>
            <pc:docMk/>
            <pc:sldMk cId="2788400958" sldId="911"/>
            <ac:spMk id="18" creationId="{71BADCD3-EC09-4180-BF32-05ED4FC2A29A}"/>
          </ac:spMkLst>
        </pc:spChg>
        <pc:spChg chg="del mod topLvl">
          <ac:chgData name="遠城 秀和" userId="4cb207afa8734e87" providerId="LiveId" clId="{C9E81C22-104F-444E-9EC1-530C8FADA1B9}" dt="2021-08-23T13:51:54.469" v="1635" actId="478"/>
          <ac:spMkLst>
            <pc:docMk/>
            <pc:sldMk cId="2788400958" sldId="911"/>
            <ac:spMk id="19" creationId="{F2E34770-7696-487F-8A37-A857FCD8D822}"/>
          </ac:spMkLst>
        </pc:spChg>
        <pc:spChg chg="mod topLvl">
          <ac:chgData name="遠城 秀和" userId="4cb207afa8734e87" providerId="LiveId" clId="{C9E81C22-104F-444E-9EC1-530C8FADA1B9}" dt="2021-08-23T13:59:54.925" v="1728" actId="164"/>
          <ac:spMkLst>
            <pc:docMk/>
            <pc:sldMk cId="2788400958" sldId="911"/>
            <ac:spMk id="20" creationId="{146F40DA-6979-4938-8470-6A6BA169183C}"/>
          </ac:spMkLst>
        </pc:spChg>
        <pc:spChg chg="del mod topLvl">
          <ac:chgData name="遠城 秀和" userId="4cb207afa8734e87" providerId="LiveId" clId="{C9E81C22-104F-444E-9EC1-530C8FADA1B9}" dt="2021-08-23T13:52:11.001" v="1638" actId="478"/>
          <ac:spMkLst>
            <pc:docMk/>
            <pc:sldMk cId="2788400958" sldId="911"/>
            <ac:spMk id="21" creationId="{A9B73A7C-CFA2-4B4B-BAD1-07926EA1527C}"/>
          </ac:spMkLst>
        </pc:spChg>
        <pc:spChg chg="mod topLvl">
          <ac:chgData name="遠城 秀和" userId="4cb207afa8734e87" providerId="LiveId" clId="{C9E81C22-104F-444E-9EC1-530C8FADA1B9}" dt="2021-08-23T13:59:54.925" v="1728" actId="164"/>
          <ac:spMkLst>
            <pc:docMk/>
            <pc:sldMk cId="2788400958" sldId="911"/>
            <ac:spMk id="22" creationId="{8A6047EB-AC12-47A4-AEA9-99B7CC7C3D63}"/>
          </ac:spMkLst>
        </pc:spChg>
        <pc:spChg chg="del mod topLvl">
          <ac:chgData name="遠城 秀和" userId="4cb207afa8734e87" providerId="LiveId" clId="{C9E81C22-104F-444E-9EC1-530C8FADA1B9}" dt="2021-08-23T13:51:49.804" v="1632" actId="478"/>
          <ac:spMkLst>
            <pc:docMk/>
            <pc:sldMk cId="2788400958" sldId="911"/>
            <ac:spMk id="23" creationId="{EBB7BF19-B52B-49D9-B22A-B20D2F362879}"/>
          </ac:spMkLst>
        </pc:spChg>
        <pc:spChg chg="del mod topLvl">
          <ac:chgData name="遠城 秀和" userId="4cb207afa8734e87" providerId="LiveId" clId="{C9E81C22-104F-444E-9EC1-530C8FADA1B9}" dt="2021-08-23T13:51:48.428" v="1631" actId="478"/>
          <ac:spMkLst>
            <pc:docMk/>
            <pc:sldMk cId="2788400958" sldId="911"/>
            <ac:spMk id="24" creationId="{D68BEEC8-0A8F-4563-A0CE-A6FA48D61B48}"/>
          </ac:spMkLst>
        </pc:spChg>
        <pc:spChg chg="mod topLvl">
          <ac:chgData name="遠城 秀和" userId="4cb207afa8734e87" providerId="LiveId" clId="{C9E81C22-104F-444E-9EC1-530C8FADA1B9}" dt="2021-08-23T13:59:54.925" v="1728" actId="164"/>
          <ac:spMkLst>
            <pc:docMk/>
            <pc:sldMk cId="2788400958" sldId="911"/>
            <ac:spMk id="25" creationId="{12B6B9C8-9048-4D18-A339-8A2D69052B62}"/>
          </ac:spMkLst>
        </pc:spChg>
        <pc:spChg chg="del mod topLvl">
          <ac:chgData name="遠城 秀和" userId="4cb207afa8734e87" providerId="LiveId" clId="{C9E81C22-104F-444E-9EC1-530C8FADA1B9}" dt="2021-08-23T13:43:22.401" v="1620" actId="478"/>
          <ac:spMkLst>
            <pc:docMk/>
            <pc:sldMk cId="2788400958" sldId="911"/>
            <ac:spMk id="26" creationId="{B5D0F74C-FCB5-4FA4-A98F-8AA8B37095E0}"/>
          </ac:spMkLst>
        </pc:spChg>
        <pc:spChg chg="del">
          <ac:chgData name="遠城 秀和" userId="4cb207afa8734e87" providerId="LiveId" clId="{C9E81C22-104F-444E-9EC1-530C8FADA1B9}" dt="2021-08-23T13:42:39.898" v="1602" actId="478"/>
          <ac:spMkLst>
            <pc:docMk/>
            <pc:sldMk cId="2788400958" sldId="911"/>
            <ac:spMk id="27" creationId="{0DC2F271-E1A1-4454-A6CF-F69F900F8F73}"/>
          </ac:spMkLst>
        </pc:spChg>
        <pc:spChg chg="mod topLvl">
          <ac:chgData name="遠城 秀和" userId="4cb207afa8734e87" providerId="LiveId" clId="{C9E81C22-104F-444E-9EC1-530C8FADA1B9}" dt="2021-08-23T13:59:54.925" v="1728" actId="164"/>
          <ac:spMkLst>
            <pc:docMk/>
            <pc:sldMk cId="2788400958" sldId="911"/>
            <ac:spMk id="29" creationId="{1059ACE0-5B5C-4949-B936-789A2F75E166}"/>
          </ac:spMkLst>
        </pc:spChg>
        <pc:spChg chg="mod topLvl">
          <ac:chgData name="遠城 秀和" userId="4cb207afa8734e87" providerId="LiveId" clId="{C9E81C22-104F-444E-9EC1-530C8FADA1B9}" dt="2021-08-23T13:59:54.925" v="1728" actId="164"/>
          <ac:spMkLst>
            <pc:docMk/>
            <pc:sldMk cId="2788400958" sldId="911"/>
            <ac:spMk id="30" creationId="{C5D7C79F-DACA-46A6-9F42-B92B2ABEDBAC}"/>
          </ac:spMkLst>
        </pc:spChg>
        <pc:spChg chg="del mod topLvl">
          <ac:chgData name="遠城 秀和" userId="4cb207afa8734e87" providerId="LiveId" clId="{C9E81C22-104F-444E-9EC1-530C8FADA1B9}" dt="2021-08-23T13:52:03.601" v="1637" actId="478"/>
          <ac:spMkLst>
            <pc:docMk/>
            <pc:sldMk cId="2788400958" sldId="911"/>
            <ac:spMk id="31" creationId="{2CEB1C21-FF63-4A7A-AFA0-5E5C837020EB}"/>
          </ac:spMkLst>
        </pc:spChg>
        <pc:spChg chg="del mod topLvl">
          <ac:chgData name="遠城 秀和" userId="4cb207afa8734e87" providerId="LiveId" clId="{C9E81C22-104F-444E-9EC1-530C8FADA1B9}" dt="2021-08-23T13:52:27.601" v="1645" actId="478"/>
          <ac:spMkLst>
            <pc:docMk/>
            <pc:sldMk cId="2788400958" sldId="911"/>
            <ac:spMk id="33" creationId="{6ACC1AE1-CE54-4E46-9A7F-DD0BB095EFBB}"/>
          </ac:spMkLst>
        </pc:spChg>
        <pc:spChg chg="mod topLvl">
          <ac:chgData name="遠城 秀和" userId="4cb207afa8734e87" providerId="LiveId" clId="{C9E81C22-104F-444E-9EC1-530C8FADA1B9}" dt="2021-08-23T14:00:00.061" v="1729" actId="164"/>
          <ac:spMkLst>
            <pc:docMk/>
            <pc:sldMk cId="2788400958" sldId="911"/>
            <ac:spMk id="34" creationId="{7B47DD3A-C82D-4DFD-B7EA-8384C31A07A8}"/>
          </ac:spMkLst>
        </pc:spChg>
        <pc:spChg chg="mod topLvl">
          <ac:chgData name="遠城 秀和" userId="4cb207afa8734e87" providerId="LiveId" clId="{C9E81C22-104F-444E-9EC1-530C8FADA1B9}" dt="2021-08-23T14:00:00.061" v="1729" actId="164"/>
          <ac:spMkLst>
            <pc:docMk/>
            <pc:sldMk cId="2788400958" sldId="911"/>
            <ac:spMk id="41" creationId="{DF3A8585-DFAD-4DB3-8343-354103F41CA6}"/>
          </ac:spMkLst>
        </pc:spChg>
        <pc:spChg chg="del mod topLvl">
          <ac:chgData name="遠城 秀和" userId="4cb207afa8734e87" providerId="LiveId" clId="{C9E81C22-104F-444E-9EC1-530C8FADA1B9}" dt="2021-08-23T13:52:29.094" v="1646" actId="478"/>
          <ac:spMkLst>
            <pc:docMk/>
            <pc:sldMk cId="2788400958" sldId="911"/>
            <ac:spMk id="42" creationId="{3C484A46-7094-444A-9429-EA2453E1AF35}"/>
          </ac:spMkLst>
        </pc:spChg>
        <pc:spChg chg="mod topLvl">
          <ac:chgData name="遠城 秀和" userId="4cb207afa8734e87" providerId="LiveId" clId="{C9E81C22-104F-444E-9EC1-530C8FADA1B9}" dt="2021-08-23T14:00:00.061" v="1729" actId="164"/>
          <ac:spMkLst>
            <pc:docMk/>
            <pc:sldMk cId="2788400958" sldId="911"/>
            <ac:spMk id="43" creationId="{02F16781-03D9-4D72-A02F-9A39A2945654}"/>
          </ac:spMkLst>
        </pc:spChg>
        <pc:spChg chg="mod topLvl">
          <ac:chgData name="遠城 秀和" userId="4cb207afa8734e87" providerId="LiveId" clId="{C9E81C22-104F-444E-9EC1-530C8FADA1B9}" dt="2021-08-23T14:00:00.061" v="1729" actId="164"/>
          <ac:spMkLst>
            <pc:docMk/>
            <pc:sldMk cId="2788400958" sldId="911"/>
            <ac:spMk id="44" creationId="{E24CD9A3-E002-4480-B11B-A4169508CB89}"/>
          </ac:spMkLst>
        </pc:spChg>
        <pc:spChg chg="del mod topLvl">
          <ac:chgData name="遠城 秀和" userId="4cb207afa8734e87" providerId="LiveId" clId="{C9E81C22-104F-444E-9EC1-530C8FADA1B9}" dt="2021-08-23T13:52:23.874" v="1642" actId="478"/>
          <ac:spMkLst>
            <pc:docMk/>
            <pc:sldMk cId="2788400958" sldId="911"/>
            <ac:spMk id="45" creationId="{A4660413-9CAF-441D-9ABD-991C329EA0E1}"/>
          </ac:spMkLst>
        </pc:spChg>
        <pc:spChg chg="mod topLvl">
          <ac:chgData name="遠城 秀和" userId="4cb207afa8734e87" providerId="LiveId" clId="{C9E81C22-104F-444E-9EC1-530C8FADA1B9}" dt="2021-08-23T14:00:00.061" v="1729" actId="164"/>
          <ac:spMkLst>
            <pc:docMk/>
            <pc:sldMk cId="2788400958" sldId="911"/>
            <ac:spMk id="46" creationId="{12CF63DD-0446-4C1C-A4A3-C5C0D418BD01}"/>
          </ac:spMkLst>
        </pc:spChg>
        <pc:spChg chg="del mod topLvl">
          <ac:chgData name="遠城 秀和" userId="4cb207afa8734e87" providerId="LiveId" clId="{C9E81C22-104F-444E-9EC1-530C8FADA1B9}" dt="2021-08-23T13:52:21.324" v="1640" actId="478"/>
          <ac:spMkLst>
            <pc:docMk/>
            <pc:sldMk cId="2788400958" sldId="911"/>
            <ac:spMk id="47" creationId="{36B7806B-5E63-4DFD-A174-C1738998FC7E}"/>
          </ac:spMkLst>
        </pc:spChg>
        <pc:spChg chg="mod topLvl">
          <ac:chgData name="遠城 秀和" userId="4cb207afa8734e87" providerId="LiveId" clId="{C9E81C22-104F-444E-9EC1-530C8FADA1B9}" dt="2021-08-23T14:00:00.061" v="1729" actId="164"/>
          <ac:spMkLst>
            <pc:docMk/>
            <pc:sldMk cId="2788400958" sldId="911"/>
            <ac:spMk id="48" creationId="{6B3EB837-8096-4521-9304-A231DC548D2E}"/>
          </ac:spMkLst>
        </pc:spChg>
        <pc:spChg chg="mod topLvl">
          <ac:chgData name="遠城 秀和" userId="4cb207afa8734e87" providerId="LiveId" clId="{C9E81C22-104F-444E-9EC1-530C8FADA1B9}" dt="2021-08-23T14:00:00.061" v="1729" actId="164"/>
          <ac:spMkLst>
            <pc:docMk/>
            <pc:sldMk cId="2788400958" sldId="911"/>
            <ac:spMk id="49" creationId="{94D56EF8-0974-4156-8FF2-F2224F466BD7}"/>
          </ac:spMkLst>
        </pc:spChg>
        <pc:spChg chg="del mod topLvl">
          <ac:chgData name="遠城 秀和" userId="4cb207afa8734e87" providerId="LiveId" clId="{C9E81C22-104F-444E-9EC1-530C8FADA1B9}" dt="2021-08-23T13:52:26.197" v="1644" actId="478"/>
          <ac:spMkLst>
            <pc:docMk/>
            <pc:sldMk cId="2788400958" sldId="911"/>
            <ac:spMk id="50" creationId="{51136D8F-C07A-4B8A-BB7E-8B880A82A0FA}"/>
          </ac:spMkLst>
        </pc:spChg>
        <pc:spChg chg="mod topLvl">
          <ac:chgData name="遠城 秀和" userId="4cb207afa8734e87" providerId="LiveId" clId="{C9E81C22-104F-444E-9EC1-530C8FADA1B9}" dt="2021-08-23T14:00:00.061" v="1729" actId="164"/>
          <ac:spMkLst>
            <pc:docMk/>
            <pc:sldMk cId="2788400958" sldId="911"/>
            <ac:spMk id="51" creationId="{E6FCDCA6-E30F-4DB2-897E-E133C9C2B6B2}"/>
          </ac:spMkLst>
        </pc:spChg>
        <pc:spChg chg="del mod topLvl">
          <ac:chgData name="遠城 秀和" userId="4cb207afa8734e87" providerId="LiveId" clId="{C9E81C22-104F-444E-9EC1-530C8FADA1B9}" dt="2021-08-23T13:58:02.706" v="1676" actId="478"/>
          <ac:spMkLst>
            <pc:docMk/>
            <pc:sldMk cId="2788400958" sldId="911"/>
            <ac:spMk id="52" creationId="{B7B0EEC8-7E9D-4A31-B6B6-2D357F0475E0}"/>
          </ac:spMkLst>
        </pc:spChg>
        <pc:spChg chg="mod topLvl">
          <ac:chgData name="遠城 秀和" userId="4cb207afa8734e87" providerId="LiveId" clId="{C9E81C22-104F-444E-9EC1-530C8FADA1B9}" dt="2021-08-23T14:00:00.061" v="1729" actId="164"/>
          <ac:spMkLst>
            <pc:docMk/>
            <pc:sldMk cId="2788400958" sldId="911"/>
            <ac:spMk id="53" creationId="{701FF7E9-3BA6-40DB-9E3E-B31156D2055C}"/>
          </ac:spMkLst>
        </pc:spChg>
        <pc:spChg chg="add del mod">
          <ac:chgData name="遠城 秀和" userId="4cb207afa8734e87" providerId="LiveId" clId="{C9E81C22-104F-444E-9EC1-530C8FADA1B9}" dt="2021-08-23T13:56:59.265" v="1657" actId="700"/>
          <ac:spMkLst>
            <pc:docMk/>
            <pc:sldMk cId="2788400958" sldId="911"/>
            <ac:spMk id="55" creationId="{08A85BBD-CD9A-417C-BFC3-21C60A75A244}"/>
          </ac:spMkLst>
        </pc:spChg>
        <pc:spChg chg="add mod">
          <ac:chgData name="遠城 秀和" userId="4cb207afa8734e87" providerId="LiveId" clId="{C9E81C22-104F-444E-9EC1-530C8FADA1B9}" dt="2021-08-23T14:00:23.358" v="1746" actId="1035"/>
          <ac:spMkLst>
            <pc:docMk/>
            <pc:sldMk cId="2788400958" sldId="911"/>
            <ac:spMk id="56" creationId="{1ABB6A0E-1043-4121-A847-6CFC81D1F6A5}"/>
          </ac:spMkLst>
        </pc:spChg>
        <pc:spChg chg="add mod">
          <ac:chgData name="遠城 秀和" userId="4cb207afa8734e87" providerId="LiveId" clId="{C9E81C22-104F-444E-9EC1-530C8FADA1B9}" dt="2021-08-23T14:00:23.358" v="1746" actId="1035"/>
          <ac:spMkLst>
            <pc:docMk/>
            <pc:sldMk cId="2788400958" sldId="911"/>
            <ac:spMk id="59" creationId="{882720C9-EC39-4ACC-A179-4B198CB4C6AF}"/>
          </ac:spMkLst>
        </pc:spChg>
        <pc:grpChg chg="add del mod">
          <ac:chgData name="遠城 秀和" userId="4cb207afa8734e87" providerId="LiveId" clId="{C9E81C22-104F-444E-9EC1-530C8FADA1B9}" dt="2021-08-23T13:51:37.497" v="1629" actId="165"/>
          <ac:grpSpMkLst>
            <pc:docMk/>
            <pc:sldMk cId="2788400958" sldId="911"/>
            <ac:grpSpMk id="7" creationId="{511166E5-C71D-4D5E-8B9B-DEBF33E4B247}"/>
          </ac:grpSpMkLst>
        </pc:grpChg>
        <pc:grpChg chg="add del mod">
          <ac:chgData name="遠城 秀和" userId="4cb207afa8734e87" providerId="LiveId" clId="{C9E81C22-104F-444E-9EC1-530C8FADA1B9}" dt="2021-08-23T13:58:28.955" v="1677" actId="165"/>
          <ac:grpSpMkLst>
            <pc:docMk/>
            <pc:sldMk cId="2788400958" sldId="911"/>
            <ac:grpSpMk id="8" creationId="{C48958C4-1B97-4C91-B749-08C77FB4CCE1}"/>
          </ac:grpSpMkLst>
        </pc:grpChg>
        <pc:grpChg chg="del mod topLvl">
          <ac:chgData name="遠城 秀和" userId="4cb207afa8734e87" providerId="LiveId" clId="{C9E81C22-104F-444E-9EC1-530C8FADA1B9}" dt="2021-08-23T13:52:00.047" v="1636" actId="165"/>
          <ac:grpSpMkLst>
            <pc:docMk/>
            <pc:sldMk cId="2788400958" sldId="911"/>
            <ac:grpSpMk id="11" creationId="{5537C939-91FD-430E-BC18-1F099FF74BF5}"/>
          </ac:grpSpMkLst>
        </pc:grpChg>
        <pc:grpChg chg="add del mod">
          <ac:chgData name="遠城 秀和" userId="4cb207afa8734e87" providerId="LiveId" clId="{C9E81C22-104F-444E-9EC1-530C8FADA1B9}" dt="2021-08-23T13:57:52.767" v="1674" actId="165"/>
          <ac:grpSpMkLst>
            <pc:docMk/>
            <pc:sldMk cId="2788400958" sldId="911"/>
            <ac:grpSpMk id="28" creationId="{6068DDC8-603D-468C-A90F-921D17CB464B}"/>
          </ac:grpSpMkLst>
        </pc:grpChg>
        <pc:grpChg chg="add del mod">
          <ac:chgData name="遠城 秀和" userId="4cb207afa8734e87" providerId="LiveId" clId="{C9E81C22-104F-444E-9EC1-530C8FADA1B9}" dt="2021-08-23T13:52:17.870" v="1639" actId="165"/>
          <ac:grpSpMkLst>
            <pc:docMk/>
            <pc:sldMk cId="2788400958" sldId="911"/>
            <ac:grpSpMk id="32" creationId="{9CF76A16-1C47-47CD-A10D-7E70F3FC941D}"/>
          </ac:grpSpMkLst>
        </pc:grpChg>
        <pc:grpChg chg="del mod">
          <ac:chgData name="遠城 秀和" userId="4cb207afa8734e87" providerId="LiveId" clId="{C9E81C22-104F-444E-9EC1-530C8FADA1B9}" dt="2021-08-23T13:43:18.611" v="1619" actId="165"/>
          <ac:grpSpMkLst>
            <pc:docMk/>
            <pc:sldMk cId="2788400958" sldId="911"/>
            <ac:grpSpMk id="35" creationId="{0E8E2B38-B45C-4D13-AADD-36D807BC7EEA}"/>
          </ac:grpSpMkLst>
        </pc:grpChg>
        <pc:grpChg chg="del mod topLvl">
          <ac:chgData name="遠城 秀和" userId="4cb207afa8734e87" providerId="LiveId" clId="{C9E81C22-104F-444E-9EC1-530C8FADA1B9}" dt="2021-08-23T13:57:59.156" v="1675" actId="165"/>
          <ac:grpSpMkLst>
            <pc:docMk/>
            <pc:sldMk cId="2788400958" sldId="911"/>
            <ac:grpSpMk id="36" creationId="{00F76E3F-8AD6-4649-939E-6495B53EAE02}"/>
          </ac:grpSpMkLst>
        </pc:grpChg>
        <pc:grpChg chg="add mod">
          <ac:chgData name="遠城 秀和" userId="4cb207afa8734e87" providerId="LiveId" clId="{C9E81C22-104F-444E-9EC1-530C8FADA1B9}" dt="2021-08-23T14:00:23.358" v="1746" actId="1035"/>
          <ac:grpSpMkLst>
            <pc:docMk/>
            <pc:sldMk cId="2788400958" sldId="911"/>
            <ac:grpSpMk id="60" creationId="{D2615650-3E91-4A0A-8DE3-32780C581DBE}"/>
          </ac:grpSpMkLst>
        </pc:grpChg>
        <pc:grpChg chg="add mod">
          <ac:chgData name="遠城 秀和" userId="4cb207afa8734e87" providerId="LiveId" clId="{C9E81C22-104F-444E-9EC1-530C8FADA1B9}" dt="2021-08-23T14:00:23.358" v="1746" actId="1035"/>
          <ac:grpSpMkLst>
            <pc:docMk/>
            <pc:sldMk cId="2788400958" sldId="911"/>
            <ac:grpSpMk id="61" creationId="{A464F61C-4F6F-493B-853A-C7BF07E78DCB}"/>
          </ac:grpSpMkLst>
        </pc:grpChg>
        <pc:cxnChg chg="mod topLvl">
          <ac:chgData name="遠城 秀和" userId="4cb207afa8734e87" providerId="LiveId" clId="{C9E81C22-104F-444E-9EC1-530C8FADA1B9}" dt="2021-08-23T13:59:54.925" v="1728" actId="164"/>
          <ac:cxnSpMkLst>
            <pc:docMk/>
            <pc:sldMk cId="2788400958" sldId="911"/>
            <ac:cxnSpMk id="12" creationId="{871F8F89-1CB1-44FB-9480-4A69F3DF2063}"/>
          </ac:cxnSpMkLst>
        </pc:cxnChg>
        <pc:cxnChg chg="mod topLvl">
          <ac:chgData name="遠城 秀和" userId="4cb207afa8734e87" providerId="LiveId" clId="{C9E81C22-104F-444E-9EC1-530C8FADA1B9}" dt="2021-08-23T13:59:54.925" v="1728" actId="164"/>
          <ac:cxnSpMkLst>
            <pc:docMk/>
            <pc:sldMk cId="2788400958" sldId="911"/>
            <ac:cxnSpMk id="13" creationId="{5FE120ED-D554-4753-AFAA-E6EF59402988}"/>
          </ac:cxnSpMkLst>
        </pc:cxnChg>
        <pc:cxnChg chg="del mod topLvl">
          <ac:chgData name="遠城 秀和" userId="4cb207afa8734e87" providerId="LiveId" clId="{C9E81C22-104F-444E-9EC1-530C8FADA1B9}" dt="2021-08-23T13:51:50.828" v="1633" actId="478"/>
          <ac:cxnSpMkLst>
            <pc:docMk/>
            <pc:sldMk cId="2788400958" sldId="911"/>
            <ac:cxnSpMk id="14" creationId="{FEDF198E-7740-4B2D-984B-2470A6337FCE}"/>
          </ac:cxnSpMkLst>
        </pc:cxnChg>
        <pc:cxnChg chg="del mod topLvl">
          <ac:chgData name="遠城 秀和" userId="4cb207afa8734e87" providerId="LiveId" clId="{C9E81C22-104F-444E-9EC1-530C8FADA1B9}" dt="2021-08-23T13:51:53.030" v="1634" actId="478"/>
          <ac:cxnSpMkLst>
            <pc:docMk/>
            <pc:sldMk cId="2788400958" sldId="911"/>
            <ac:cxnSpMk id="15" creationId="{90D2F7D9-0EBF-45BB-BFCA-836C51069A48}"/>
          </ac:cxnSpMkLst>
        </pc:cxnChg>
        <pc:cxnChg chg="del mod topLvl">
          <ac:chgData name="遠城 秀和" userId="4cb207afa8734e87" providerId="LiveId" clId="{C9E81C22-104F-444E-9EC1-530C8FADA1B9}" dt="2021-08-23T13:52:22.687" v="1641" actId="478"/>
          <ac:cxnSpMkLst>
            <pc:docMk/>
            <pc:sldMk cId="2788400958" sldId="911"/>
            <ac:cxnSpMk id="37" creationId="{425C89D6-4FC2-42F6-89E1-45F561AFF73F}"/>
          </ac:cxnSpMkLst>
        </pc:cxnChg>
        <pc:cxnChg chg="del mod topLvl">
          <ac:chgData name="遠城 秀和" userId="4cb207afa8734e87" providerId="LiveId" clId="{C9E81C22-104F-444E-9EC1-530C8FADA1B9}" dt="2021-08-23T13:52:25.263" v="1643" actId="478"/>
          <ac:cxnSpMkLst>
            <pc:docMk/>
            <pc:sldMk cId="2788400958" sldId="911"/>
            <ac:cxnSpMk id="38" creationId="{3319C676-2ACD-4AE9-B764-3DA880007AEC}"/>
          </ac:cxnSpMkLst>
        </pc:cxnChg>
        <pc:cxnChg chg="mod topLvl">
          <ac:chgData name="遠城 秀和" userId="4cb207afa8734e87" providerId="LiveId" clId="{C9E81C22-104F-444E-9EC1-530C8FADA1B9}" dt="2021-08-23T14:00:00.061" v="1729" actId="164"/>
          <ac:cxnSpMkLst>
            <pc:docMk/>
            <pc:sldMk cId="2788400958" sldId="911"/>
            <ac:cxnSpMk id="39" creationId="{FC73B97A-F0EB-4878-B3ED-932A2022FB13}"/>
          </ac:cxnSpMkLst>
        </pc:cxnChg>
        <pc:cxnChg chg="mod topLvl">
          <ac:chgData name="遠城 秀和" userId="4cb207afa8734e87" providerId="LiveId" clId="{C9E81C22-104F-444E-9EC1-530C8FADA1B9}" dt="2021-08-23T14:00:00.061" v="1729" actId="164"/>
          <ac:cxnSpMkLst>
            <pc:docMk/>
            <pc:sldMk cId="2788400958" sldId="911"/>
            <ac:cxnSpMk id="40" creationId="{38AEAFD0-C0BB-4BFC-AA62-A721A5FD9184}"/>
          </ac:cxnSpMkLst>
        </pc:cxnChg>
      </pc:sldChg>
      <pc:sldChg chg="modSp add mod ord">
        <pc:chgData name="遠城 秀和" userId="4cb207afa8734e87" providerId="LiveId" clId="{C9E81C22-104F-444E-9EC1-530C8FADA1B9}" dt="2021-08-23T14:10:19.972" v="2170" actId="6549"/>
        <pc:sldMkLst>
          <pc:docMk/>
          <pc:sldMk cId="3186713746" sldId="912"/>
        </pc:sldMkLst>
        <pc:spChg chg="mod">
          <ac:chgData name="遠城 秀和" userId="4cb207afa8734e87" providerId="LiveId" clId="{C9E81C22-104F-444E-9EC1-530C8FADA1B9}" dt="2021-08-23T14:01:35.888" v="1778" actId="20577"/>
          <ac:spMkLst>
            <pc:docMk/>
            <pc:sldMk cId="3186713746" sldId="912"/>
            <ac:spMk id="2" creationId="{00000000-0000-0000-0000-000000000000}"/>
          </ac:spMkLst>
        </pc:spChg>
        <pc:spChg chg="mod">
          <ac:chgData name="遠城 秀和" userId="4cb207afa8734e87" providerId="LiveId" clId="{C9E81C22-104F-444E-9EC1-530C8FADA1B9}" dt="2021-08-23T14:10:19.972" v="2170" actId="6549"/>
          <ac:spMkLst>
            <pc:docMk/>
            <pc:sldMk cId="3186713746" sldId="912"/>
            <ac:spMk id="3" creationId="{00000000-0000-0000-0000-000000000000}"/>
          </ac:spMkLst>
        </pc:spChg>
      </pc:sldChg>
    </pc:docChg>
  </pc:docChgLst>
  <pc:docChgLst>
    <pc:chgData name="遠城 秀和" userId="4cb207afa8734e87" providerId="LiveId" clId="{9FEE6FF3-C543-4B6F-B1BF-D50195ECCB08}"/>
    <pc:docChg chg="undo custSel addSld modSld">
      <pc:chgData name="遠城 秀和" userId="4cb207afa8734e87" providerId="LiveId" clId="{9FEE6FF3-C543-4B6F-B1BF-D50195ECCB08}" dt="2022-01-11T13:32:45.705" v="652" actId="6549"/>
      <pc:docMkLst>
        <pc:docMk/>
      </pc:docMkLst>
      <pc:sldChg chg="addSp delSp modSp mod">
        <pc:chgData name="遠城 秀和" userId="4cb207afa8734e87" providerId="LiveId" clId="{9FEE6FF3-C543-4B6F-B1BF-D50195ECCB08}" dt="2022-01-11T13:23:16.345" v="268" actId="14100"/>
        <pc:sldMkLst>
          <pc:docMk/>
          <pc:sldMk cId="3936755447" sldId="906"/>
        </pc:sldMkLst>
        <pc:spChg chg="mod">
          <ac:chgData name="遠城 秀和" userId="4cb207afa8734e87" providerId="LiveId" clId="{9FEE6FF3-C543-4B6F-B1BF-D50195ECCB08}" dt="2022-01-11T13:19:46.362" v="215" actId="14100"/>
          <ac:spMkLst>
            <pc:docMk/>
            <pc:sldMk cId="3936755447" sldId="906"/>
            <ac:spMk id="5" creationId="{673A88BF-7070-49CD-89C1-858D1DE069BF}"/>
          </ac:spMkLst>
        </pc:spChg>
        <pc:spChg chg="add mod">
          <ac:chgData name="遠城 秀和" userId="4cb207afa8734e87" providerId="LiveId" clId="{9FEE6FF3-C543-4B6F-B1BF-D50195ECCB08}" dt="2022-01-11T13:19:14.261" v="210" actId="14100"/>
          <ac:spMkLst>
            <pc:docMk/>
            <pc:sldMk cId="3936755447" sldId="906"/>
            <ac:spMk id="53" creationId="{6F59A7B6-3320-42B7-9F67-12F06AA09345}"/>
          </ac:spMkLst>
        </pc:spChg>
        <pc:spChg chg="mod">
          <ac:chgData name="遠城 秀和" userId="4cb207afa8734e87" providerId="LiveId" clId="{9FEE6FF3-C543-4B6F-B1BF-D50195ECCB08}" dt="2022-01-11T13:21:49.638" v="241" actId="14100"/>
          <ac:spMkLst>
            <pc:docMk/>
            <pc:sldMk cId="3936755447" sldId="906"/>
            <ac:spMk id="54" creationId="{6F7ACF78-5253-41D8-B534-1DFB06BCC059}"/>
          </ac:spMkLst>
        </pc:spChg>
        <pc:spChg chg="mod">
          <ac:chgData name="遠城 秀和" userId="4cb207afa8734e87" providerId="LiveId" clId="{9FEE6FF3-C543-4B6F-B1BF-D50195ECCB08}" dt="2022-01-11T13:18:56.656" v="204" actId="14100"/>
          <ac:spMkLst>
            <pc:docMk/>
            <pc:sldMk cId="3936755447" sldId="906"/>
            <ac:spMk id="57" creationId="{CEFF227C-3CB9-4A70-85B0-59BDC7A074E8}"/>
          </ac:spMkLst>
        </pc:spChg>
        <pc:spChg chg="add mod">
          <ac:chgData name="遠城 秀和" userId="4cb207afa8734e87" providerId="LiveId" clId="{9FEE6FF3-C543-4B6F-B1BF-D50195ECCB08}" dt="2022-01-11T13:20:18.095" v="220" actId="14100"/>
          <ac:spMkLst>
            <pc:docMk/>
            <pc:sldMk cId="3936755447" sldId="906"/>
            <ac:spMk id="63" creationId="{09E27FDE-E7F9-4C0F-BEBB-FBAD01AC9AE0}"/>
          </ac:spMkLst>
        </pc:spChg>
        <pc:spChg chg="mod">
          <ac:chgData name="遠城 秀和" userId="4cb207afa8734e87" providerId="LiveId" clId="{9FEE6FF3-C543-4B6F-B1BF-D50195ECCB08}" dt="2022-01-11T13:21:55.996" v="242" actId="207"/>
          <ac:spMkLst>
            <pc:docMk/>
            <pc:sldMk cId="3936755447" sldId="906"/>
            <ac:spMk id="65" creationId="{D0692D02-90E1-4659-A003-D19B27B4574E}"/>
          </ac:spMkLst>
        </pc:spChg>
        <pc:spChg chg="add del mod">
          <ac:chgData name="遠城 秀和" userId="4cb207afa8734e87" providerId="LiveId" clId="{9FEE6FF3-C543-4B6F-B1BF-D50195ECCB08}" dt="2022-01-11T13:21:15.381" v="229"/>
          <ac:spMkLst>
            <pc:docMk/>
            <pc:sldMk cId="3936755447" sldId="906"/>
            <ac:spMk id="66" creationId="{D669C77A-63BA-4632-B288-FD57BB7D32C6}"/>
          </ac:spMkLst>
        </pc:spChg>
        <pc:spChg chg="add mod">
          <ac:chgData name="遠城 秀和" userId="4cb207afa8734e87" providerId="LiveId" clId="{9FEE6FF3-C543-4B6F-B1BF-D50195ECCB08}" dt="2022-01-11T13:21:24.637" v="233" actId="1076"/>
          <ac:spMkLst>
            <pc:docMk/>
            <pc:sldMk cId="3936755447" sldId="906"/>
            <ac:spMk id="67" creationId="{773CB5BA-82D5-42D2-97DD-30ECECDD570C}"/>
          </ac:spMkLst>
        </pc:spChg>
        <pc:spChg chg="add mod">
          <ac:chgData name="遠城 秀和" userId="4cb207afa8734e87" providerId="LiveId" clId="{9FEE6FF3-C543-4B6F-B1BF-D50195ECCB08}" dt="2022-01-11T13:23:16.345" v="268" actId="14100"/>
          <ac:spMkLst>
            <pc:docMk/>
            <pc:sldMk cId="3936755447" sldId="906"/>
            <ac:spMk id="71" creationId="{08762999-DD3B-4278-AA35-EFFAB9B0158B}"/>
          </ac:spMkLst>
        </pc:spChg>
        <pc:spChg chg="mod">
          <ac:chgData name="遠城 秀和" userId="4cb207afa8734e87" providerId="LiveId" clId="{9FEE6FF3-C543-4B6F-B1BF-D50195ECCB08}" dt="2022-01-11T13:22:34.135" v="265" actId="14100"/>
          <ac:spMkLst>
            <pc:docMk/>
            <pc:sldMk cId="3936755447" sldId="906"/>
            <ac:spMk id="72" creationId="{33AFBA2C-BDF0-48AC-A3E1-57B0707F8074}"/>
          </ac:spMkLst>
        </pc:spChg>
      </pc:sldChg>
      <pc:sldChg chg="modSp mod">
        <pc:chgData name="遠城 秀和" userId="4cb207afa8734e87" providerId="LiveId" clId="{9FEE6FF3-C543-4B6F-B1BF-D50195ECCB08}" dt="2022-01-11T13:14:05.122" v="187" actId="20577"/>
        <pc:sldMkLst>
          <pc:docMk/>
          <pc:sldMk cId="1987565008" sldId="908"/>
        </pc:sldMkLst>
        <pc:spChg chg="mod">
          <ac:chgData name="遠城 秀和" userId="4cb207afa8734e87" providerId="LiveId" clId="{9FEE6FF3-C543-4B6F-B1BF-D50195ECCB08}" dt="2022-01-11T13:14:05.122" v="187" actId="20577"/>
          <ac:spMkLst>
            <pc:docMk/>
            <pc:sldMk cId="1987565008" sldId="908"/>
            <ac:spMk id="3" creationId="{00000000-0000-0000-0000-000000000000}"/>
          </ac:spMkLst>
        </pc:spChg>
      </pc:sldChg>
      <pc:sldChg chg="addSp delSp modSp mod">
        <pc:chgData name="遠城 秀和" userId="4cb207afa8734e87" providerId="LiveId" clId="{9FEE6FF3-C543-4B6F-B1BF-D50195ECCB08}" dt="2022-01-11T13:29:02.322" v="480" actId="27636"/>
        <pc:sldMkLst>
          <pc:docMk/>
          <pc:sldMk cId="816767537" sldId="909"/>
        </pc:sldMkLst>
        <pc:spChg chg="mod">
          <ac:chgData name="遠城 秀和" userId="4cb207afa8734e87" providerId="LiveId" clId="{9FEE6FF3-C543-4B6F-B1BF-D50195ECCB08}" dt="2022-01-11T13:29:02.322" v="480" actId="27636"/>
          <ac:spMkLst>
            <pc:docMk/>
            <pc:sldMk cId="816767537" sldId="909"/>
            <ac:spMk id="3" creationId="{00000000-0000-0000-0000-000000000000}"/>
          </ac:spMkLst>
        </pc:spChg>
        <pc:spChg chg="add del mod">
          <ac:chgData name="遠城 秀和" userId="4cb207afa8734e87" providerId="LiveId" clId="{9FEE6FF3-C543-4B6F-B1BF-D50195ECCB08}" dt="2022-01-11T13:17:28.686" v="194"/>
          <ac:spMkLst>
            <pc:docMk/>
            <pc:sldMk cId="816767537" sldId="909"/>
            <ac:spMk id="5" creationId="{4FAD3001-327F-4AA1-86DD-DFEB4649E0E4}"/>
          </ac:spMkLst>
        </pc:spChg>
        <pc:spChg chg="add del mod">
          <ac:chgData name="遠城 秀和" userId="4cb207afa8734e87" providerId="LiveId" clId="{9FEE6FF3-C543-4B6F-B1BF-D50195ECCB08}" dt="2022-01-11T13:28:24.568" v="471" actId="21"/>
          <ac:spMkLst>
            <pc:docMk/>
            <pc:sldMk cId="816767537" sldId="909"/>
            <ac:spMk id="6" creationId="{14894640-8240-4B3A-A1EF-BA73E4FD6C46}"/>
          </ac:spMkLst>
        </pc:spChg>
        <pc:spChg chg="add mod">
          <ac:chgData name="遠城 秀和" userId="4cb207afa8734e87" providerId="LiveId" clId="{9FEE6FF3-C543-4B6F-B1BF-D50195ECCB08}" dt="2022-01-11T13:28:58.581" v="478"/>
          <ac:spMkLst>
            <pc:docMk/>
            <pc:sldMk cId="816767537" sldId="909"/>
            <ac:spMk id="7" creationId="{ED61D505-2961-461F-8022-0C4441EA40D9}"/>
          </ac:spMkLst>
        </pc:spChg>
      </pc:sldChg>
      <pc:sldChg chg="addSp modSp mod">
        <pc:chgData name="遠城 秀和" userId="4cb207afa8734e87" providerId="LiveId" clId="{9FEE6FF3-C543-4B6F-B1BF-D50195ECCB08}" dt="2022-01-11T13:17:01.381" v="192"/>
        <pc:sldMkLst>
          <pc:docMk/>
          <pc:sldMk cId="3342687351" sldId="914"/>
        </pc:sldMkLst>
        <pc:spChg chg="add mod">
          <ac:chgData name="遠城 秀和" userId="4cb207afa8734e87" providerId="LiveId" clId="{9FEE6FF3-C543-4B6F-B1BF-D50195ECCB08}" dt="2022-01-11T13:17:01.381" v="192"/>
          <ac:spMkLst>
            <pc:docMk/>
            <pc:sldMk cId="3342687351" sldId="914"/>
            <ac:spMk id="31" creationId="{DECD5557-C349-479D-83A2-8572BC7C6BFC}"/>
          </ac:spMkLst>
        </pc:spChg>
        <pc:spChg chg="mod">
          <ac:chgData name="遠城 秀和" userId="4cb207afa8734e87" providerId="LiveId" clId="{9FEE6FF3-C543-4B6F-B1BF-D50195ECCB08}" dt="2022-01-11T13:16:51.167" v="191" actId="207"/>
          <ac:spMkLst>
            <pc:docMk/>
            <pc:sldMk cId="3342687351" sldId="914"/>
            <ac:spMk id="57" creationId="{755E11FB-49EA-4592-A47F-7C06A69BC644}"/>
          </ac:spMkLst>
        </pc:spChg>
      </pc:sldChg>
      <pc:sldChg chg="addSp modSp">
        <pc:chgData name="遠城 秀和" userId="4cb207afa8734e87" providerId="LiveId" clId="{9FEE6FF3-C543-4B6F-B1BF-D50195ECCB08}" dt="2022-01-11T13:15:17.287" v="190"/>
        <pc:sldMkLst>
          <pc:docMk/>
          <pc:sldMk cId="3948894384" sldId="915"/>
        </pc:sldMkLst>
        <pc:spChg chg="add mod">
          <ac:chgData name="遠城 秀和" userId="4cb207afa8734e87" providerId="LiveId" clId="{9FEE6FF3-C543-4B6F-B1BF-D50195ECCB08}" dt="2022-01-11T13:15:17.287" v="190"/>
          <ac:spMkLst>
            <pc:docMk/>
            <pc:sldMk cId="3948894384" sldId="915"/>
            <ac:spMk id="11" creationId="{04AAB527-0023-4909-8069-8EB799534903}"/>
          </ac:spMkLst>
        </pc:spChg>
      </pc:sldChg>
      <pc:sldChg chg="modSp mod">
        <pc:chgData name="遠城 秀和" userId="4cb207afa8734e87" providerId="LiveId" clId="{9FEE6FF3-C543-4B6F-B1BF-D50195ECCB08}" dt="2022-01-11T13:17:40.338" v="195" actId="207"/>
        <pc:sldMkLst>
          <pc:docMk/>
          <pc:sldMk cId="3590961320" sldId="918"/>
        </pc:sldMkLst>
        <pc:spChg chg="mod">
          <ac:chgData name="遠城 秀和" userId="4cb207afa8734e87" providerId="LiveId" clId="{9FEE6FF3-C543-4B6F-B1BF-D50195ECCB08}" dt="2022-01-11T13:14:50.367" v="188" actId="207"/>
          <ac:spMkLst>
            <pc:docMk/>
            <pc:sldMk cId="3590961320" sldId="918"/>
            <ac:spMk id="3" creationId="{00000000-0000-0000-0000-000000000000}"/>
          </ac:spMkLst>
        </pc:spChg>
        <pc:spChg chg="mod">
          <ac:chgData name="遠城 秀和" userId="4cb207afa8734e87" providerId="LiveId" clId="{9FEE6FF3-C543-4B6F-B1BF-D50195ECCB08}" dt="2022-01-11T13:17:40.338" v="195" actId="207"/>
          <ac:spMkLst>
            <pc:docMk/>
            <pc:sldMk cId="3590961320" sldId="918"/>
            <ac:spMk id="5" creationId="{7FFE6292-2B97-430B-AEDB-FC419B30C0DC}"/>
          </ac:spMkLst>
        </pc:spChg>
      </pc:sldChg>
      <pc:sldChg chg="addSp modSp">
        <pc:chgData name="遠城 秀和" userId="4cb207afa8734e87" providerId="LiveId" clId="{9FEE6FF3-C543-4B6F-B1BF-D50195ECCB08}" dt="2022-01-11T13:15:15.969" v="189"/>
        <pc:sldMkLst>
          <pc:docMk/>
          <pc:sldMk cId="1462976863" sldId="920"/>
        </pc:sldMkLst>
        <pc:spChg chg="add mod">
          <ac:chgData name="遠城 秀和" userId="4cb207afa8734e87" providerId="LiveId" clId="{9FEE6FF3-C543-4B6F-B1BF-D50195ECCB08}" dt="2022-01-11T13:15:15.969" v="189"/>
          <ac:spMkLst>
            <pc:docMk/>
            <pc:sldMk cId="1462976863" sldId="920"/>
            <ac:spMk id="11" creationId="{3DDEE8EA-647F-4B02-9E39-9E749B6A91C6}"/>
          </ac:spMkLst>
        </pc:spChg>
      </pc:sldChg>
      <pc:sldChg chg="addSp delSp modSp mod">
        <pc:chgData name="遠城 秀和" userId="4cb207afa8734e87" providerId="LiveId" clId="{9FEE6FF3-C543-4B6F-B1BF-D50195ECCB08}" dt="2022-01-11T13:32:45.705" v="652" actId="6549"/>
        <pc:sldMkLst>
          <pc:docMk/>
          <pc:sldMk cId="2263258847" sldId="921"/>
        </pc:sldMkLst>
        <pc:spChg chg="mod">
          <ac:chgData name="遠城 秀和" userId="4cb207afa8734e87" providerId="LiveId" clId="{9FEE6FF3-C543-4B6F-B1BF-D50195ECCB08}" dt="2022-01-11T13:32:45.705" v="652" actId="6549"/>
          <ac:spMkLst>
            <pc:docMk/>
            <pc:sldMk cId="2263258847" sldId="921"/>
            <ac:spMk id="3" creationId="{00000000-0000-0000-0000-000000000000}"/>
          </ac:spMkLst>
        </pc:spChg>
        <pc:spChg chg="add del">
          <ac:chgData name="遠城 秀和" userId="4cb207afa8734e87" providerId="LiveId" clId="{9FEE6FF3-C543-4B6F-B1BF-D50195ECCB08}" dt="2022-01-11T13:28:10.107" v="470" actId="478"/>
          <ac:spMkLst>
            <pc:docMk/>
            <pc:sldMk cId="2263258847" sldId="921"/>
            <ac:spMk id="5" creationId="{163067A4-6819-4611-93DF-75EAE98523B7}"/>
          </ac:spMkLst>
        </pc:spChg>
        <pc:spChg chg="add mod">
          <ac:chgData name="遠城 秀和" userId="4cb207afa8734e87" providerId="LiveId" clId="{9FEE6FF3-C543-4B6F-B1BF-D50195ECCB08}" dt="2022-01-11T13:28:48.877" v="477" actId="14100"/>
          <ac:spMkLst>
            <pc:docMk/>
            <pc:sldMk cId="2263258847" sldId="921"/>
            <ac:spMk id="6" creationId="{D225BCE4-08D6-4C80-A4B1-CA4EC871F63E}"/>
          </ac:spMkLst>
        </pc:spChg>
      </pc:sldChg>
      <pc:sldChg chg="modSp add mod">
        <pc:chgData name="遠城 秀和" userId="4cb207afa8734e87" providerId="LiveId" clId="{9FEE6FF3-C543-4B6F-B1BF-D50195ECCB08}" dt="2022-01-11T13:24:48.174" v="274" actId="6549"/>
        <pc:sldMkLst>
          <pc:docMk/>
          <pc:sldMk cId="3068011170" sldId="924"/>
        </pc:sldMkLst>
        <pc:spChg chg="mod">
          <ac:chgData name="遠城 秀和" userId="4cb207afa8734e87" providerId="LiveId" clId="{9FEE6FF3-C543-4B6F-B1BF-D50195ECCB08}" dt="2022-01-11T13:24:48.174" v="274" actId="6549"/>
          <ac:spMkLst>
            <pc:docMk/>
            <pc:sldMk cId="3068011170" sldId="924"/>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727EA-5A82-4636-8284-8A7F093C0CEF}" type="datetimeFigureOut">
              <a:rPr kumimoji="1" lang="ja-JP" altLang="en-US" smtClean="0"/>
              <a:t>2022/1/12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4867FC-7067-4BC5-BC37-6F27C04735B8}" type="slidenum">
              <a:rPr kumimoji="1" lang="ja-JP" altLang="en-US" smtClean="0"/>
              <a:t>‹#›</a:t>
            </a:fld>
            <a:endParaRPr kumimoji="1" lang="ja-JP" altLang="en-US"/>
          </a:p>
        </p:txBody>
      </p:sp>
    </p:spTree>
    <p:extLst>
      <p:ext uri="{BB962C8B-B14F-4D97-AF65-F5344CB8AC3E}">
        <p14:creationId xmlns:p14="http://schemas.microsoft.com/office/powerpoint/2010/main" val="30854114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9"/>
            <a:ext cx="7772400" cy="1470025"/>
          </a:xfrm>
        </p:spPr>
        <p:txBody>
          <a:bodyPr/>
          <a:lstStyle/>
          <a:p>
            <a:r>
              <a:rPr kumimoji="1"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475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1288"/>
            <a:ext cx="8229600" cy="839787"/>
          </a:xfrm>
        </p:spPr>
        <p:txBody>
          <a:bodyPr>
            <a:noAutofit/>
          </a:bodyPr>
          <a:lstStyle>
            <a:lvl1pPr algn="l">
              <a:defRPr sz="2400"/>
            </a:lvl1pPr>
          </a:lstStyle>
          <a:p>
            <a:r>
              <a:rPr kumimoji="1" lang="ja-JP" altLang="en-US" dirty="0"/>
              <a:t>マスタ タイトルの書式設定</a:t>
            </a:r>
          </a:p>
        </p:txBody>
      </p:sp>
      <p:sp>
        <p:nvSpPr>
          <p:cNvPr id="3" name="縦書きテキスト プレースホルダ 2"/>
          <p:cNvSpPr>
            <a:spLocks noGrp="1"/>
          </p:cNvSpPr>
          <p:nvPr>
            <p:ph type="body" orient="vert" idx="1" hasCustomPrompt="1"/>
          </p:nvPr>
        </p:nvSpPr>
        <p:spPr>
          <a:xfrm>
            <a:off x="457200" y="1114427"/>
            <a:ext cx="8229600" cy="2076449"/>
          </a:xfrm>
        </p:spPr>
        <p:txBody>
          <a:bodyPr vert="horz">
            <a:normAutofit/>
          </a:bodyPr>
          <a:lstStyle>
            <a:lvl1pPr marL="0" indent="0">
              <a:buNone/>
              <a:defRPr sz="2000"/>
            </a:lvl1p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5341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178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5" name="コンテンツ プレースホルダー 4"/>
          <p:cNvSpPr>
            <a:spLocks noGrp="1"/>
          </p:cNvSpPr>
          <p:nvPr>
            <p:ph sz="quarter" idx="10" hasCustomPrompt="1"/>
          </p:nvPr>
        </p:nvSpPr>
        <p:spPr>
          <a:xfrm>
            <a:off x="7762143" y="6308725"/>
            <a:ext cx="1263162" cy="433388"/>
          </a:xfrm>
          <a:prstGeom prst="rect">
            <a:avLst/>
          </a:prstGeom>
        </p:spPr>
        <p:txBody>
          <a:bodyPr anchor="b"/>
          <a:lstStyle>
            <a:lvl1pPr marL="0" indent="0" algn="r">
              <a:buNone/>
              <a:defRPr sz="1600"/>
            </a:lvl1pPr>
          </a:lstStyle>
          <a:p>
            <a:pPr lvl="0"/>
            <a:r>
              <a:rPr kumimoji="1" lang="en-US" altLang="ja-JP" dirty="0"/>
              <a:t>&lt;#&gt;</a:t>
            </a:r>
            <a:endParaRPr kumimoji="1" lang="ja-JP" altLang="en-US" dirty="0"/>
          </a:p>
        </p:txBody>
      </p:sp>
    </p:spTree>
    <p:extLst>
      <p:ext uri="{BB962C8B-B14F-4D97-AF65-F5344CB8AC3E}">
        <p14:creationId xmlns:p14="http://schemas.microsoft.com/office/powerpoint/2010/main" val="1183380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9144000" cy="47667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561" tIns="38780" rIns="77561" bIns="38780" rtlCol="0" anchor="ctr">
            <a:normAutofit/>
          </a:bodyPr>
          <a:lstStyle/>
          <a:p>
            <a:pPr algn="l"/>
            <a:endParaRPr lang="en-US" sz="1662" dirty="0">
              <a:latin typeface="Meiryo" charset="-128"/>
              <a:ea typeface="Meiryo" charset="-128"/>
              <a:cs typeface="Meiryo" charset="-128"/>
            </a:endParaRPr>
          </a:p>
        </p:txBody>
      </p:sp>
    </p:spTree>
    <p:extLst>
      <p:ext uri="{BB962C8B-B14F-4D97-AF65-F5344CB8AC3E}">
        <p14:creationId xmlns:p14="http://schemas.microsoft.com/office/powerpoint/2010/main" val="2941520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2713"/>
            <a:ext cx="8229600" cy="696912"/>
          </a:xfrm>
        </p:spPr>
        <p:txBody>
          <a:body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457200" y="885826"/>
            <a:ext cx="8229600" cy="4926016"/>
          </a:xfrm>
        </p:spPr>
        <p:txBody>
          <a:body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562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277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148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084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4438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644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733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910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55563"/>
            <a:ext cx="8229600" cy="620712"/>
          </a:xfrm>
          <a:prstGeom prst="rect">
            <a:avLst/>
          </a:prstGeom>
        </p:spPr>
        <p:txBody>
          <a:bodyPr vert="horz" lIns="91440" tIns="45720" rIns="91440" bIns="45720" rtlCol="0" anchor="t">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57200" y="838201"/>
            <a:ext cx="8229600" cy="5011741"/>
          </a:xfrm>
          <a:prstGeom prst="rect">
            <a:avLst/>
          </a:prstGeom>
        </p:spPr>
        <p:txBody>
          <a:bodyPr vert="horz" lIns="91440" tIns="45720" rIns="91440" bIns="45720" rtlCol="0">
            <a:normAutofit/>
          </a:bodyPr>
          <a:lstStyle/>
          <a:p>
            <a:pPr lvl="0"/>
            <a:r>
              <a:rPr kumimoji="1" lang="ja-JP" altLang="en-US" dirty="0"/>
              <a:t>マスタ テキストの書式設定</a:t>
            </a:r>
          </a:p>
        </p:txBody>
      </p:sp>
      <p:sp>
        <p:nvSpPr>
          <p:cNvPr id="4" name="日付プレースホルダ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62276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1323439"/>
          </a:xfrm>
          <a:prstGeom prst="rect">
            <a:avLst/>
          </a:prstGeom>
          <a:noFill/>
        </p:spPr>
        <p:txBody>
          <a:bodyPr wrap="square" rtlCol="0">
            <a:spAutoFit/>
          </a:bodyPr>
          <a:lstStyle/>
          <a:p>
            <a:pPr algn="ctr"/>
            <a:r>
              <a:rPr lang="ja-JP" altLang="en-US" sz="3200" dirty="0">
                <a:latin typeface="HGP創英角ｺﾞｼｯｸUB" panose="020B0900000000000000" pitchFamily="50" charset="-128"/>
                <a:ea typeface="HGP創英角ｺﾞｼｯｸUB" panose="020B0900000000000000" pitchFamily="50" charset="-128"/>
              </a:rPr>
              <a:t>データ連携基盤に向けて（４）</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ja-JP" altLang="en-US" sz="2400" dirty="0">
                <a:latin typeface="HGP創英角ｺﾞｼｯｸUB" panose="020B0900000000000000" pitchFamily="50" charset="-128"/>
                <a:ea typeface="HGP創英角ｺﾞｼｯｸUB" panose="020B0900000000000000" pitchFamily="50" charset="-128"/>
              </a:rPr>
              <a:t>企業間情報交換を容易に実装するために</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2022</a:t>
            </a:r>
            <a:r>
              <a:rPr kumimoji="1" lang="ja-JP" altLang="en-US" sz="2400" dirty="0"/>
              <a:t>年</a:t>
            </a:r>
            <a:r>
              <a:rPr kumimoji="1" lang="en-US" altLang="ja-JP" sz="2400" dirty="0"/>
              <a:t>1</a:t>
            </a:r>
            <a:r>
              <a:rPr kumimoji="1" lang="ja-JP" altLang="en-US" sz="2400" dirty="0"/>
              <a:t>月</a:t>
            </a:r>
            <a:r>
              <a:rPr kumimoji="1" lang="en-US" altLang="ja-JP" sz="2400" dirty="0"/>
              <a:t>12</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AE7C0E55-F913-415D-BF20-479AFEF9BD87}"/>
              </a:ext>
            </a:extLst>
          </p:cNvPr>
          <p:cNvSpPr txBox="1"/>
          <p:nvPr/>
        </p:nvSpPr>
        <p:spPr>
          <a:xfrm>
            <a:off x="7092280" y="391498"/>
            <a:ext cx="1656184" cy="369332"/>
          </a:xfrm>
          <a:prstGeom prst="rect">
            <a:avLst/>
          </a:prstGeom>
          <a:noFill/>
          <a:ln>
            <a:solidFill>
              <a:schemeClr val="accent1"/>
            </a:solidFill>
          </a:ln>
        </p:spPr>
        <p:txBody>
          <a:bodyPr wrap="square" rtlCol="0">
            <a:spAutoFit/>
          </a:bodyPr>
          <a:lstStyle/>
          <a:p>
            <a:r>
              <a:rPr kumimoji="1" lang="ja-JP" altLang="en-US" b="1" dirty="0"/>
              <a:t>合同</a:t>
            </a:r>
            <a:r>
              <a:rPr kumimoji="1" lang="en-US" altLang="ja-JP" b="1" dirty="0"/>
              <a:t>2021-5-08</a:t>
            </a:r>
            <a:endParaRPr kumimoji="1" lang="ja-JP" altLang="en-US" b="1" dirty="0"/>
          </a:p>
        </p:txBody>
      </p:sp>
    </p:spTree>
    <p:extLst>
      <p:ext uri="{BB962C8B-B14F-4D97-AF65-F5344CB8AC3E}">
        <p14:creationId xmlns:p14="http://schemas.microsoft.com/office/powerpoint/2010/main" val="2772602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プログラム内のデータを文字列に相互変換する仕組み（３）</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相互変換とは</a:t>
            </a:r>
            <a:endParaRPr lang="en-US" altLang="ja-JP" dirty="0"/>
          </a:p>
          <a:p>
            <a:endParaRPr lang="en-US" altLang="ja-JP" dirty="0"/>
          </a:p>
          <a:p>
            <a:r>
              <a:rPr lang="en-US" altLang="ja-JP" dirty="0"/>
              <a:t>	BC</a:t>
            </a:r>
            <a:r>
              <a:rPr lang="ja-JP" altLang="en-US" dirty="0"/>
              <a:t>（データ） ⇔ メッセージ（文字列）</a:t>
            </a:r>
          </a:p>
          <a:p>
            <a:endParaRPr lang="ja-JP" altLang="en-US" dirty="0"/>
          </a:p>
          <a:p>
            <a:r>
              <a:rPr lang="ja-JP" altLang="en-US" dirty="0"/>
              <a:t>相互変換の課題</a:t>
            </a:r>
            <a:endParaRPr lang="en-US" altLang="ja-JP" dirty="0"/>
          </a:p>
          <a:p>
            <a:r>
              <a:rPr lang="ja-JP" altLang="en-US" dirty="0"/>
              <a:t>・　メッセージから</a:t>
            </a:r>
            <a:r>
              <a:rPr lang="en-US" altLang="ja-JP" dirty="0"/>
              <a:t>BC</a:t>
            </a:r>
            <a:r>
              <a:rPr lang="ja-JP" altLang="en-US" dirty="0"/>
              <a:t>への変換：メッセージ内の要素に対応する</a:t>
            </a:r>
            <a:r>
              <a:rPr lang="en-US" altLang="ja-JP" dirty="0"/>
              <a:t>BC</a:t>
            </a:r>
            <a:r>
              <a:rPr lang="ja-JP" altLang="en-US" dirty="0"/>
              <a:t>内の要素が無い</a:t>
            </a:r>
            <a:endParaRPr lang="en-US" altLang="ja-JP" dirty="0"/>
          </a:p>
          <a:p>
            <a:r>
              <a:rPr lang="en-US" altLang="ja-JP" dirty="0"/>
              <a:t>	CCL</a:t>
            </a:r>
            <a:r>
              <a:rPr lang="ja-JP" altLang="en-US" dirty="0"/>
              <a:t>に新規追加（</a:t>
            </a:r>
            <a:r>
              <a:rPr lang="en-US" altLang="ja-JP" dirty="0"/>
              <a:t>CCL</a:t>
            </a:r>
            <a:r>
              <a:rPr lang="ja-JP" altLang="en-US" dirty="0"/>
              <a:t>の更新は年</a:t>
            </a:r>
            <a:r>
              <a:rPr lang="en-US" altLang="ja-JP" dirty="0"/>
              <a:t>2</a:t>
            </a:r>
            <a:r>
              <a:rPr lang="ja-JP" altLang="en-US" dirty="0"/>
              <a:t>回、追加は原則受理されている）</a:t>
            </a:r>
            <a:endParaRPr lang="en-US" altLang="ja-JP" dirty="0"/>
          </a:p>
          <a:p>
            <a:endParaRPr lang="en-US" altLang="ja-JP" dirty="0"/>
          </a:p>
          <a:p>
            <a:r>
              <a:rPr lang="ja-JP" altLang="en-US" dirty="0"/>
              <a:t>・　</a:t>
            </a:r>
            <a:r>
              <a:rPr lang="en-US" altLang="ja-JP" dirty="0"/>
              <a:t> BC</a:t>
            </a:r>
            <a:r>
              <a:rPr lang="ja-JP" altLang="en-US" dirty="0"/>
              <a:t>からメッセージへの変換：</a:t>
            </a:r>
            <a:r>
              <a:rPr lang="en-US" altLang="ja-JP" dirty="0"/>
              <a:t> BC</a:t>
            </a:r>
            <a:r>
              <a:rPr lang="ja-JP" altLang="en-US" dirty="0"/>
              <a:t>内の要素に対応するメッセージ内の要素が無い</a:t>
            </a:r>
            <a:endParaRPr lang="en-US" altLang="ja-JP" dirty="0"/>
          </a:p>
          <a:p>
            <a:r>
              <a:rPr lang="en-US" altLang="ja-JP" dirty="0"/>
              <a:t>	</a:t>
            </a:r>
            <a:r>
              <a:rPr lang="ja-JP" altLang="en-US" dirty="0"/>
              <a:t>メッセージに無い要素は当該取引では使用しないため問題では無いが、</a:t>
            </a:r>
            <a:endParaRPr lang="en-US" altLang="ja-JP" dirty="0"/>
          </a:p>
          <a:p>
            <a:r>
              <a:rPr lang="en-US" altLang="ja-JP" dirty="0"/>
              <a:t>	</a:t>
            </a:r>
            <a:r>
              <a:rPr lang="ja-JP" altLang="en-US" dirty="0"/>
              <a:t>使える</a:t>
            </a:r>
            <a:r>
              <a:rPr lang="en-US" altLang="ja-JP" dirty="0"/>
              <a:t>BC</a:t>
            </a:r>
            <a:r>
              <a:rPr lang="ja-JP" altLang="en-US" dirty="0"/>
              <a:t>の要素を確認する機能（</a:t>
            </a:r>
            <a:r>
              <a:rPr lang="en-US" altLang="ja-JP" dirty="0"/>
              <a:t>Validation</a:t>
            </a:r>
            <a:r>
              <a:rPr lang="ja-JP" altLang="en-US" dirty="0"/>
              <a:t>）が必要</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10</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AFDDF80C-6A72-440A-AAF9-255C8ED210BA}"/>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00983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プログラム内のデータを文字列に相互変換する仕組み（４）</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相互変換の成果物</a:t>
            </a:r>
            <a:endParaRPr lang="en-US" altLang="ja-JP" dirty="0"/>
          </a:p>
          <a:p>
            <a:endParaRPr lang="en-US" altLang="ja-JP" dirty="0"/>
          </a:p>
          <a:p>
            <a:r>
              <a:rPr lang="ja-JP" altLang="en-US" dirty="0"/>
              <a:t>・　国連</a:t>
            </a:r>
            <a:r>
              <a:rPr lang="en-US" altLang="ja-JP" dirty="0"/>
              <a:t>CEFACT</a:t>
            </a:r>
            <a:r>
              <a:rPr lang="ja-JP" altLang="en-US" dirty="0"/>
              <a:t>メッセージ ⇔ </a:t>
            </a:r>
            <a:r>
              <a:rPr lang="en-US" altLang="ja-JP" dirty="0"/>
              <a:t>BC</a:t>
            </a:r>
          </a:p>
          <a:p>
            <a:r>
              <a:rPr lang="en-US" altLang="ja-JP" dirty="0"/>
              <a:t>	</a:t>
            </a:r>
            <a:r>
              <a:rPr lang="ja-JP" altLang="en-US" dirty="0"/>
              <a:t>汎用国連</a:t>
            </a:r>
            <a:r>
              <a:rPr lang="en-US" altLang="ja-JP" dirty="0"/>
              <a:t>CEFACT</a:t>
            </a:r>
            <a:r>
              <a:rPr lang="ja-JP" altLang="en-US" dirty="0"/>
              <a:t>メッセージマッピングソフトウェア</a:t>
            </a:r>
            <a:endParaRPr lang="en-US" altLang="ja-JP" dirty="0"/>
          </a:p>
          <a:p>
            <a:r>
              <a:rPr lang="en-US" altLang="ja-JP" dirty="0"/>
              <a:t>	</a:t>
            </a:r>
            <a:r>
              <a:rPr lang="ja-JP" altLang="en-US" dirty="0"/>
              <a:t>各国連</a:t>
            </a:r>
            <a:r>
              <a:rPr lang="en-US" altLang="ja-JP" dirty="0"/>
              <a:t>CEFACT</a:t>
            </a:r>
            <a:r>
              <a:rPr lang="ja-JP" altLang="en-US" dirty="0"/>
              <a:t>メッセージに対応する</a:t>
            </a:r>
            <a:r>
              <a:rPr lang="en-US" altLang="ja-JP" dirty="0"/>
              <a:t>Validation</a:t>
            </a:r>
            <a:r>
              <a:rPr lang="ja-JP" altLang="en-US" dirty="0"/>
              <a:t>ソフトウェア</a:t>
            </a:r>
            <a:endParaRPr lang="en-US" altLang="ja-JP" dirty="0"/>
          </a:p>
          <a:p>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 ⇔ </a:t>
            </a:r>
            <a:r>
              <a:rPr lang="en-US" altLang="ja-JP" dirty="0"/>
              <a:t>BC</a:t>
            </a:r>
          </a:p>
          <a:p>
            <a:r>
              <a:rPr lang="en-US" altLang="ja-JP" dirty="0"/>
              <a:t>	</a:t>
            </a:r>
            <a:r>
              <a:rPr lang="ja-JP" altLang="en-US" dirty="0"/>
              <a:t>メッセージ定義から生成したマッピングソフトウェア、</a:t>
            </a:r>
            <a:r>
              <a:rPr lang="en-US" altLang="ja-JP" dirty="0"/>
              <a:t>Validation</a:t>
            </a:r>
            <a:r>
              <a:rPr lang="ja-JP" altLang="en-US" dirty="0"/>
              <a:t>ソフトウェア</a:t>
            </a:r>
            <a:endParaRPr lang="en-US" altLang="ja-JP" dirty="0"/>
          </a:p>
          <a:p>
            <a:r>
              <a:rPr lang="en-US" altLang="ja-JP" dirty="0"/>
              <a:t>	</a:t>
            </a:r>
            <a:r>
              <a:rPr lang="ja-JP" altLang="en-US" dirty="0"/>
              <a:t>（メッセージ定義は、</a:t>
            </a:r>
            <a:r>
              <a:rPr lang="en-US" altLang="ja-JP" dirty="0"/>
              <a:t>XML</a:t>
            </a:r>
            <a:r>
              <a:rPr lang="ja-JP" altLang="en-US" dirty="0"/>
              <a:t>スキーマ生成用を流用予定）</a:t>
            </a:r>
            <a:br>
              <a:rPr lang="en-US" altLang="ja-JP" dirty="0"/>
            </a:br>
            <a:endParaRPr lang="en-US" altLang="ja-JP" dirty="0"/>
          </a:p>
          <a:p>
            <a:endParaRPr lang="en-US" altLang="ja-JP" dirty="0"/>
          </a:p>
          <a:p>
            <a:r>
              <a:rPr lang="ja-JP" altLang="en-US" dirty="0"/>
              <a:t>検証方法</a:t>
            </a:r>
            <a:endParaRPr lang="en-US" altLang="ja-JP" dirty="0"/>
          </a:p>
          <a:p>
            <a:r>
              <a:rPr lang="ja-JP" altLang="en-US" dirty="0"/>
              <a:t>・　</a:t>
            </a:r>
            <a:r>
              <a:rPr lang="en-US" altLang="ja-JP" dirty="0"/>
              <a:t>BC</a:t>
            </a:r>
            <a:r>
              <a:rPr lang="ja-JP" altLang="en-US" dirty="0"/>
              <a:t>、マッピングソフトを使ったプログラムを作成し、評価する。</a:t>
            </a:r>
            <a:endParaRPr lang="en-US" altLang="ja-JP" dirty="0"/>
          </a:p>
          <a:p>
            <a:r>
              <a:rPr lang="ja-JP" altLang="en-US" dirty="0"/>
              <a:t>　　（</a:t>
            </a:r>
            <a:r>
              <a:rPr lang="en-US" altLang="ja-JP" dirty="0"/>
              <a:t>ISO20022</a:t>
            </a:r>
            <a:r>
              <a:rPr lang="ja-JP" altLang="en-US" dirty="0"/>
              <a:t>導入ガイドの商流情報処理に適応予定）</a:t>
            </a:r>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11</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5A881DD5-E79F-43BE-9DAF-E61B3EB894E8}"/>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079299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相互変換ソフトウェア（１）</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国連</a:t>
            </a:r>
            <a:r>
              <a:rPr lang="en-US" altLang="ja-JP" dirty="0"/>
              <a:t>CEFACT</a:t>
            </a:r>
            <a:r>
              <a:rPr lang="ja-JP" altLang="en-US" dirty="0"/>
              <a:t>メッセージ ⇔ </a:t>
            </a:r>
            <a:r>
              <a:rPr lang="en-US" altLang="ja-JP" dirty="0"/>
              <a:t>BC</a:t>
            </a:r>
          </a:p>
          <a:p>
            <a:r>
              <a:rPr lang="ja-JP" altLang="en-US" dirty="0"/>
              <a:t>　　　　・汎用国連</a:t>
            </a:r>
            <a:r>
              <a:rPr lang="en-US" altLang="ja-JP" dirty="0"/>
              <a:t>CEFACT</a:t>
            </a:r>
            <a:r>
              <a:rPr lang="ja-JP" altLang="en-US" dirty="0"/>
              <a:t>メッセージマッピングソフトウェア</a:t>
            </a:r>
            <a:endParaRPr lang="en-US" altLang="ja-JP" dirty="0"/>
          </a:p>
          <a:p>
            <a:r>
              <a:rPr lang="ja-JP" altLang="en-US" dirty="0"/>
              <a:t>　　　　・各国連</a:t>
            </a:r>
            <a:r>
              <a:rPr lang="en-US" altLang="ja-JP" dirty="0"/>
              <a:t>CEFACT</a:t>
            </a:r>
            <a:r>
              <a:rPr lang="ja-JP" altLang="en-US" dirty="0"/>
              <a:t>メッセージに対応する</a:t>
            </a:r>
            <a:r>
              <a:rPr lang="en-US" altLang="ja-JP" dirty="0"/>
              <a:t>Validation</a:t>
            </a:r>
            <a:r>
              <a:rPr lang="ja-JP" altLang="en-US" dirty="0"/>
              <a:t>ソフトウェア</a:t>
            </a:r>
            <a:endParaRPr lang="en-US" altLang="ja-JP" dirty="0"/>
          </a:p>
          <a:p>
            <a:r>
              <a:rPr lang="ja-JP" altLang="en-US" dirty="0"/>
              <a:t>　　　　　　国連</a:t>
            </a:r>
            <a:r>
              <a:rPr lang="en-US" altLang="ja-JP" dirty="0"/>
              <a:t>CEFACT</a:t>
            </a:r>
            <a:r>
              <a:rPr lang="ja-JP" altLang="en-US" dirty="0"/>
              <a:t>および</a:t>
            </a:r>
            <a:r>
              <a:rPr lang="en-US" altLang="ja-JP" dirty="0"/>
              <a:t>SIPS</a:t>
            </a:r>
            <a:r>
              <a:rPr lang="ja-JP" altLang="en-US" dirty="0"/>
              <a:t>に登録されているメッセージ</a:t>
            </a:r>
            <a:endParaRPr lang="en-US" altLang="ja-JP" dirty="0"/>
          </a:p>
          <a:p>
            <a:endParaRPr lang="en-US" altLang="ja-JP" dirty="0"/>
          </a:p>
          <a:p>
            <a:r>
              <a:rPr lang="ja-JP" altLang="en-US" dirty="0"/>
              <a:t>　　　</a:t>
            </a:r>
            <a:r>
              <a:rPr lang="en-US" altLang="ja-JP" dirty="0" err="1"/>
              <a:t>unmasharller</a:t>
            </a:r>
            <a:r>
              <a:rPr lang="en-US" altLang="ja-JP" dirty="0"/>
              <a:t>() </a:t>
            </a:r>
            <a:r>
              <a:rPr lang="ja-JP" altLang="en-US" dirty="0"/>
              <a:t>　</a:t>
            </a:r>
            <a:r>
              <a:rPr lang="en-US" altLang="ja-JP" dirty="0"/>
              <a:t>XML -&gt; </a:t>
            </a:r>
            <a:r>
              <a:rPr lang="ja-JP" altLang="en-US" dirty="0"/>
              <a:t>オブジェクト（木構造型）</a:t>
            </a:r>
            <a:endParaRPr lang="en-US" altLang="ja-JP" dirty="0"/>
          </a:p>
          <a:p>
            <a:r>
              <a:rPr lang="ja-JP" altLang="en-US" dirty="0"/>
              <a:t>　　　　　</a:t>
            </a:r>
            <a:r>
              <a:rPr lang="en-US" altLang="ja-JP" dirty="0"/>
              <a:t>CCL</a:t>
            </a:r>
            <a:r>
              <a:rPr lang="ja-JP" altLang="en-US" dirty="0"/>
              <a:t>に登録されていない要素は、</a:t>
            </a:r>
            <a:r>
              <a:rPr lang="en-US" altLang="ja-JP" dirty="0"/>
              <a:t>XML</a:t>
            </a:r>
            <a:r>
              <a:rPr lang="ja-JP" altLang="en-US" dirty="0"/>
              <a:t>データとして</a:t>
            </a:r>
            <a:r>
              <a:rPr lang="en-US" altLang="ja-JP" dirty="0"/>
              <a:t>BC</a:t>
            </a:r>
            <a:r>
              <a:rPr lang="ja-JP" altLang="en-US" dirty="0"/>
              <a:t>内に格納</a:t>
            </a:r>
            <a:endParaRPr lang="en-US" altLang="ja-JP" dirty="0"/>
          </a:p>
          <a:p>
            <a:r>
              <a:rPr lang="ja-JP" altLang="en-US" dirty="0"/>
              <a:t>　　　</a:t>
            </a:r>
            <a:r>
              <a:rPr lang="en-US" altLang="ja-JP" dirty="0" err="1"/>
              <a:t>mashaller</a:t>
            </a:r>
            <a:r>
              <a:rPr lang="en-US" altLang="ja-JP" dirty="0"/>
              <a:t>() </a:t>
            </a:r>
            <a:r>
              <a:rPr lang="ja-JP" altLang="en-US" dirty="0"/>
              <a:t>　オブジェクト（木構造型） </a:t>
            </a:r>
            <a:r>
              <a:rPr lang="en-US" altLang="ja-JP" dirty="0"/>
              <a:t>-&gt; XML</a:t>
            </a:r>
          </a:p>
          <a:p>
            <a:r>
              <a:rPr lang="ja-JP" altLang="en-US" dirty="0"/>
              <a:t>　　　　　</a:t>
            </a:r>
            <a:r>
              <a:rPr lang="en-US" altLang="ja-JP" dirty="0"/>
              <a:t>CCL</a:t>
            </a:r>
            <a:r>
              <a:rPr lang="ja-JP" altLang="en-US" dirty="0"/>
              <a:t>に登録されている要素だけを</a:t>
            </a:r>
            <a:r>
              <a:rPr lang="en-US" altLang="ja-JP" dirty="0"/>
              <a:t>XML</a:t>
            </a:r>
            <a:r>
              <a:rPr lang="ja-JP" altLang="en-US" dirty="0"/>
              <a:t>化</a:t>
            </a:r>
            <a:endParaRPr lang="en-US" altLang="ja-JP" dirty="0"/>
          </a:p>
          <a:p>
            <a:r>
              <a:rPr lang="ja-JP" altLang="en-US" dirty="0"/>
              <a:t>　　　</a:t>
            </a:r>
            <a:r>
              <a:rPr lang="en-US" altLang="ja-JP" dirty="0"/>
              <a:t>validate()</a:t>
            </a:r>
          </a:p>
          <a:p>
            <a:r>
              <a:rPr lang="ja-JP" altLang="en-US" dirty="0"/>
              <a:t>　　　　　</a:t>
            </a:r>
            <a:r>
              <a:rPr lang="en-US" altLang="ja-JP" dirty="0"/>
              <a:t>deep/shallow</a:t>
            </a:r>
            <a:r>
              <a:rPr lang="ja-JP" altLang="en-US" dirty="0"/>
              <a:t>　配下のオブジェクトも検証</a:t>
            </a:r>
            <a:r>
              <a:rPr lang="en-US" altLang="ja-JP" dirty="0"/>
              <a:t>/</a:t>
            </a:r>
            <a:r>
              <a:rPr lang="ja-JP" altLang="en-US" dirty="0"/>
              <a:t>そのオブジェクトのみ検証</a:t>
            </a:r>
            <a:br>
              <a:rPr lang="en-US" altLang="ja-JP" dirty="0"/>
            </a:br>
            <a:r>
              <a:rPr lang="ja-JP" altLang="en-US" dirty="0"/>
              <a:t>　　　　　</a:t>
            </a:r>
            <a:r>
              <a:rPr lang="en-US" altLang="ja-JP" dirty="0"/>
              <a:t>upper/lower/restricted</a:t>
            </a:r>
            <a:r>
              <a:rPr lang="ja-JP" altLang="en-US" dirty="0"/>
              <a:t>　上限数制約</a:t>
            </a:r>
            <a:r>
              <a:rPr lang="en-US" altLang="ja-JP" dirty="0"/>
              <a:t>/</a:t>
            </a:r>
            <a:r>
              <a:rPr lang="ja-JP" altLang="en-US" dirty="0"/>
              <a:t>下限数制約</a:t>
            </a:r>
            <a:r>
              <a:rPr lang="en-US" altLang="ja-JP" dirty="0"/>
              <a:t>/</a:t>
            </a:r>
            <a:r>
              <a:rPr lang="ja-JP" altLang="en-US" dirty="0"/>
              <a:t>制限制約</a:t>
            </a:r>
            <a:endParaRPr lang="en-US" altLang="ja-JP" dirty="0"/>
          </a:p>
          <a:p>
            <a:r>
              <a:rPr lang="ja-JP" altLang="en-US" dirty="0"/>
              <a:t>　　　　　</a:t>
            </a:r>
            <a:r>
              <a:rPr lang="en-US" altLang="ja-JP" dirty="0"/>
              <a:t>MA</a:t>
            </a:r>
            <a:r>
              <a:rPr lang="ja-JP" altLang="en-US" dirty="0"/>
              <a:t>は</a:t>
            </a:r>
            <a:r>
              <a:rPr lang="en-US" altLang="ja-JP" dirty="0"/>
              <a:t>XML</a:t>
            </a:r>
            <a:r>
              <a:rPr lang="ja-JP" altLang="en-US" dirty="0"/>
              <a:t>名前空間名の検証</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12</a:t>
            </a:fld>
            <a:endParaRPr lang="ja-JP" altLang="en-US" dirty="0">
              <a:solidFill>
                <a:prstClr val="black">
                  <a:tint val="75000"/>
                </a:prstClr>
              </a:solidFill>
            </a:endParaRPr>
          </a:p>
        </p:txBody>
      </p:sp>
      <p:sp>
        <p:nvSpPr>
          <p:cNvPr id="7" name="テキスト ボックス 6">
            <a:extLst>
              <a:ext uri="{FF2B5EF4-FFF2-40B4-BE49-F238E27FC236}">
                <a16:creationId xmlns:a16="http://schemas.microsoft.com/office/drawing/2014/main" id="{ED61D505-2961-461F-8022-0C4441EA40D9}"/>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816767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相互変換ソフトウェア（２）</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a:t>
            </a:r>
            <a:r>
              <a:rPr lang="en-US" altLang="ja-JP" dirty="0" err="1"/>
              <a:t>gMA</a:t>
            </a:r>
            <a:r>
              <a:rPr lang="ja-JP" altLang="en-US" dirty="0"/>
              <a:t>クラス</a:t>
            </a:r>
            <a:endParaRPr lang="en-US" altLang="ja-JP" dirty="0"/>
          </a:p>
          <a:p>
            <a:r>
              <a:rPr lang="ja-JP" altLang="en-US" dirty="0"/>
              <a:t>　　　　　汎用国連</a:t>
            </a:r>
            <a:r>
              <a:rPr lang="en-US" altLang="ja-JP" dirty="0"/>
              <a:t>CEFACT</a:t>
            </a:r>
            <a:r>
              <a:rPr lang="ja-JP" altLang="en-US" dirty="0"/>
              <a:t>メッセージマッピング</a:t>
            </a:r>
            <a:endParaRPr lang="en-US" altLang="ja-JP" dirty="0"/>
          </a:p>
          <a:p>
            <a:r>
              <a:rPr lang="ja-JP" altLang="en-US" dirty="0"/>
              <a:t>　　　　　・ </a:t>
            </a:r>
            <a:r>
              <a:rPr lang="en-US" altLang="ja-JP" dirty="0" err="1">
                <a:solidFill>
                  <a:srgbClr val="FF0000"/>
                </a:solidFill>
              </a:rPr>
              <a:t>Unmarshal</a:t>
            </a:r>
            <a:endParaRPr lang="en-US" altLang="ja-JP" dirty="0">
              <a:solidFill>
                <a:srgbClr val="FF0000"/>
              </a:solidFill>
            </a:endParaRPr>
          </a:p>
          <a:p>
            <a:r>
              <a:rPr lang="ja-JP" altLang="en-US" dirty="0"/>
              <a:t>　　　　　　　</a:t>
            </a:r>
            <a:r>
              <a:rPr lang="en-US" altLang="ja-JP" dirty="0"/>
              <a:t>XML</a:t>
            </a:r>
            <a:r>
              <a:rPr lang="ja-JP" altLang="en-US" dirty="0"/>
              <a:t>メッセージから </a:t>
            </a:r>
            <a:r>
              <a:rPr lang="en-US" altLang="ja-JP" dirty="0"/>
              <a:t>MA/BIE/BC</a:t>
            </a:r>
            <a:r>
              <a:rPr lang="ja-JP" altLang="en-US" dirty="0"/>
              <a:t> に変換</a:t>
            </a:r>
            <a:endParaRPr lang="en-US" altLang="ja-JP" dirty="0"/>
          </a:p>
          <a:p>
            <a:r>
              <a:rPr lang="ja-JP" altLang="en-US" dirty="0"/>
              <a:t>　　　　　　　</a:t>
            </a:r>
            <a:r>
              <a:rPr lang="en-US" altLang="ja-JP" dirty="0"/>
              <a:t>XML</a:t>
            </a:r>
            <a:r>
              <a:rPr lang="ja-JP" altLang="en-US" dirty="0"/>
              <a:t>の断片から</a:t>
            </a:r>
            <a:r>
              <a:rPr lang="en-US" altLang="ja-JP" dirty="0"/>
              <a:t>BIE/BC</a:t>
            </a:r>
            <a:r>
              <a:rPr lang="ja-JP" altLang="en-US" dirty="0"/>
              <a:t>への変換も可能</a:t>
            </a:r>
            <a:endParaRPr lang="en-US" altLang="ja-JP" dirty="0"/>
          </a:p>
          <a:p>
            <a:r>
              <a:rPr lang="ja-JP" altLang="en-US" dirty="0"/>
              <a:t>　　　　　・ </a:t>
            </a:r>
            <a:r>
              <a:rPr lang="en-US" altLang="ja-JP" dirty="0">
                <a:solidFill>
                  <a:srgbClr val="FF0000"/>
                </a:solidFill>
              </a:rPr>
              <a:t>Marshal</a:t>
            </a:r>
          </a:p>
          <a:p>
            <a:r>
              <a:rPr lang="ja-JP" altLang="en-US" dirty="0"/>
              <a:t>　　　　　　　</a:t>
            </a:r>
            <a:r>
              <a:rPr lang="en-US" altLang="ja-JP" dirty="0"/>
              <a:t>MA/BIE/BC </a:t>
            </a:r>
            <a:r>
              <a:rPr lang="ja-JP" altLang="en-US" dirty="0"/>
              <a:t>から</a:t>
            </a:r>
            <a:r>
              <a:rPr lang="en-US" altLang="ja-JP" dirty="0"/>
              <a:t>XML</a:t>
            </a:r>
            <a:r>
              <a:rPr lang="ja-JP" altLang="en-US" dirty="0"/>
              <a:t>メッセージに変換</a:t>
            </a:r>
            <a:endParaRPr lang="en-US" altLang="ja-JP" dirty="0"/>
          </a:p>
          <a:p>
            <a:r>
              <a:rPr lang="ja-JP" altLang="en-US" dirty="0"/>
              <a:t>　　　　　　　</a:t>
            </a:r>
            <a:r>
              <a:rPr lang="en-US" altLang="ja-JP" dirty="0"/>
              <a:t>BIE/BC</a:t>
            </a:r>
            <a:r>
              <a:rPr lang="ja-JP" altLang="en-US" dirty="0"/>
              <a:t> から </a:t>
            </a:r>
            <a:r>
              <a:rPr lang="en-US" altLang="ja-JP" dirty="0"/>
              <a:t>XML</a:t>
            </a:r>
            <a:r>
              <a:rPr lang="ja-JP" altLang="en-US" dirty="0"/>
              <a:t>の断片への変換も可能</a:t>
            </a:r>
            <a:endParaRPr lang="en-US" altLang="ja-JP" dirty="0"/>
          </a:p>
          <a:p>
            <a:endParaRPr lang="en-US" altLang="ja-JP" dirty="0"/>
          </a:p>
          <a:p>
            <a:endParaRPr lang="en-US" altLang="ja-JP" dirty="0"/>
          </a:p>
          <a:p>
            <a:r>
              <a:rPr lang="ja-JP" altLang="en-US" dirty="0"/>
              <a:t>　　　メッセージ</a:t>
            </a:r>
            <a:r>
              <a:rPr lang="en-US" altLang="ja-JP" dirty="0"/>
              <a:t>MA</a:t>
            </a:r>
            <a:r>
              <a:rPr lang="ja-JP" altLang="en-US" dirty="0"/>
              <a:t>クラス（メッセージのルートタグ名のクラス）</a:t>
            </a:r>
            <a:endParaRPr lang="en-US" altLang="ja-JP" dirty="0"/>
          </a:p>
          <a:p>
            <a:r>
              <a:rPr lang="ja-JP" altLang="en-US" dirty="0"/>
              <a:t>　　　　　国連</a:t>
            </a:r>
            <a:r>
              <a:rPr lang="en-US" altLang="ja-JP" dirty="0"/>
              <a:t>CEFACT</a:t>
            </a:r>
            <a:r>
              <a:rPr lang="ja-JP" altLang="en-US" dirty="0"/>
              <a:t>および</a:t>
            </a:r>
            <a:r>
              <a:rPr lang="en-US" altLang="ja-JP" dirty="0"/>
              <a:t>SIPS</a:t>
            </a:r>
            <a:r>
              <a:rPr lang="ja-JP" altLang="en-US" dirty="0"/>
              <a:t>に登録されているメッセージマッピング</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13</a:t>
            </a:fld>
            <a:endParaRPr lang="ja-JP" altLang="en-US" dirty="0">
              <a:solidFill>
                <a:prstClr val="black">
                  <a:tint val="75000"/>
                </a:prstClr>
              </a:solidFill>
            </a:endParaRPr>
          </a:p>
        </p:txBody>
      </p:sp>
      <p:sp>
        <p:nvSpPr>
          <p:cNvPr id="6" name="吹き出し: 角を丸めた四角形 5">
            <a:extLst>
              <a:ext uri="{FF2B5EF4-FFF2-40B4-BE49-F238E27FC236}">
                <a16:creationId xmlns:a16="http://schemas.microsoft.com/office/drawing/2014/main" id="{D225BCE4-08D6-4C80-A4B1-CA4EC871F63E}"/>
              </a:ext>
            </a:extLst>
          </p:cNvPr>
          <p:cNvSpPr/>
          <p:nvPr/>
        </p:nvSpPr>
        <p:spPr>
          <a:xfrm>
            <a:off x="5724128" y="1052736"/>
            <a:ext cx="1810957" cy="597107"/>
          </a:xfrm>
          <a:prstGeom prst="wedgeRoundRectCallout">
            <a:avLst>
              <a:gd name="adj1" fmla="val -223128"/>
              <a:gd name="adj2" fmla="val 6575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アルファ版完了</a:t>
            </a:r>
            <a:endParaRPr kumimoji="1" lang="ja-JP" altLang="en-US" dirty="0">
              <a:solidFill>
                <a:srgbClr val="FF0000"/>
              </a:solidFill>
            </a:endParaRPr>
          </a:p>
        </p:txBody>
      </p:sp>
    </p:spTree>
    <p:extLst>
      <p:ext uri="{BB962C8B-B14F-4D97-AF65-F5344CB8AC3E}">
        <p14:creationId xmlns:p14="http://schemas.microsoft.com/office/powerpoint/2010/main" val="2263258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相互変換ソフトウェア（３）</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各種</a:t>
            </a:r>
            <a:r>
              <a:rPr lang="en-US" altLang="ja-JP" dirty="0"/>
              <a:t>EDI</a:t>
            </a:r>
            <a:r>
              <a:rPr lang="ja-JP" altLang="en-US" dirty="0"/>
              <a:t>の</a:t>
            </a:r>
            <a:r>
              <a:rPr lang="en-US" altLang="ja-JP" dirty="0"/>
              <a:t>XML</a:t>
            </a:r>
            <a:r>
              <a:rPr lang="ja-JP" altLang="en-US" dirty="0"/>
              <a:t>メッセージ ⇔ </a:t>
            </a:r>
            <a:r>
              <a:rPr lang="en-US" altLang="ja-JP" dirty="0"/>
              <a:t>BC</a:t>
            </a:r>
          </a:p>
          <a:p>
            <a:r>
              <a:rPr lang="en-US" altLang="ja-JP" dirty="0"/>
              <a:t>	</a:t>
            </a:r>
            <a:r>
              <a:rPr lang="ja-JP" altLang="en-US" dirty="0"/>
              <a:t>メッセージ定義から生成したマッピングソフトウェア</a:t>
            </a:r>
            <a:endParaRPr lang="en-US" altLang="ja-JP" dirty="0"/>
          </a:p>
          <a:p>
            <a:r>
              <a:rPr lang="en-US" altLang="ja-JP" dirty="0"/>
              <a:t>	Validation</a:t>
            </a:r>
            <a:r>
              <a:rPr lang="ja-JP" altLang="en-US" dirty="0"/>
              <a:t>ソフトウェア</a:t>
            </a:r>
            <a:endParaRPr lang="en-US" altLang="ja-JP" dirty="0"/>
          </a:p>
          <a:p>
            <a:r>
              <a:rPr lang="en-US" altLang="ja-JP" dirty="0"/>
              <a:t>	</a:t>
            </a:r>
            <a:r>
              <a:rPr lang="ja-JP" altLang="en-US" dirty="0"/>
              <a:t>（メッセージ定義は、</a:t>
            </a:r>
            <a:r>
              <a:rPr lang="en-US" altLang="ja-JP" dirty="0"/>
              <a:t>XML</a:t>
            </a:r>
            <a:r>
              <a:rPr lang="ja-JP" altLang="en-US" dirty="0"/>
              <a:t>スキーマ生成用を流用予定）</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14</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163067A4-6819-4611-93DF-75EAE98523B7}"/>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068011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コンテンツ プレースホルダー 2">
            <a:extLst>
              <a:ext uri="{FF2B5EF4-FFF2-40B4-BE49-F238E27FC236}">
                <a16:creationId xmlns:a16="http://schemas.microsoft.com/office/drawing/2014/main" id="{755E11FB-49EA-4592-A47F-7C06A69BC644}"/>
              </a:ext>
            </a:extLst>
          </p:cNvPr>
          <p:cNvSpPr txBox="1">
            <a:spLocks/>
          </p:cNvSpPr>
          <p:nvPr/>
        </p:nvSpPr>
        <p:spPr>
          <a:xfrm>
            <a:off x="457200" y="885826"/>
            <a:ext cx="8229600" cy="5495502"/>
          </a:xfrm>
          <a:prstGeom prst="rect">
            <a:avLst/>
          </a:prstGeom>
        </p:spPr>
        <p:txBody>
          <a:bodyPr>
            <a:normAutofit lnSpcReduction="10000"/>
          </a:bodyPr>
          <a:lst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a:t>成果物（予定）の構成</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成果物の配布方法</a:t>
            </a:r>
            <a:endParaRPr lang="en-US" altLang="ja-JP" dirty="0"/>
          </a:p>
          <a:p>
            <a:r>
              <a:rPr lang="ja-JP" altLang="en-US" dirty="0"/>
              <a:t>・　使用制限の無いオープンソース</a:t>
            </a:r>
            <a:endParaRPr lang="en-US" altLang="ja-JP" dirty="0"/>
          </a:p>
          <a:p>
            <a:r>
              <a:rPr lang="ja-JP" altLang="en-US" dirty="0"/>
              <a:t>・　当面は</a:t>
            </a:r>
            <a:r>
              <a:rPr lang="en-US" altLang="ja-JP" dirty="0"/>
              <a:t>SIPS</a:t>
            </a:r>
            <a:r>
              <a:rPr lang="ja-JP" altLang="en-US" dirty="0"/>
              <a:t>内で配布</a:t>
            </a:r>
            <a:endParaRPr lang="en-US" altLang="ja-JP" dirty="0"/>
          </a:p>
          <a:p>
            <a:r>
              <a:rPr lang="ja-JP" altLang="en-US" dirty="0"/>
              <a:t>・　</a:t>
            </a:r>
            <a:r>
              <a:rPr lang="en-US" altLang="ja-JP" dirty="0"/>
              <a:t>Zip</a:t>
            </a:r>
            <a:r>
              <a:rPr lang="ja-JP" altLang="en-US" dirty="0"/>
              <a:t>ファイル、</a:t>
            </a:r>
            <a:r>
              <a:rPr lang="en-US" altLang="ja-JP" dirty="0"/>
              <a:t>Gitlab/</a:t>
            </a:r>
            <a:r>
              <a:rPr lang="en-US" altLang="ja-JP" dirty="0" err="1"/>
              <a:t>Github</a:t>
            </a:r>
            <a:endParaRPr lang="en-US" altLang="ja-JP" dirty="0"/>
          </a:p>
          <a:p>
            <a:endParaRPr lang="en-US" altLang="ja-JP" dirty="0"/>
          </a:p>
          <a:p>
            <a:r>
              <a:rPr lang="ja-JP" altLang="en-US" sz="1600" dirty="0"/>
              <a:t>　配布方法は検討中のため今後変更となることがあります。</a:t>
            </a:r>
            <a:endParaRPr lang="en-US" altLang="ja-JP" sz="1600" dirty="0"/>
          </a:p>
        </p:txBody>
      </p:sp>
      <p:sp>
        <p:nvSpPr>
          <p:cNvPr id="10" name="タイトル 3">
            <a:extLst>
              <a:ext uri="{FF2B5EF4-FFF2-40B4-BE49-F238E27FC236}">
                <a16:creationId xmlns:a16="http://schemas.microsoft.com/office/drawing/2014/main" id="{6AED7D63-1BE7-4249-AEBA-079792904799}"/>
              </a:ext>
            </a:extLst>
          </p:cNvPr>
          <p:cNvSpPr txBox="1">
            <a:spLocks/>
          </p:cNvSpPr>
          <p:nvPr/>
        </p:nvSpPr>
        <p:spPr>
          <a:xfrm>
            <a:off x="124580" y="304961"/>
            <a:ext cx="7039708" cy="440005"/>
          </a:xfrm>
          <a:prstGeom prst="rect">
            <a:avLst/>
          </a:prstGeom>
        </p:spPr>
        <p:txBody>
          <a:bodyPr anchor="ctr" anchorCtr="0">
            <a:normAutofit/>
          </a:bodyPr>
          <a:lst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a:lstStyle>
          <a:p>
            <a:pPr marL="0" lvl="1"/>
            <a:r>
              <a:rPr lang="en-US" altLang="ja-JP" sz="1662" b="1" dirty="0">
                <a:solidFill>
                  <a:schemeClr val="bg1"/>
                </a:solidFill>
                <a:latin typeface="Meiryo" charset="-128"/>
                <a:ea typeface="Meiryo" charset="-128"/>
                <a:cs typeface="Meiryo" charset="-128"/>
              </a:rPr>
              <a:t>【</a:t>
            </a:r>
            <a:r>
              <a:rPr lang="ja-JP" altLang="en-US" sz="1662" b="1" dirty="0">
                <a:solidFill>
                  <a:schemeClr val="bg1"/>
                </a:solidFill>
                <a:latin typeface="Meiryo" charset="-128"/>
                <a:ea typeface="Meiryo" charset="-128"/>
                <a:cs typeface="Meiryo" charset="-128"/>
              </a:rPr>
              <a:t>参考</a:t>
            </a:r>
            <a:r>
              <a:rPr lang="en-US" altLang="ja-JP" sz="1662" b="1" dirty="0">
                <a:solidFill>
                  <a:schemeClr val="bg1"/>
                </a:solidFill>
                <a:latin typeface="Meiryo" charset="-128"/>
                <a:ea typeface="Meiryo" charset="-128"/>
                <a:cs typeface="Meiryo" charset="-128"/>
              </a:rPr>
              <a:t>】SIPS</a:t>
            </a:r>
            <a:r>
              <a:rPr lang="ja-JP" altLang="en-US" sz="1662" b="1" dirty="0">
                <a:solidFill>
                  <a:schemeClr val="bg1"/>
                </a:solidFill>
                <a:latin typeface="Meiryo" charset="-128"/>
                <a:ea typeface="Meiryo" charset="-128"/>
                <a:cs typeface="Meiryo" charset="-128"/>
              </a:rPr>
              <a:t>の新たな取り組み</a:t>
            </a:r>
            <a:r>
              <a:rPr lang="en-US" altLang="ja-JP" sz="1662" b="1" dirty="0">
                <a:solidFill>
                  <a:schemeClr val="bg1"/>
                </a:solidFill>
                <a:latin typeface="Meiryo" charset="-128"/>
                <a:ea typeface="Meiryo" charset="-128"/>
                <a:cs typeface="Meiryo" charset="-128"/>
              </a:rPr>
              <a:t>(</a:t>
            </a:r>
            <a:r>
              <a:rPr lang="ja-JP" altLang="en-US" sz="1662" b="1" dirty="0">
                <a:solidFill>
                  <a:schemeClr val="bg1"/>
                </a:solidFill>
                <a:latin typeface="Meiryo" charset="-128"/>
                <a:ea typeface="Meiryo" charset="-128"/>
                <a:cs typeface="Meiryo" charset="-128"/>
              </a:rPr>
              <a:t>データ連携基盤</a:t>
            </a:r>
            <a:r>
              <a:rPr lang="en-US" altLang="ja-JP" sz="1662" b="1" dirty="0">
                <a:solidFill>
                  <a:schemeClr val="bg1"/>
                </a:solidFill>
                <a:latin typeface="Meiryo" charset="-128"/>
                <a:ea typeface="Meiryo" charset="-128"/>
                <a:cs typeface="Meiryo" charset="-128"/>
              </a:rPr>
              <a:t>)</a:t>
            </a:r>
            <a:endParaRPr lang="ja-JP" altLang="en-US" sz="1662" b="1" dirty="0">
              <a:solidFill>
                <a:schemeClr val="bg1"/>
              </a:solidFill>
              <a:latin typeface="Meiryo" charset="-128"/>
              <a:ea typeface="Meiryo" charset="-128"/>
              <a:cs typeface="Meiryo" charset="-128"/>
            </a:endParaRPr>
          </a:p>
        </p:txBody>
      </p:sp>
      <p:sp>
        <p:nvSpPr>
          <p:cNvPr id="24" name="四角形: 角を丸くする 23">
            <a:extLst>
              <a:ext uri="{FF2B5EF4-FFF2-40B4-BE49-F238E27FC236}">
                <a16:creationId xmlns:a16="http://schemas.microsoft.com/office/drawing/2014/main" id="{C7192120-D954-4C14-82A5-1BC9B51A9FBE}"/>
              </a:ext>
            </a:extLst>
          </p:cNvPr>
          <p:cNvSpPr/>
          <p:nvPr/>
        </p:nvSpPr>
        <p:spPr>
          <a:xfrm>
            <a:off x="5204410" y="2230880"/>
            <a:ext cx="1810363" cy="908260"/>
          </a:xfrm>
          <a:prstGeom prst="roundRect">
            <a:avLst/>
          </a:prstGeom>
          <a:solidFill>
            <a:schemeClr val="bg1">
              <a:lumMod val="95000"/>
            </a:schemeClr>
          </a:solidFill>
          <a:ln w="28575">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b="1" dirty="0">
                <a:solidFill>
                  <a:srgbClr val="FF0000"/>
                </a:solidFill>
                <a:latin typeface="+mn-ea"/>
                <a:cs typeface="Meiryo" charset="-128"/>
              </a:rPr>
              <a:t>ビジネスコンポーネント（</a:t>
            </a:r>
            <a:r>
              <a:rPr lang="en-US" altLang="ja-JP" sz="1108" b="1" dirty="0">
                <a:solidFill>
                  <a:srgbClr val="FF0000"/>
                </a:solidFill>
                <a:latin typeface="+mn-ea"/>
                <a:cs typeface="Meiryo" charset="-128"/>
              </a:rPr>
              <a:t>BC</a:t>
            </a:r>
            <a:r>
              <a:rPr lang="ja-JP" altLang="en-US" sz="1108" b="1" dirty="0">
                <a:solidFill>
                  <a:srgbClr val="FF0000"/>
                </a:solidFill>
                <a:latin typeface="+mn-ea"/>
                <a:cs typeface="Meiryo" charset="-128"/>
              </a:rPr>
              <a:t>）ライブラリ</a:t>
            </a:r>
          </a:p>
        </p:txBody>
      </p:sp>
      <p:sp>
        <p:nvSpPr>
          <p:cNvPr id="25" name="フローチャート: 書類 24">
            <a:extLst>
              <a:ext uri="{FF2B5EF4-FFF2-40B4-BE49-F238E27FC236}">
                <a16:creationId xmlns:a16="http://schemas.microsoft.com/office/drawing/2014/main" id="{80AF2E06-7159-4134-BE6A-32C2D9F48A32}"/>
              </a:ext>
            </a:extLst>
          </p:cNvPr>
          <p:cNvSpPr/>
          <p:nvPr/>
        </p:nvSpPr>
        <p:spPr>
          <a:xfrm>
            <a:off x="2096073" y="2230880"/>
            <a:ext cx="1728192" cy="908260"/>
          </a:xfrm>
          <a:prstGeom prst="flowChartDocument">
            <a:avLst/>
          </a:prstGeom>
          <a:solidFill>
            <a:schemeClr val="bg1">
              <a:lumMod val="95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メッセージ定義</a:t>
            </a:r>
            <a:endParaRPr lang="en-US" altLang="ja-JP" sz="1108" dirty="0">
              <a:solidFill>
                <a:schemeClr val="tx1"/>
              </a:solidFill>
              <a:latin typeface="+mn-ea"/>
              <a:cs typeface="Meiryo" charset="-128"/>
            </a:endParaRPr>
          </a:p>
          <a:p>
            <a:pPr indent="-316531" algn="ctr" defTabSz="844083"/>
            <a:endParaRPr lang="en-US" altLang="ja-JP" sz="923" dirty="0">
              <a:solidFill>
                <a:schemeClr val="tx1"/>
              </a:solidFill>
              <a:latin typeface="+mn-ea"/>
              <a:cs typeface="Meiryo" charset="-128"/>
            </a:endParaRPr>
          </a:p>
          <a:p>
            <a:pPr indent="-316531" algn="ctr" defTabSz="844083"/>
            <a:r>
              <a:rPr lang="ja-JP" altLang="en-US" sz="923" dirty="0">
                <a:solidFill>
                  <a:schemeClr val="tx1"/>
                </a:solidFill>
                <a:latin typeface="+mn-ea"/>
                <a:cs typeface="Meiryo" charset="-128"/>
              </a:rPr>
              <a:t>国連</a:t>
            </a:r>
            <a:r>
              <a:rPr lang="en-US" altLang="ja-JP" sz="923" dirty="0">
                <a:solidFill>
                  <a:schemeClr val="tx1"/>
                </a:solidFill>
                <a:latin typeface="+mn-ea"/>
                <a:cs typeface="Meiryo" charset="-128"/>
              </a:rPr>
              <a:t>CEFACT</a:t>
            </a:r>
            <a:r>
              <a:rPr lang="ja-JP" altLang="en-US" sz="923" dirty="0">
                <a:solidFill>
                  <a:schemeClr val="tx1"/>
                </a:solidFill>
                <a:latin typeface="+mn-ea"/>
                <a:cs typeface="Meiryo" charset="-128"/>
              </a:rPr>
              <a:t> </a:t>
            </a:r>
            <a:r>
              <a:rPr lang="en-US" altLang="ja-JP" sz="923" dirty="0">
                <a:solidFill>
                  <a:schemeClr val="tx1"/>
                </a:solidFill>
                <a:latin typeface="+mn-ea"/>
                <a:cs typeface="Meiryo" charset="-128"/>
              </a:rPr>
              <a:t>XML</a:t>
            </a:r>
            <a:r>
              <a:rPr lang="ja-JP" altLang="en-US" sz="923" dirty="0">
                <a:solidFill>
                  <a:schemeClr val="tx1"/>
                </a:solidFill>
                <a:latin typeface="+mn-ea"/>
                <a:cs typeface="Meiryo" charset="-128"/>
              </a:rPr>
              <a:t>メッセージ</a:t>
            </a:r>
            <a:endParaRPr lang="en-US" altLang="ja-JP" sz="923" dirty="0">
              <a:solidFill>
                <a:schemeClr val="tx1"/>
              </a:solidFill>
              <a:latin typeface="+mn-ea"/>
              <a:cs typeface="Meiryo" charset="-128"/>
            </a:endParaRPr>
          </a:p>
          <a:p>
            <a:pPr indent="-316531" algn="ctr" defTabSz="844083"/>
            <a:r>
              <a:rPr lang="ja-JP" altLang="en-US" sz="923" dirty="0">
                <a:solidFill>
                  <a:schemeClr val="tx1"/>
                </a:solidFill>
                <a:latin typeface="+mn-ea"/>
                <a:cs typeface="Meiryo" charset="-128"/>
              </a:rPr>
              <a:t>各種</a:t>
            </a:r>
            <a:r>
              <a:rPr lang="en-US" altLang="ja-JP" sz="923" dirty="0">
                <a:solidFill>
                  <a:schemeClr val="tx1"/>
                </a:solidFill>
                <a:latin typeface="+mn-ea"/>
                <a:cs typeface="Meiryo" charset="-128"/>
              </a:rPr>
              <a:t>EDI</a:t>
            </a:r>
            <a:r>
              <a:rPr lang="ja-JP" altLang="en-US" sz="923" dirty="0">
                <a:solidFill>
                  <a:schemeClr val="tx1"/>
                </a:solidFill>
                <a:latin typeface="+mn-ea"/>
                <a:cs typeface="Meiryo" charset="-128"/>
              </a:rPr>
              <a:t>メッセージ</a:t>
            </a:r>
          </a:p>
        </p:txBody>
      </p:sp>
      <p:sp>
        <p:nvSpPr>
          <p:cNvPr id="26" name="四角形: 角を丸くする 25">
            <a:extLst>
              <a:ext uri="{FF2B5EF4-FFF2-40B4-BE49-F238E27FC236}">
                <a16:creationId xmlns:a16="http://schemas.microsoft.com/office/drawing/2014/main" id="{81451C29-1E08-4285-A05D-C143B71EB291}"/>
              </a:ext>
            </a:extLst>
          </p:cNvPr>
          <p:cNvSpPr/>
          <p:nvPr/>
        </p:nvSpPr>
        <p:spPr>
          <a:xfrm>
            <a:off x="3957611" y="2230880"/>
            <a:ext cx="1094311" cy="908260"/>
          </a:xfrm>
          <a:prstGeom prst="roundRect">
            <a:avLst/>
          </a:prstGeom>
          <a:solidFill>
            <a:schemeClr val="bg1">
              <a:lumMod val="95000"/>
            </a:schemeClr>
          </a:solidFill>
          <a:ln w="28575">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マッピング</a:t>
            </a:r>
            <a:endParaRPr lang="en-US" altLang="ja-JP" sz="1108" dirty="0">
              <a:solidFill>
                <a:schemeClr val="tx1"/>
              </a:solidFill>
              <a:latin typeface="+mn-ea"/>
              <a:cs typeface="Meiryo" charset="-128"/>
            </a:endParaRPr>
          </a:p>
          <a:p>
            <a:pPr indent="-316531" algn="ctr" defTabSz="844083"/>
            <a:r>
              <a:rPr lang="ja-JP" altLang="en-US" sz="1108" dirty="0">
                <a:solidFill>
                  <a:schemeClr val="tx1"/>
                </a:solidFill>
                <a:latin typeface="+mn-ea"/>
                <a:cs typeface="Meiryo" charset="-128"/>
              </a:rPr>
              <a:t>ソフト</a:t>
            </a:r>
            <a:endParaRPr lang="en-US" altLang="ja-JP" sz="1108" dirty="0">
              <a:solidFill>
                <a:schemeClr val="tx1"/>
              </a:solidFill>
              <a:latin typeface="+mn-ea"/>
              <a:cs typeface="Meiryo" charset="-128"/>
            </a:endParaRPr>
          </a:p>
          <a:p>
            <a:pPr indent="-316531" algn="ctr" defTabSz="844083"/>
            <a:endParaRPr lang="en-US" altLang="ja-JP" sz="1108" dirty="0">
              <a:solidFill>
                <a:schemeClr val="tx1"/>
              </a:solidFill>
              <a:latin typeface="+mn-ea"/>
              <a:cs typeface="Meiryo" charset="-128"/>
            </a:endParaRPr>
          </a:p>
          <a:p>
            <a:pPr indent="-316531" algn="ctr" defTabSz="844083"/>
            <a:endParaRPr lang="ja-JP" altLang="en-US" sz="1108" dirty="0">
              <a:solidFill>
                <a:schemeClr val="tx1"/>
              </a:solidFill>
              <a:latin typeface="+mn-ea"/>
              <a:cs typeface="Meiryo" charset="-128"/>
            </a:endParaRPr>
          </a:p>
        </p:txBody>
      </p:sp>
      <p:sp>
        <p:nvSpPr>
          <p:cNvPr id="28" name="テキスト ボックス 27">
            <a:extLst>
              <a:ext uri="{FF2B5EF4-FFF2-40B4-BE49-F238E27FC236}">
                <a16:creationId xmlns:a16="http://schemas.microsoft.com/office/drawing/2014/main" id="{BA1C2BE3-ED0D-46B2-9865-6149C9761270}"/>
              </a:ext>
            </a:extLst>
          </p:cNvPr>
          <p:cNvSpPr txBox="1"/>
          <p:nvPr/>
        </p:nvSpPr>
        <p:spPr>
          <a:xfrm>
            <a:off x="2509515" y="3171700"/>
            <a:ext cx="557248" cy="660437"/>
          </a:xfrm>
          <a:prstGeom prst="rect">
            <a:avLst/>
          </a:prstGeom>
          <a:noFill/>
        </p:spPr>
        <p:txBody>
          <a:bodyPr wrap="square" rtlCol="0">
            <a:spAutoFit/>
          </a:bodyPr>
          <a:lstStyle/>
          <a:p>
            <a:r>
              <a:rPr lang="en-US" altLang="ja-JP" sz="923" dirty="0">
                <a:latin typeface="Meiryo" charset="-128"/>
                <a:ea typeface="Meiryo" charset="-128"/>
                <a:cs typeface="Meiryo" charset="-128"/>
              </a:rPr>
              <a:t>XML</a:t>
            </a:r>
          </a:p>
          <a:p>
            <a:r>
              <a:rPr lang="en-US" altLang="ja-JP" sz="923" dirty="0">
                <a:latin typeface="Meiryo" charset="-128"/>
                <a:ea typeface="Meiryo" charset="-128"/>
                <a:cs typeface="Meiryo" charset="-128"/>
              </a:rPr>
              <a:t>JSON</a:t>
            </a:r>
          </a:p>
          <a:p>
            <a:r>
              <a:rPr lang="en-US" altLang="ja-JP" sz="923" dirty="0">
                <a:latin typeface="Meiryo" charset="-128"/>
                <a:ea typeface="Meiryo" charset="-128"/>
                <a:cs typeface="Meiryo" charset="-128"/>
              </a:rPr>
              <a:t>CSV</a:t>
            </a:r>
          </a:p>
          <a:p>
            <a:r>
              <a:rPr lang="ja-JP" altLang="en-US" sz="923" dirty="0">
                <a:latin typeface="Meiryo" charset="-128"/>
                <a:ea typeface="Meiryo" charset="-128"/>
                <a:cs typeface="Meiryo" charset="-128"/>
              </a:rPr>
              <a:t>固定長</a:t>
            </a:r>
            <a:endParaRPr lang="en-US" altLang="ja-JP" sz="923" dirty="0">
              <a:latin typeface="Meiryo" charset="-128"/>
              <a:ea typeface="Meiryo" charset="-128"/>
              <a:cs typeface="Meiryo" charset="-128"/>
            </a:endParaRPr>
          </a:p>
        </p:txBody>
      </p:sp>
      <p:sp>
        <p:nvSpPr>
          <p:cNvPr id="29" name="大かっこ 28">
            <a:extLst>
              <a:ext uri="{FF2B5EF4-FFF2-40B4-BE49-F238E27FC236}">
                <a16:creationId xmlns:a16="http://schemas.microsoft.com/office/drawing/2014/main" id="{3AA0C478-E41A-4097-B5A2-6D86BB37AE39}"/>
              </a:ext>
            </a:extLst>
          </p:cNvPr>
          <p:cNvSpPr/>
          <p:nvPr/>
        </p:nvSpPr>
        <p:spPr>
          <a:xfrm>
            <a:off x="2501048" y="3233454"/>
            <a:ext cx="496059" cy="536466"/>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30" name="テキスト ボックス 29">
            <a:extLst>
              <a:ext uri="{FF2B5EF4-FFF2-40B4-BE49-F238E27FC236}">
                <a16:creationId xmlns:a16="http://schemas.microsoft.com/office/drawing/2014/main" id="{98E53F83-68CA-400B-B5D8-3133B9559E18}"/>
              </a:ext>
            </a:extLst>
          </p:cNvPr>
          <p:cNvSpPr txBox="1"/>
          <p:nvPr/>
        </p:nvSpPr>
        <p:spPr>
          <a:xfrm>
            <a:off x="2954051" y="3789796"/>
            <a:ext cx="661648"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39" name="矢印: 左右 38">
            <a:extLst>
              <a:ext uri="{FF2B5EF4-FFF2-40B4-BE49-F238E27FC236}">
                <a16:creationId xmlns:a16="http://schemas.microsoft.com/office/drawing/2014/main" id="{A52AD105-40F0-4521-837F-51B048B9653F}"/>
              </a:ext>
            </a:extLst>
          </p:cNvPr>
          <p:cNvSpPr/>
          <p:nvPr/>
        </p:nvSpPr>
        <p:spPr>
          <a:xfrm>
            <a:off x="4070073" y="2828655"/>
            <a:ext cx="869388" cy="184057"/>
          </a:xfrm>
          <a:prstGeom prst="lef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2" name="テキスト ボックス 41">
            <a:extLst>
              <a:ext uri="{FF2B5EF4-FFF2-40B4-BE49-F238E27FC236}">
                <a16:creationId xmlns:a16="http://schemas.microsoft.com/office/drawing/2014/main" id="{64F8A6A6-F57E-440B-81E9-DD60B23754B7}"/>
              </a:ext>
            </a:extLst>
          </p:cNvPr>
          <p:cNvSpPr txBox="1"/>
          <p:nvPr/>
        </p:nvSpPr>
        <p:spPr>
          <a:xfrm>
            <a:off x="5751864" y="3171700"/>
            <a:ext cx="731158" cy="518412"/>
          </a:xfrm>
          <a:prstGeom prst="rect">
            <a:avLst/>
          </a:prstGeom>
          <a:noFill/>
        </p:spPr>
        <p:txBody>
          <a:bodyPr wrap="square" rtlCol="0">
            <a:spAutoFit/>
          </a:bodyPr>
          <a:lstStyle/>
          <a:p>
            <a:r>
              <a:rPr lang="en-US" altLang="ja-JP" sz="923" b="1" dirty="0">
                <a:solidFill>
                  <a:srgbClr val="FF0000"/>
                </a:solidFill>
                <a:latin typeface="Meiryo" charset="-128"/>
                <a:ea typeface="Meiryo" charset="-128"/>
                <a:cs typeface="Meiryo" charset="-128"/>
              </a:rPr>
              <a:t>Java</a:t>
            </a:r>
          </a:p>
          <a:p>
            <a:r>
              <a:rPr lang="en-US" altLang="ja-JP" sz="923" dirty="0" err="1">
                <a:latin typeface="Meiryo" charset="-128"/>
                <a:ea typeface="Meiryo" charset="-128"/>
                <a:cs typeface="Meiryo" charset="-128"/>
              </a:rPr>
              <a:t>Javascrip</a:t>
            </a:r>
            <a:endParaRPr lang="en-US" altLang="ja-JP" sz="923" dirty="0">
              <a:latin typeface="Meiryo" charset="-128"/>
              <a:ea typeface="Meiryo" charset="-128"/>
              <a:cs typeface="Meiryo" charset="-128"/>
            </a:endParaRPr>
          </a:p>
          <a:p>
            <a:r>
              <a:rPr lang="en-US" altLang="ja-JP" sz="923" dirty="0">
                <a:latin typeface="Meiryo" charset="-128"/>
                <a:ea typeface="Meiryo" charset="-128"/>
                <a:cs typeface="Meiryo" charset="-128"/>
              </a:rPr>
              <a:t>…</a:t>
            </a:r>
          </a:p>
        </p:txBody>
      </p:sp>
      <p:sp>
        <p:nvSpPr>
          <p:cNvPr id="43" name="大かっこ 42">
            <a:extLst>
              <a:ext uri="{FF2B5EF4-FFF2-40B4-BE49-F238E27FC236}">
                <a16:creationId xmlns:a16="http://schemas.microsoft.com/office/drawing/2014/main" id="{FA489CA8-F465-4DC2-AF90-B776068BBD5F}"/>
              </a:ext>
            </a:extLst>
          </p:cNvPr>
          <p:cNvSpPr/>
          <p:nvPr/>
        </p:nvSpPr>
        <p:spPr>
          <a:xfrm>
            <a:off x="5751864" y="3216286"/>
            <a:ext cx="731158" cy="475542"/>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44" name="テキスト ボックス 43">
            <a:extLst>
              <a:ext uri="{FF2B5EF4-FFF2-40B4-BE49-F238E27FC236}">
                <a16:creationId xmlns:a16="http://schemas.microsoft.com/office/drawing/2014/main" id="{2479AA81-8C15-42D9-8F73-02A112334095}"/>
              </a:ext>
            </a:extLst>
          </p:cNvPr>
          <p:cNvSpPr txBox="1"/>
          <p:nvPr/>
        </p:nvSpPr>
        <p:spPr>
          <a:xfrm>
            <a:off x="6416553" y="3767258"/>
            <a:ext cx="631374"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47" name="テキスト ボックス 46">
            <a:extLst>
              <a:ext uri="{FF2B5EF4-FFF2-40B4-BE49-F238E27FC236}">
                <a16:creationId xmlns:a16="http://schemas.microsoft.com/office/drawing/2014/main" id="{6057B2BC-CD4B-433D-ABB0-2E4948170F13}"/>
              </a:ext>
            </a:extLst>
          </p:cNvPr>
          <p:cNvSpPr txBox="1"/>
          <p:nvPr/>
        </p:nvSpPr>
        <p:spPr>
          <a:xfrm>
            <a:off x="4115524" y="3171700"/>
            <a:ext cx="731158" cy="518412"/>
          </a:xfrm>
          <a:prstGeom prst="rect">
            <a:avLst/>
          </a:prstGeom>
          <a:noFill/>
        </p:spPr>
        <p:txBody>
          <a:bodyPr wrap="square" rtlCol="0">
            <a:spAutoFit/>
          </a:bodyPr>
          <a:lstStyle/>
          <a:p>
            <a:r>
              <a:rPr lang="en-US" altLang="ja-JP" sz="923" dirty="0">
                <a:latin typeface="Meiryo" charset="-128"/>
                <a:ea typeface="Meiryo" charset="-128"/>
                <a:cs typeface="Meiryo" charset="-128"/>
              </a:rPr>
              <a:t>Java</a:t>
            </a:r>
          </a:p>
          <a:p>
            <a:r>
              <a:rPr lang="en-US" altLang="ja-JP" sz="923" dirty="0" err="1">
                <a:latin typeface="Meiryo" charset="-128"/>
                <a:ea typeface="Meiryo" charset="-128"/>
                <a:cs typeface="Meiryo" charset="-128"/>
              </a:rPr>
              <a:t>Javascrip</a:t>
            </a:r>
            <a:endParaRPr lang="en-US" altLang="ja-JP" sz="923" dirty="0">
              <a:latin typeface="Meiryo" charset="-128"/>
              <a:ea typeface="Meiryo" charset="-128"/>
              <a:cs typeface="Meiryo" charset="-128"/>
            </a:endParaRPr>
          </a:p>
          <a:p>
            <a:r>
              <a:rPr lang="en-US" altLang="ja-JP" sz="923" dirty="0">
                <a:latin typeface="Meiryo" charset="-128"/>
                <a:ea typeface="Meiryo" charset="-128"/>
                <a:cs typeface="Meiryo" charset="-128"/>
              </a:rPr>
              <a:t>…</a:t>
            </a:r>
          </a:p>
        </p:txBody>
      </p:sp>
      <p:sp>
        <p:nvSpPr>
          <p:cNvPr id="48" name="大かっこ 47">
            <a:extLst>
              <a:ext uri="{FF2B5EF4-FFF2-40B4-BE49-F238E27FC236}">
                <a16:creationId xmlns:a16="http://schemas.microsoft.com/office/drawing/2014/main" id="{B9F952EB-1930-45BF-9067-38A2A451D169}"/>
              </a:ext>
            </a:extLst>
          </p:cNvPr>
          <p:cNvSpPr/>
          <p:nvPr/>
        </p:nvSpPr>
        <p:spPr>
          <a:xfrm>
            <a:off x="4115524" y="3216286"/>
            <a:ext cx="731158" cy="475542"/>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49" name="テキスト ボックス 48">
            <a:extLst>
              <a:ext uri="{FF2B5EF4-FFF2-40B4-BE49-F238E27FC236}">
                <a16:creationId xmlns:a16="http://schemas.microsoft.com/office/drawing/2014/main" id="{91B4F0F7-9656-49D7-8EA8-6BABE1F43B65}"/>
              </a:ext>
            </a:extLst>
          </p:cNvPr>
          <p:cNvSpPr txBox="1"/>
          <p:nvPr/>
        </p:nvSpPr>
        <p:spPr>
          <a:xfrm>
            <a:off x="4805596" y="3767258"/>
            <a:ext cx="631374"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60" name="テキスト ボックス 59">
            <a:extLst>
              <a:ext uri="{FF2B5EF4-FFF2-40B4-BE49-F238E27FC236}">
                <a16:creationId xmlns:a16="http://schemas.microsoft.com/office/drawing/2014/main" id="{F1DFD213-A9E9-4773-8954-38AB83ABACE3}"/>
              </a:ext>
            </a:extLst>
          </p:cNvPr>
          <p:cNvSpPr txBox="1"/>
          <p:nvPr/>
        </p:nvSpPr>
        <p:spPr>
          <a:xfrm>
            <a:off x="3913098" y="1340768"/>
            <a:ext cx="1183337" cy="433324"/>
          </a:xfrm>
          <a:prstGeom prst="rect">
            <a:avLst/>
          </a:prstGeom>
          <a:noFill/>
          <a:ln>
            <a:solidFill>
              <a:schemeClr val="accent5">
                <a:lumMod val="75000"/>
              </a:schemeClr>
            </a:solidFill>
          </a:ln>
        </p:spPr>
        <p:txBody>
          <a:bodyPr wrap="none" rtlCol="0">
            <a:spAutoFit/>
          </a:bodyPr>
          <a:lstStyle/>
          <a:p>
            <a:pPr algn="ctr"/>
            <a:r>
              <a:rPr lang="ja-JP" altLang="en-US" sz="1108" dirty="0">
                <a:latin typeface="Meiryo" charset="-128"/>
                <a:ea typeface="Meiryo" charset="-128"/>
                <a:cs typeface="Meiryo" charset="-128"/>
              </a:rPr>
              <a:t>メッセージ</a:t>
            </a:r>
            <a:endParaRPr lang="en-US" altLang="ja-JP" sz="1108" dirty="0">
              <a:latin typeface="Meiryo" charset="-128"/>
              <a:ea typeface="Meiryo" charset="-128"/>
              <a:cs typeface="Meiryo" charset="-128"/>
            </a:endParaRPr>
          </a:p>
          <a:p>
            <a:pPr algn="ctr"/>
            <a:r>
              <a:rPr lang="ja-JP" altLang="en-US" sz="1108" dirty="0">
                <a:latin typeface="Meiryo" charset="-128"/>
                <a:ea typeface="Meiryo" charset="-128"/>
                <a:cs typeface="Meiryo" charset="-128"/>
              </a:rPr>
              <a:t>マッピング定義</a:t>
            </a:r>
          </a:p>
        </p:txBody>
      </p:sp>
      <p:sp>
        <p:nvSpPr>
          <p:cNvPr id="61" name="テキスト ボックス 60">
            <a:extLst>
              <a:ext uri="{FF2B5EF4-FFF2-40B4-BE49-F238E27FC236}">
                <a16:creationId xmlns:a16="http://schemas.microsoft.com/office/drawing/2014/main" id="{819624A8-132D-4FD1-A60E-F10F24E13388}"/>
              </a:ext>
            </a:extLst>
          </p:cNvPr>
          <p:cNvSpPr txBox="1"/>
          <p:nvPr/>
        </p:nvSpPr>
        <p:spPr>
          <a:xfrm>
            <a:off x="5243082" y="1350577"/>
            <a:ext cx="1754006" cy="417883"/>
          </a:xfrm>
          <a:prstGeom prst="can">
            <a:avLst/>
          </a:prstGeom>
          <a:noFill/>
          <a:ln>
            <a:solidFill>
              <a:schemeClr val="accent5">
                <a:lumMod val="75000"/>
              </a:schemeClr>
            </a:solidFill>
          </a:ln>
        </p:spPr>
        <p:txBody>
          <a:bodyPr wrap="none" rtlCol="0">
            <a:spAutoFit/>
          </a:bodyPr>
          <a:lstStyle/>
          <a:p>
            <a:r>
              <a:rPr lang="ja-JP" altLang="en-US" sz="1108" dirty="0">
                <a:latin typeface="Meiryo" charset="-128"/>
                <a:ea typeface="Meiryo" charset="-128"/>
                <a:cs typeface="Meiryo" charset="-128"/>
              </a:rPr>
              <a:t>コア構成要素ライブラリ</a:t>
            </a:r>
          </a:p>
        </p:txBody>
      </p:sp>
      <p:sp>
        <p:nvSpPr>
          <p:cNvPr id="5" name="矢印: 下 4">
            <a:extLst>
              <a:ext uri="{FF2B5EF4-FFF2-40B4-BE49-F238E27FC236}">
                <a16:creationId xmlns:a16="http://schemas.microsoft.com/office/drawing/2014/main" id="{9D6E43DF-92A4-460E-BF2D-4BBB999319BA}"/>
              </a:ext>
            </a:extLst>
          </p:cNvPr>
          <p:cNvSpPr/>
          <p:nvPr/>
        </p:nvSpPr>
        <p:spPr>
          <a:xfrm>
            <a:off x="4377809" y="1818678"/>
            <a:ext cx="253914" cy="376665"/>
          </a:xfrm>
          <a:prstGeom prst="downArrow">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3" name="矢印: 下 52">
            <a:extLst>
              <a:ext uri="{FF2B5EF4-FFF2-40B4-BE49-F238E27FC236}">
                <a16:creationId xmlns:a16="http://schemas.microsoft.com/office/drawing/2014/main" id="{FB47A5E9-9DA1-42F7-8415-5F58359FF985}"/>
              </a:ext>
            </a:extLst>
          </p:cNvPr>
          <p:cNvSpPr/>
          <p:nvPr/>
        </p:nvSpPr>
        <p:spPr>
          <a:xfrm>
            <a:off x="5982634" y="1813046"/>
            <a:ext cx="253914" cy="382297"/>
          </a:xfrm>
          <a:prstGeom prst="downArrow">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 name="タイトル 2">
            <a:extLst>
              <a:ext uri="{FF2B5EF4-FFF2-40B4-BE49-F238E27FC236}">
                <a16:creationId xmlns:a16="http://schemas.microsoft.com/office/drawing/2014/main" id="{240DC36A-DA93-4939-A319-DB265BC36D9A}"/>
              </a:ext>
            </a:extLst>
          </p:cNvPr>
          <p:cNvSpPr>
            <a:spLocks noGrp="1"/>
          </p:cNvSpPr>
          <p:nvPr>
            <p:ph type="title"/>
          </p:nvPr>
        </p:nvSpPr>
        <p:spPr/>
        <p:txBody>
          <a:bodyPr>
            <a:normAutofit fontScale="90000"/>
          </a:bodyPr>
          <a:lstStyle/>
          <a:p>
            <a:r>
              <a:rPr lang="ja-JP" altLang="en-US" dirty="0"/>
              <a:t>プログラム内のデータを文字列に相互変換する仕組み（５）</a:t>
            </a:r>
          </a:p>
        </p:txBody>
      </p:sp>
      <p:sp>
        <p:nvSpPr>
          <p:cNvPr id="23" name="テキスト ボックス 22">
            <a:extLst>
              <a:ext uri="{FF2B5EF4-FFF2-40B4-BE49-F238E27FC236}">
                <a16:creationId xmlns:a16="http://schemas.microsoft.com/office/drawing/2014/main" id="{497699B3-B797-4A8F-9C7A-2131B10B9ED0}"/>
              </a:ext>
            </a:extLst>
          </p:cNvPr>
          <p:cNvSpPr txBox="1"/>
          <p:nvPr/>
        </p:nvSpPr>
        <p:spPr>
          <a:xfrm>
            <a:off x="6329628" y="1846407"/>
            <a:ext cx="775391" cy="243613"/>
          </a:xfrm>
          <a:prstGeom prst="wedgeRoundRectCallout">
            <a:avLst>
              <a:gd name="adj1" fmla="val -63064"/>
              <a:gd name="adj2" fmla="val -17289"/>
              <a:gd name="adj3" fmla="val 16667"/>
            </a:avLst>
          </a:prstGeom>
          <a:noFill/>
          <a:ln>
            <a:solidFill>
              <a:schemeClr val="tx2">
                <a:lumMod val="75000"/>
                <a:lumOff val="25000"/>
              </a:schemeClr>
            </a:solidFill>
          </a:ln>
        </p:spPr>
        <p:txBody>
          <a:bodyPr wrap="square" rtlCol="0">
            <a:spAutoFit/>
          </a:bodyPr>
          <a:lstStyle/>
          <a:p>
            <a:r>
              <a:rPr lang="en-US" altLang="ja-JP" sz="831" dirty="0">
                <a:latin typeface="Meiryo" charset="-128"/>
                <a:ea typeface="Meiryo" charset="-128"/>
                <a:cs typeface="Meiryo" charset="-128"/>
              </a:rPr>
              <a:t>BC</a:t>
            </a:r>
            <a:r>
              <a:rPr lang="ja-JP" altLang="en-US" sz="831" dirty="0">
                <a:latin typeface="Meiryo" charset="-128"/>
                <a:ea typeface="Meiryo" charset="-128"/>
                <a:cs typeface="Meiryo" charset="-128"/>
              </a:rPr>
              <a:t>化ツール</a:t>
            </a:r>
          </a:p>
        </p:txBody>
      </p:sp>
      <p:sp>
        <p:nvSpPr>
          <p:cNvPr id="27" name="テキスト ボックス 26">
            <a:extLst>
              <a:ext uri="{FF2B5EF4-FFF2-40B4-BE49-F238E27FC236}">
                <a16:creationId xmlns:a16="http://schemas.microsoft.com/office/drawing/2014/main" id="{FCB9CCF4-1D43-44CD-B0C0-560AAF2E0B7B}"/>
              </a:ext>
            </a:extLst>
          </p:cNvPr>
          <p:cNvSpPr txBox="1"/>
          <p:nvPr/>
        </p:nvSpPr>
        <p:spPr>
          <a:xfrm>
            <a:off x="2627784" y="1842723"/>
            <a:ext cx="1689867" cy="243613"/>
          </a:xfrm>
          <a:prstGeom prst="wedgeRoundRectCallout">
            <a:avLst>
              <a:gd name="adj1" fmla="val 55493"/>
              <a:gd name="adj2" fmla="val -17094"/>
              <a:gd name="adj3" fmla="val 16667"/>
            </a:avLst>
          </a:prstGeom>
          <a:noFill/>
          <a:ln>
            <a:solidFill>
              <a:schemeClr val="tx2">
                <a:lumMod val="75000"/>
                <a:lumOff val="25000"/>
              </a:schemeClr>
            </a:solidFill>
          </a:ln>
        </p:spPr>
        <p:txBody>
          <a:bodyPr wrap="square" rtlCol="0">
            <a:spAutoFit/>
          </a:bodyPr>
          <a:lstStyle/>
          <a:p>
            <a:r>
              <a:rPr lang="ja-JP" altLang="en-US" sz="831" dirty="0">
                <a:latin typeface="Meiryo" charset="-128"/>
                <a:ea typeface="Meiryo" charset="-128"/>
                <a:cs typeface="Meiryo" charset="-128"/>
              </a:rPr>
              <a:t>マッピングソフト生成ツール</a:t>
            </a:r>
          </a:p>
        </p:txBody>
      </p:sp>
      <p:sp>
        <p:nvSpPr>
          <p:cNvPr id="31" name="テキスト ボックス 30">
            <a:extLst>
              <a:ext uri="{FF2B5EF4-FFF2-40B4-BE49-F238E27FC236}">
                <a16:creationId xmlns:a16="http://schemas.microsoft.com/office/drawing/2014/main" id="{DECD5557-C349-479D-83A2-8572BC7C6BFC}"/>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34268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プログラム内のデータを文字列に相互変換する仕組み（６）</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メッセージ間の相互変換の課題</a:t>
            </a:r>
            <a:endParaRPr lang="en-US" altLang="ja-JP" dirty="0"/>
          </a:p>
          <a:p>
            <a:endParaRPr lang="en-US" altLang="ja-JP" dirty="0"/>
          </a:p>
          <a:p>
            <a:r>
              <a:rPr lang="en-US" altLang="ja-JP" dirty="0"/>
              <a:t>	</a:t>
            </a:r>
            <a:r>
              <a:rPr lang="ja-JP" altLang="en-US" dirty="0"/>
              <a:t>国連</a:t>
            </a:r>
            <a:r>
              <a:rPr lang="en-US" altLang="ja-JP" dirty="0"/>
              <a:t>CEFACT</a:t>
            </a:r>
            <a:r>
              <a:rPr lang="ja-JP" altLang="en-US" dirty="0"/>
              <a:t>メッセージ ⇔ </a:t>
            </a:r>
            <a:r>
              <a:rPr lang="en-US" altLang="ja-JP" dirty="0"/>
              <a:t>BC </a:t>
            </a:r>
            <a:r>
              <a:rPr lang="ja-JP" altLang="en-US" dirty="0"/>
              <a:t>・・・ </a:t>
            </a:r>
            <a:r>
              <a:rPr lang="en-US" altLang="ja-JP" dirty="0"/>
              <a:t>BC </a:t>
            </a:r>
            <a:r>
              <a:rPr lang="ja-JP" altLang="en-US" dirty="0"/>
              <a:t>⇔ 各種</a:t>
            </a:r>
            <a:r>
              <a:rPr lang="en-US" altLang="ja-JP" dirty="0"/>
              <a:t>EDI</a:t>
            </a:r>
            <a:r>
              <a:rPr lang="ja-JP" altLang="en-US" dirty="0"/>
              <a:t>メッセージ</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sz="1800" dirty="0">
                <a:ea typeface="+mn-lt"/>
                <a:cs typeface="+mn-lt"/>
              </a:rPr>
              <a:t>ビ</a:t>
            </a:r>
            <a:r>
              <a:rPr lang="ja-JP" altLang="ja-JP" sz="1800" dirty="0">
                <a:ea typeface="+mn-lt"/>
                <a:cs typeface="+mn-lt"/>
              </a:rPr>
              <a:t>ジネス文書プロファイル合意形成</a:t>
            </a:r>
            <a:r>
              <a:rPr lang="en-US" altLang="ja-JP" sz="1800" dirty="0">
                <a:ea typeface="+mn-lt"/>
                <a:cs typeface="+mn-lt"/>
              </a:rPr>
              <a:t>(</a:t>
            </a:r>
            <a:r>
              <a:rPr lang="ja-JP" altLang="en-US" sz="1800" dirty="0">
                <a:ea typeface="+mn-lt"/>
                <a:cs typeface="+mn-lt"/>
              </a:rPr>
              <a:t> </a:t>
            </a:r>
            <a:r>
              <a:rPr lang="en-US" altLang="ja-JP" sz="1800" dirty="0">
                <a:ea typeface="+mn-lt"/>
                <a:cs typeface="+mn-lt"/>
              </a:rPr>
              <a:t>BDAP/BDAA</a:t>
            </a:r>
            <a:r>
              <a:rPr lang="ja-JP" altLang="en-US" sz="1800" dirty="0">
                <a:ea typeface="+mn-lt"/>
                <a:cs typeface="+mn-lt"/>
              </a:rPr>
              <a:t> </a:t>
            </a:r>
            <a:r>
              <a:rPr lang="en-US" altLang="ja-JP" sz="1800" dirty="0">
                <a:ea typeface="+mn-lt"/>
                <a:cs typeface="+mn-lt"/>
              </a:rPr>
              <a:t>)</a:t>
            </a:r>
            <a:r>
              <a:rPr lang="ja-JP" altLang="en-US" sz="1800" dirty="0">
                <a:ea typeface="+mn-lt"/>
                <a:cs typeface="+mn-lt"/>
              </a:rPr>
              <a:t>で交換可能範囲を拡張</a:t>
            </a:r>
            <a:endParaRPr lang="en-US" altLang="ja-JP" sz="1800" dirty="0">
              <a:ea typeface="+mn-lt"/>
              <a:cs typeface="+mn-lt"/>
            </a:endParaRPr>
          </a:p>
          <a:p>
            <a:r>
              <a:rPr lang="ja-JP" altLang="en-US" dirty="0"/>
              <a:t>・　</a:t>
            </a:r>
            <a:r>
              <a:rPr lang="en-US" altLang="ja-JP" dirty="0"/>
              <a:t>BDAA</a:t>
            </a:r>
            <a:r>
              <a:rPr lang="ja-JP" altLang="en-US" dirty="0"/>
              <a:t>マッピングソフトウェアを相互変換の成果物とする予定</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16</a:t>
            </a:fld>
            <a:endParaRPr lang="ja-JP" altLang="en-US" dirty="0">
              <a:solidFill>
                <a:prstClr val="black">
                  <a:tint val="75000"/>
                </a:prstClr>
              </a:solidFill>
            </a:endParaRPr>
          </a:p>
        </p:txBody>
      </p:sp>
      <p:grpSp>
        <p:nvGrpSpPr>
          <p:cNvPr id="35" name="グループ化 34">
            <a:extLst>
              <a:ext uri="{FF2B5EF4-FFF2-40B4-BE49-F238E27FC236}">
                <a16:creationId xmlns:a16="http://schemas.microsoft.com/office/drawing/2014/main" id="{0E8E2B38-B45C-4D13-AADD-36D807BC7EEA}"/>
              </a:ext>
            </a:extLst>
          </p:cNvPr>
          <p:cNvGrpSpPr/>
          <p:nvPr/>
        </p:nvGrpSpPr>
        <p:grpSpPr>
          <a:xfrm>
            <a:off x="1115616" y="2728811"/>
            <a:ext cx="5958451" cy="2140349"/>
            <a:chOff x="1115616" y="2728811"/>
            <a:chExt cx="5958451" cy="2140349"/>
          </a:xfrm>
        </p:grpSpPr>
        <p:sp>
          <p:nvSpPr>
            <p:cNvPr id="9" name="楕円 8">
              <a:extLst>
                <a:ext uri="{FF2B5EF4-FFF2-40B4-BE49-F238E27FC236}">
                  <a16:creationId xmlns:a16="http://schemas.microsoft.com/office/drawing/2014/main" id="{15C3A9AE-4D03-4EB2-B74C-D67387334257}"/>
                </a:ext>
              </a:extLst>
            </p:cNvPr>
            <p:cNvSpPr/>
            <p:nvPr/>
          </p:nvSpPr>
          <p:spPr>
            <a:xfrm>
              <a:off x="1342041" y="3336397"/>
              <a:ext cx="664615" cy="797538"/>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831" dirty="0">
                <a:solidFill>
                  <a:schemeClr val="tx1"/>
                </a:solidFill>
                <a:latin typeface="+mn-ea"/>
                <a:cs typeface="Meiryo" charset="-128"/>
              </a:endParaRPr>
            </a:p>
          </p:txBody>
        </p:sp>
        <p:sp>
          <p:nvSpPr>
            <p:cNvPr id="10" name="楕円 9">
              <a:extLst>
                <a:ext uri="{FF2B5EF4-FFF2-40B4-BE49-F238E27FC236}">
                  <a16:creationId xmlns:a16="http://schemas.microsoft.com/office/drawing/2014/main" id="{037BFCEC-EC1E-45D5-8876-EB7A581D3A36}"/>
                </a:ext>
              </a:extLst>
            </p:cNvPr>
            <p:cNvSpPr/>
            <p:nvPr/>
          </p:nvSpPr>
          <p:spPr>
            <a:xfrm>
              <a:off x="6276529" y="3571096"/>
              <a:ext cx="797538" cy="66461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nvGrpSpPr>
            <p:cNvPr id="11" name="グループ化 10">
              <a:extLst>
                <a:ext uri="{FF2B5EF4-FFF2-40B4-BE49-F238E27FC236}">
                  <a16:creationId xmlns:a16="http://schemas.microsoft.com/office/drawing/2014/main" id="{5537C939-91FD-430E-BC18-1F099FF74BF5}"/>
                </a:ext>
              </a:extLst>
            </p:cNvPr>
            <p:cNvGrpSpPr/>
            <p:nvPr/>
          </p:nvGrpSpPr>
          <p:grpSpPr>
            <a:xfrm>
              <a:off x="3915838" y="3338568"/>
              <a:ext cx="906092" cy="897144"/>
              <a:chOff x="5339552" y="4730920"/>
              <a:chExt cx="981600" cy="971906"/>
            </a:xfrm>
          </p:grpSpPr>
          <p:sp>
            <p:nvSpPr>
              <p:cNvPr id="29" name="フリーフォーム: 図形 28">
                <a:extLst>
                  <a:ext uri="{FF2B5EF4-FFF2-40B4-BE49-F238E27FC236}">
                    <a16:creationId xmlns:a16="http://schemas.microsoft.com/office/drawing/2014/main" id="{1059ACE0-5B5C-4949-B936-789A2F75E166}"/>
                  </a:ext>
                </a:extLst>
              </p:cNvPr>
              <p:cNvSpPr/>
              <p:nvPr/>
            </p:nvSpPr>
            <p:spPr>
              <a:xfrm>
                <a:off x="5457152" y="4982826"/>
                <a:ext cx="602400" cy="612095"/>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0" name="フリーフォーム: 図形 29">
                <a:extLst>
                  <a:ext uri="{FF2B5EF4-FFF2-40B4-BE49-F238E27FC236}">
                    <a16:creationId xmlns:a16="http://schemas.microsoft.com/office/drawing/2014/main" id="{C5D7C79F-DACA-46A6-9F42-B92B2ABEDBAC}"/>
                  </a:ext>
                </a:extLst>
              </p:cNvPr>
              <p:cNvSpPr/>
              <p:nvPr/>
            </p:nvSpPr>
            <p:spPr>
              <a:xfrm>
                <a:off x="5339552" y="4730920"/>
                <a:ext cx="694374" cy="810246"/>
              </a:xfrm>
              <a:custGeom>
                <a:avLst/>
                <a:gdLst>
                  <a:gd name="connsiteX0" fmla="*/ 360000 w 694374"/>
                  <a:gd name="connsiteY0" fmla="*/ 0 h 810246"/>
                  <a:gd name="connsiteX1" fmla="*/ 691709 w 694374"/>
                  <a:gd name="connsiteY1" fmla="*/ 263846 h 810246"/>
                  <a:gd name="connsiteX2" fmla="*/ 694374 w 694374"/>
                  <a:gd name="connsiteY2" fmla="*/ 274148 h 810246"/>
                  <a:gd name="connsiteX3" fmla="*/ 636663 w 694374"/>
                  <a:gd name="connsiteY3" fmla="*/ 259219 h 810246"/>
                  <a:gd name="connsiteX4" fmla="*/ 549600 w 694374"/>
                  <a:gd name="connsiteY4" fmla="*/ 251905 h 810246"/>
                  <a:gd name="connsiteX5" fmla="*/ 117600 w 694374"/>
                  <a:gd name="connsiteY5" fmla="*/ 611905 h 810246"/>
                  <a:gd name="connsiteX6" fmla="*/ 151549 w 694374"/>
                  <a:gd name="connsiteY6" fmla="*/ 752033 h 810246"/>
                  <a:gd name="connsiteX7" fmla="*/ 189465 w 694374"/>
                  <a:gd name="connsiteY7" fmla="*/ 810246 h 810246"/>
                  <a:gd name="connsiteX8" fmla="*/ 158720 w 694374"/>
                  <a:gd name="connsiteY8" fmla="*/ 790221 h 810246"/>
                  <a:gd name="connsiteX9" fmla="*/ 0 w 694374"/>
                  <a:gd name="connsiteY9" fmla="*/ 432000 h 810246"/>
                  <a:gd name="connsiteX10" fmla="*/ 360000 w 694374"/>
                  <a:gd name="connsiteY10" fmla="*/ 0 h 81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74" h="810246">
                    <a:moveTo>
                      <a:pt x="360000" y="0"/>
                    </a:moveTo>
                    <a:cubicBezTo>
                      <a:pt x="509117" y="0"/>
                      <a:pt x="637059" y="108795"/>
                      <a:pt x="691709" y="263846"/>
                    </a:cubicBezTo>
                    <a:lnTo>
                      <a:pt x="694374" y="274148"/>
                    </a:lnTo>
                    <a:lnTo>
                      <a:pt x="636663" y="259219"/>
                    </a:lnTo>
                    <a:cubicBezTo>
                      <a:pt x="608541" y="254424"/>
                      <a:pt x="579424" y="251905"/>
                      <a:pt x="549600" y="251905"/>
                    </a:cubicBezTo>
                    <a:cubicBezTo>
                      <a:pt x="311013" y="251905"/>
                      <a:pt x="117600" y="413082"/>
                      <a:pt x="117600" y="611905"/>
                    </a:cubicBezTo>
                    <a:cubicBezTo>
                      <a:pt x="117600" y="661611"/>
                      <a:pt x="129689" y="708964"/>
                      <a:pt x="151549" y="752033"/>
                    </a:cubicBezTo>
                    <a:lnTo>
                      <a:pt x="189465" y="810246"/>
                    </a:lnTo>
                    <a:lnTo>
                      <a:pt x="158720" y="790221"/>
                    </a:lnTo>
                    <a:cubicBezTo>
                      <a:pt x="62960" y="712588"/>
                      <a:pt x="0" y="581117"/>
                      <a:pt x="0" y="432000"/>
                    </a:cubicBezTo>
                    <a:cubicBezTo>
                      <a:pt x="0" y="193413"/>
                      <a:pt x="161177" y="0"/>
                      <a:pt x="360000" y="0"/>
                    </a:cubicBez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1" name="フリーフォーム: 図形 30">
                <a:extLst>
                  <a:ext uri="{FF2B5EF4-FFF2-40B4-BE49-F238E27FC236}">
                    <a16:creationId xmlns:a16="http://schemas.microsoft.com/office/drawing/2014/main" id="{2CEB1C21-FF63-4A7A-AFA0-5E5C837020EB}"/>
                  </a:ext>
                </a:extLst>
              </p:cNvPr>
              <p:cNvSpPr/>
              <p:nvPr/>
            </p:nvSpPr>
            <p:spPr>
              <a:xfrm>
                <a:off x="5529017" y="5005069"/>
                <a:ext cx="792135" cy="697757"/>
              </a:xfrm>
              <a:custGeom>
                <a:avLst/>
                <a:gdLst>
                  <a:gd name="connsiteX0" fmla="*/ 504909 w 792135"/>
                  <a:gd name="connsiteY0" fmla="*/ 0 h 697757"/>
                  <a:gd name="connsiteX1" fmla="*/ 528289 w 792135"/>
                  <a:gd name="connsiteY1" fmla="*/ 6048 h 697757"/>
                  <a:gd name="connsiteX2" fmla="*/ 792135 w 792135"/>
                  <a:gd name="connsiteY2" fmla="*/ 337757 h 697757"/>
                  <a:gd name="connsiteX3" fmla="*/ 360135 w 792135"/>
                  <a:gd name="connsiteY3" fmla="*/ 697757 h 697757"/>
                  <a:gd name="connsiteX4" fmla="*/ 1914 w 792135"/>
                  <a:gd name="connsiteY4" fmla="*/ 539037 h 697757"/>
                  <a:gd name="connsiteX5" fmla="*/ 0 w 792135"/>
                  <a:gd name="connsiteY5" fmla="*/ 536098 h 697757"/>
                  <a:gd name="connsiteX6" fmla="*/ 30407 w 792135"/>
                  <a:gd name="connsiteY6" fmla="*/ 555903 h 697757"/>
                  <a:gd name="connsiteX7" fmla="*/ 170535 w 792135"/>
                  <a:gd name="connsiteY7" fmla="*/ 589852 h 697757"/>
                  <a:gd name="connsiteX8" fmla="*/ 530535 w 792135"/>
                  <a:gd name="connsiteY8" fmla="*/ 157852 h 697757"/>
                  <a:gd name="connsiteX9" fmla="*/ 523221 w 792135"/>
                  <a:gd name="connsiteY9" fmla="*/ 70789 h 697757"/>
                  <a:gd name="connsiteX10" fmla="*/ 504909 w 792135"/>
                  <a:gd name="connsiteY10" fmla="*/ 0 h 69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35" h="697757">
                    <a:moveTo>
                      <a:pt x="504909" y="0"/>
                    </a:moveTo>
                    <a:lnTo>
                      <a:pt x="528289" y="6048"/>
                    </a:lnTo>
                    <a:cubicBezTo>
                      <a:pt x="683340" y="60699"/>
                      <a:pt x="792135" y="188640"/>
                      <a:pt x="792135" y="337757"/>
                    </a:cubicBezTo>
                    <a:cubicBezTo>
                      <a:pt x="792135" y="536580"/>
                      <a:pt x="598722" y="697757"/>
                      <a:pt x="360135" y="697757"/>
                    </a:cubicBezTo>
                    <a:cubicBezTo>
                      <a:pt x="211018" y="697757"/>
                      <a:pt x="79548" y="634797"/>
                      <a:pt x="1914" y="539037"/>
                    </a:cubicBezTo>
                    <a:lnTo>
                      <a:pt x="0" y="536098"/>
                    </a:lnTo>
                    <a:lnTo>
                      <a:pt x="30407" y="555903"/>
                    </a:lnTo>
                    <a:cubicBezTo>
                      <a:pt x="73477" y="577764"/>
                      <a:pt x="120829" y="589852"/>
                      <a:pt x="170535" y="589852"/>
                    </a:cubicBezTo>
                    <a:cubicBezTo>
                      <a:pt x="369358" y="589852"/>
                      <a:pt x="530535" y="396439"/>
                      <a:pt x="530535" y="157852"/>
                    </a:cubicBezTo>
                    <a:cubicBezTo>
                      <a:pt x="530535" y="128029"/>
                      <a:pt x="528017" y="98911"/>
                      <a:pt x="523221" y="70789"/>
                    </a:cubicBezTo>
                    <a:lnTo>
                      <a:pt x="504909" y="0"/>
                    </a:ln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cxnSp>
          <p:nvCxnSpPr>
            <p:cNvPr id="12" name="直線コネクタ 11">
              <a:extLst>
                <a:ext uri="{FF2B5EF4-FFF2-40B4-BE49-F238E27FC236}">
                  <a16:creationId xmlns:a16="http://schemas.microsoft.com/office/drawing/2014/main" id="{871F8F89-1CB1-44FB-9480-4A69F3DF2063}"/>
                </a:ext>
              </a:extLst>
            </p:cNvPr>
            <p:cNvCxnSpPr>
              <a:cxnSpLocks/>
              <a:stCxn id="9" idx="0"/>
            </p:cNvCxnSpPr>
            <p:nvPr/>
          </p:nvCxnSpPr>
          <p:spPr>
            <a:xfrm>
              <a:off x="1674349" y="3336397"/>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5FE120ED-D554-4753-AFAA-E6EF59402988}"/>
                </a:ext>
              </a:extLst>
            </p:cNvPr>
            <p:cNvCxnSpPr>
              <a:cxnSpLocks/>
              <a:stCxn id="9" idx="4"/>
            </p:cNvCxnSpPr>
            <p:nvPr/>
          </p:nvCxnSpPr>
          <p:spPr>
            <a:xfrm>
              <a:off x="1674349" y="4133935"/>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FEDF198E-7740-4B2D-984B-2470A6337FCE}"/>
                </a:ext>
              </a:extLst>
            </p:cNvPr>
            <p:cNvCxnSpPr>
              <a:cxnSpLocks/>
              <a:endCxn id="10" idx="0"/>
            </p:cNvCxnSpPr>
            <p:nvPr/>
          </p:nvCxnSpPr>
          <p:spPr>
            <a:xfrm>
              <a:off x="4423162" y="3571096"/>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90D2F7D9-0EBF-45BB-BFCA-836C51069A48}"/>
                </a:ext>
              </a:extLst>
            </p:cNvPr>
            <p:cNvCxnSpPr>
              <a:cxnSpLocks/>
              <a:endCxn id="10" idx="4"/>
            </p:cNvCxnSpPr>
            <p:nvPr/>
          </p:nvCxnSpPr>
          <p:spPr>
            <a:xfrm>
              <a:off x="4423162" y="4235711"/>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16" name="四角形: 角を丸くする 15">
              <a:extLst>
                <a:ext uri="{FF2B5EF4-FFF2-40B4-BE49-F238E27FC236}">
                  <a16:creationId xmlns:a16="http://schemas.microsoft.com/office/drawing/2014/main" id="{458D1964-CD82-48F9-ACAF-4E03942BA894}"/>
                </a:ext>
              </a:extLst>
            </p:cNvPr>
            <p:cNvSpPr/>
            <p:nvPr/>
          </p:nvSpPr>
          <p:spPr>
            <a:xfrm>
              <a:off x="3426083" y="2871059"/>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17" name="テキスト ボックス 16">
              <a:extLst>
                <a:ext uri="{FF2B5EF4-FFF2-40B4-BE49-F238E27FC236}">
                  <a16:creationId xmlns:a16="http://schemas.microsoft.com/office/drawing/2014/main" id="{F0245A21-AF6D-4F3C-B641-81ED4582D54C}"/>
                </a:ext>
              </a:extLst>
            </p:cNvPr>
            <p:cNvSpPr txBox="1"/>
            <p:nvPr/>
          </p:nvSpPr>
          <p:spPr>
            <a:xfrm>
              <a:off x="1115616" y="4286736"/>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18" name="テキスト ボックス 17">
              <a:extLst>
                <a:ext uri="{FF2B5EF4-FFF2-40B4-BE49-F238E27FC236}">
                  <a16:creationId xmlns:a16="http://schemas.microsoft.com/office/drawing/2014/main" id="{71BADCD3-EC09-4180-BF32-05ED4FC2A29A}"/>
                </a:ext>
              </a:extLst>
            </p:cNvPr>
            <p:cNvSpPr txBox="1"/>
            <p:nvPr/>
          </p:nvSpPr>
          <p:spPr>
            <a:xfrm>
              <a:off x="3703215" y="4606331"/>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19" name="テキスト ボックス 18">
              <a:extLst>
                <a:ext uri="{FF2B5EF4-FFF2-40B4-BE49-F238E27FC236}">
                  <a16:creationId xmlns:a16="http://schemas.microsoft.com/office/drawing/2014/main" id="{F2E34770-7696-487F-8A37-A857FCD8D822}"/>
                </a:ext>
              </a:extLst>
            </p:cNvPr>
            <p:cNvSpPr txBox="1"/>
            <p:nvPr/>
          </p:nvSpPr>
          <p:spPr>
            <a:xfrm>
              <a:off x="6079548" y="4286736"/>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20" name="矢印: 右 19">
              <a:extLst>
                <a:ext uri="{FF2B5EF4-FFF2-40B4-BE49-F238E27FC236}">
                  <a16:creationId xmlns:a16="http://schemas.microsoft.com/office/drawing/2014/main" id="{146F40DA-6979-4938-8470-6A6BA169183C}"/>
                </a:ext>
              </a:extLst>
            </p:cNvPr>
            <p:cNvSpPr/>
            <p:nvPr/>
          </p:nvSpPr>
          <p:spPr>
            <a:xfrm>
              <a:off x="2344880" y="3555386"/>
              <a:ext cx="664615"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1" name="矢印: 右 20">
              <a:extLst>
                <a:ext uri="{FF2B5EF4-FFF2-40B4-BE49-F238E27FC236}">
                  <a16:creationId xmlns:a16="http://schemas.microsoft.com/office/drawing/2014/main" id="{A9B73A7C-CFA2-4B4B-BAD1-07926EA1527C}"/>
                </a:ext>
              </a:extLst>
            </p:cNvPr>
            <p:cNvSpPr/>
            <p:nvPr/>
          </p:nvSpPr>
          <p:spPr>
            <a:xfrm>
              <a:off x="5468942" y="3732523"/>
              <a:ext cx="682367"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2" name="テキスト ボックス 21">
              <a:extLst>
                <a:ext uri="{FF2B5EF4-FFF2-40B4-BE49-F238E27FC236}">
                  <a16:creationId xmlns:a16="http://schemas.microsoft.com/office/drawing/2014/main" id="{8A6047EB-AC12-47A4-AEA9-99B7CC7C3D63}"/>
                </a:ext>
              </a:extLst>
            </p:cNvPr>
            <p:cNvSpPr txBox="1"/>
            <p:nvPr/>
          </p:nvSpPr>
          <p:spPr>
            <a:xfrm>
              <a:off x="2001657" y="3037344"/>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3" name="テキスト ボックス 22">
              <a:extLst>
                <a:ext uri="{FF2B5EF4-FFF2-40B4-BE49-F238E27FC236}">
                  <a16:creationId xmlns:a16="http://schemas.microsoft.com/office/drawing/2014/main" id="{EBB7BF19-B52B-49D9-B22A-B20D2F362879}"/>
                </a:ext>
              </a:extLst>
            </p:cNvPr>
            <p:cNvSpPr txBox="1"/>
            <p:nvPr/>
          </p:nvSpPr>
          <p:spPr>
            <a:xfrm>
              <a:off x="5436744" y="3344422"/>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4" name="フリーフォーム: 図形 23">
              <a:extLst>
                <a:ext uri="{FF2B5EF4-FFF2-40B4-BE49-F238E27FC236}">
                  <a16:creationId xmlns:a16="http://schemas.microsoft.com/office/drawing/2014/main" id="{D68BEEC8-0A8F-4563-A0CE-A6FA48D61B48}"/>
                </a:ext>
              </a:extLst>
            </p:cNvPr>
            <p:cNvSpPr/>
            <p:nvPr/>
          </p:nvSpPr>
          <p:spPr>
            <a:xfrm>
              <a:off x="6273767" y="3568863"/>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5" name="フリーフォーム: 図形 24">
              <a:extLst>
                <a:ext uri="{FF2B5EF4-FFF2-40B4-BE49-F238E27FC236}">
                  <a16:creationId xmlns:a16="http://schemas.microsoft.com/office/drawing/2014/main" id="{12B6B9C8-9048-4D18-A339-8A2D69052B62}"/>
                </a:ext>
              </a:extLst>
            </p:cNvPr>
            <p:cNvSpPr/>
            <p:nvPr/>
          </p:nvSpPr>
          <p:spPr>
            <a:xfrm>
              <a:off x="1452690" y="3576399"/>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6" name="吹き出し: 角を丸めた四角形 25">
              <a:extLst>
                <a:ext uri="{FF2B5EF4-FFF2-40B4-BE49-F238E27FC236}">
                  <a16:creationId xmlns:a16="http://schemas.microsoft.com/office/drawing/2014/main" id="{B5D0F74C-FCB5-4FA4-A98F-8AA8B37095E0}"/>
                </a:ext>
              </a:extLst>
            </p:cNvPr>
            <p:cNvSpPr/>
            <p:nvPr/>
          </p:nvSpPr>
          <p:spPr>
            <a:xfrm>
              <a:off x="4356648" y="2728811"/>
              <a:ext cx="1096713" cy="441182"/>
            </a:xfrm>
            <a:prstGeom prst="wedgeRoundRectCallout">
              <a:avLst>
                <a:gd name="adj1" fmla="val -48056"/>
                <a:gd name="adj2" fmla="val 165066"/>
                <a:gd name="adj3" fmla="val 16667"/>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交換可能範囲</a:t>
              </a:r>
            </a:p>
          </p:txBody>
        </p:sp>
      </p:grpSp>
      <p:sp>
        <p:nvSpPr>
          <p:cNvPr id="27" name="テキスト ボックス 26">
            <a:extLst>
              <a:ext uri="{FF2B5EF4-FFF2-40B4-BE49-F238E27FC236}">
                <a16:creationId xmlns:a16="http://schemas.microsoft.com/office/drawing/2014/main" id="{0DC2F271-E1A1-4454-A6CF-F69F900F8F73}"/>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921193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BDAA</a:t>
            </a:r>
            <a:r>
              <a:rPr lang="ja-JP" altLang="en-US" dirty="0"/>
              <a:t>変換ソフトウェア</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17</a:t>
            </a:fld>
            <a:endParaRPr lang="ja-JP" altLang="en-US" dirty="0">
              <a:solidFill>
                <a:prstClr val="black">
                  <a:tint val="75000"/>
                </a:prstClr>
              </a:solidFill>
            </a:endParaRPr>
          </a:p>
        </p:txBody>
      </p:sp>
      <p:grpSp>
        <p:nvGrpSpPr>
          <p:cNvPr id="60" name="グループ化 59">
            <a:extLst>
              <a:ext uri="{FF2B5EF4-FFF2-40B4-BE49-F238E27FC236}">
                <a16:creationId xmlns:a16="http://schemas.microsoft.com/office/drawing/2014/main" id="{D2615650-3E91-4A0A-8DE3-32780C581DBE}"/>
              </a:ext>
            </a:extLst>
          </p:cNvPr>
          <p:cNvGrpSpPr/>
          <p:nvPr/>
        </p:nvGrpSpPr>
        <p:grpSpPr>
          <a:xfrm>
            <a:off x="1115616" y="1340768"/>
            <a:ext cx="4171597" cy="1998101"/>
            <a:chOff x="1115616" y="1772816"/>
            <a:chExt cx="4171597" cy="1998101"/>
          </a:xfrm>
        </p:grpSpPr>
        <p:sp>
          <p:nvSpPr>
            <p:cNvPr id="9" name="楕円 8">
              <a:extLst>
                <a:ext uri="{FF2B5EF4-FFF2-40B4-BE49-F238E27FC236}">
                  <a16:creationId xmlns:a16="http://schemas.microsoft.com/office/drawing/2014/main" id="{15C3A9AE-4D03-4EB2-B74C-D67387334257}"/>
                </a:ext>
              </a:extLst>
            </p:cNvPr>
            <p:cNvSpPr/>
            <p:nvPr/>
          </p:nvSpPr>
          <p:spPr>
            <a:xfrm>
              <a:off x="1342041" y="2238154"/>
              <a:ext cx="664615" cy="797538"/>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831" dirty="0">
                <a:solidFill>
                  <a:schemeClr val="tx1"/>
                </a:solidFill>
                <a:latin typeface="+mn-ea"/>
                <a:cs typeface="Meiryo" charset="-128"/>
              </a:endParaRPr>
            </a:p>
          </p:txBody>
        </p:sp>
        <p:sp>
          <p:nvSpPr>
            <p:cNvPr id="29" name="フリーフォーム: 図形 28">
              <a:extLst>
                <a:ext uri="{FF2B5EF4-FFF2-40B4-BE49-F238E27FC236}">
                  <a16:creationId xmlns:a16="http://schemas.microsoft.com/office/drawing/2014/main" id="{1059ACE0-5B5C-4949-B936-789A2F75E166}"/>
                </a:ext>
              </a:extLst>
            </p:cNvPr>
            <p:cNvSpPr/>
            <p:nvPr/>
          </p:nvSpPr>
          <p:spPr>
            <a:xfrm>
              <a:off x="4024392" y="2472854"/>
              <a:ext cx="556061"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0" name="フリーフォーム: 図形 29">
              <a:extLst>
                <a:ext uri="{FF2B5EF4-FFF2-40B4-BE49-F238E27FC236}">
                  <a16:creationId xmlns:a16="http://schemas.microsoft.com/office/drawing/2014/main" id="{C5D7C79F-DACA-46A6-9F42-B92B2ABEDBAC}"/>
                </a:ext>
              </a:extLst>
            </p:cNvPr>
            <p:cNvSpPr/>
            <p:nvPr/>
          </p:nvSpPr>
          <p:spPr>
            <a:xfrm>
              <a:off x="3915838" y="2240325"/>
              <a:ext cx="640960" cy="747919"/>
            </a:xfrm>
            <a:custGeom>
              <a:avLst/>
              <a:gdLst>
                <a:gd name="connsiteX0" fmla="*/ 360000 w 694374"/>
                <a:gd name="connsiteY0" fmla="*/ 0 h 810246"/>
                <a:gd name="connsiteX1" fmla="*/ 691709 w 694374"/>
                <a:gd name="connsiteY1" fmla="*/ 263846 h 810246"/>
                <a:gd name="connsiteX2" fmla="*/ 694374 w 694374"/>
                <a:gd name="connsiteY2" fmla="*/ 274148 h 810246"/>
                <a:gd name="connsiteX3" fmla="*/ 636663 w 694374"/>
                <a:gd name="connsiteY3" fmla="*/ 259219 h 810246"/>
                <a:gd name="connsiteX4" fmla="*/ 549600 w 694374"/>
                <a:gd name="connsiteY4" fmla="*/ 251905 h 810246"/>
                <a:gd name="connsiteX5" fmla="*/ 117600 w 694374"/>
                <a:gd name="connsiteY5" fmla="*/ 611905 h 810246"/>
                <a:gd name="connsiteX6" fmla="*/ 151549 w 694374"/>
                <a:gd name="connsiteY6" fmla="*/ 752033 h 810246"/>
                <a:gd name="connsiteX7" fmla="*/ 189465 w 694374"/>
                <a:gd name="connsiteY7" fmla="*/ 810246 h 810246"/>
                <a:gd name="connsiteX8" fmla="*/ 158720 w 694374"/>
                <a:gd name="connsiteY8" fmla="*/ 790221 h 810246"/>
                <a:gd name="connsiteX9" fmla="*/ 0 w 694374"/>
                <a:gd name="connsiteY9" fmla="*/ 432000 h 810246"/>
                <a:gd name="connsiteX10" fmla="*/ 360000 w 694374"/>
                <a:gd name="connsiteY10" fmla="*/ 0 h 81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74" h="810246">
                  <a:moveTo>
                    <a:pt x="360000" y="0"/>
                  </a:moveTo>
                  <a:cubicBezTo>
                    <a:pt x="509117" y="0"/>
                    <a:pt x="637059" y="108795"/>
                    <a:pt x="691709" y="263846"/>
                  </a:cubicBezTo>
                  <a:lnTo>
                    <a:pt x="694374" y="274148"/>
                  </a:lnTo>
                  <a:lnTo>
                    <a:pt x="636663" y="259219"/>
                  </a:lnTo>
                  <a:cubicBezTo>
                    <a:pt x="608541" y="254424"/>
                    <a:pt x="579424" y="251905"/>
                    <a:pt x="549600" y="251905"/>
                  </a:cubicBezTo>
                  <a:cubicBezTo>
                    <a:pt x="311013" y="251905"/>
                    <a:pt x="117600" y="413082"/>
                    <a:pt x="117600" y="611905"/>
                  </a:cubicBezTo>
                  <a:cubicBezTo>
                    <a:pt x="117600" y="661611"/>
                    <a:pt x="129689" y="708964"/>
                    <a:pt x="151549" y="752033"/>
                  </a:cubicBezTo>
                  <a:lnTo>
                    <a:pt x="189465" y="810246"/>
                  </a:lnTo>
                  <a:lnTo>
                    <a:pt x="158720" y="790221"/>
                  </a:lnTo>
                  <a:cubicBezTo>
                    <a:pt x="62960" y="712588"/>
                    <a:pt x="0" y="581117"/>
                    <a:pt x="0" y="432000"/>
                  </a:cubicBezTo>
                  <a:cubicBezTo>
                    <a:pt x="0" y="193413"/>
                    <a:pt x="161177" y="0"/>
                    <a:pt x="360000" y="0"/>
                  </a:cubicBez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cxnSp>
          <p:nvCxnSpPr>
            <p:cNvPr id="12" name="直線コネクタ 11">
              <a:extLst>
                <a:ext uri="{FF2B5EF4-FFF2-40B4-BE49-F238E27FC236}">
                  <a16:creationId xmlns:a16="http://schemas.microsoft.com/office/drawing/2014/main" id="{871F8F89-1CB1-44FB-9480-4A69F3DF2063}"/>
                </a:ext>
              </a:extLst>
            </p:cNvPr>
            <p:cNvCxnSpPr>
              <a:cxnSpLocks/>
              <a:stCxn id="9" idx="0"/>
              <a:endCxn id="30" idx="4"/>
            </p:cNvCxnSpPr>
            <p:nvPr/>
          </p:nvCxnSpPr>
          <p:spPr>
            <a:xfrm>
              <a:off x="1674349" y="2238154"/>
              <a:ext cx="2748812" cy="234699"/>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5FE120ED-D554-4753-AFAA-E6EF59402988}"/>
                </a:ext>
              </a:extLst>
            </p:cNvPr>
            <p:cNvCxnSpPr>
              <a:cxnSpLocks/>
              <a:stCxn id="9" idx="4"/>
            </p:cNvCxnSpPr>
            <p:nvPr/>
          </p:nvCxnSpPr>
          <p:spPr>
            <a:xfrm>
              <a:off x="1674349" y="3035692"/>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16" name="四角形: 角を丸くする 15">
              <a:extLst>
                <a:ext uri="{FF2B5EF4-FFF2-40B4-BE49-F238E27FC236}">
                  <a16:creationId xmlns:a16="http://schemas.microsoft.com/office/drawing/2014/main" id="{458D1964-CD82-48F9-ACAF-4E03942BA894}"/>
                </a:ext>
              </a:extLst>
            </p:cNvPr>
            <p:cNvSpPr/>
            <p:nvPr/>
          </p:nvSpPr>
          <p:spPr>
            <a:xfrm>
              <a:off x="3426083" y="1772816"/>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17" name="テキスト ボックス 16">
              <a:extLst>
                <a:ext uri="{FF2B5EF4-FFF2-40B4-BE49-F238E27FC236}">
                  <a16:creationId xmlns:a16="http://schemas.microsoft.com/office/drawing/2014/main" id="{F0245A21-AF6D-4F3C-B641-81ED4582D54C}"/>
                </a:ext>
              </a:extLst>
            </p:cNvPr>
            <p:cNvSpPr txBox="1"/>
            <p:nvPr/>
          </p:nvSpPr>
          <p:spPr>
            <a:xfrm>
              <a:off x="1115616" y="3188493"/>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18" name="テキスト ボックス 17">
              <a:extLst>
                <a:ext uri="{FF2B5EF4-FFF2-40B4-BE49-F238E27FC236}">
                  <a16:creationId xmlns:a16="http://schemas.microsoft.com/office/drawing/2014/main" id="{71BADCD3-EC09-4180-BF32-05ED4FC2A29A}"/>
                </a:ext>
              </a:extLst>
            </p:cNvPr>
            <p:cNvSpPr txBox="1"/>
            <p:nvPr/>
          </p:nvSpPr>
          <p:spPr>
            <a:xfrm>
              <a:off x="3703215" y="3508088"/>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20" name="矢印: 右 19">
              <a:extLst>
                <a:ext uri="{FF2B5EF4-FFF2-40B4-BE49-F238E27FC236}">
                  <a16:creationId xmlns:a16="http://schemas.microsoft.com/office/drawing/2014/main" id="{146F40DA-6979-4938-8470-6A6BA169183C}"/>
                </a:ext>
              </a:extLst>
            </p:cNvPr>
            <p:cNvSpPr/>
            <p:nvPr/>
          </p:nvSpPr>
          <p:spPr>
            <a:xfrm>
              <a:off x="2344880" y="2457143"/>
              <a:ext cx="664615"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2" name="テキスト ボックス 21">
              <a:extLst>
                <a:ext uri="{FF2B5EF4-FFF2-40B4-BE49-F238E27FC236}">
                  <a16:creationId xmlns:a16="http://schemas.microsoft.com/office/drawing/2014/main" id="{8A6047EB-AC12-47A4-AEA9-99B7CC7C3D63}"/>
                </a:ext>
              </a:extLst>
            </p:cNvPr>
            <p:cNvSpPr txBox="1"/>
            <p:nvPr/>
          </p:nvSpPr>
          <p:spPr>
            <a:xfrm>
              <a:off x="2001657" y="1939101"/>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5" name="フリーフォーム: 図形 24">
              <a:extLst>
                <a:ext uri="{FF2B5EF4-FFF2-40B4-BE49-F238E27FC236}">
                  <a16:creationId xmlns:a16="http://schemas.microsoft.com/office/drawing/2014/main" id="{12B6B9C8-9048-4D18-A339-8A2D69052B62}"/>
                </a:ext>
              </a:extLst>
            </p:cNvPr>
            <p:cNvSpPr/>
            <p:nvPr/>
          </p:nvSpPr>
          <p:spPr>
            <a:xfrm>
              <a:off x="1452690" y="2478156"/>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grpSp>
        <p:nvGrpSpPr>
          <p:cNvPr id="61" name="グループ化 60">
            <a:extLst>
              <a:ext uri="{FF2B5EF4-FFF2-40B4-BE49-F238E27FC236}">
                <a16:creationId xmlns:a16="http://schemas.microsoft.com/office/drawing/2014/main" id="{A464F61C-4F6F-493B-853A-C7BF07E78DCB}"/>
              </a:ext>
            </a:extLst>
          </p:cNvPr>
          <p:cNvGrpSpPr/>
          <p:nvPr/>
        </p:nvGrpSpPr>
        <p:grpSpPr>
          <a:xfrm>
            <a:off x="1377422" y="3841868"/>
            <a:ext cx="3647984" cy="1998101"/>
            <a:chOff x="1377422" y="4273916"/>
            <a:chExt cx="3647984" cy="1998101"/>
          </a:xfrm>
        </p:grpSpPr>
        <p:sp>
          <p:nvSpPr>
            <p:cNvPr id="34" name="楕円 33">
              <a:extLst>
                <a:ext uri="{FF2B5EF4-FFF2-40B4-BE49-F238E27FC236}">
                  <a16:creationId xmlns:a16="http://schemas.microsoft.com/office/drawing/2014/main" id="{7B47DD3A-C82D-4DFD-B7EA-8384C31A07A8}"/>
                </a:ext>
              </a:extLst>
            </p:cNvPr>
            <p:cNvSpPr/>
            <p:nvPr/>
          </p:nvSpPr>
          <p:spPr>
            <a:xfrm>
              <a:off x="4227868" y="4973953"/>
              <a:ext cx="797538" cy="66461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1" name="フリーフォーム: 図形 50">
              <a:extLst>
                <a:ext uri="{FF2B5EF4-FFF2-40B4-BE49-F238E27FC236}">
                  <a16:creationId xmlns:a16="http://schemas.microsoft.com/office/drawing/2014/main" id="{E6FCDCA6-E30F-4DB2-897E-E133C9C2B6B2}"/>
                </a:ext>
              </a:extLst>
            </p:cNvPr>
            <p:cNvSpPr/>
            <p:nvPr/>
          </p:nvSpPr>
          <p:spPr>
            <a:xfrm>
              <a:off x="1975731" y="4973954"/>
              <a:ext cx="556061"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3" name="フリーフォーム: 図形 52">
              <a:extLst>
                <a:ext uri="{FF2B5EF4-FFF2-40B4-BE49-F238E27FC236}">
                  <a16:creationId xmlns:a16="http://schemas.microsoft.com/office/drawing/2014/main" id="{701FF7E9-3BA6-40DB-9E3E-B31156D2055C}"/>
                </a:ext>
              </a:extLst>
            </p:cNvPr>
            <p:cNvSpPr/>
            <p:nvPr/>
          </p:nvSpPr>
          <p:spPr>
            <a:xfrm>
              <a:off x="2042068" y="4994486"/>
              <a:ext cx="731201" cy="644083"/>
            </a:xfrm>
            <a:custGeom>
              <a:avLst/>
              <a:gdLst>
                <a:gd name="connsiteX0" fmla="*/ 504909 w 792135"/>
                <a:gd name="connsiteY0" fmla="*/ 0 h 697757"/>
                <a:gd name="connsiteX1" fmla="*/ 528289 w 792135"/>
                <a:gd name="connsiteY1" fmla="*/ 6048 h 697757"/>
                <a:gd name="connsiteX2" fmla="*/ 792135 w 792135"/>
                <a:gd name="connsiteY2" fmla="*/ 337757 h 697757"/>
                <a:gd name="connsiteX3" fmla="*/ 360135 w 792135"/>
                <a:gd name="connsiteY3" fmla="*/ 697757 h 697757"/>
                <a:gd name="connsiteX4" fmla="*/ 1914 w 792135"/>
                <a:gd name="connsiteY4" fmla="*/ 539037 h 697757"/>
                <a:gd name="connsiteX5" fmla="*/ 0 w 792135"/>
                <a:gd name="connsiteY5" fmla="*/ 536098 h 697757"/>
                <a:gd name="connsiteX6" fmla="*/ 30407 w 792135"/>
                <a:gd name="connsiteY6" fmla="*/ 555903 h 697757"/>
                <a:gd name="connsiteX7" fmla="*/ 170535 w 792135"/>
                <a:gd name="connsiteY7" fmla="*/ 589852 h 697757"/>
                <a:gd name="connsiteX8" fmla="*/ 530535 w 792135"/>
                <a:gd name="connsiteY8" fmla="*/ 157852 h 697757"/>
                <a:gd name="connsiteX9" fmla="*/ 523221 w 792135"/>
                <a:gd name="connsiteY9" fmla="*/ 70789 h 697757"/>
                <a:gd name="connsiteX10" fmla="*/ 504909 w 792135"/>
                <a:gd name="connsiteY10" fmla="*/ 0 h 69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35" h="697757">
                  <a:moveTo>
                    <a:pt x="504909" y="0"/>
                  </a:moveTo>
                  <a:lnTo>
                    <a:pt x="528289" y="6048"/>
                  </a:lnTo>
                  <a:cubicBezTo>
                    <a:pt x="683340" y="60699"/>
                    <a:pt x="792135" y="188640"/>
                    <a:pt x="792135" y="337757"/>
                  </a:cubicBezTo>
                  <a:cubicBezTo>
                    <a:pt x="792135" y="536580"/>
                    <a:pt x="598722" y="697757"/>
                    <a:pt x="360135" y="697757"/>
                  </a:cubicBezTo>
                  <a:cubicBezTo>
                    <a:pt x="211018" y="697757"/>
                    <a:pt x="79548" y="634797"/>
                    <a:pt x="1914" y="539037"/>
                  </a:cubicBezTo>
                  <a:lnTo>
                    <a:pt x="0" y="536098"/>
                  </a:lnTo>
                  <a:lnTo>
                    <a:pt x="30407" y="555903"/>
                  </a:lnTo>
                  <a:cubicBezTo>
                    <a:pt x="73477" y="577764"/>
                    <a:pt x="120829" y="589852"/>
                    <a:pt x="170535" y="589852"/>
                  </a:cubicBezTo>
                  <a:cubicBezTo>
                    <a:pt x="369358" y="589852"/>
                    <a:pt x="530535" y="396439"/>
                    <a:pt x="530535" y="157852"/>
                  </a:cubicBezTo>
                  <a:cubicBezTo>
                    <a:pt x="530535" y="128029"/>
                    <a:pt x="528017" y="98911"/>
                    <a:pt x="523221" y="70789"/>
                  </a:cubicBezTo>
                  <a:lnTo>
                    <a:pt x="504909" y="0"/>
                  </a:ln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cxnSp>
          <p:nvCxnSpPr>
            <p:cNvPr id="39" name="直線コネクタ 38">
              <a:extLst>
                <a:ext uri="{FF2B5EF4-FFF2-40B4-BE49-F238E27FC236}">
                  <a16:creationId xmlns:a16="http://schemas.microsoft.com/office/drawing/2014/main" id="{FC73B97A-F0EB-4878-B3ED-932A2022FB13}"/>
                </a:ext>
              </a:extLst>
            </p:cNvPr>
            <p:cNvCxnSpPr>
              <a:cxnSpLocks/>
              <a:endCxn id="34" idx="0"/>
            </p:cNvCxnSpPr>
            <p:nvPr/>
          </p:nvCxnSpPr>
          <p:spPr>
            <a:xfrm>
              <a:off x="2374501" y="4973953"/>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38AEAFD0-C0BB-4BFC-AA62-A721A5FD9184}"/>
                </a:ext>
              </a:extLst>
            </p:cNvPr>
            <p:cNvCxnSpPr>
              <a:cxnSpLocks/>
              <a:stCxn id="53" idx="7"/>
              <a:endCxn id="34" idx="4"/>
            </p:cNvCxnSpPr>
            <p:nvPr/>
          </p:nvCxnSpPr>
          <p:spPr>
            <a:xfrm>
              <a:off x="2199485" y="5538964"/>
              <a:ext cx="2427152" cy="99604"/>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41" name="四角形: 角を丸くする 40">
              <a:extLst>
                <a:ext uri="{FF2B5EF4-FFF2-40B4-BE49-F238E27FC236}">
                  <a16:creationId xmlns:a16="http://schemas.microsoft.com/office/drawing/2014/main" id="{DF3A8585-DFAD-4DB3-8343-354103F41CA6}"/>
                </a:ext>
              </a:extLst>
            </p:cNvPr>
            <p:cNvSpPr/>
            <p:nvPr/>
          </p:nvSpPr>
          <p:spPr>
            <a:xfrm>
              <a:off x="1377422" y="4273916"/>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3" name="テキスト ボックス 42">
              <a:extLst>
                <a:ext uri="{FF2B5EF4-FFF2-40B4-BE49-F238E27FC236}">
                  <a16:creationId xmlns:a16="http://schemas.microsoft.com/office/drawing/2014/main" id="{02F16781-03D9-4D72-A02F-9A39A2945654}"/>
                </a:ext>
              </a:extLst>
            </p:cNvPr>
            <p:cNvSpPr txBox="1"/>
            <p:nvPr/>
          </p:nvSpPr>
          <p:spPr>
            <a:xfrm>
              <a:off x="1654554" y="6009188"/>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44" name="テキスト ボックス 43">
              <a:extLst>
                <a:ext uri="{FF2B5EF4-FFF2-40B4-BE49-F238E27FC236}">
                  <a16:creationId xmlns:a16="http://schemas.microsoft.com/office/drawing/2014/main" id="{E24CD9A3-E002-4480-B11B-A4169508CB89}"/>
                </a:ext>
              </a:extLst>
            </p:cNvPr>
            <p:cNvSpPr txBox="1"/>
            <p:nvPr/>
          </p:nvSpPr>
          <p:spPr>
            <a:xfrm>
              <a:off x="4030887" y="5689593"/>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46" name="矢印: 右 45">
              <a:extLst>
                <a:ext uri="{FF2B5EF4-FFF2-40B4-BE49-F238E27FC236}">
                  <a16:creationId xmlns:a16="http://schemas.microsoft.com/office/drawing/2014/main" id="{12CF63DD-0446-4C1C-A4A3-C5C0D418BD01}"/>
                </a:ext>
              </a:extLst>
            </p:cNvPr>
            <p:cNvSpPr/>
            <p:nvPr/>
          </p:nvSpPr>
          <p:spPr>
            <a:xfrm>
              <a:off x="3420281" y="5135380"/>
              <a:ext cx="682367"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8" name="テキスト ボックス 47">
              <a:extLst>
                <a:ext uri="{FF2B5EF4-FFF2-40B4-BE49-F238E27FC236}">
                  <a16:creationId xmlns:a16="http://schemas.microsoft.com/office/drawing/2014/main" id="{6B3EB837-8096-4521-9304-A231DC548D2E}"/>
                </a:ext>
              </a:extLst>
            </p:cNvPr>
            <p:cNvSpPr txBox="1"/>
            <p:nvPr/>
          </p:nvSpPr>
          <p:spPr>
            <a:xfrm>
              <a:off x="3388083" y="4747279"/>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49" name="フリーフォーム: 図形 48">
              <a:extLst>
                <a:ext uri="{FF2B5EF4-FFF2-40B4-BE49-F238E27FC236}">
                  <a16:creationId xmlns:a16="http://schemas.microsoft.com/office/drawing/2014/main" id="{94D56EF8-0974-4156-8FF2-F2224F466BD7}"/>
                </a:ext>
              </a:extLst>
            </p:cNvPr>
            <p:cNvSpPr/>
            <p:nvPr/>
          </p:nvSpPr>
          <p:spPr>
            <a:xfrm>
              <a:off x="4225106" y="4971720"/>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sp>
        <p:nvSpPr>
          <p:cNvPr id="56" name="テキスト ボックス 55">
            <a:extLst>
              <a:ext uri="{FF2B5EF4-FFF2-40B4-BE49-F238E27FC236}">
                <a16:creationId xmlns:a16="http://schemas.microsoft.com/office/drawing/2014/main" id="{1ABB6A0E-1043-4121-A847-6CFC81D1F6A5}"/>
              </a:ext>
            </a:extLst>
          </p:cNvPr>
          <p:cNvSpPr txBox="1"/>
          <p:nvPr/>
        </p:nvSpPr>
        <p:spPr>
          <a:xfrm>
            <a:off x="5493297" y="1738921"/>
            <a:ext cx="3193503" cy="646331"/>
          </a:xfrm>
          <a:prstGeom prst="rect">
            <a:avLst/>
          </a:prstGeom>
          <a:noFill/>
        </p:spPr>
        <p:txBody>
          <a:bodyPr wrap="none" rtlCol="0">
            <a:spAutoFit/>
          </a:bodyPr>
          <a:lstStyle/>
          <a:p>
            <a:r>
              <a:rPr kumimoji="1" lang="ja-JP" altLang="en-US" dirty="0"/>
              <a:t>メッセージから交換可能範囲の</a:t>
            </a:r>
            <a:endParaRPr kumimoji="1" lang="en-US" altLang="ja-JP" dirty="0"/>
          </a:p>
          <a:p>
            <a:r>
              <a:rPr kumimoji="1" lang="en-US" altLang="ja-JP" dirty="0"/>
              <a:t>BC</a:t>
            </a:r>
            <a:r>
              <a:rPr kumimoji="1" lang="ja-JP" altLang="en-US" dirty="0"/>
              <a:t>へのマッピング</a:t>
            </a:r>
          </a:p>
        </p:txBody>
      </p:sp>
      <p:sp>
        <p:nvSpPr>
          <p:cNvPr id="59" name="テキスト ボックス 58">
            <a:extLst>
              <a:ext uri="{FF2B5EF4-FFF2-40B4-BE49-F238E27FC236}">
                <a16:creationId xmlns:a16="http://schemas.microsoft.com/office/drawing/2014/main" id="{882720C9-EC39-4ACC-A179-4B198CB4C6AF}"/>
              </a:ext>
            </a:extLst>
          </p:cNvPr>
          <p:cNvSpPr txBox="1"/>
          <p:nvPr/>
        </p:nvSpPr>
        <p:spPr>
          <a:xfrm>
            <a:off x="5619409" y="4175846"/>
            <a:ext cx="2616422" cy="646331"/>
          </a:xfrm>
          <a:prstGeom prst="rect">
            <a:avLst/>
          </a:prstGeom>
          <a:noFill/>
        </p:spPr>
        <p:txBody>
          <a:bodyPr wrap="none" rtlCol="0">
            <a:spAutoFit/>
          </a:bodyPr>
          <a:lstStyle/>
          <a:p>
            <a:r>
              <a:rPr kumimoji="1" lang="ja-JP" altLang="en-US" dirty="0"/>
              <a:t>交換可能範囲の</a:t>
            </a:r>
            <a:r>
              <a:rPr kumimoji="1" lang="en-US" altLang="ja-JP" dirty="0"/>
              <a:t>BC</a:t>
            </a:r>
            <a:r>
              <a:rPr kumimoji="1" lang="ja-JP" altLang="en-US" dirty="0"/>
              <a:t>から</a:t>
            </a:r>
            <a:endParaRPr kumimoji="1" lang="en-US" altLang="ja-JP" dirty="0"/>
          </a:p>
          <a:p>
            <a:r>
              <a:rPr kumimoji="1" lang="ja-JP" altLang="en-US" dirty="0"/>
              <a:t>メッセージへのマッピング</a:t>
            </a:r>
          </a:p>
        </p:txBody>
      </p:sp>
      <p:sp>
        <p:nvSpPr>
          <p:cNvPr id="31" name="テキスト ボックス 30">
            <a:extLst>
              <a:ext uri="{FF2B5EF4-FFF2-40B4-BE49-F238E27FC236}">
                <a16:creationId xmlns:a16="http://schemas.microsoft.com/office/drawing/2014/main" id="{FEB8C268-3A1B-428C-9D8E-9F3B275D42F3}"/>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2788400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2554545"/>
          </a:xfrm>
          <a:prstGeom prst="rect">
            <a:avLst/>
          </a:prstGeom>
          <a:noFill/>
        </p:spPr>
        <p:txBody>
          <a:bodyPr wrap="square" rtlCol="0">
            <a:spAutoFit/>
          </a:bodyPr>
          <a:lstStyle/>
          <a:p>
            <a:pPr algn="ctr"/>
            <a:r>
              <a:rPr lang="ja-JP" altLang="en-US" sz="3200" dirty="0"/>
              <a:t>ビジネス文書プロファイル合意形成について</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Profile/</a:t>
            </a: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Agreement</a:t>
            </a:r>
          </a:p>
          <a:p>
            <a:pPr algn="ctr"/>
            <a:r>
              <a:rPr lang="en-US" altLang="ja-JP" sz="2400" dirty="0">
                <a:latin typeface="HGP創英角ｺﾞｼｯｸUB" panose="020B0900000000000000" pitchFamily="50" charset="-128"/>
                <a:ea typeface="HGP創英角ｺﾞｼｯｸUB" panose="020B0900000000000000" pitchFamily="50" charset="-128"/>
              </a:rPr>
              <a:t>( BDAP/BDAA )</a:t>
            </a: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2020</a:t>
            </a:r>
            <a:r>
              <a:rPr kumimoji="1" lang="ja-JP" altLang="en-US" sz="2400" dirty="0"/>
              <a:t>年</a:t>
            </a:r>
            <a:r>
              <a:rPr kumimoji="1" lang="en-US" altLang="ja-JP" sz="2400" dirty="0"/>
              <a:t>8</a:t>
            </a:r>
            <a:r>
              <a:rPr kumimoji="1" lang="ja-JP" altLang="en-US" sz="2400" dirty="0"/>
              <a:t>月</a:t>
            </a:r>
            <a:r>
              <a:rPr lang="en-US" altLang="ja-JP" sz="2400" dirty="0"/>
              <a:t>3</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18</a:t>
            </a:fld>
            <a:endParaRPr kumimoji="1" lang="ja-JP" altLang="en-US"/>
          </a:p>
        </p:txBody>
      </p:sp>
      <p:sp>
        <p:nvSpPr>
          <p:cNvPr id="7" name="テキスト ボックス 6">
            <a:extLst>
              <a:ext uri="{FF2B5EF4-FFF2-40B4-BE49-F238E27FC236}">
                <a16:creationId xmlns:a16="http://schemas.microsoft.com/office/drawing/2014/main" id="{C0BF51A7-D860-4F78-9AC7-AA25229F7585}"/>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1963925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標準メッセージの課題</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lnSpcReduction="10000"/>
          </a:bodyPr>
          <a:lstStyle/>
          <a:p>
            <a:r>
              <a:rPr lang="ja-JP" altLang="en-US" dirty="0"/>
              <a:t>・　国連</a:t>
            </a:r>
            <a:r>
              <a:rPr lang="en-US" altLang="ja-JP" dirty="0"/>
              <a:t>CEFACT</a:t>
            </a:r>
            <a:r>
              <a:rPr lang="ja-JP" altLang="en-US" dirty="0"/>
              <a:t>の標準メッセージ開発状況</a:t>
            </a:r>
            <a:endParaRPr lang="en-US" altLang="ja-JP" dirty="0"/>
          </a:p>
          <a:p>
            <a:r>
              <a:rPr lang="ja-JP" altLang="en-US" dirty="0"/>
              <a:t>　　１）　</a:t>
            </a:r>
            <a:r>
              <a:rPr lang="en-US" altLang="ja-JP" dirty="0"/>
              <a:t>CCL</a:t>
            </a:r>
            <a:r>
              <a:rPr lang="ja-JP" altLang="en-US" dirty="0"/>
              <a:t>の拡充によって標準メッセージを構成する情報項目が充足してきた。</a:t>
            </a:r>
            <a:endParaRPr lang="en-US" altLang="ja-JP" dirty="0"/>
          </a:p>
          <a:p>
            <a:r>
              <a:rPr lang="ja-JP" altLang="en-US" dirty="0"/>
              <a:t>　　２）　情報項目が増大したことで、標準メッセージが大きくなり扱い難くなった。</a:t>
            </a:r>
            <a:endParaRPr lang="en-US" altLang="ja-JP" dirty="0"/>
          </a:p>
          <a:p>
            <a:r>
              <a:rPr lang="ja-JP" altLang="en-US" dirty="0"/>
              <a:t>　　３）　</a:t>
            </a:r>
            <a:r>
              <a:rPr lang="en-US" altLang="ja-JP" dirty="0"/>
              <a:t>CCBDA</a:t>
            </a:r>
            <a:r>
              <a:rPr lang="ja-JP" altLang="en-US" dirty="0"/>
              <a:t>（</a:t>
            </a:r>
            <a:r>
              <a:rPr lang="en-US" altLang="ja-JP" dirty="0"/>
              <a:t>Core</a:t>
            </a:r>
            <a:r>
              <a:rPr lang="ja-JP" altLang="en-US" dirty="0"/>
              <a:t> </a:t>
            </a:r>
            <a:r>
              <a:rPr lang="en-US" altLang="ja-JP" dirty="0"/>
              <a:t>Component</a:t>
            </a:r>
            <a:r>
              <a:rPr lang="ja-JP" altLang="en-US" dirty="0"/>
              <a:t> </a:t>
            </a:r>
            <a:r>
              <a:rPr lang="en-US" altLang="ja-JP" dirty="0"/>
              <a:t>Business</a:t>
            </a:r>
            <a:r>
              <a:rPr lang="ja-JP" altLang="en-US" dirty="0"/>
              <a:t> </a:t>
            </a:r>
            <a:r>
              <a:rPr lang="en-US" altLang="ja-JP" dirty="0"/>
              <a:t>Document</a:t>
            </a:r>
            <a:r>
              <a:rPr lang="ja-JP" altLang="en-US" dirty="0"/>
              <a:t> </a:t>
            </a:r>
            <a:r>
              <a:rPr lang="en-US" altLang="ja-JP" dirty="0"/>
              <a:t>Assembly</a:t>
            </a:r>
            <a:r>
              <a:rPr lang="ja-JP" altLang="en-US" dirty="0"/>
              <a:t>）の手法で制限を</a:t>
            </a:r>
            <a:endParaRPr lang="en-US" altLang="ja-JP" dirty="0"/>
          </a:p>
          <a:p>
            <a:r>
              <a:rPr lang="ja-JP" altLang="en-US" dirty="0"/>
              <a:t>　　　　　掛け、扱い易い大きさのメッセージを開発できるようになった。</a:t>
            </a:r>
            <a:endParaRPr lang="en-US" altLang="ja-JP" dirty="0"/>
          </a:p>
          <a:p>
            <a:endParaRPr lang="en-US" altLang="ja-JP" dirty="0"/>
          </a:p>
          <a:p>
            <a:r>
              <a:rPr lang="ja-JP" altLang="en-US" dirty="0"/>
              <a:t>・　標準メッセージの状況</a:t>
            </a:r>
            <a:endParaRPr lang="en-US" altLang="ja-JP" dirty="0"/>
          </a:p>
          <a:p>
            <a:r>
              <a:rPr lang="ja-JP" altLang="en-US" dirty="0"/>
              <a:t>　　</a:t>
            </a:r>
            <a:r>
              <a:rPr lang="en-US" altLang="ja-JP" dirty="0"/>
              <a:t>-</a:t>
            </a:r>
            <a:r>
              <a:rPr lang="ja-JP" altLang="en-US" dirty="0"/>
              <a:t> 標準メッセージは、業界等の企業群からの要望（必要な情報項目）をまとめ</a:t>
            </a:r>
            <a:endParaRPr lang="en-US" altLang="ja-JP" dirty="0"/>
          </a:p>
          <a:p>
            <a:r>
              <a:rPr lang="ja-JP" altLang="en-US" dirty="0"/>
              <a:t>　　　られて作られている。</a:t>
            </a:r>
            <a:r>
              <a:rPr lang="ja-JP" altLang="en-US" dirty="0">
                <a:solidFill>
                  <a:srgbClr val="FF0000"/>
                </a:solidFill>
              </a:rPr>
              <a:t>（各企業から見ると大きい）</a:t>
            </a:r>
            <a:endParaRPr lang="en-US" altLang="ja-JP" dirty="0">
              <a:solidFill>
                <a:srgbClr val="FF0000"/>
              </a:solidFill>
            </a:endParaRPr>
          </a:p>
          <a:p>
            <a:r>
              <a:rPr lang="ja-JP" altLang="en-US" dirty="0"/>
              <a:t>　　</a:t>
            </a:r>
            <a:r>
              <a:rPr lang="en-US" altLang="ja-JP" dirty="0"/>
              <a:t>- </a:t>
            </a:r>
            <a:r>
              <a:rPr lang="ja-JP" altLang="en-US" dirty="0"/>
              <a:t>各企業から見ると使わない情報項目が生じてしまい、企業間で使う情報項目の</a:t>
            </a:r>
            <a:endParaRPr lang="en-US" altLang="ja-JP" dirty="0"/>
          </a:p>
          <a:p>
            <a:r>
              <a:rPr lang="ja-JP" altLang="en-US" dirty="0"/>
              <a:t>　　　調整が必要となっている。</a:t>
            </a:r>
            <a:r>
              <a:rPr lang="ja-JP" altLang="en-US" dirty="0">
                <a:solidFill>
                  <a:srgbClr val="FF0000"/>
                </a:solidFill>
              </a:rPr>
              <a:t>（手間がかかる。）</a:t>
            </a:r>
            <a:endParaRPr lang="en-US" altLang="ja-JP" dirty="0">
              <a:solidFill>
                <a:srgbClr val="FF0000"/>
              </a:solidFill>
            </a:endParaRPr>
          </a:p>
          <a:p>
            <a:r>
              <a:rPr lang="ja-JP" altLang="en-US" dirty="0"/>
              <a:t>　　</a:t>
            </a:r>
            <a:r>
              <a:rPr lang="en-US" altLang="ja-JP" dirty="0"/>
              <a:t>- </a:t>
            </a:r>
            <a:r>
              <a:rPr lang="ja-JP" altLang="en-US" dirty="0"/>
              <a:t>各企業がシステム開発する際に全ての情報項目を実装しなくなり易く、</a:t>
            </a:r>
            <a:r>
              <a:rPr lang="ja-JP" altLang="en-US" dirty="0">
                <a:solidFill>
                  <a:srgbClr val="FF0000"/>
                </a:solidFill>
              </a:rPr>
              <a:t>相互</a:t>
            </a:r>
            <a:br>
              <a:rPr lang="en-US" altLang="ja-JP" dirty="0">
                <a:solidFill>
                  <a:srgbClr val="FF0000"/>
                </a:solidFill>
              </a:rPr>
            </a:br>
            <a:r>
              <a:rPr lang="ja-JP" altLang="en-US" dirty="0">
                <a:solidFill>
                  <a:srgbClr val="FF0000"/>
                </a:solidFill>
              </a:rPr>
              <a:t>　　　運用性が劣化する。</a:t>
            </a:r>
            <a:endParaRPr lang="en-US" altLang="ja-JP" dirty="0">
              <a:solidFill>
                <a:srgbClr val="FF0000"/>
              </a:solidFill>
            </a:endParaRPr>
          </a:p>
          <a:p>
            <a:r>
              <a:rPr lang="ja-JP" altLang="en-US" dirty="0"/>
              <a:t>　　</a:t>
            </a:r>
            <a:endParaRPr lang="en-US" altLang="ja-JP" dirty="0"/>
          </a:p>
          <a:p>
            <a:r>
              <a:rPr lang="ja-JP" altLang="en-US" dirty="0"/>
              <a:t>・　課題</a:t>
            </a:r>
            <a:endParaRPr lang="en-US" altLang="ja-JP" dirty="0"/>
          </a:p>
          <a:p>
            <a:r>
              <a:rPr lang="ja-JP" altLang="en-US" dirty="0"/>
              <a:t>　　</a:t>
            </a:r>
            <a:r>
              <a:rPr lang="en-US" altLang="ja-JP" dirty="0"/>
              <a:t>- </a:t>
            </a:r>
            <a:r>
              <a:rPr lang="ja-JP" altLang="en-US" dirty="0"/>
              <a:t>企業間で情報項目の使い方の調整に手間がかかる。</a:t>
            </a:r>
            <a:endParaRPr lang="en-US" altLang="ja-JP" dirty="0"/>
          </a:p>
          <a:p>
            <a:r>
              <a:rPr lang="ja-JP" altLang="en-US" dirty="0"/>
              <a:t>　　</a:t>
            </a:r>
            <a:r>
              <a:rPr lang="en-US" altLang="ja-JP" dirty="0"/>
              <a:t>- </a:t>
            </a:r>
            <a:r>
              <a:rPr lang="ja-JP" altLang="en-US" dirty="0"/>
              <a:t>各企業のシステムに実装される情報項目に差異が生じ易い。</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19</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880C32DF-B77E-4BD1-9BD5-93AB8F2DA175}"/>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1915443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１．データ連携基盤とは</a:t>
            </a:r>
            <a:endParaRPr lang="en-US" altLang="ja-JP" dirty="0"/>
          </a:p>
          <a:p>
            <a:endParaRPr lang="en-US" altLang="ja-JP" dirty="0"/>
          </a:p>
          <a:p>
            <a:r>
              <a:rPr lang="ja-JP" altLang="en-US" dirty="0"/>
              <a:t>２．ビジネスコンポーネント（</a:t>
            </a:r>
            <a:r>
              <a:rPr lang="en-US" altLang="ja-JP" dirty="0"/>
              <a:t>BC</a:t>
            </a:r>
            <a:r>
              <a:rPr lang="ja-JP" altLang="en-US" dirty="0"/>
              <a:t>）ライブラリ</a:t>
            </a:r>
            <a:endParaRPr lang="en-US" altLang="ja-JP" dirty="0"/>
          </a:p>
          <a:p>
            <a:r>
              <a:rPr lang="ja-JP" altLang="en-US" dirty="0"/>
              <a:t>　　プログラム内のデータを文字列に相互変換する仕組み</a:t>
            </a:r>
            <a:endParaRPr lang="en-US" altLang="ja-JP" dirty="0"/>
          </a:p>
          <a:p>
            <a:endParaRPr lang="en-US" altLang="ja-JP" dirty="0"/>
          </a:p>
          <a:p>
            <a:r>
              <a:rPr lang="ja-JP" altLang="en-US" dirty="0"/>
              <a:t>３．相互変換ソフトウェア</a:t>
            </a:r>
            <a:endParaRPr lang="en-US" altLang="ja-JP" dirty="0"/>
          </a:p>
          <a:p>
            <a:r>
              <a:rPr lang="ja-JP" altLang="en-US" dirty="0"/>
              <a:t>　　プログラム内のデータを文字列に相互変換する仕組み</a:t>
            </a:r>
            <a:endParaRPr lang="en-US" altLang="ja-JP" dirty="0"/>
          </a:p>
          <a:p>
            <a:endParaRPr lang="en-US" altLang="ja-JP" dirty="0"/>
          </a:p>
          <a:p>
            <a:r>
              <a:rPr lang="ja-JP" altLang="en-US" dirty="0"/>
              <a:t>４．</a:t>
            </a:r>
            <a:r>
              <a:rPr lang="en-US" altLang="ja-JP" dirty="0"/>
              <a:t>BDAA</a:t>
            </a:r>
            <a:r>
              <a:rPr lang="ja-JP" altLang="en-US" dirty="0"/>
              <a:t>変換ソフトウェア</a:t>
            </a:r>
            <a:endParaRPr lang="en-US" altLang="ja-JP" dirty="0"/>
          </a:p>
          <a:p>
            <a:r>
              <a:rPr lang="ja-JP" altLang="en-US" sz="1800" dirty="0"/>
              <a:t>　　ビジネス文書プロファイル合意形成（</a:t>
            </a:r>
            <a:r>
              <a:rPr lang="en-US" altLang="ja-JP" sz="1800" dirty="0"/>
              <a:t>BDAP/BDAA</a:t>
            </a:r>
            <a:r>
              <a:rPr lang="ja-JP" altLang="en-US" sz="1800" dirty="0"/>
              <a:t>）</a:t>
            </a:r>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dirty="0">
              <a:solidFill>
                <a:prstClr val="black">
                  <a:tint val="75000"/>
                </a:prstClr>
              </a:solidFill>
            </a:endParaRPr>
          </a:p>
        </p:txBody>
      </p:sp>
    </p:spTree>
    <p:extLst>
      <p:ext uri="{BB962C8B-B14F-4D97-AF65-F5344CB8AC3E}">
        <p14:creationId xmlns:p14="http://schemas.microsoft.com/office/powerpoint/2010/main" val="364139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57200" y="885826"/>
            <a:ext cx="8229600" cy="5711526"/>
          </a:xfrm>
        </p:spPr>
        <p:txBody>
          <a:bodyPr>
            <a:normAutofit lnSpcReduction="10000"/>
          </a:bodyPr>
          <a:lstStyle/>
          <a:p>
            <a:r>
              <a:rPr lang="ja-JP" altLang="en-US" dirty="0"/>
              <a:t>・　対策</a:t>
            </a:r>
            <a:endParaRPr lang="en-US" altLang="ja-JP" dirty="0"/>
          </a:p>
          <a:p>
            <a:r>
              <a:rPr lang="ja-JP" altLang="en-US" dirty="0"/>
              <a:t>　　</a:t>
            </a:r>
            <a:r>
              <a:rPr lang="en-US" altLang="ja-JP" dirty="0"/>
              <a:t>- CCBDA</a:t>
            </a:r>
            <a:r>
              <a:rPr lang="ja-JP" altLang="en-US" dirty="0"/>
              <a:t>手法を使い、各企業が必要十分な情報項目だけのメッセージにする。</a:t>
            </a:r>
            <a:endParaRPr lang="en-US" altLang="ja-JP" dirty="0"/>
          </a:p>
          <a:p>
            <a:r>
              <a:rPr lang="ja-JP" altLang="en-US" dirty="0"/>
              <a:t>　　</a:t>
            </a:r>
            <a:r>
              <a:rPr lang="en-US" altLang="ja-JP" dirty="0"/>
              <a:t>- </a:t>
            </a:r>
            <a:r>
              <a:rPr lang="ja-JP" altLang="en-US" dirty="0"/>
              <a:t>送信企業と受信企業の両方が使える情報項目だけで業務を行う。</a:t>
            </a:r>
            <a:endParaRPr lang="en-US" altLang="ja-JP" dirty="0"/>
          </a:p>
          <a:p>
            <a:endParaRPr lang="en-US" altLang="ja-JP" dirty="0"/>
          </a:p>
          <a:p>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endParaRPr lang="en-US" altLang="ja-JP" dirty="0"/>
          </a:p>
          <a:p>
            <a:endParaRPr lang="en-US" altLang="ja-JP" dirty="0"/>
          </a:p>
          <a:p>
            <a:r>
              <a:rPr lang="ja-JP" altLang="en-US" dirty="0"/>
              <a:t>　　</a:t>
            </a:r>
            <a:r>
              <a:rPr lang="en-US" altLang="ja-JP" dirty="0"/>
              <a:t>- </a:t>
            </a:r>
            <a:r>
              <a:rPr lang="ja-JP" altLang="en-US" dirty="0"/>
              <a:t>元のメッセージ構造が同じであるため、共通な情報項目が明確に抽出可能</a:t>
            </a:r>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20</a:t>
            </a:fld>
            <a:endParaRPr lang="ja-JP" altLang="en-US" dirty="0">
              <a:solidFill>
                <a:prstClr val="black">
                  <a:tint val="75000"/>
                </a:prstClr>
              </a:solidFill>
            </a:endParaRPr>
          </a:p>
        </p:txBody>
      </p:sp>
      <p:grpSp>
        <p:nvGrpSpPr>
          <p:cNvPr id="96" name="グループ化 95">
            <a:extLst>
              <a:ext uri="{FF2B5EF4-FFF2-40B4-BE49-F238E27FC236}">
                <a16:creationId xmlns:a16="http://schemas.microsoft.com/office/drawing/2014/main" id="{ABD2887A-43FB-407C-9FE3-6845A4B1EA76}"/>
              </a:ext>
            </a:extLst>
          </p:cNvPr>
          <p:cNvGrpSpPr/>
          <p:nvPr/>
        </p:nvGrpSpPr>
        <p:grpSpPr>
          <a:xfrm>
            <a:off x="905973" y="2211667"/>
            <a:ext cx="3232835" cy="3465354"/>
            <a:chOff x="1207963" y="1555341"/>
            <a:chExt cx="4310448" cy="4620473"/>
          </a:xfrm>
        </p:grpSpPr>
        <p:sp>
          <p:nvSpPr>
            <p:cNvPr id="97" name="正方形/長方形 96">
              <a:extLst>
                <a:ext uri="{FF2B5EF4-FFF2-40B4-BE49-F238E27FC236}">
                  <a16:creationId xmlns:a16="http://schemas.microsoft.com/office/drawing/2014/main" id="{5AC1DCC6-91CA-45EF-9A62-889FEC68C680}"/>
                </a:ext>
              </a:extLst>
            </p:cNvPr>
            <p:cNvSpPr/>
            <p:nvPr/>
          </p:nvSpPr>
          <p:spPr>
            <a:xfrm>
              <a:off x="1399503" y="1924681"/>
              <a:ext cx="990614" cy="5418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8" name="正方形/長方形 97">
              <a:extLst>
                <a:ext uri="{FF2B5EF4-FFF2-40B4-BE49-F238E27FC236}">
                  <a16:creationId xmlns:a16="http://schemas.microsoft.com/office/drawing/2014/main" id="{49821E36-0572-414C-BFA6-4011AE11C19A}"/>
                </a:ext>
              </a:extLst>
            </p:cNvPr>
            <p:cNvSpPr/>
            <p:nvPr/>
          </p:nvSpPr>
          <p:spPr>
            <a:xfrm>
              <a:off x="1399502" y="2466540"/>
              <a:ext cx="990614" cy="24045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9" name="正方形/長方形 98">
              <a:extLst>
                <a:ext uri="{FF2B5EF4-FFF2-40B4-BE49-F238E27FC236}">
                  <a16:creationId xmlns:a16="http://schemas.microsoft.com/office/drawing/2014/main" id="{35176BE3-5BDC-444C-A284-83DBB6B7C56F}"/>
                </a:ext>
              </a:extLst>
            </p:cNvPr>
            <p:cNvSpPr/>
            <p:nvPr/>
          </p:nvSpPr>
          <p:spPr>
            <a:xfrm>
              <a:off x="1399501" y="4871082"/>
              <a:ext cx="990614" cy="86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0" name="正方形/長方形 99">
              <a:extLst>
                <a:ext uri="{FF2B5EF4-FFF2-40B4-BE49-F238E27FC236}">
                  <a16:creationId xmlns:a16="http://schemas.microsoft.com/office/drawing/2014/main" id="{C56CB62E-006A-4B49-8A53-7F8C666BC91B}"/>
                </a:ext>
              </a:extLst>
            </p:cNvPr>
            <p:cNvSpPr/>
            <p:nvPr/>
          </p:nvSpPr>
          <p:spPr>
            <a:xfrm>
              <a:off x="4439049" y="1924680"/>
              <a:ext cx="990601" cy="10752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1" name="正方形/長方形 100">
              <a:extLst>
                <a:ext uri="{FF2B5EF4-FFF2-40B4-BE49-F238E27FC236}">
                  <a16:creationId xmlns:a16="http://schemas.microsoft.com/office/drawing/2014/main" id="{1BB59E46-9A5F-41BF-9557-63DDC88E44B0}"/>
                </a:ext>
              </a:extLst>
            </p:cNvPr>
            <p:cNvSpPr/>
            <p:nvPr/>
          </p:nvSpPr>
          <p:spPr>
            <a:xfrm>
              <a:off x="4439048" y="2999938"/>
              <a:ext cx="990601" cy="13461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2" name="正方形/長方形 101">
              <a:extLst>
                <a:ext uri="{FF2B5EF4-FFF2-40B4-BE49-F238E27FC236}">
                  <a16:creationId xmlns:a16="http://schemas.microsoft.com/office/drawing/2014/main" id="{8C42ED55-900B-46F5-BB9D-57FD58EB2FFD}"/>
                </a:ext>
              </a:extLst>
            </p:cNvPr>
            <p:cNvSpPr/>
            <p:nvPr/>
          </p:nvSpPr>
          <p:spPr>
            <a:xfrm>
              <a:off x="4439047" y="4346128"/>
              <a:ext cx="990601" cy="13885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3" name="正方形/長方形 102">
              <a:extLst>
                <a:ext uri="{FF2B5EF4-FFF2-40B4-BE49-F238E27FC236}">
                  <a16:creationId xmlns:a16="http://schemas.microsoft.com/office/drawing/2014/main" id="{75BF85B9-DB6B-4534-8572-A47CD4C9EA36}"/>
                </a:ext>
              </a:extLst>
            </p:cNvPr>
            <p:cNvSpPr/>
            <p:nvPr/>
          </p:nvSpPr>
          <p:spPr>
            <a:xfrm>
              <a:off x="2997634" y="1933148"/>
              <a:ext cx="833882"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4" name="正方形/長方形 103">
              <a:extLst>
                <a:ext uri="{FF2B5EF4-FFF2-40B4-BE49-F238E27FC236}">
                  <a16:creationId xmlns:a16="http://schemas.microsoft.com/office/drawing/2014/main" id="{A453EEEA-E499-4AC5-8248-5DF7FF289447}"/>
                </a:ext>
              </a:extLst>
            </p:cNvPr>
            <p:cNvSpPr/>
            <p:nvPr/>
          </p:nvSpPr>
          <p:spPr>
            <a:xfrm>
              <a:off x="2997633" y="2237946"/>
              <a:ext cx="833882" cy="34967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5" name="テキスト ボックス 104">
              <a:extLst>
                <a:ext uri="{FF2B5EF4-FFF2-40B4-BE49-F238E27FC236}">
                  <a16:creationId xmlns:a16="http://schemas.microsoft.com/office/drawing/2014/main" id="{0CFE608C-7CF0-491A-BF29-2619A4E2A81F}"/>
                </a:ext>
              </a:extLst>
            </p:cNvPr>
            <p:cNvSpPr txBox="1"/>
            <p:nvPr/>
          </p:nvSpPr>
          <p:spPr>
            <a:xfrm>
              <a:off x="2997632" y="1647674"/>
              <a:ext cx="810479" cy="307776"/>
            </a:xfrm>
            <a:prstGeom prst="rect">
              <a:avLst/>
            </a:prstGeom>
            <a:noFill/>
          </p:spPr>
          <p:txBody>
            <a:bodyPr wrap="none" rtlCol="0">
              <a:spAutoFit/>
            </a:bodyPr>
            <a:lstStyle/>
            <a:p>
              <a:r>
                <a:rPr lang="en-US" altLang="ja-JP" sz="900" dirty="0"/>
                <a:t>Standard</a:t>
              </a:r>
              <a:endParaRPr lang="ja-JP" altLang="en-US" sz="900" dirty="0"/>
            </a:p>
          </p:txBody>
        </p:sp>
        <p:cxnSp>
          <p:nvCxnSpPr>
            <p:cNvPr id="106" name="直線コネクタ 105">
              <a:extLst>
                <a:ext uri="{FF2B5EF4-FFF2-40B4-BE49-F238E27FC236}">
                  <a16:creationId xmlns:a16="http://schemas.microsoft.com/office/drawing/2014/main" id="{BAB67E6A-4D6F-4168-9844-B881B36F0353}"/>
                </a:ext>
              </a:extLst>
            </p:cNvPr>
            <p:cNvCxnSpPr>
              <a:cxnSpLocks/>
              <a:endCxn id="100" idx="3"/>
            </p:cNvCxnSpPr>
            <p:nvPr/>
          </p:nvCxnSpPr>
          <p:spPr>
            <a:xfrm flipV="1">
              <a:off x="2390114" y="2462301"/>
              <a:ext cx="303953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FD53F4D7-FBC5-447B-85F7-D4EC6CC8C6E2}"/>
                </a:ext>
              </a:extLst>
            </p:cNvPr>
            <p:cNvCxnSpPr>
              <a:cxnSpLocks/>
            </p:cNvCxnSpPr>
            <p:nvPr/>
          </p:nvCxnSpPr>
          <p:spPr>
            <a:xfrm flipV="1">
              <a:off x="1399501" y="2999944"/>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5DCECEB-7129-4D9F-93A7-911DFC28282E}"/>
                </a:ext>
              </a:extLst>
            </p:cNvPr>
            <p:cNvCxnSpPr>
              <a:cxnSpLocks/>
            </p:cNvCxnSpPr>
            <p:nvPr/>
          </p:nvCxnSpPr>
          <p:spPr>
            <a:xfrm>
              <a:off x="1399501" y="4346151"/>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0D6B3021-6F33-4F1A-855B-7B6568FEDBFE}"/>
                </a:ext>
              </a:extLst>
            </p:cNvPr>
            <p:cNvCxnSpPr>
              <a:cxnSpLocks/>
            </p:cNvCxnSpPr>
            <p:nvPr/>
          </p:nvCxnSpPr>
          <p:spPr>
            <a:xfrm flipV="1">
              <a:off x="2390108" y="4871080"/>
              <a:ext cx="303954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0" name="テキスト ボックス 109">
              <a:extLst>
                <a:ext uri="{FF2B5EF4-FFF2-40B4-BE49-F238E27FC236}">
                  <a16:creationId xmlns:a16="http://schemas.microsoft.com/office/drawing/2014/main" id="{3A42F360-A22F-4058-B802-5DDB3CA90DFA}"/>
                </a:ext>
              </a:extLst>
            </p:cNvPr>
            <p:cNvSpPr txBox="1"/>
            <p:nvPr/>
          </p:nvSpPr>
          <p:spPr>
            <a:xfrm>
              <a:off x="1423567" y="1555341"/>
              <a:ext cx="908796" cy="400109"/>
            </a:xfrm>
            <a:prstGeom prst="rect">
              <a:avLst/>
            </a:prstGeom>
            <a:noFill/>
          </p:spPr>
          <p:txBody>
            <a:bodyPr wrap="none" rtlCol="0">
              <a:spAutoFit/>
            </a:bodyPr>
            <a:lstStyle/>
            <a:p>
              <a:r>
                <a:rPr lang="en-US" altLang="ja-JP" sz="1350" dirty="0"/>
                <a:t>Sender</a:t>
              </a:r>
              <a:endParaRPr lang="ja-JP" altLang="en-US" sz="1350" dirty="0"/>
            </a:p>
          </p:txBody>
        </p:sp>
        <p:sp>
          <p:nvSpPr>
            <p:cNvPr id="111" name="テキスト ボックス 110">
              <a:extLst>
                <a:ext uri="{FF2B5EF4-FFF2-40B4-BE49-F238E27FC236}">
                  <a16:creationId xmlns:a16="http://schemas.microsoft.com/office/drawing/2014/main" id="{BDC0F8E4-A0CA-40AD-811F-5F466FFCBBF4}"/>
                </a:ext>
              </a:extLst>
            </p:cNvPr>
            <p:cNvSpPr txBox="1"/>
            <p:nvPr/>
          </p:nvSpPr>
          <p:spPr>
            <a:xfrm>
              <a:off x="4380921" y="1555341"/>
              <a:ext cx="1050031" cy="400109"/>
            </a:xfrm>
            <a:prstGeom prst="rect">
              <a:avLst/>
            </a:prstGeom>
            <a:noFill/>
          </p:spPr>
          <p:txBody>
            <a:bodyPr wrap="none" rtlCol="0">
              <a:spAutoFit/>
            </a:bodyPr>
            <a:lstStyle/>
            <a:p>
              <a:r>
                <a:rPr lang="en-US" altLang="ja-JP" sz="1350" dirty="0"/>
                <a:t>Receiver</a:t>
              </a:r>
              <a:endParaRPr lang="ja-JP" altLang="en-US" sz="1350" dirty="0"/>
            </a:p>
          </p:txBody>
        </p:sp>
        <p:sp>
          <p:nvSpPr>
            <p:cNvPr id="112" name="テキスト ボックス 111">
              <a:extLst>
                <a:ext uri="{FF2B5EF4-FFF2-40B4-BE49-F238E27FC236}">
                  <a16:creationId xmlns:a16="http://schemas.microsoft.com/office/drawing/2014/main" id="{8DF6DF4E-9C6B-4FA1-89D8-05080E8FF72D}"/>
                </a:ext>
              </a:extLst>
            </p:cNvPr>
            <p:cNvSpPr txBox="1"/>
            <p:nvPr/>
          </p:nvSpPr>
          <p:spPr>
            <a:xfrm>
              <a:off x="2943129" y="1960942"/>
              <a:ext cx="934444" cy="307776"/>
            </a:xfrm>
            <a:prstGeom prst="rect">
              <a:avLst/>
            </a:prstGeom>
            <a:noFill/>
          </p:spPr>
          <p:txBody>
            <a:bodyPr wrap="none" rtlCol="0">
              <a:spAutoFit/>
            </a:bodyPr>
            <a:lstStyle/>
            <a:p>
              <a:r>
                <a:rPr lang="en-US" altLang="ja-JP" sz="900" dirty="0"/>
                <a:t>mandatory</a:t>
              </a:r>
              <a:endParaRPr lang="ja-JP" altLang="en-US" sz="900" dirty="0"/>
            </a:p>
          </p:txBody>
        </p:sp>
        <p:sp>
          <p:nvSpPr>
            <p:cNvPr id="113" name="矢印: 左右 112">
              <a:extLst>
                <a:ext uri="{FF2B5EF4-FFF2-40B4-BE49-F238E27FC236}">
                  <a16:creationId xmlns:a16="http://schemas.microsoft.com/office/drawing/2014/main" id="{7D0FB354-C32D-49A2-9823-DA110AF0EFF0}"/>
                </a:ext>
              </a:extLst>
            </p:cNvPr>
            <p:cNvSpPr/>
            <p:nvPr/>
          </p:nvSpPr>
          <p:spPr>
            <a:xfrm>
              <a:off x="2612817" y="26528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4" name="矢印: 左右 113">
              <a:extLst>
                <a:ext uri="{FF2B5EF4-FFF2-40B4-BE49-F238E27FC236}">
                  <a16:creationId xmlns:a16="http://schemas.microsoft.com/office/drawing/2014/main" id="{66CD3597-5060-4658-B47F-408B962050D8}"/>
                </a:ext>
              </a:extLst>
            </p:cNvPr>
            <p:cNvSpPr/>
            <p:nvPr/>
          </p:nvSpPr>
          <p:spPr>
            <a:xfrm>
              <a:off x="2612817" y="45324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5" name="テキスト ボックス 114">
              <a:extLst>
                <a:ext uri="{FF2B5EF4-FFF2-40B4-BE49-F238E27FC236}">
                  <a16:creationId xmlns:a16="http://schemas.microsoft.com/office/drawing/2014/main" id="{6A1D18F4-07D6-4C16-8449-5CED96023161}"/>
                </a:ext>
              </a:extLst>
            </p:cNvPr>
            <p:cNvSpPr txBox="1"/>
            <p:nvPr/>
          </p:nvSpPr>
          <p:spPr>
            <a:xfrm>
              <a:off x="1572336" y="1933146"/>
              <a:ext cx="665140" cy="584776"/>
            </a:xfrm>
            <a:prstGeom prst="rect">
              <a:avLst/>
            </a:prstGeom>
            <a:noFill/>
          </p:spPr>
          <p:txBody>
            <a:bodyPr wrap="none" rtlCol="0">
              <a:spAutoFit/>
            </a:bodyPr>
            <a:lstStyle/>
            <a:p>
              <a:pPr algn="ctr"/>
              <a:r>
                <a:rPr lang="en-US" altLang="ja-JP" sz="750" dirty="0"/>
                <a:t>Always</a:t>
              </a:r>
            </a:p>
            <a:p>
              <a:pPr algn="ctr"/>
              <a:r>
                <a:rPr lang="en-US" altLang="ja-JP" sz="750" dirty="0"/>
                <a:t>Sending</a:t>
              </a:r>
            </a:p>
            <a:p>
              <a:pPr algn="ctr"/>
              <a:r>
                <a:rPr lang="en-US" altLang="ja-JP" sz="750" dirty="0"/>
                <a:t>BIE</a:t>
              </a:r>
              <a:endParaRPr lang="ja-JP" altLang="en-US" sz="750" dirty="0"/>
            </a:p>
          </p:txBody>
        </p:sp>
        <p:sp>
          <p:nvSpPr>
            <p:cNvPr id="116" name="テキスト ボックス 115">
              <a:extLst>
                <a:ext uri="{FF2B5EF4-FFF2-40B4-BE49-F238E27FC236}">
                  <a16:creationId xmlns:a16="http://schemas.microsoft.com/office/drawing/2014/main" id="{6147B879-C2D1-4E85-BE5B-E922CD4C9BE6}"/>
                </a:ext>
              </a:extLst>
            </p:cNvPr>
            <p:cNvSpPr txBox="1"/>
            <p:nvPr/>
          </p:nvSpPr>
          <p:spPr>
            <a:xfrm>
              <a:off x="1539207" y="3365206"/>
              <a:ext cx="731398" cy="430887"/>
            </a:xfrm>
            <a:prstGeom prst="rect">
              <a:avLst/>
            </a:prstGeom>
            <a:noFill/>
          </p:spPr>
          <p:txBody>
            <a:bodyPr wrap="none" rtlCol="0">
              <a:spAutoFit/>
            </a:bodyPr>
            <a:lstStyle/>
            <a:p>
              <a:pPr algn="ctr"/>
              <a:r>
                <a:rPr lang="en-US" altLang="ja-JP" sz="750" dirty="0" err="1"/>
                <a:t>Sendable</a:t>
              </a:r>
              <a:endParaRPr lang="en-US" altLang="ja-JP" sz="750" dirty="0"/>
            </a:p>
            <a:p>
              <a:pPr algn="ctr"/>
              <a:r>
                <a:rPr lang="en-US" altLang="ja-JP" sz="750" dirty="0"/>
                <a:t>BIE</a:t>
              </a:r>
              <a:endParaRPr lang="ja-JP" altLang="en-US" sz="750" dirty="0"/>
            </a:p>
          </p:txBody>
        </p:sp>
        <p:sp>
          <p:nvSpPr>
            <p:cNvPr id="117" name="テキスト ボックス 116">
              <a:extLst>
                <a:ext uri="{FF2B5EF4-FFF2-40B4-BE49-F238E27FC236}">
                  <a16:creationId xmlns:a16="http://schemas.microsoft.com/office/drawing/2014/main" id="{3B877FD6-7BD4-47CD-8211-73FE250AA7AF}"/>
                </a:ext>
              </a:extLst>
            </p:cNvPr>
            <p:cNvSpPr txBox="1"/>
            <p:nvPr/>
          </p:nvSpPr>
          <p:spPr>
            <a:xfrm>
              <a:off x="1559235" y="5025883"/>
              <a:ext cx="665140" cy="584776"/>
            </a:xfrm>
            <a:prstGeom prst="rect">
              <a:avLst/>
            </a:prstGeom>
            <a:noFill/>
          </p:spPr>
          <p:txBody>
            <a:bodyPr wrap="none" rtlCol="0">
              <a:spAutoFit/>
            </a:bodyPr>
            <a:lstStyle/>
            <a:p>
              <a:pPr algn="ctr"/>
              <a:r>
                <a:rPr lang="en-US" altLang="ja-JP" sz="750" dirty="0"/>
                <a:t>Non</a:t>
              </a:r>
            </a:p>
            <a:p>
              <a:pPr algn="ctr"/>
              <a:r>
                <a:rPr lang="en-US" altLang="ja-JP" sz="750" dirty="0"/>
                <a:t>Sending</a:t>
              </a:r>
            </a:p>
            <a:p>
              <a:pPr algn="ctr"/>
              <a:r>
                <a:rPr lang="en-US" altLang="ja-JP" sz="750" dirty="0"/>
                <a:t>BIE</a:t>
              </a:r>
              <a:endParaRPr lang="ja-JP" altLang="en-US" sz="750" dirty="0"/>
            </a:p>
          </p:txBody>
        </p:sp>
        <p:sp>
          <p:nvSpPr>
            <p:cNvPr id="118" name="テキスト ボックス 117">
              <a:extLst>
                <a:ext uri="{FF2B5EF4-FFF2-40B4-BE49-F238E27FC236}">
                  <a16:creationId xmlns:a16="http://schemas.microsoft.com/office/drawing/2014/main" id="{A97F90EF-A0B6-4C0D-94F2-454E26D6E255}"/>
                </a:ext>
              </a:extLst>
            </p:cNvPr>
            <p:cNvSpPr txBox="1"/>
            <p:nvPr/>
          </p:nvSpPr>
          <p:spPr>
            <a:xfrm>
              <a:off x="4553038" y="2110798"/>
              <a:ext cx="718574" cy="584776"/>
            </a:xfrm>
            <a:prstGeom prst="rect">
              <a:avLst/>
            </a:prstGeom>
            <a:noFill/>
          </p:spPr>
          <p:txBody>
            <a:bodyPr wrap="none" rtlCol="0">
              <a:spAutoFit/>
            </a:bodyPr>
            <a:lstStyle/>
            <a:p>
              <a:pPr algn="ctr"/>
              <a:r>
                <a:rPr lang="en-US" altLang="ja-JP" sz="750" dirty="0"/>
                <a:t>Wanted</a:t>
              </a:r>
            </a:p>
            <a:p>
              <a:pPr algn="ctr"/>
              <a:r>
                <a:rPr lang="en-US" altLang="ja-JP" sz="750" dirty="0"/>
                <a:t>receiving</a:t>
              </a:r>
            </a:p>
            <a:p>
              <a:pPr algn="ctr"/>
              <a:r>
                <a:rPr lang="en-US" altLang="ja-JP" sz="750" dirty="0"/>
                <a:t>BIE</a:t>
              </a:r>
              <a:endParaRPr lang="ja-JP" altLang="en-US" sz="750" dirty="0"/>
            </a:p>
          </p:txBody>
        </p:sp>
        <p:sp>
          <p:nvSpPr>
            <p:cNvPr id="119" name="テキスト ボックス 118">
              <a:extLst>
                <a:ext uri="{FF2B5EF4-FFF2-40B4-BE49-F238E27FC236}">
                  <a16:creationId xmlns:a16="http://schemas.microsoft.com/office/drawing/2014/main" id="{2B8DF2EE-DADC-4E55-8B7C-03BC3F4E1A17}"/>
                </a:ext>
              </a:extLst>
            </p:cNvPr>
            <p:cNvSpPr txBox="1"/>
            <p:nvPr/>
          </p:nvSpPr>
          <p:spPr>
            <a:xfrm>
              <a:off x="4507085" y="3346078"/>
              <a:ext cx="810479" cy="430887"/>
            </a:xfrm>
            <a:prstGeom prst="rect">
              <a:avLst/>
            </a:prstGeom>
            <a:noFill/>
          </p:spPr>
          <p:txBody>
            <a:bodyPr wrap="none" rtlCol="0">
              <a:spAutoFit/>
            </a:bodyPr>
            <a:lstStyle/>
            <a:p>
              <a:pPr algn="ctr"/>
              <a:r>
                <a:rPr lang="en-US" altLang="ja-JP" sz="750" dirty="0"/>
                <a:t>Receivable</a:t>
              </a:r>
            </a:p>
            <a:p>
              <a:pPr algn="ctr"/>
              <a:r>
                <a:rPr lang="en-US" altLang="ja-JP" sz="750" dirty="0"/>
                <a:t>BIE</a:t>
              </a:r>
              <a:endParaRPr lang="ja-JP" altLang="en-US" sz="750" dirty="0"/>
            </a:p>
          </p:txBody>
        </p:sp>
        <p:sp>
          <p:nvSpPr>
            <p:cNvPr id="120" name="テキスト ボックス 119">
              <a:extLst>
                <a:ext uri="{FF2B5EF4-FFF2-40B4-BE49-F238E27FC236}">
                  <a16:creationId xmlns:a16="http://schemas.microsoft.com/office/drawing/2014/main" id="{38A3E7A3-FBC8-4ECD-8CBD-2B83EE672489}"/>
                </a:ext>
              </a:extLst>
            </p:cNvPr>
            <p:cNvSpPr txBox="1"/>
            <p:nvPr/>
          </p:nvSpPr>
          <p:spPr>
            <a:xfrm>
              <a:off x="4517176" y="4684803"/>
              <a:ext cx="825440" cy="430887"/>
            </a:xfrm>
            <a:prstGeom prst="rect">
              <a:avLst/>
            </a:prstGeom>
            <a:noFill/>
          </p:spPr>
          <p:txBody>
            <a:bodyPr wrap="none" rtlCol="0">
              <a:spAutoFit/>
            </a:bodyPr>
            <a:lstStyle/>
            <a:p>
              <a:r>
                <a:rPr lang="en-US" altLang="ja-JP" sz="750" dirty="0"/>
                <a:t>Unhandled</a:t>
              </a:r>
            </a:p>
            <a:p>
              <a:pPr algn="ctr"/>
              <a:r>
                <a:rPr lang="en-US" altLang="ja-JP" sz="750" dirty="0"/>
                <a:t>BIE</a:t>
              </a:r>
              <a:endParaRPr lang="ja-JP" altLang="en-US" sz="750" dirty="0"/>
            </a:p>
          </p:txBody>
        </p:sp>
        <p:sp>
          <p:nvSpPr>
            <p:cNvPr id="121" name="テキスト ボックス 120">
              <a:extLst>
                <a:ext uri="{FF2B5EF4-FFF2-40B4-BE49-F238E27FC236}">
                  <a16:creationId xmlns:a16="http://schemas.microsoft.com/office/drawing/2014/main" id="{55DF4B4C-51FE-4F7B-ACF4-B968D7707213}"/>
                </a:ext>
              </a:extLst>
            </p:cNvPr>
            <p:cNvSpPr txBox="1"/>
            <p:nvPr/>
          </p:nvSpPr>
          <p:spPr>
            <a:xfrm>
              <a:off x="2934027" y="2487626"/>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2" name="テキスト ボックス 121">
              <a:extLst>
                <a:ext uri="{FF2B5EF4-FFF2-40B4-BE49-F238E27FC236}">
                  <a16:creationId xmlns:a16="http://schemas.microsoft.com/office/drawing/2014/main" id="{86BBC924-3AC0-4B57-961C-2E2132559CEF}"/>
                </a:ext>
              </a:extLst>
            </p:cNvPr>
            <p:cNvSpPr txBox="1"/>
            <p:nvPr/>
          </p:nvSpPr>
          <p:spPr>
            <a:xfrm>
              <a:off x="2951271" y="4380035"/>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3" name="テキスト ボックス 122">
              <a:extLst>
                <a:ext uri="{FF2B5EF4-FFF2-40B4-BE49-F238E27FC236}">
                  <a16:creationId xmlns:a16="http://schemas.microsoft.com/office/drawing/2014/main" id="{4F1C1916-05D4-40EB-A8CE-3E2C02668075}"/>
                </a:ext>
              </a:extLst>
            </p:cNvPr>
            <p:cNvSpPr txBox="1"/>
            <p:nvPr/>
          </p:nvSpPr>
          <p:spPr>
            <a:xfrm>
              <a:off x="1207963" y="5744927"/>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4" name="テキスト ボックス 123">
              <a:extLst>
                <a:ext uri="{FF2B5EF4-FFF2-40B4-BE49-F238E27FC236}">
                  <a16:creationId xmlns:a16="http://schemas.microsoft.com/office/drawing/2014/main" id="{03EA4F97-7F00-4DF8-98EB-92E67B47C975}"/>
                </a:ext>
              </a:extLst>
            </p:cNvPr>
            <p:cNvSpPr txBox="1"/>
            <p:nvPr/>
          </p:nvSpPr>
          <p:spPr>
            <a:xfrm>
              <a:off x="4246268" y="5743281"/>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5" name="テキスト ボックス 124">
              <a:extLst>
                <a:ext uri="{FF2B5EF4-FFF2-40B4-BE49-F238E27FC236}">
                  <a16:creationId xmlns:a16="http://schemas.microsoft.com/office/drawing/2014/main" id="{ABA3376C-ABD9-4120-85F0-2F722601BE11}"/>
                </a:ext>
              </a:extLst>
            </p:cNvPr>
            <p:cNvSpPr txBox="1"/>
            <p:nvPr/>
          </p:nvSpPr>
          <p:spPr>
            <a:xfrm>
              <a:off x="3028604" y="5420422"/>
              <a:ext cx="767732" cy="307776"/>
            </a:xfrm>
            <a:prstGeom prst="rect">
              <a:avLst/>
            </a:prstGeom>
            <a:noFill/>
          </p:spPr>
          <p:txBody>
            <a:bodyPr wrap="none" rtlCol="0">
              <a:spAutoFit/>
            </a:bodyPr>
            <a:lstStyle/>
            <a:p>
              <a:r>
                <a:rPr lang="en-US" altLang="ja-JP" sz="900" dirty="0"/>
                <a:t>optional</a:t>
              </a:r>
              <a:endParaRPr lang="ja-JP" altLang="en-US" sz="900" dirty="0"/>
            </a:p>
          </p:txBody>
        </p:sp>
      </p:grpSp>
      <p:grpSp>
        <p:nvGrpSpPr>
          <p:cNvPr id="136" name="グループ化 135">
            <a:extLst>
              <a:ext uri="{FF2B5EF4-FFF2-40B4-BE49-F238E27FC236}">
                <a16:creationId xmlns:a16="http://schemas.microsoft.com/office/drawing/2014/main" id="{924C2C81-BBFD-48FF-A41B-955F41C9E2D9}"/>
              </a:ext>
            </a:extLst>
          </p:cNvPr>
          <p:cNvGrpSpPr/>
          <p:nvPr/>
        </p:nvGrpSpPr>
        <p:grpSpPr>
          <a:xfrm>
            <a:off x="4535146" y="2276872"/>
            <a:ext cx="3531330" cy="2883968"/>
            <a:chOff x="3758304" y="3068960"/>
            <a:chExt cx="3531330" cy="2883968"/>
          </a:xfrm>
        </p:grpSpPr>
        <p:grpSp>
          <p:nvGrpSpPr>
            <p:cNvPr id="137" name="グループ化 136">
              <a:extLst>
                <a:ext uri="{FF2B5EF4-FFF2-40B4-BE49-F238E27FC236}">
                  <a16:creationId xmlns:a16="http://schemas.microsoft.com/office/drawing/2014/main" id="{1A27A586-C205-4A20-85F6-43117934D6C8}"/>
                </a:ext>
              </a:extLst>
            </p:cNvPr>
            <p:cNvGrpSpPr/>
            <p:nvPr/>
          </p:nvGrpSpPr>
          <p:grpSpPr>
            <a:xfrm>
              <a:off x="3758304" y="3068960"/>
              <a:ext cx="3500692" cy="2883968"/>
              <a:chOff x="6038557" y="1636130"/>
              <a:chExt cx="4667590" cy="3845290"/>
            </a:xfrm>
          </p:grpSpPr>
          <p:sp>
            <p:nvSpPr>
              <p:cNvPr id="140" name="正方形/長方形 139">
                <a:extLst>
                  <a:ext uri="{FF2B5EF4-FFF2-40B4-BE49-F238E27FC236}">
                    <a16:creationId xmlns:a16="http://schemas.microsoft.com/office/drawing/2014/main" id="{EED57144-1763-45E9-B710-1761FB46630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1" name="正方形/長方形 140">
                <a:extLst>
                  <a:ext uri="{FF2B5EF4-FFF2-40B4-BE49-F238E27FC236}">
                    <a16:creationId xmlns:a16="http://schemas.microsoft.com/office/drawing/2014/main" id="{861DEE15-0696-452E-AB93-D13D96D64599}"/>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2" name="正方形/長方形 141">
                <a:extLst>
                  <a:ext uri="{FF2B5EF4-FFF2-40B4-BE49-F238E27FC236}">
                    <a16:creationId xmlns:a16="http://schemas.microsoft.com/office/drawing/2014/main" id="{659D92A7-87FC-44C6-A949-A9FCD84EF7D2}"/>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3" name="正方形/長方形 142">
                <a:extLst>
                  <a:ext uri="{FF2B5EF4-FFF2-40B4-BE49-F238E27FC236}">
                    <a16:creationId xmlns:a16="http://schemas.microsoft.com/office/drawing/2014/main" id="{28950FDF-B415-44AA-86D1-87236A8F15D9}"/>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4" name="正方形/長方形 143">
                <a:extLst>
                  <a:ext uri="{FF2B5EF4-FFF2-40B4-BE49-F238E27FC236}">
                    <a16:creationId xmlns:a16="http://schemas.microsoft.com/office/drawing/2014/main" id="{D86B80D8-661C-4C3B-9334-959130F02C7F}"/>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5" name="正方形/長方形 144">
                <a:extLst>
                  <a:ext uri="{FF2B5EF4-FFF2-40B4-BE49-F238E27FC236}">
                    <a16:creationId xmlns:a16="http://schemas.microsoft.com/office/drawing/2014/main" id="{18A5AF35-5F44-455F-A99C-2AF33EFE6AA7}"/>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6" name="正方形/長方形 145">
                <a:extLst>
                  <a:ext uri="{FF2B5EF4-FFF2-40B4-BE49-F238E27FC236}">
                    <a16:creationId xmlns:a16="http://schemas.microsoft.com/office/drawing/2014/main" id="{DEEEC68D-DE9F-4E53-96B5-38DE0CA6246F}"/>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7" name="正方形/長方形 146">
                <a:extLst>
                  <a:ext uri="{FF2B5EF4-FFF2-40B4-BE49-F238E27FC236}">
                    <a16:creationId xmlns:a16="http://schemas.microsoft.com/office/drawing/2014/main" id="{4BD57757-7B64-48CC-BC21-79A7D8E919CC}"/>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8" name="正方形/長方形 147">
                <a:extLst>
                  <a:ext uri="{FF2B5EF4-FFF2-40B4-BE49-F238E27FC236}">
                    <a16:creationId xmlns:a16="http://schemas.microsoft.com/office/drawing/2014/main" id="{2A9A8BB7-11F8-4C68-A68C-3C15248FD35F}"/>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9" name="テキスト ボックス 148">
                <a:extLst>
                  <a:ext uri="{FF2B5EF4-FFF2-40B4-BE49-F238E27FC236}">
                    <a16:creationId xmlns:a16="http://schemas.microsoft.com/office/drawing/2014/main" id="{30C21022-DF80-4736-8DD5-568955B1759A}"/>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0" name="テキスト ボックス 149">
                <a:extLst>
                  <a:ext uri="{FF2B5EF4-FFF2-40B4-BE49-F238E27FC236}">
                    <a16:creationId xmlns:a16="http://schemas.microsoft.com/office/drawing/2014/main" id="{7D9C6E42-1B14-4692-A7FF-E75BE6C9C557}"/>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1" name="テキスト ボックス 150">
                <a:extLst>
                  <a:ext uri="{FF2B5EF4-FFF2-40B4-BE49-F238E27FC236}">
                    <a16:creationId xmlns:a16="http://schemas.microsoft.com/office/drawing/2014/main" id="{AF53194E-2C40-485A-9595-4694EA275185}"/>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2" name="テキスト ボックス 151">
                <a:extLst>
                  <a:ext uri="{FF2B5EF4-FFF2-40B4-BE49-F238E27FC236}">
                    <a16:creationId xmlns:a16="http://schemas.microsoft.com/office/drawing/2014/main" id="{8ACC71DB-32A4-4148-A523-985CC55625D7}"/>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3" name="テキスト ボックス 152">
                <a:extLst>
                  <a:ext uri="{FF2B5EF4-FFF2-40B4-BE49-F238E27FC236}">
                    <a16:creationId xmlns:a16="http://schemas.microsoft.com/office/drawing/2014/main" id="{340C1A6A-FA33-4E05-AA40-6FE03CB7D3C6}"/>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4" name="テキスト ボックス 153">
                <a:extLst>
                  <a:ext uri="{FF2B5EF4-FFF2-40B4-BE49-F238E27FC236}">
                    <a16:creationId xmlns:a16="http://schemas.microsoft.com/office/drawing/2014/main" id="{069D82D0-7521-4F02-8CB4-9B03FB62F816}"/>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5" name="矢印: 折線 154">
                <a:extLst>
                  <a:ext uri="{FF2B5EF4-FFF2-40B4-BE49-F238E27FC236}">
                    <a16:creationId xmlns:a16="http://schemas.microsoft.com/office/drawing/2014/main" id="{8E23B49A-4023-488D-AAAC-3325EF64237A}"/>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6" name="矢印: 折線 155">
                <a:extLst>
                  <a:ext uri="{FF2B5EF4-FFF2-40B4-BE49-F238E27FC236}">
                    <a16:creationId xmlns:a16="http://schemas.microsoft.com/office/drawing/2014/main" id="{88E943DD-8EE7-40F3-9023-147DC917BE36}"/>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7" name="矢印: 折線 156">
                <a:extLst>
                  <a:ext uri="{FF2B5EF4-FFF2-40B4-BE49-F238E27FC236}">
                    <a16:creationId xmlns:a16="http://schemas.microsoft.com/office/drawing/2014/main" id="{AAEABB3B-E3C5-4FD5-ACA2-DA0CB328A9EB}"/>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8" name="矢印: 折線 157">
                <a:extLst>
                  <a:ext uri="{FF2B5EF4-FFF2-40B4-BE49-F238E27FC236}">
                    <a16:creationId xmlns:a16="http://schemas.microsoft.com/office/drawing/2014/main" id="{036C70B0-5463-4B3B-B1F2-E02A73802D6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grpSp>
        <p:sp>
          <p:nvSpPr>
            <p:cNvPr id="138" name="テキスト ボックス 137">
              <a:extLst>
                <a:ext uri="{FF2B5EF4-FFF2-40B4-BE49-F238E27FC236}">
                  <a16:creationId xmlns:a16="http://schemas.microsoft.com/office/drawing/2014/main" id="{F88243CE-1E62-420E-87D6-D160BC0446F8}"/>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139" name="テキスト ボックス 138">
              <a:extLst>
                <a:ext uri="{FF2B5EF4-FFF2-40B4-BE49-F238E27FC236}">
                  <a16:creationId xmlns:a16="http://schemas.microsoft.com/office/drawing/2014/main" id="{ACEC6C52-7FAF-49BA-AF01-25FA156BBD94}"/>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160" name="テキスト ボックス 159">
            <a:extLst>
              <a:ext uri="{FF2B5EF4-FFF2-40B4-BE49-F238E27FC236}">
                <a16:creationId xmlns:a16="http://schemas.microsoft.com/office/drawing/2014/main" id="{13E705A5-C2F4-4201-9314-37390A247914}"/>
              </a:ext>
            </a:extLst>
          </p:cNvPr>
          <p:cNvSpPr txBox="1"/>
          <p:nvPr/>
        </p:nvSpPr>
        <p:spPr>
          <a:xfrm>
            <a:off x="5868144" y="5373216"/>
            <a:ext cx="877163" cy="369332"/>
          </a:xfrm>
          <a:prstGeom prst="rect">
            <a:avLst/>
          </a:prstGeom>
          <a:noFill/>
        </p:spPr>
        <p:txBody>
          <a:bodyPr wrap="none" rtlCol="0">
            <a:spAutoFit/>
          </a:bodyPr>
          <a:lstStyle/>
          <a:p>
            <a:r>
              <a:rPr kumimoji="1" lang="ja-JP" altLang="en-US" dirty="0"/>
              <a:t>合意案</a:t>
            </a:r>
          </a:p>
        </p:txBody>
      </p:sp>
      <p:sp>
        <p:nvSpPr>
          <p:cNvPr id="59" name="テキスト ボックス 58">
            <a:extLst>
              <a:ext uri="{FF2B5EF4-FFF2-40B4-BE49-F238E27FC236}">
                <a16:creationId xmlns:a16="http://schemas.microsoft.com/office/drawing/2014/main" id="{0D673ACD-51C4-42C1-84B9-7E9DADA84D37}"/>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2553583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対策の課題</a:t>
            </a:r>
            <a:endParaRPr lang="en-US" altLang="ja-JP" dirty="0"/>
          </a:p>
          <a:p>
            <a:r>
              <a:rPr lang="ja-JP" altLang="en-US" dirty="0"/>
              <a:t>　　１）</a:t>
            </a:r>
            <a:r>
              <a:rPr lang="en-US" altLang="ja-JP" dirty="0"/>
              <a:t> </a:t>
            </a:r>
            <a:r>
              <a:rPr lang="ja-JP" altLang="en-US" dirty="0"/>
              <a:t>送信企業が送りたいが、受信企業が受け取れない情報項目により出来ない</a:t>
            </a:r>
            <a:br>
              <a:rPr lang="en-US" altLang="ja-JP" dirty="0"/>
            </a:br>
            <a:r>
              <a:rPr lang="ja-JP" altLang="en-US" dirty="0"/>
              <a:t>　　　　業務パターンが生じる。（納入時間の指定など特別な依頼など）</a:t>
            </a:r>
            <a:endParaRPr lang="en-US" altLang="ja-JP" dirty="0"/>
          </a:p>
          <a:p>
            <a:r>
              <a:rPr lang="ja-JP" altLang="en-US" dirty="0"/>
              <a:t>　　２） 受信企業が必ず受け取りたい情報項目が受け取れないことで、出来ない</a:t>
            </a:r>
            <a:br>
              <a:rPr lang="en-US" altLang="ja-JP" dirty="0"/>
            </a:br>
            <a:r>
              <a:rPr lang="ja-JP" altLang="en-US" dirty="0"/>
              <a:t>　　　　業務パターンが生じる。（贈答用品でのしを付けるかどうかなど）</a:t>
            </a:r>
            <a:endParaRPr lang="en-US" altLang="ja-JP" dirty="0"/>
          </a:p>
          <a:p>
            <a:r>
              <a:rPr lang="ja-JP" altLang="en-US" dirty="0"/>
              <a:t>　　３） 送信企業が送信出来ない受信企業の任意項目のデフォールトが送信企業の</a:t>
            </a:r>
            <a:br>
              <a:rPr lang="en-US" altLang="ja-JP" dirty="0"/>
            </a:br>
            <a:r>
              <a:rPr lang="ja-JP" altLang="en-US" dirty="0"/>
              <a:t>　　　　希望と異なることで出来ない業務パターンが生じる。（標準の色が都合が</a:t>
            </a:r>
            <a:br>
              <a:rPr lang="en-US" altLang="ja-JP" dirty="0"/>
            </a:br>
            <a:r>
              <a:rPr lang="ja-JP" altLang="en-US" dirty="0"/>
              <a:t>　　　　悪いなど）</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21</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356992"/>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494024" y="2838415"/>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840006" y="3540528"/>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35" name="テキスト ボックス 34">
            <a:extLst>
              <a:ext uri="{FF2B5EF4-FFF2-40B4-BE49-F238E27FC236}">
                <a16:creationId xmlns:a16="http://schemas.microsoft.com/office/drawing/2014/main" id="{A64EDA96-5DBF-46BF-937E-D2B1777FF9EC}"/>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2242637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拡張方針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拡張対策</a:t>
            </a:r>
            <a:endParaRPr lang="en-US" altLang="ja-JP" dirty="0"/>
          </a:p>
          <a:p>
            <a:r>
              <a:rPr lang="ja-JP" altLang="en-US" dirty="0"/>
              <a:t>　　１）</a:t>
            </a:r>
            <a:r>
              <a:rPr lang="en-US" altLang="ja-JP" dirty="0"/>
              <a:t> </a:t>
            </a:r>
            <a:r>
              <a:rPr lang="ja-JP" altLang="en-US" dirty="0"/>
              <a:t>受信企業が受け取れない情報項目を受け取れる情報項目にマッピングする。</a:t>
            </a:r>
            <a:br>
              <a:rPr lang="en-US" altLang="ja-JP" dirty="0"/>
            </a:br>
            <a:r>
              <a:rPr lang="ja-JP" altLang="en-US" dirty="0"/>
              <a:t>　　　　（</a:t>
            </a:r>
            <a:r>
              <a:rPr lang="en-US" altLang="ja-JP" dirty="0"/>
              <a:t>Aggregate Mapping</a:t>
            </a:r>
            <a:r>
              <a:rPr lang="ja-JP" altLang="en-US" dirty="0"/>
              <a:t>）</a:t>
            </a:r>
            <a:br>
              <a:rPr lang="en-US" altLang="ja-JP" dirty="0"/>
            </a:br>
            <a:r>
              <a:rPr lang="ja-JP" altLang="en-US" dirty="0"/>
              <a:t>　　２</a:t>
            </a:r>
            <a:r>
              <a:rPr lang="en-US" altLang="ja-JP" dirty="0"/>
              <a:t>-</a:t>
            </a:r>
            <a:r>
              <a:rPr lang="ja-JP" altLang="en-US" dirty="0"/>
              <a:t>１） 送信企業の任意を必須に変更する。（</a:t>
            </a:r>
            <a:r>
              <a:rPr lang="en-US" altLang="ja-JP" dirty="0"/>
              <a:t>To mandate</a:t>
            </a:r>
            <a:r>
              <a:rPr lang="ja-JP" altLang="en-US" dirty="0"/>
              <a:t>）</a:t>
            </a:r>
            <a:endParaRPr lang="en-US" altLang="ja-JP" dirty="0"/>
          </a:p>
          <a:p>
            <a:r>
              <a:rPr lang="ja-JP" altLang="en-US" dirty="0"/>
              <a:t>　　２</a:t>
            </a:r>
            <a:r>
              <a:rPr lang="en-US" altLang="ja-JP" dirty="0"/>
              <a:t>-</a:t>
            </a:r>
            <a:r>
              <a:rPr lang="ja-JP" altLang="en-US" dirty="0"/>
              <a:t>２） 送信企業が希望する値を常にマッピングする。（</a:t>
            </a:r>
            <a:r>
              <a:rPr lang="en-US" altLang="ja-JP" dirty="0"/>
              <a:t>Default Mapping</a:t>
            </a:r>
            <a:r>
              <a:rPr lang="ja-JP" altLang="en-US" dirty="0"/>
              <a:t>）</a:t>
            </a:r>
            <a:endParaRPr lang="en-US" altLang="ja-JP" dirty="0"/>
          </a:p>
          <a:p>
            <a:r>
              <a:rPr lang="ja-JP" altLang="en-US" dirty="0"/>
              <a:t>　　３） 送信企業と異なる情報項目に希望する値をマッピングする。</a:t>
            </a:r>
            <a:br>
              <a:rPr lang="en-US" altLang="ja-JP" dirty="0"/>
            </a:br>
            <a:r>
              <a:rPr lang="ja-JP" altLang="en-US" dirty="0"/>
              <a:t>　　　　（</a:t>
            </a:r>
            <a:r>
              <a:rPr lang="en-US" altLang="ja-JP" dirty="0"/>
              <a:t>Default Mapping</a:t>
            </a:r>
            <a:r>
              <a:rPr lang="ja-JP" altLang="en-US" dirty="0"/>
              <a:t>）</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22</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284984"/>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325176" y="2838415"/>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１</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671157" y="3540528"/>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35" name="テキスト ボックス 34">
            <a:extLst>
              <a:ext uri="{FF2B5EF4-FFF2-40B4-BE49-F238E27FC236}">
                <a16:creationId xmlns:a16="http://schemas.microsoft.com/office/drawing/2014/main" id="{4E8A0A4E-7094-4973-99CA-150892064944}"/>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3127004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BDAP/BDAA</a:t>
            </a:r>
            <a:r>
              <a:rPr lang="ja-JP" altLang="en-US" dirty="0"/>
              <a:t>ソフトウェア</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a:t>
            </a:r>
            <a:r>
              <a:rPr lang="en-US" altLang="ja-JP" dirty="0"/>
              <a:t>BDAA</a:t>
            </a:r>
            <a:r>
              <a:rPr lang="ja-JP" altLang="en-US" dirty="0"/>
              <a:t>算出ソフトウェア</a:t>
            </a:r>
            <a:endParaRPr lang="en-US" altLang="ja-JP" dirty="0"/>
          </a:p>
          <a:p>
            <a:r>
              <a:rPr lang="ja-JP" altLang="en-US" dirty="0"/>
              <a:t>　　　２つ（送信側と受信側）の</a:t>
            </a:r>
            <a:r>
              <a:rPr lang="en-US" altLang="ja-JP" dirty="0"/>
              <a:t>BDAP</a:t>
            </a:r>
            <a:r>
              <a:rPr lang="ja-JP" altLang="en-US" dirty="0"/>
              <a:t>から</a:t>
            </a:r>
            <a:r>
              <a:rPr lang="en-US" altLang="ja-JP" dirty="0"/>
              <a:t>BDAA</a:t>
            </a:r>
            <a:r>
              <a:rPr lang="ja-JP" altLang="en-US" dirty="0"/>
              <a:t>を算出する</a:t>
            </a:r>
            <a:endParaRPr lang="en-US" altLang="ja-JP" dirty="0"/>
          </a:p>
          <a:p>
            <a:endParaRPr lang="en-US" altLang="ja-JP" dirty="0"/>
          </a:p>
          <a:p>
            <a:r>
              <a:rPr lang="ja-JP" altLang="en-US" dirty="0"/>
              <a:t>・　</a:t>
            </a:r>
            <a:r>
              <a:rPr lang="en-US" altLang="ja-JP" dirty="0"/>
              <a:t>BDAP/BDAA</a:t>
            </a:r>
            <a:r>
              <a:rPr lang="ja-JP" altLang="en-US" dirty="0"/>
              <a:t>エディタ</a:t>
            </a:r>
            <a:br>
              <a:rPr lang="en-US" altLang="ja-JP" dirty="0"/>
            </a:br>
            <a:r>
              <a:rPr lang="ja-JP" altLang="en-US" dirty="0"/>
              <a:t>　　</a:t>
            </a:r>
            <a:r>
              <a:rPr lang="en-US" altLang="ja-JP" dirty="0"/>
              <a:t>BDAP/BDAA</a:t>
            </a:r>
            <a:r>
              <a:rPr lang="ja-JP" altLang="en-US" dirty="0"/>
              <a:t>を作成したり、編集する</a:t>
            </a:r>
            <a:endParaRPr lang="en-US" altLang="ja-JP" dirty="0"/>
          </a:p>
          <a:p>
            <a:endParaRPr lang="en-US" altLang="ja-JP" dirty="0"/>
          </a:p>
          <a:p>
            <a:r>
              <a:rPr lang="ja-JP" altLang="en-US" dirty="0"/>
              <a:t>・　</a:t>
            </a:r>
            <a:r>
              <a:rPr lang="en-US" altLang="ja-JP" dirty="0"/>
              <a:t>BDAA</a:t>
            </a:r>
            <a:r>
              <a:rPr lang="ja-JP" altLang="en-US" dirty="0"/>
              <a:t>変換ソフトウェア</a:t>
            </a:r>
            <a:br>
              <a:rPr lang="en-US" altLang="ja-JP" dirty="0"/>
            </a:br>
            <a:r>
              <a:rPr lang="ja-JP" altLang="en-US" dirty="0"/>
              <a:t>　　　</a:t>
            </a:r>
            <a:r>
              <a:rPr lang="en-US" altLang="ja-JP" dirty="0"/>
              <a:t>BDAA</a:t>
            </a:r>
            <a:r>
              <a:rPr lang="ja-JP" altLang="en-US" dirty="0"/>
              <a:t>を基づいてメッセージと</a:t>
            </a:r>
            <a:r>
              <a:rPr lang="en-US" altLang="ja-JP" dirty="0"/>
              <a:t>BC</a:t>
            </a:r>
            <a:r>
              <a:rPr lang="ja-JP" altLang="en-US" dirty="0"/>
              <a:t>を相互変換する</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23</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2E04AC2D-D284-4FA6-A8B4-5CFFC5F1F9D3}"/>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186713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defTabSz="341710"/>
            <a:r>
              <a:rPr lang="ja-JP" altLang="en-US" sz="2500" dirty="0"/>
              <a:t>活動スケジュール</a:t>
            </a:r>
          </a:p>
        </p:txBody>
      </p:sp>
      <p:sp>
        <p:nvSpPr>
          <p:cNvPr id="3" name="コンテンツ プレースホルダー 2"/>
          <p:cNvSpPr>
            <a:spLocks noGrp="1"/>
          </p:cNvSpPr>
          <p:nvPr>
            <p:ph idx="1"/>
          </p:nvPr>
        </p:nvSpPr>
        <p:spPr>
          <a:xfrm>
            <a:off x="457200" y="885826"/>
            <a:ext cx="8229600" cy="5495502"/>
          </a:xfrm>
        </p:spPr>
        <p:txBody>
          <a:bodyPr>
            <a:normAutofit/>
          </a:bodyPr>
          <a:lstStyle/>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24</a:t>
            </a:fld>
            <a:endParaRPr lang="ja-JP" altLang="en-US" dirty="0">
              <a:solidFill>
                <a:prstClr val="black">
                  <a:tint val="75000"/>
                </a:prstClr>
              </a:solidFill>
            </a:endParaRPr>
          </a:p>
        </p:txBody>
      </p:sp>
      <p:sp>
        <p:nvSpPr>
          <p:cNvPr id="37" name="Line 107">
            <a:extLst>
              <a:ext uri="{FF2B5EF4-FFF2-40B4-BE49-F238E27FC236}">
                <a16:creationId xmlns:a16="http://schemas.microsoft.com/office/drawing/2014/main" id="{647223AB-5E11-480A-9E4E-DA5BCDAABCE9}"/>
              </a:ext>
            </a:extLst>
          </p:cNvPr>
          <p:cNvSpPr>
            <a:spLocks noChangeShapeType="1"/>
          </p:cNvSpPr>
          <p:nvPr/>
        </p:nvSpPr>
        <p:spPr bwMode="auto">
          <a:xfrm>
            <a:off x="1395414" y="1087862"/>
            <a:ext cx="6913562" cy="0"/>
          </a:xfrm>
          <a:prstGeom prst="line">
            <a:avLst/>
          </a:prstGeom>
          <a:noFill/>
          <a:ln w="9525">
            <a:solidFill>
              <a:schemeClr val="tx1"/>
            </a:solidFill>
            <a:round/>
            <a:headEnd/>
            <a:tailEnd/>
          </a:ln>
        </p:spPr>
        <p:txBody>
          <a:bodyPr/>
          <a:lstStyle/>
          <a:p>
            <a:endParaRPr lang="ja-JP" altLang="en-US" sz="1350"/>
          </a:p>
        </p:txBody>
      </p:sp>
      <p:sp>
        <p:nvSpPr>
          <p:cNvPr id="38" name="Line 108">
            <a:extLst>
              <a:ext uri="{FF2B5EF4-FFF2-40B4-BE49-F238E27FC236}">
                <a16:creationId xmlns:a16="http://schemas.microsoft.com/office/drawing/2014/main" id="{E3DAF434-9DB2-4902-85E9-2FD63E8BA9DE}"/>
              </a:ext>
            </a:extLst>
          </p:cNvPr>
          <p:cNvSpPr>
            <a:spLocks noChangeShapeType="1"/>
          </p:cNvSpPr>
          <p:nvPr/>
        </p:nvSpPr>
        <p:spPr bwMode="auto">
          <a:xfrm>
            <a:off x="1395414" y="979515"/>
            <a:ext cx="0" cy="216694"/>
          </a:xfrm>
          <a:prstGeom prst="line">
            <a:avLst/>
          </a:prstGeom>
          <a:noFill/>
          <a:ln w="9525">
            <a:solidFill>
              <a:schemeClr val="tx1"/>
            </a:solidFill>
            <a:round/>
            <a:headEnd/>
            <a:tailEnd/>
          </a:ln>
        </p:spPr>
        <p:txBody>
          <a:bodyPr/>
          <a:lstStyle/>
          <a:p>
            <a:endParaRPr lang="ja-JP" altLang="en-US" sz="1350"/>
          </a:p>
        </p:txBody>
      </p:sp>
      <p:sp>
        <p:nvSpPr>
          <p:cNvPr id="39" name="Line 109">
            <a:extLst>
              <a:ext uri="{FF2B5EF4-FFF2-40B4-BE49-F238E27FC236}">
                <a16:creationId xmlns:a16="http://schemas.microsoft.com/office/drawing/2014/main" id="{79839BC3-2D30-4E86-9387-E552E3CB6757}"/>
              </a:ext>
            </a:extLst>
          </p:cNvPr>
          <p:cNvSpPr>
            <a:spLocks noChangeShapeType="1"/>
          </p:cNvSpPr>
          <p:nvPr/>
        </p:nvSpPr>
        <p:spPr bwMode="auto">
          <a:xfrm>
            <a:off x="3699935" y="979515"/>
            <a:ext cx="0" cy="216694"/>
          </a:xfrm>
          <a:prstGeom prst="line">
            <a:avLst/>
          </a:prstGeom>
          <a:noFill/>
          <a:ln w="9525">
            <a:solidFill>
              <a:schemeClr val="tx1"/>
            </a:solidFill>
            <a:round/>
            <a:headEnd/>
            <a:tailEnd/>
          </a:ln>
        </p:spPr>
        <p:txBody>
          <a:bodyPr/>
          <a:lstStyle/>
          <a:p>
            <a:endParaRPr lang="ja-JP" altLang="en-US" sz="1350"/>
          </a:p>
        </p:txBody>
      </p:sp>
      <p:sp>
        <p:nvSpPr>
          <p:cNvPr id="40" name="Line 110">
            <a:extLst>
              <a:ext uri="{FF2B5EF4-FFF2-40B4-BE49-F238E27FC236}">
                <a16:creationId xmlns:a16="http://schemas.microsoft.com/office/drawing/2014/main" id="{3F729B45-56EC-4641-A998-94B8983F3219}"/>
              </a:ext>
            </a:extLst>
          </p:cNvPr>
          <p:cNvSpPr>
            <a:spLocks noChangeShapeType="1"/>
          </p:cNvSpPr>
          <p:nvPr/>
        </p:nvSpPr>
        <p:spPr bwMode="auto">
          <a:xfrm>
            <a:off x="8308976" y="979515"/>
            <a:ext cx="0" cy="216694"/>
          </a:xfrm>
          <a:prstGeom prst="line">
            <a:avLst/>
          </a:prstGeom>
          <a:noFill/>
          <a:ln w="9525">
            <a:solidFill>
              <a:schemeClr val="tx1"/>
            </a:solidFill>
            <a:round/>
            <a:headEnd/>
            <a:tailEnd/>
          </a:ln>
        </p:spPr>
        <p:txBody>
          <a:bodyPr/>
          <a:lstStyle/>
          <a:p>
            <a:endParaRPr lang="ja-JP" altLang="en-US" sz="1350"/>
          </a:p>
        </p:txBody>
      </p:sp>
      <p:sp>
        <p:nvSpPr>
          <p:cNvPr id="41" name="Line 111">
            <a:extLst>
              <a:ext uri="{FF2B5EF4-FFF2-40B4-BE49-F238E27FC236}">
                <a16:creationId xmlns:a16="http://schemas.microsoft.com/office/drawing/2014/main" id="{A0AF0261-62D7-4777-8164-95946BEB351C}"/>
              </a:ext>
            </a:extLst>
          </p:cNvPr>
          <p:cNvSpPr>
            <a:spLocks noChangeShapeType="1"/>
          </p:cNvSpPr>
          <p:nvPr/>
        </p:nvSpPr>
        <p:spPr bwMode="auto">
          <a:xfrm>
            <a:off x="6004455" y="979515"/>
            <a:ext cx="0" cy="216694"/>
          </a:xfrm>
          <a:prstGeom prst="line">
            <a:avLst/>
          </a:prstGeom>
          <a:noFill/>
          <a:ln w="9525">
            <a:solidFill>
              <a:schemeClr val="tx1"/>
            </a:solidFill>
            <a:round/>
            <a:headEnd/>
            <a:tailEnd/>
          </a:ln>
        </p:spPr>
        <p:txBody>
          <a:bodyPr/>
          <a:lstStyle/>
          <a:p>
            <a:endParaRPr lang="ja-JP" altLang="en-US" sz="1350"/>
          </a:p>
        </p:txBody>
      </p:sp>
      <p:sp>
        <p:nvSpPr>
          <p:cNvPr id="33" name="Text Box 112">
            <a:extLst>
              <a:ext uri="{FF2B5EF4-FFF2-40B4-BE49-F238E27FC236}">
                <a16:creationId xmlns:a16="http://schemas.microsoft.com/office/drawing/2014/main" id="{5D739424-D7A0-4D0C-8F54-CBFADD976585}"/>
              </a:ext>
            </a:extLst>
          </p:cNvPr>
          <p:cNvSpPr txBox="1">
            <a:spLocks noChangeArrowheads="1"/>
          </p:cNvSpPr>
          <p:nvPr/>
        </p:nvSpPr>
        <p:spPr bwMode="auto">
          <a:xfrm>
            <a:off x="2303675" y="817590"/>
            <a:ext cx="391014" cy="300038"/>
          </a:xfrm>
          <a:prstGeom prst="rect">
            <a:avLst/>
          </a:prstGeom>
          <a:noFill/>
          <a:ln w="9525">
            <a:noFill/>
            <a:miter lim="800000"/>
            <a:headEnd/>
            <a:tailEnd/>
          </a:ln>
        </p:spPr>
        <p:txBody>
          <a:bodyPr wrap="none">
            <a:spAutoFit/>
          </a:bodyPr>
          <a:lstStyle/>
          <a:p>
            <a:r>
              <a:rPr lang="en-US" altLang="ja-JP" sz="1350" b="1"/>
              <a:t>2Q</a:t>
            </a:r>
          </a:p>
        </p:txBody>
      </p:sp>
      <p:sp>
        <p:nvSpPr>
          <p:cNvPr id="34" name="Text Box 113">
            <a:extLst>
              <a:ext uri="{FF2B5EF4-FFF2-40B4-BE49-F238E27FC236}">
                <a16:creationId xmlns:a16="http://schemas.microsoft.com/office/drawing/2014/main" id="{A8BA0999-4BDD-4CCA-8B1C-D88833618970}"/>
              </a:ext>
            </a:extLst>
          </p:cNvPr>
          <p:cNvSpPr txBox="1">
            <a:spLocks noChangeArrowheads="1"/>
          </p:cNvSpPr>
          <p:nvPr/>
        </p:nvSpPr>
        <p:spPr bwMode="auto">
          <a:xfrm>
            <a:off x="4608196" y="817590"/>
            <a:ext cx="391014" cy="300038"/>
          </a:xfrm>
          <a:prstGeom prst="rect">
            <a:avLst/>
          </a:prstGeom>
          <a:noFill/>
          <a:ln w="9525">
            <a:noFill/>
            <a:miter lim="800000"/>
            <a:headEnd/>
            <a:tailEnd/>
          </a:ln>
        </p:spPr>
        <p:txBody>
          <a:bodyPr wrap="none">
            <a:spAutoFit/>
          </a:bodyPr>
          <a:lstStyle/>
          <a:p>
            <a:r>
              <a:rPr lang="en-US" altLang="ja-JP" sz="1350" b="1"/>
              <a:t>3Q</a:t>
            </a:r>
          </a:p>
        </p:txBody>
      </p:sp>
      <p:sp>
        <p:nvSpPr>
          <p:cNvPr id="36" name="Text Box 114">
            <a:extLst>
              <a:ext uri="{FF2B5EF4-FFF2-40B4-BE49-F238E27FC236}">
                <a16:creationId xmlns:a16="http://schemas.microsoft.com/office/drawing/2014/main" id="{6688A0C9-6CED-46F8-A889-BC54D4AE8014}"/>
              </a:ext>
            </a:extLst>
          </p:cNvPr>
          <p:cNvSpPr txBox="1">
            <a:spLocks noChangeArrowheads="1"/>
          </p:cNvSpPr>
          <p:nvPr/>
        </p:nvSpPr>
        <p:spPr bwMode="auto">
          <a:xfrm>
            <a:off x="6912717" y="817590"/>
            <a:ext cx="391014" cy="300038"/>
          </a:xfrm>
          <a:prstGeom prst="rect">
            <a:avLst/>
          </a:prstGeom>
          <a:noFill/>
          <a:ln w="9525">
            <a:noFill/>
            <a:miter lim="800000"/>
            <a:headEnd/>
            <a:tailEnd/>
          </a:ln>
        </p:spPr>
        <p:txBody>
          <a:bodyPr wrap="none">
            <a:spAutoFit/>
          </a:bodyPr>
          <a:lstStyle/>
          <a:p>
            <a:r>
              <a:rPr lang="en-US" altLang="ja-JP" sz="1350" b="1"/>
              <a:t>4Q</a:t>
            </a:r>
          </a:p>
        </p:txBody>
      </p:sp>
      <p:sp>
        <p:nvSpPr>
          <p:cNvPr id="42" name="AutoShape 115">
            <a:extLst>
              <a:ext uri="{FF2B5EF4-FFF2-40B4-BE49-F238E27FC236}">
                <a16:creationId xmlns:a16="http://schemas.microsoft.com/office/drawing/2014/main" id="{E168CD30-25BF-40B4-89A3-495271C3C52D}"/>
              </a:ext>
            </a:extLst>
          </p:cNvPr>
          <p:cNvSpPr>
            <a:spLocks noChangeArrowheads="1"/>
          </p:cNvSpPr>
          <p:nvPr/>
        </p:nvSpPr>
        <p:spPr bwMode="auto">
          <a:xfrm>
            <a:off x="1179514" y="1358133"/>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43" name="AutoShape 116">
            <a:extLst>
              <a:ext uri="{FF2B5EF4-FFF2-40B4-BE49-F238E27FC236}">
                <a16:creationId xmlns:a16="http://schemas.microsoft.com/office/drawing/2014/main" id="{432E7DED-848A-4081-82B6-56D15B7EE3CC}"/>
              </a:ext>
            </a:extLst>
          </p:cNvPr>
          <p:cNvSpPr>
            <a:spLocks noChangeArrowheads="1"/>
          </p:cNvSpPr>
          <p:nvPr/>
        </p:nvSpPr>
        <p:spPr bwMode="auto">
          <a:xfrm>
            <a:off x="2699792" y="1358133"/>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44" name="AutoShape 118">
            <a:extLst>
              <a:ext uri="{FF2B5EF4-FFF2-40B4-BE49-F238E27FC236}">
                <a16:creationId xmlns:a16="http://schemas.microsoft.com/office/drawing/2014/main" id="{C25BAFEA-6905-4428-AD1D-F9EC7150B317}"/>
              </a:ext>
            </a:extLst>
          </p:cNvPr>
          <p:cNvSpPr>
            <a:spLocks noChangeArrowheads="1"/>
          </p:cNvSpPr>
          <p:nvPr/>
        </p:nvSpPr>
        <p:spPr bwMode="auto">
          <a:xfrm>
            <a:off x="6300192" y="1358133"/>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45" name="Text Box 119">
            <a:extLst>
              <a:ext uri="{FF2B5EF4-FFF2-40B4-BE49-F238E27FC236}">
                <a16:creationId xmlns:a16="http://schemas.microsoft.com/office/drawing/2014/main" id="{F58A5233-4437-4175-A5B8-F11475397522}"/>
              </a:ext>
            </a:extLst>
          </p:cNvPr>
          <p:cNvSpPr txBox="1">
            <a:spLocks noChangeArrowheads="1"/>
          </p:cNvSpPr>
          <p:nvPr/>
        </p:nvSpPr>
        <p:spPr bwMode="auto">
          <a:xfrm>
            <a:off x="1395413" y="1358133"/>
            <a:ext cx="522900" cy="253916"/>
          </a:xfrm>
          <a:prstGeom prst="rect">
            <a:avLst/>
          </a:prstGeom>
          <a:noFill/>
          <a:ln w="9525">
            <a:noFill/>
            <a:miter lim="800000"/>
            <a:headEnd/>
            <a:tailEnd/>
          </a:ln>
        </p:spPr>
        <p:txBody>
          <a:bodyPr wrap="none">
            <a:spAutoFit/>
          </a:bodyPr>
          <a:lstStyle/>
          <a:p>
            <a:r>
              <a:rPr lang="ja-JP" altLang="en-US" sz="1050" b="1"/>
              <a:t>第</a:t>
            </a:r>
            <a:r>
              <a:rPr lang="en-US" altLang="ja-JP" sz="1050" b="1"/>
              <a:t>1</a:t>
            </a:r>
            <a:r>
              <a:rPr lang="ja-JP" altLang="en-US" sz="1050" b="1"/>
              <a:t>回</a:t>
            </a:r>
          </a:p>
        </p:txBody>
      </p:sp>
      <p:sp>
        <p:nvSpPr>
          <p:cNvPr id="46" name="Text Box 120">
            <a:extLst>
              <a:ext uri="{FF2B5EF4-FFF2-40B4-BE49-F238E27FC236}">
                <a16:creationId xmlns:a16="http://schemas.microsoft.com/office/drawing/2014/main" id="{E1A8F33F-D282-4C5A-B035-077F38D59AC8}"/>
              </a:ext>
            </a:extLst>
          </p:cNvPr>
          <p:cNvSpPr txBox="1">
            <a:spLocks noChangeArrowheads="1"/>
          </p:cNvSpPr>
          <p:nvPr/>
        </p:nvSpPr>
        <p:spPr bwMode="auto">
          <a:xfrm>
            <a:off x="2915692" y="1358133"/>
            <a:ext cx="522900" cy="253916"/>
          </a:xfrm>
          <a:prstGeom prst="rect">
            <a:avLst/>
          </a:prstGeom>
          <a:noFill/>
          <a:ln w="9525">
            <a:noFill/>
            <a:miter lim="800000"/>
            <a:headEnd/>
            <a:tailEnd/>
          </a:ln>
        </p:spPr>
        <p:txBody>
          <a:bodyPr wrap="none">
            <a:spAutoFit/>
          </a:bodyPr>
          <a:lstStyle/>
          <a:p>
            <a:r>
              <a:rPr lang="ja-JP" altLang="en-US" sz="1050" b="1"/>
              <a:t>第</a:t>
            </a:r>
            <a:r>
              <a:rPr lang="en-US" altLang="ja-JP" sz="1050" b="1"/>
              <a:t>2</a:t>
            </a:r>
            <a:r>
              <a:rPr lang="ja-JP" altLang="en-US" sz="1050" b="1"/>
              <a:t>回</a:t>
            </a:r>
          </a:p>
        </p:txBody>
      </p:sp>
      <p:sp>
        <p:nvSpPr>
          <p:cNvPr id="47" name="Text Box 122">
            <a:extLst>
              <a:ext uri="{FF2B5EF4-FFF2-40B4-BE49-F238E27FC236}">
                <a16:creationId xmlns:a16="http://schemas.microsoft.com/office/drawing/2014/main" id="{9503D434-87B5-4081-AABE-634F9BE5BF37}"/>
              </a:ext>
            </a:extLst>
          </p:cNvPr>
          <p:cNvSpPr txBox="1">
            <a:spLocks noChangeArrowheads="1"/>
          </p:cNvSpPr>
          <p:nvPr/>
        </p:nvSpPr>
        <p:spPr bwMode="auto">
          <a:xfrm>
            <a:off x="6516092" y="1358133"/>
            <a:ext cx="522900" cy="253916"/>
          </a:xfrm>
          <a:prstGeom prst="rect">
            <a:avLst/>
          </a:prstGeom>
          <a:noFill/>
          <a:ln w="9525">
            <a:noFill/>
            <a:miter lim="800000"/>
            <a:headEnd/>
            <a:tailEnd/>
          </a:ln>
        </p:spPr>
        <p:txBody>
          <a:bodyPr wrap="none">
            <a:spAutoFit/>
          </a:bodyPr>
          <a:lstStyle/>
          <a:p>
            <a:r>
              <a:rPr lang="ja-JP" altLang="en-US" sz="1050" b="1" dirty="0"/>
              <a:t>第</a:t>
            </a:r>
            <a:r>
              <a:rPr lang="en-US" altLang="ja-JP" sz="1050" b="1" dirty="0"/>
              <a:t>3</a:t>
            </a:r>
            <a:r>
              <a:rPr lang="ja-JP" altLang="en-US" sz="1050" b="1" dirty="0"/>
              <a:t>回</a:t>
            </a:r>
          </a:p>
        </p:txBody>
      </p:sp>
      <p:sp>
        <p:nvSpPr>
          <p:cNvPr id="48" name="Text Box 123">
            <a:extLst>
              <a:ext uri="{FF2B5EF4-FFF2-40B4-BE49-F238E27FC236}">
                <a16:creationId xmlns:a16="http://schemas.microsoft.com/office/drawing/2014/main" id="{B3E1AEE0-1DEB-402A-839A-038DB5520DDB}"/>
              </a:ext>
            </a:extLst>
          </p:cNvPr>
          <p:cNvSpPr txBox="1">
            <a:spLocks noChangeArrowheads="1"/>
          </p:cNvSpPr>
          <p:nvPr/>
        </p:nvSpPr>
        <p:spPr bwMode="auto">
          <a:xfrm>
            <a:off x="582613" y="1318842"/>
            <a:ext cx="349776" cy="300082"/>
          </a:xfrm>
          <a:prstGeom prst="rect">
            <a:avLst/>
          </a:prstGeom>
          <a:noFill/>
          <a:ln w="9525">
            <a:noFill/>
            <a:miter lim="800000"/>
            <a:headEnd/>
            <a:tailEnd/>
          </a:ln>
        </p:spPr>
        <p:txBody>
          <a:bodyPr wrap="none">
            <a:spAutoFit/>
          </a:bodyPr>
          <a:lstStyle/>
          <a:p>
            <a:r>
              <a:rPr lang="en-US" altLang="ja-JP" sz="1350" b="1" dirty="0"/>
              <a:t>TF</a:t>
            </a:r>
          </a:p>
        </p:txBody>
      </p:sp>
      <p:sp>
        <p:nvSpPr>
          <p:cNvPr id="49" name="Line 126">
            <a:extLst>
              <a:ext uri="{FF2B5EF4-FFF2-40B4-BE49-F238E27FC236}">
                <a16:creationId xmlns:a16="http://schemas.microsoft.com/office/drawing/2014/main" id="{D3492EB1-BE92-4A30-946C-95AF97286497}"/>
              </a:ext>
            </a:extLst>
          </p:cNvPr>
          <p:cNvSpPr>
            <a:spLocks noChangeShapeType="1"/>
          </p:cNvSpPr>
          <p:nvPr/>
        </p:nvSpPr>
        <p:spPr bwMode="auto">
          <a:xfrm flipV="1">
            <a:off x="4439790" y="1882685"/>
            <a:ext cx="11943" cy="618677"/>
          </a:xfrm>
          <a:prstGeom prst="line">
            <a:avLst/>
          </a:prstGeom>
          <a:noFill/>
          <a:ln w="38100">
            <a:solidFill>
              <a:schemeClr val="tx1"/>
            </a:solidFill>
            <a:round/>
            <a:headEnd/>
            <a:tailEnd type="triangle" w="med" len="med"/>
          </a:ln>
        </p:spPr>
        <p:txBody>
          <a:bodyPr/>
          <a:lstStyle/>
          <a:p>
            <a:endParaRPr lang="ja-JP" altLang="en-US" sz="1350"/>
          </a:p>
        </p:txBody>
      </p:sp>
      <p:sp>
        <p:nvSpPr>
          <p:cNvPr id="51" name="Rectangle 143">
            <a:extLst>
              <a:ext uri="{FF2B5EF4-FFF2-40B4-BE49-F238E27FC236}">
                <a16:creationId xmlns:a16="http://schemas.microsoft.com/office/drawing/2014/main" id="{CC81B080-9F91-4675-819A-9D44E3A31456}"/>
              </a:ext>
            </a:extLst>
          </p:cNvPr>
          <p:cNvSpPr>
            <a:spLocks noChangeArrowheads="1"/>
          </p:cNvSpPr>
          <p:nvPr/>
        </p:nvSpPr>
        <p:spPr bwMode="auto">
          <a:xfrm>
            <a:off x="390525" y="1249785"/>
            <a:ext cx="8135938" cy="647700"/>
          </a:xfrm>
          <a:prstGeom prst="rect">
            <a:avLst/>
          </a:prstGeom>
          <a:noFill/>
          <a:ln w="9525">
            <a:solidFill>
              <a:schemeClr val="tx1"/>
            </a:solidFill>
            <a:miter lim="800000"/>
            <a:headEnd/>
            <a:tailEnd/>
          </a:ln>
        </p:spPr>
        <p:txBody>
          <a:bodyPr wrap="none" anchor="ctr"/>
          <a:lstStyle/>
          <a:p>
            <a:endParaRPr lang="ja-JP" altLang="en-US" sz="1350"/>
          </a:p>
        </p:txBody>
      </p:sp>
      <p:sp>
        <p:nvSpPr>
          <p:cNvPr id="52" name="Rectangle 144">
            <a:extLst>
              <a:ext uri="{FF2B5EF4-FFF2-40B4-BE49-F238E27FC236}">
                <a16:creationId xmlns:a16="http://schemas.microsoft.com/office/drawing/2014/main" id="{F4F3276B-B26B-4989-AA69-95B3DCFC98FA}"/>
              </a:ext>
            </a:extLst>
          </p:cNvPr>
          <p:cNvSpPr>
            <a:spLocks noChangeArrowheads="1"/>
          </p:cNvSpPr>
          <p:nvPr/>
        </p:nvSpPr>
        <p:spPr bwMode="auto">
          <a:xfrm>
            <a:off x="390525" y="1952253"/>
            <a:ext cx="8135938" cy="4482651"/>
          </a:xfrm>
          <a:prstGeom prst="rect">
            <a:avLst/>
          </a:prstGeom>
          <a:noFill/>
          <a:ln w="9525">
            <a:solidFill>
              <a:schemeClr val="tx1"/>
            </a:solidFill>
            <a:miter lim="800000"/>
            <a:headEnd/>
            <a:tailEnd/>
          </a:ln>
        </p:spPr>
        <p:txBody>
          <a:bodyPr wrap="none" anchor="ctr"/>
          <a:lstStyle/>
          <a:p>
            <a:endParaRPr lang="ja-JP" altLang="en-US" sz="1350"/>
          </a:p>
        </p:txBody>
      </p:sp>
      <p:sp>
        <p:nvSpPr>
          <p:cNvPr id="54" name="Line 126">
            <a:extLst>
              <a:ext uri="{FF2B5EF4-FFF2-40B4-BE49-F238E27FC236}">
                <a16:creationId xmlns:a16="http://schemas.microsoft.com/office/drawing/2014/main" id="{6F7ACF78-5253-41D8-B534-1DFB06BCC059}"/>
              </a:ext>
            </a:extLst>
          </p:cNvPr>
          <p:cNvSpPr>
            <a:spLocks noChangeShapeType="1"/>
          </p:cNvSpPr>
          <p:nvPr/>
        </p:nvSpPr>
        <p:spPr bwMode="auto">
          <a:xfrm flipH="1" flipV="1">
            <a:off x="6773333" y="1854199"/>
            <a:ext cx="11681" cy="1908447"/>
          </a:xfrm>
          <a:prstGeom prst="line">
            <a:avLst/>
          </a:prstGeom>
          <a:noFill/>
          <a:ln w="38100">
            <a:solidFill>
              <a:schemeClr val="tx1"/>
            </a:solidFill>
            <a:round/>
            <a:headEnd/>
            <a:tailEnd type="triangle" w="med" len="med"/>
          </a:ln>
        </p:spPr>
        <p:txBody>
          <a:bodyPr/>
          <a:lstStyle/>
          <a:p>
            <a:endParaRPr lang="ja-JP" altLang="en-US" sz="1350"/>
          </a:p>
        </p:txBody>
      </p:sp>
      <p:sp>
        <p:nvSpPr>
          <p:cNvPr id="58" name="AutoShape 116">
            <a:extLst>
              <a:ext uri="{FF2B5EF4-FFF2-40B4-BE49-F238E27FC236}">
                <a16:creationId xmlns:a16="http://schemas.microsoft.com/office/drawing/2014/main" id="{1A5FA75F-1922-4A8D-831E-C5E52A01D493}"/>
              </a:ext>
            </a:extLst>
          </p:cNvPr>
          <p:cNvSpPr>
            <a:spLocks noChangeArrowheads="1"/>
          </p:cNvSpPr>
          <p:nvPr/>
        </p:nvSpPr>
        <p:spPr bwMode="auto">
          <a:xfrm>
            <a:off x="2995018" y="1673142"/>
            <a:ext cx="215900" cy="161925"/>
          </a:xfrm>
          <a:prstGeom prst="triangle">
            <a:avLst>
              <a:gd name="adj" fmla="val 50000"/>
            </a:avLst>
          </a:prstGeom>
          <a:noFill/>
          <a:ln w="9525">
            <a:solidFill>
              <a:schemeClr val="tx1"/>
            </a:solidFill>
            <a:miter lim="800000"/>
            <a:headEnd/>
            <a:tailEnd/>
          </a:ln>
        </p:spPr>
        <p:txBody>
          <a:bodyPr wrap="none" anchor="ctr"/>
          <a:lstStyle/>
          <a:p>
            <a:endParaRPr lang="ja-JP" altLang="en-US" sz="1350"/>
          </a:p>
        </p:txBody>
      </p:sp>
      <p:sp>
        <p:nvSpPr>
          <p:cNvPr id="59" name="Text Box 123">
            <a:extLst>
              <a:ext uri="{FF2B5EF4-FFF2-40B4-BE49-F238E27FC236}">
                <a16:creationId xmlns:a16="http://schemas.microsoft.com/office/drawing/2014/main" id="{89194B61-07A6-4A94-B097-B6E4B59C1B2D}"/>
              </a:ext>
            </a:extLst>
          </p:cNvPr>
          <p:cNvSpPr txBox="1">
            <a:spLocks noChangeArrowheads="1"/>
          </p:cNvSpPr>
          <p:nvPr/>
        </p:nvSpPr>
        <p:spPr bwMode="auto">
          <a:xfrm>
            <a:off x="423865" y="1670611"/>
            <a:ext cx="755650" cy="246221"/>
          </a:xfrm>
          <a:prstGeom prst="rect">
            <a:avLst/>
          </a:prstGeom>
          <a:noFill/>
          <a:ln w="9525">
            <a:noFill/>
            <a:miter lim="800000"/>
            <a:headEnd/>
            <a:tailEnd/>
          </a:ln>
        </p:spPr>
        <p:txBody>
          <a:bodyPr wrap="square">
            <a:spAutoFit/>
          </a:bodyPr>
          <a:lstStyle/>
          <a:p>
            <a:r>
              <a:rPr lang="ja-JP" altLang="en-US" sz="1000" b="1" dirty="0"/>
              <a:t>（分科会）</a:t>
            </a:r>
            <a:endParaRPr lang="en-US" altLang="ja-JP" sz="1000" b="1" dirty="0"/>
          </a:p>
        </p:txBody>
      </p:sp>
      <p:sp>
        <p:nvSpPr>
          <p:cNvPr id="50" name="Rectangle 136">
            <a:extLst>
              <a:ext uri="{FF2B5EF4-FFF2-40B4-BE49-F238E27FC236}">
                <a16:creationId xmlns:a16="http://schemas.microsoft.com/office/drawing/2014/main" id="{354CDC82-04DC-4BFC-960C-6A0B09EBC925}"/>
              </a:ext>
            </a:extLst>
          </p:cNvPr>
          <p:cNvSpPr>
            <a:spLocks noChangeArrowheads="1"/>
          </p:cNvSpPr>
          <p:nvPr/>
        </p:nvSpPr>
        <p:spPr bwMode="auto">
          <a:xfrm>
            <a:off x="1395413" y="2149848"/>
            <a:ext cx="1550988" cy="2592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BC</a:t>
            </a:r>
            <a:r>
              <a:rPr lang="ja-JP" altLang="en-US" sz="900" b="1" dirty="0"/>
              <a:t>プロト作成</a:t>
            </a:r>
          </a:p>
        </p:txBody>
      </p:sp>
      <p:sp>
        <p:nvSpPr>
          <p:cNvPr id="60" name="Rectangle 136">
            <a:extLst>
              <a:ext uri="{FF2B5EF4-FFF2-40B4-BE49-F238E27FC236}">
                <a16:creationId xmlns:a16="http://schemas.microsoft.com/office/drawing/2014/main" id="{F5A28460-DFD3-40B8-B8ED-2A9D3A9AE0B0}"/>
              </a:ext>
            </a:extLst>
          </p:cNvPr>
          <p:cNvSpPr>
            <a:spLocks noChangeArrowheads="1"/>
          </p:cNvSpPr>
          <p:nvPr/>
        </p:nvSpPr>
        <p:spPr bwMode="auto">
          <a:xfrm>
            <a:off x="3699936" y="2149848"/>
            <a:ext cx="1550988" cy="2592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BC</a:t>
            </a:r>
            <a:r>
              <a:rPr lang="ja-JP" altLang="en-US" sz="900" b="1" dirty="0"/>
              <a:t>生成ツール作成</a:t>
            </a:r>
          </a:p>
        </p:txBody>
      </p:sp>
      <p:grpSp>
        <p:nvGrpSpPr>
          <p:cNvPr id="6" name="グループ化 5">
            <a:extLst>
              <a:ext uri="{FF2B5EF4-FFF2-40B4-BE49-F238E27FC236}">
                <a16:creationId xmlns:a16="http://schemas.microsoft.com/office/drawing/2014/main" id="{DB2D7890-25F3-4C94-80F3-41936E71C438}"/>
              </a:ext>
            </a:extLst>
          </p:cNvPr>
          <p:cNvGrpSpPr/>
          <p:nvPr/>
        </p:nvGrpSpPr>
        <p:grpSpPr>
          <a:xfrm>
            <a:off x="2249784" y="3429000"/>
            <a:ext cx="5180938" cy="258707"/>
            <a:chOff x="2249784" y="3361313"/>
            <a:chExt cx="5180938" cy="258707"/>
          </a:xfrm>
        </p:grpSpPr>
        <p:sp>
          <p:nvSpPr>
            <p:cNvPr id="30" name="Rectangle 130">
              <a:extLst>
                <a:ext uri="{FF2B5EF4-FFF2-40B4-BE49-F238E27FC236}">
                  <a16:creationId xmlns:a16="http://schemas.microsoft.com/office/drawing/2014/main" id="{4C6AA52D-87F8-48B8-9ED3-393D189FDD93}"/>
                </a:ext>
              </a:extLst>
            </p:cNvPr>
            <p:cNvSpPr>
              <a:spLocks noChangeArrowheads="1"/>
            </p:cNvSpPr>
            <p:nvPr/>
          </p:nvSpPr>
          <p:spPr bwMode="auto">
            <a:xfrm>
              <a:off x="2249784" y="3361313"/>
              <a:ext cx="2160001" cy="258707"/>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t>マッピングソフトプロト作成</a:t>
              </a:r>
            </a:p>
          </p:txBody>
        </p:sp>
        <p:sp>
          <p:nvSpPr>
            <p:cNvPr id="61" name="Rectangle 130">
              <a:extLst>
                <a:ext uri="{FF2B5EF4-FFF2-40B4-BE49-F238E27FC236}">
                  <a16:creationId xmlns:a16="http://schemas.microsoft.com/office/drawing/2014/main" id="{BAA0F4D8-B273-4D2D-9103-90065160DB67}"/>
                </a:ext>
              </a:extLst>
            </p:cNvPr>
            <p:cNvSpPr>
              <a:spLocks noChangeArrowheads="1"/>
            </p:cNvSpPr>
            <p:nvPr/>
          </p:nvSpPr>
          <p:spPr bwMode="auto">
            <a:xfrm>
              <a:off x="5270721" y="3361313"/>
              <a:ext cx="2160001" cy="258707"/>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t>マッピングソフト生成ツール作成</a:t>
              </a:r>
            </a:p>
          </p:txBody>
        </p:sp>
      </p:grpSp>
      <p:grpSp>
        <p:nvGrpSpPr>
          <p:cNvPr id="7" name="グループ化 6">
            <a:extLst>
              <a:ext uri="{FF2B5EF4-FFF2-40B4-BE49-F238E27FC236}">
                <a16:creationId xmlns:a16="http://schemas.microsoft.com/office/drawing/2014/main" id="{0D3B5FB5-86AB-4DF4-B15B-253E630A5AD8}"/>
              </a:ext>
            </a:extLst>
          </p:cNvPr>
          <p:cNvGrpSpPr/>
          <p:nvPr/>
        </p:nvGrpSpPr>
        <p:grpSpPr>
          <a:xfrm>
            <a:off x="3689787" y="4725144"/>
            <a:ext cx="5037751" cy="258707"/>
            <a:chOff x="3689787" y="4117648"/>
            <a:chExt cx="5037751" cy="258707"/>
          </a:xfrm>
        </p:grpSpPr>
        <p:sp>
          <p:nvSpPr>
            <p:cNvPr id="31" name="Rectangle 130">
              <a:extLst>
                <a:ext uri="{FF2B5EF4-FFF2-40B4-BE49-F238E27FC236}">
                  <a16:creationId xmlns:a16="http://schemas.microsoft.com/office/drawing/2014/main" id="{DB93DE1C-0825-4147-8E9C-20E41047BAB9}"/>
                </a:ext>
              </a:extLst>
            </p:cNvPr>
            <p:cNvSpPr>
              <a:spLocks noChangeArrowheads="1"/>
            </p:cNvSpPr>
            <p:nvPr/>
          </p:nvSpPr>
          <p:spPr bwMode="auto">
            <a:xfrm>
              <a:off x="3689787" y="4117648"/>
              <a:ext cx="2314668" cy="25870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マッピングプロト作成</a:t>
              </a:r>
            </a:p>
          </p:txBody>
        </p:sp>
        <p:sp>
          <p:nvSpPr>
            <p:cNvPr id="62" name="Rectangle 130">
              <a:extLst>
                <a:ext uri="{FF2B5EF4-FFF2-40B4-BE49-F238E27FC236}">
                  <a16:creationId xmlns:a16="http://schemas.microsoft.com/office/drawing/2014/main" id="{294C20E3-9727-4F29-A004-FBE8F1376F29}"/>
                </a:ext>
              </a:extLst>
            </p:cNvPr>
            <p:cNvSpPr>
              <a:spLocks noChangeArrowheads="1"/>
            </p:cNvSpPr>
            <p:nvPr/>
          </p:nvSpPr>
          <p:spPr bwMode="auto">
            <a:xfrm>
              <a:off x="6710722" y="4117648"/>
              <a:ext cx="2016816" cy="25870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マッピング生成ツール作成</a:t>
              </a:r>
            </a:p>
          </p:txBody>
        </p:sp>
      </p:grpSp>
      <p:sp>
        <p:nvSpPr>
          <p:cNvPr id="64" name="AutoShape 116">
            <a:extLst>
              <a:ext uri="{FF2B5EF4-FFF2-40B4-BE49-F238E27FC236}">
                <a16:creationId xmlns:a16="http://schemas.microsoft.com/office/drawing/2014/main" id="{CE1B8823-CA98-4971-92EF-BCEBF560FFD1}"/>
              </a:ext>
            </a:extLst>
          </p:cNvPr>
          <p:cNvSpPr>
            <a:spLocks noChangeArrowheads="1"/>
          </p:cNvSpPr>
          <p:nvPr/>
        </p:nvSpPr>
        <p:spPr bwMode="auto">
          <a:xfrm>
            <a:off x="4350544" y="1695234"/>
            <a:ext cx="215900" cy="161925"/>
          </a:xfrm>
          <a:prstGeom prst="triangle">
            <a:avLst>
              <a:gd name="adj" fmla="val 50000"/>
            </a:avLst>
          </a:prstGeom>
          <a:solidFill>
            <a:srgbClr val="FF0000"/>
          </a:solidFill>
          <a:ln w="9525">
            <a:solidFill>
              <a:schemeClr val="tx1"/>
            </a:solidFill>
            <a:miter lim="800000"/>
            <a:headEnd/>
            <a:tailEnd/>
          </a:ln>
        </p:spPr>
        <p:txBody>
          <a:bodyPr wrap="none" anchor="ctr"/>
          <a:lstStyle/>
          <a:p>
            <a:endParaRPr lang="ja-JP" altLang="en-US" sz="1350"/>
          </a:p>
        </p:txBody>
      </p:sp>
      <p:sp>
        <p:nvSpPr>
          <p:cNvPr id="65" name="AutoShape 116">
            <a:extLst>
              <a:ext uri="{FF2B5EF4-FFF2-40B4-BE49-F238E27FC236}">
                <a16:creationId xmlns:a16="http://schemas.microsoft.com/office/drawing/2014/main" id="{D0692D02-90E1-4659-A003-D19B27B4574E}"/>
              </a:ext>
            </a:extLst>
          </p:cNvPr>
          <p:cNvSpPr>
            <a:spLocks noChangeArrowheads="1"/>
          </p:cNvSpPr>
          <p:nvPr/>
        </p:nvSpPr>
        <p:spPr bwMode="auto">
          <a:xfrm>
            <a:off x="6046525" y="1695234"/>
            <a:ext cx="215900" cy="161925"/>
          </a:xfrm>
          <a:prstGeom prst="triangle">
            <a:avLst>
              <a:gd name="adj" fmla="val 50000"/>
            </a:avLst>
          </a:prstGeom>
          <a:noFill/>
          <a:ln w="9525">
            <a:solidFill>
              <a:schemeClr val="tx1"/>
            </a:solidFill>
            <a:miter lim="800000"/>
            <a:headEnd/>
            <a:tailEnd/>
          </a:ln>
        </p:spPr>
        <p:txBody>
          <a:bodyPr wrap="none" anchor="ctr"/>
          <a:lstStyle/>
          <a:p>
            <a:endParaRPr lang="ja-JP" altLang="en-US" sz="1350"/>
          </a:p>
        </p:txBody>
      </p:sp>
      <p:sp>
        <p:nvSpPr>
          <p:cNvPr id="56" name="Rectangle 136">
            <a:extLst>
              <a:ext uri="{FF2B5EF4-FFF2-40B4-BE49-F238E27FC236}">
                <a16:creationId xmlns:a16="http://schemas.microsoft.com/office/drawing/2014/main" id="{4DDE02E0-8BA4-4704-88AC-9A3B3D363138}"/>
              </a:ext>
            </a:extLst>
          </p:cNvPr>
          <p:cNvSpPr>
            <a:spLocks noChangeArrowheads="1"/>
          </p:cNvSpPr>
          <p:nvPr/>
        </p:nvSpPr>
        <p:spPr bwMode="auto">
          <a:xfrm>
            <a:off x="2946400" y="2492896"/>
            <a:ext cx="1526597"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BC</a:t>
            </a:r>
            <a:r>
              <a:rPr lang="ja-JP" altLang="en-US" sz="900" b="1" dirty="0"/>
              <a:t>プロト作成</a:t>
            </a:r>
          </a:p>
        </p:txBody>
      </p:sp>
      <p:sp>
        <p:nvSpPr>
          <p:cNvPr id="57" name="Rectangle 136">
            <a:extLst>
              <a:ext uri="{FF2B5EF4-FFF2-40B4-BE49-F238E27FC236}">
                <a16:creationId xmlns:a16="http://schemas.microsoft.com/office/drawing/2014/main" id="{CEFF227C-3CB9-4A70-85B0-59BDC7A074E8}"/>
              </a:ext>
            </a:extLst>
          </p:cNvPr>
          <p:cNvSpPr>
            <a:spLocks noChangeArrowheads="1"/>
          </p:cNvSpPr>
          <p:nvPr/>
        </p:nvSpPr>
        <p:spPr bwMode="auto">
          <a:xfrm>
            <a:off x="2946401" y="2789315"/>
            <a:ext cx="2304523"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BC</a:t>
            </a:r>
            <a:r>
              <a:rPr lang="ja-JP" altLang="en-US" sz="900" b="1" dirty="0"/>
              <a:t>生成ツール作成・改修</a:t>
            </a:r>
            <a:endParaRPr lang="en-US" altLang="ja-JP" sz="900" b="1" dirty="0"/>
          </a:p>
        </p:txBody>
      </p:sp>
      <p:cxnSp>
        <p:nvCxnSpPr>
          <p:cNvPr id="11" name="直線コネクタ 10">
            <a:extLst>
              <a:ext uri="{FF2B5EF4-FFF2-40B4-BE49-F238E27FC236}">
                <a16:creationId xmlns:a16="http://schemas.microsoft.com/office/drawing/2014/main" id="{554CAFEA-6850-4BD4-B071-28F5997AF1FE}"/>
              </a:ext>
            </a:extLst>
          </p:cNvPr>
          <p:cNvCxnSpPr/>
          <p:nvPr/>
        </p:nvCxnSpPr>
        <p:spPr>
          <a:xfrm>
            <a:off x="2168478" y="1086604"/>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EF7AC08A-C726-47E7-B545-1E9F072C026B}"/>
              </a:ext>
            </a:extLst>
          </p:cNvPr>
          <p:cNvCxnSpPr/>
          <p:nvPr/>
        </p:nvCxnSpPr>
        <p:spPr>
          <a:xfrm>
            <a:off x="2950480" y="1086604"/>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4C971BB0-EAA3-45B3-8B80-5D645C71551D}"/>
              </a:ext>
            </a:extLst>
          </p:cNvPr>
          <p:cNvCxnSpPr/>
          <p:nvPr/>
        </p:nvCxnSpPr>
        <p:spPr>
          <a:xfrm>
            <a:off x="4472998" y="1087527"/>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a:extLst>
              <a:ext uri="{FF2B5EF4-FFF2-40B4-BE49-F238E27FC236}">
                <a16:creationId xmlns:a16="http://schemas.microsoft.com/office/drawing/2014/main" id="{D0A53E9F-038A-4AF9-8E94-6E944B711E3C}"/>
              </a:ext>
            </a:extLst>
          </p:cNvPr>
          <p:cNvCxnSpPr/>
          <p:nvPr/>
        </p:nvCxnSpPr>
        <p:spPr>
          <a:xfrm>
            <a:off x="5255000" y="1087527"/>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72850DB0-67A8-4BC5-8BDB-CAE3CD6BAE01}"/>
              </a:ext>
            </a:extLst>
          </p:cNvPr>
          <p:cNvCxnSpPr/>
          <p:nvPr/>
        </p:nvCxnSpPr>
        <p:spPr>
          <a:xfrm>
            <a:off x="6773170" y="1086129"/>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2500A32D-E1A9-4F2F-96EB-B63FFAF564B9}"/>
              </a:ext>
            </a:extLst>
          </p:cNvPr>
          <p:cNvCxnSpPr/>
          <p:nvPr/>
        </p:nvCxnSpPr>
        <p:spPr>
          <a:xfrm>
            <a:off x="7555172" y="1086129"/>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130">
            <a:extLst>
              <a:ext uri="{FF2B5EF4-FFF2-40B4-BE49-F238E27FC236}">
                <a16:creationId xmlns:a16="http://schemas.microsoft.com/office/drawing/2014/main" id="{950E2951-74CF-4A41-B015-DB8FE03C4985}"/>
              </a:ext>
            </a:extLst>
          </p:cNvPr>
          <p:cNvSpPr>
            <a:spLocks noChangeArrowheads="1"/>
          </p:cNvSpPr>
          <p:nvPr/>
        </p:nvSpPr>
        <p:spPr bwMode="auto">
          <a:xfrm>
            <a:off x="4472997" y="3755172"/>
            <a:ext cx="1580935"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ja-JP" altLang="en-US" sz="900" b="1" dirty="0"/>
              <a:t>マッピングソフトプロト作成</a:t>
            </a:r>
          </a:p>
        </p:txBody>
      </p:sp>
      <p:sp>
        <p:nvSpPr>
          <p:cNvPr id="85" name="Rectangle 130">
            <a:extLst>
              <a:ext uri="{FF2B5EF4-FFF2-40B4-BE49-F238E27FC236}">
                <a16:creationId xmlns:a16="http://schemas.microsoft.com/office/drawing/2014/main" id="{C4770BA6-19CA-4FAD-ABF9-C8CCF14AA454}"/>
              </a:ext>
            </a:extLst>
          </p:cNvPr>
          <p:cNvSpPr>
            <a:spLocks noChangeArrowheads="1"/>
          </p:cNvSpPr>
          <p:nvPr/>
        </p:nvSpPr>
        <p:spPr bwMode="auto">
          <a:xfrm>
            <a:off x="4472999" y="4075647"/>
            <a:ext cx="2300171"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ja-JP" altLang="en-US" sz="900" b="1" dirty="0"/>
              <a:t>マッピングソフト生成ツール作成・改修</a:t>
            </a:r>
          </a:p>
        </p:txBody>
      </p:sp>
      <p:sp>
        <p:nvSpPr>
          <p:cNvPr id="55" name="Rectangle 136">
            <a:extLst>
              <a:ext uri="{FF2B5EF4-FFF2-40B4-BE49-F238E27FC236}">
                <a16:creationId xmlns:a16="http://schemas.microsoft.com/office/drawing/2014/main" id="{21530CEC-B107-42ED-8366-8296F24C0B34}"/>
              </a:ext>
            </a:extLst>
          </p:cNvPr>
          <p:cNvSpPr>
            <a:spLocks noChangeArrowheads="1"/>
          </p:cNvSpPr>
          <p:nvPr/>
        </p:nvSpPr>
        <p:spPr bwMode="auto">
          <a:xfrm>
            <a:off x="1407606" y="5419181"/>
            <a:ext cx="3798587"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BDAA/BDAA</a:t>
            </a:r>
            <a:r>
              <a:rPr lang="ja-JP" altLang="en-US" sz="900" b="1" dirty="0"/>
              <a:t>検討</a:t>
            </a:r>
          </a:p>
        </p:txBody>
      </p:sp>
      <p:sp>
        <p:nvSpPr>
          <p:cNvPr id="68" name="Rectangle 136">
            <a:extLst>
              <a:ext uri="{FF2B5EF4-FFF2-40B4-BE49-F238E27FC236}">
                <a16:creationId xmlns:a16="http://schemas.microsoft.com/office/drawing/2014/main" id="{D00B3819-80DE-4AFD-A7E1-056B24511276}"/>
              </a:ext>
            </a:extLst>
          </p:cNvPr>
          <p:cNvSpPr>
            <a:spLocks noChangeArrowheads="1"/>
          </p:cNvSpPr>
          <p:nvPr/>
        </p:nvSpPr>
        <p:spPr bwMode="auto">
          <a:xfrm>
            <a:off x="1395413" y="2492896"/>
            <a:ext cx="1520280"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BC</a:t>
            </a:r>
            <a:r>
              <a:rPr lang="ja-JP" altLang="en-US" sz="900" b="1" dirty="0"/>
              <a:t>基本設計</a:t>
            </a:r>
          </a:p>
        </p:txBody>
      </p:sp>
      <p:sp>
        <p:nvSpPr>
          <p:cNvPr id="69" name="Rectangle 136">
            <a:extLst>
              <a:ext uri="{FF2B5EF4-FFF2-40B4-BE49-F238E27FC236}">
                <a16:creationId xmlns:a16="http://schemas.microsoft.com/office/drawing/2014/main" id="{D2814ADF-601D-4BD5-B70D-3CDE241CDE34}"/>
              </a:ext>
            </a:extLst>
          </p:cNvPr>
          <p:cNvSpPr>
            <a:spLocks noChangeArrowheads="1"/>
          </p:cNvSpPr>
          <p:nvPr/>
        </p:nvSpPr>
        <p:spPr bwMode="auto">
          <a:xfrm>
            <a:off x="1395412" y="3762798"/>
            <a:ext cx="3044378"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ja-JP" altLang="en-US" sz="900" b="1" dirty="0"/>
              <a:t>マッピング基本設計</a:t>
            </a:r>
          </a:p>
        </p:txBody>
      </p:sp>
      <p:sp>
        <p:nvSpPr>
          <p:cNvPr id="72" name="Rectangle 130">
            <a:extLst>
              <a:ext uri="{FF2B5EF4-FFF2-40B4-BE49-F238E27FC236}">
                <a16:creationId xmlns:a16="http://schemas.microsoft.com/office/drawing/2014/main" id="{33AFBA2C-BDF0-48AC-A3E1-57B0707F8074}"/>
              </a:ext>
            </a:extLst>
          </p:cNvPr>
          <p:cNvSpPr>
            <a:spLocks noChangeArrowheads="1"/>
          </p:cNvSpPr>
          <p:nvPr/>
        </p:nvSpPr>
        <p:spPr bwMode="auto">
          <a:xfrm>
            <a:off x="6804257" y="5415899"/>
            <a:ext cx="1923281"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マッピングプロト作成</a:t>
            </a:r>
          </a:p>
        </p:txBody>
      </p:sp>
      <p:sp>
        <p:nvSpPr>
          <p:cNvPr id="73" name="Rectangle 130">
            <a:extLst>
              <a:ext uri="{FF2B5EF4-FFF2-40B4-BE49-F238E27FC236}">
                <a16:creationId xmlns:a16="http://schemas.microsoft.com/office/drawing/2014/main" id="{5164FB46-A785-4EEA-97C7-08896F414C60}"/>
              </a:ext>
            </a:extLst>
          </p:cNvPr>
          <p:cNvSpPr>
            <a:spLocks noChangeArrowheads="1"/>
          </p:cNvSpPr>
          <p:nvPr/>
        </p:nvSpPr>
        <p:spPr bwMode="auto">
          <a:xfrm>
            <a:off x="5250924" y="5733256"/>
            <a:ext cx="3480606"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マッピング生成ツール作成・改修</a:t>
            </a:r>
          </a:p>
        </p:txBody>
      </p:sp>
      <p:sp>
        <p:nvSpPr>
          <p:cNvPr id="74" name="Rectangle 130">
            <a:extLst>
              <a:ext uri="{FF2B5EF4-FFF2-40B4-BE49-F238E27FC236}">
                <a16:creationId xmlns:a16="http://schemas.microsoft.com/office/drawing/2014/main" id="{B716EF28-5DB0-4D0A-A9B7-3CA598902A17}"/>
              </a:ext>
            </a:extLst>
          </p:cNvPr>
          <p:cNvSpPr>
            <a:spLocks noChangeArrowheads="1"/>
          </p:cNvSpPr>
          <p:nvPr/>
        </p:nvSpPr>
        <p:spPr bwMode="auto">
          <a:xfrm>
            <a:off x="5271896" y="5055859"/>
            <a:ext cx="2314668" cy="2592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BDAP/BDAA</a:t>
            </a:r>
            <a:r>
              <a:rPr lang="ja-JP" altLang="en-US" sz="900" b="1" dirty="0"/>
              <a:t>検討</a:t>
            </a:r>
          </a:p>
        </p:txBody>
      </p:sp>
      <p:sp>
        <p:nvSpPr>
          <p:cNvPr id="5" name="正方形/長方形 4">
            <a:extLst>
              <a:ext uri="{FF2B5EF4-FFF2-40B4-BE49-F238E27FC236}">
                <a16:creationId xmlns:a16="http://schemas.microsoft.com/office/drawing/2014/main" id="{673A88BF-7070-49CD-89C1-858D1DE069BF}"/>
              </a:ext>
            </a:extLst>
          </p:cNvPr>
          <p:cNvSpPr/>
          <p:nvPr/>
        </p:nvSpPr>
        <p:spPr>
          <a:xfrm>
            <a:off x="4472998" y="2501361"/>
            <a:ext cx="1580934" cy="2418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6F59A7B6-3320-42B7-9F67-12F06AA09345}"/>
              </a:ext>
            </a:extLst>
          </p:cNvPr>
          <p:cNvSpPr/>
          <p:nvPr/>
        </p:nvSpPr>
        <p:spPr>
          <a:xfrm>
            <a:off x="5250924" y="2799221"/>
            <a:ext cx="803008" cy="2530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a:extLst>
              <a:ext uri="{FF2B5EF4-FFF2-40B4-BE49-F238E27FC236}">
                <a16:creationId xmlns:a16="http://schemas.microsoft.com/office/drawing/2014/main" id="{09E27FDE-E7F9-4C0F-BEBB-FBAD01AC9AE0}"/>
              </a:ext>
            </a:extLst>
          </p:cNvPr>
          <p:cNvSpPr/>
          <p:nvPr/>
        </p:nvSpPr>
        <p:spPr>
          <a:xfrm>
            <a:off x="6053932" y="3762647"/>
            <a:ext cx="719238" cy="2530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AutoShape 116">
            <a:extLst>
              <a:ext uri="{FF2B5EF4-FFF2-40B4-BE49-F238E27FC236}">
                <a16:creationId xmlns:a16="http://schemas.microsoft.com/office/drawing/2014/main" id="{773CB5BA-82D5-42D2-97DD-30ECECDD570C}"/>
              </a:ext>
            </a:extLst>
          </p:cNvPr>
          <p:cNvSpPr>
            <a:spLocks noChangeArrowheads="1"/>
          </p:cNvSpPr>
          <p:nvPr/>
        </p:nvSpPr>
        <p:spPr bwMode="auto">
          <a:xfrm>
            <a:off x="6665220" y="1695234"/>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71" name="正方形/長方形 70">
            <a:extLst>
              <a:ext uri="{FF2B5EF4-FFF2-40B4-BE49-F238E27FC236}">
                <a16:creationId xmlns:a16="http://schemas.microsoft.com/office/drawing/2014/main" id="{08762999-DD3B-4278-AA35-EFFAB9B0158B}"/>
              </a:ext>
            </a:extLst>
          </p:cNvPr>
          <p:cNvSpPr/>
          <p:nvPr/>
        </p:nvSpPr>
        <p:spPr>
          <a:xfrm>
            <a:off x="5206656" y="5424332"/>
            <a:ext cx="1552871" cy="2418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6755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データ連携基盤とは</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連携元のプログラム内のデータを連携先のプログラムにコピーする仕組みを</a:t>
            </a:r>
            <a:endParaRPr lang="en-US" altLang="ja-JP" dirty="0"/>
          </a:p>
          <a:p>
            <a:r>
              <a:rPr lang="ja-JP" altLang="en-US" dirty="0"/>
              <a:t>簡単に作るソフトウェア群</a:t>
            </a:r>
            <a:endParaRPr lang="en-US" altLang="ja-JP" dirty="0"/>
          </a:p>
          <a:p>
            <a:endParaRPr lang="en-US" altLang="ja-JP" dirty="0"/>
          </a:p>
          <a:p>
            <a:r>
              <a:rPr lang="ja-JP" altLang="en-US" dirty="0"/>
              <a:t>１）　プログラム内のデータを文字列に相互変換する仕組み</a:t>
            </a:r>
            <a:endParaRPr lang="en-US" altLang="ja-JP" dirty="0"/>
          </a:p>
          <a:p>
            <a:endParaRPr lang="en-US" altLang="ja-JP" dirty="0"/>
          </a:p>
          <a:p>
            <a:endParaRPr lang="en-US" altLang="ja-JP" dirty="0"/>
          </a:p>
          <a:p>
            <a:r>
              <a:rPr lang="en-US" altLang="ja-JP" dirty="0"/>
              <a:t>	</a:t>
            </a:r>
            <a:r>
              <a:rPr lang="ja-JP" altLang="en-US" dirty="0"/>
              <a:t>データ ⇒ 文字列 ・・・ 文字列 ⇒ データ</a:t>
            </a:r>
            <a:endParaRPr lang="en-US" altLang="ja-JP" dirty="0"/>
          </a:p>
          <a:p>
            <a:endParaRPr lang="en-US" altLang="ja-JP" dirty="0"/>
          </a:p>
          <a:p>
            <a:endParaRPr lang="en-US" altLang="ja-JP" dirty="0"/>
          </a:p>
          <a:p>
            <a:r>
              <a:rPr lang="ja-JP" altLang="en-US" dirty="0"/>
              <a:t>２）　文字列をプログラム間で相互伝達する仕組み</a:t>
            </a:r>
            <a:endParaRPr lang="en-US" altLang="ja-JP" dirty="0"/>
          </a:p>
          <a:p>
            <a:r>
              <a:rPr lang="en-US" altLang="ja-JP" dirty="0"/>
              <a:t>	</a:t>
            </a:r>
            <a:r>
              <a:rPr lang="ja-JP" altLang="en-US" dirty="0"/>
              <a:t>（通信等となるが、本資料では詳細は割愛）</a:t>
            </a:r>
            <a:endParaRPr lang="en-US" altLang="ja-JP" dirty="0"/>
          </a:p>
          <a:p>
            <a:endParaRPr lang="en-US" altLang="ja-JP" dirty="0"/>
          </a:p>
          <a:p>
            <a:endParaRPr lang="en-US" altLang="ja-JP" dirty="0"/>
          </a:p>
          <a:p>
            <a:endParaRPr lang="en-US" altLang="ja-JP" dirty="0"/>
          </a:p>
          <a:p>
            <a:endParaRPr lang="ja-JP" altLang="en-US"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dirty="0">
              <a:solidFill>
                <a:prstClr val="black">
                  <a:tint val="75000"/>
                </a:prstClr>
              </a:solidFill>
            </a:endParaRPr>
          </a:p>
        </p:txBody>
      </p:sp>
      <p:sp>
        <p:nvSpPr>
          <p:cNvPr id="5" name="左中かっこ 4">
            <a:extLst>
              <a:ext uri="{FF2B5EF4-FFF2-40B4-BE49-F238E27FC236}">
                <a16:creationId xmlns:a16="http://schemas.microsoft.com/office/drawing/2014/main" id="{C1B02EA1-7971-4F94-BBDA-4A00D38614ED}"/>
              </a:ext>
            </a:extLst>
          </p:cNvPr>
          <p:cNvSpPr/>
          <p:nvPr/>
        </p:nvSpPr>
        <p:spPr>
          <a:xfrm rot="5400000">
            <a:off x="2101351" y="1828065"/>
            <a:ext cx="399175" cy="16505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左中かっこ 5">
            <a:extLst>
              <a:ext uri="{FF2B5EF4-FFF2-40B4-BE49-F238E27FC236}">
                <a16:creationId xmlns:a16="http://schemas.microsoft.com/office/drawing/2014/main" id="{FD6CA020-DAB4-490B-8B9D-8322E64A1DB7}"/>
              </a:ext>
            </a:extLst>
          </p:cNvPr>
          <p:cNvSpPr/>
          <p:nvPr/>
        </p:nvSpPr>
        <p:spPr>
          <a:xfrm rot="-5400000">
            <a:off x="3112272" y="2440456"/>
            <a:ext cx="399175" cy="1944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AE10D777-0041-43B5-84F6-2A5A93699230}"/>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963427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プログラム内のデータを文字列に相互変換する仕組み（１）</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データとは</a:t>
            </a:r>
            <a:endParaRPr lang="en-US" altLang="ja-JP" dirty="0"/>
          </a:p>
          <a:p>
            <a:endParaRPr lang="en-US" altLang="ja-JP" dirty="0"/>
          </a:p>
          <a:p>
            <a:r>
              <a:rPr lang="ja-JP" altLang="en-US" dirty="0"/>
              <a:t>・　取り敢えず、取引情報</a:t>
            </a:r>
            <a:endParaRPr lang="en-US" altLang="ja-JP" dirty="0"/>
          </a:p>
          <a:p>
            <a:r>
              <a:rPr lang="ja-JP" altLang="en-US" dirty="0"/>
              <a:t>　　　　国連</a:t>
            </a:r>
            <a:r>
              <a:rPr lang="en-US" altLang="ja-JP" dirty="0"/>
              <a:t>CEFACT CCL</a:t>
            </a:r>
            <a:r>
              <a:rPr lang="ja-JP" altLang="en-US" dirty="0"/>
              <a:t>（</a:t>
            </a:r>
            <a:r>
              <a:rPr lang="en-US" altLang="ja-JP" dirty="0"/>
              <a:t>Core Component Library</a:t>
            </a:r>
            <a:r>
              <a:rPr lang="ja-JP" altLang="en-US" dirty="0"/>
              <a:t>）に基づくデータモデル</a:t>
            </a:r>
            <a:endParaRPr lang="en-US" altLang="ja-JP" dirty="0"/>
          </a:p>
          <a:p>
            <a:r>
              <a:rPr lang="ja-JP" altLang="en-US" dirty="0"/>
              <a:t>　　　　約</a:t>
            </a:r>
            <a:r>
              <a:rPr lang="en-US" altLang="ja-JP" dirty="0"/>
              <a:t>2</a:t>
            </a:r>
            <a:r>
              <a:rPr lang="ja-JP" altLang="en-US" dirty="0"/>
              <a:t>万個の情報項目</a:t>
            </a:r>
            <a:endParaRPr lang="en-US" altLang="ja-JP" dirty="0"/>
          </a:p>
          <a:p>
            <a:r>
              <a:rPr lang="en-US" altLang="ja-JP" dirty="0"/>
              <a:t>	</a:t>
            </a:r>
            <a:r>
              <a:rPr lang="ja-JP" altLang="en-US" dirty="0"/>
              <a:t>（国連</a:t>
            </a:r>
            <a:r>
              <a:rPr lang="en-US" altLang="ja-JP" dirty="0"/>
              <a:t>CEFACT</a:t>
            </a:r>
            <a:r>
              <a:rPr lang="ja-JP" altLang="en-US" dirty="0"/>
              <a:t>および</a:t>
            </a:r>
            <a:r>
              <a:rPr lang="en-US" altLang="ja-JP" dirty="0"/>
              <a:t>SIPS</a:t>
            </a:r>
            <a:r>
              <a:rPr lang="ja-JP" altLang="en-US" dirty="0"/>
              <a:t>が定義しているコードリスト、</a:t>
            </a:r>
            <a:r>
              <a:rPr lang="en-US" altLang="ja-JP" dirty="0"/>
              <a:t>ID</a:t>
            </a:r>
            <a:r>
              <a:rPr lang="ja-JP" altLang="en-US" dirty="0"/>
              <a:t>リスト一覧も含む）</a:t>
            </a:r>
            <a:endParaRPr lang="en-US" altLang="ja-JP" dirty="0"/>
          </a:p>
          <a:p>
            <a:r>
              <a:rPr lang="ja-JP" altLang="en-US" dirty="0"/>
              <a:t>・　機能：生成、コピーなど</a:t>
            </a:r>
            <a:endParaRPr lang="en-US" altLang="ja-JP" dirty="0"/>
          </a:p>
          <a:p>
            <a:r>
              <a:rPr lang="ja-JP" altLang="en-US" dirty="0"/>
              <a:t>・　言語：取り敢えず、</a:t>
            </a:r>
            <a:r>
              <a:rPr lang="en-US" altLang="ja-JP" dirty="0"/>
              <a:t>JAVA</a:t>
            </a:r>
          </a:p>
          <a:p>
            <a:r>
              <a:rPr lang="ja-JP" altLang="en-US" dirty="0"/>
              <a:t>・　成果物：</a:t>
            </a:r>
            <a:endParaRPr lang="en-US" altLang="ja-JP" dirty="0"/>
          </a:p>
          <a:p>
            <a:r>
              <a:rPr lang="ja-JP" altLang="en-US" dirty="0"/>
              <a:t>　　　　ビジネスコンポーネント（</a:t>
            </a:r>
            <a:r>
              <a:rPr lang="en-US" altLang="ja-JP" dirty="0"/>
              <a:t>BC</a:t>
            </a:r>
            <a:r>
              <a:rPr lang="ja-JP" altLang="en-US" dirty="0"/>
              <a:t>）ライブラリ</a:t>
            </a:r>
          </a:p>
          <a:p>
            <a:endParaRPr lang="en-US" altLang="ja-JP" dirty="0"/>
          </a:p>
          <a:p>
            <a:endParaRPr lang="ja-JP" altLang="en-US"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dirty="0">
              <a:solidFill>
                <a:prstClr val="black">
                  <a:tint val="75000"/>
                </a:prstClr>
              </a:solidFill>
            </a:endParaRPr>
          </a:p>
        </p:txBody>
      </p:sp>
      <p:sp>
        <p:nvSpPr>
          <p:cNvPr id="6" name="テキスト ボックス 5">
            <a:extLst>
              <a:ext uri="{FF2B5EF4-FFF2-40B4-BE49-F238E27FC236}">
                <a16:creationId xmlns:a16="http://schemas.microsoft.com/office/drawing/2014/main" id="{48FE97BD-033F-4821-B467-2DB1E86BEEBE}"/>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124953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ビジネスコンポーネント（</a:t>
            </a:r>
            <a:r>
              <a:rPr lang="en-US" altLang="ja-JP" dirty="0"/>
              <a:t>BC</a:t>
            </a:r>
            <a:r>
              <a:rPr lang="ja-JP" altLang="en-US" dirty="0"/>
              <a:t>）ライブラリ（１）</a:t>
            </a:r>
            <a:endParaRPr lang="en-US" altLang="ja-JP" dirty="0"/>
          </a:p>
        </p:txBody>
      </p:sp>
      <p:sp>
        <p:nvSpPr>
          <p:cNvPr id="3" name="コンテンツ プレースホルダー 2"/>
          <p:cNvSpPr>
            <a:spLocks noGrp="1"/>
          </p:cNvSpPr>
          <p:nvPr>
            <p:ph idx="1"/>
          </p:nvPr>
        </p:nvSpPr>
        <p:spPr>
          <a:xfrm>
            <a:off x="457200" y="885825"/>
            <a:ext cx="8229600" cy="5567511"/>
          </a:xfrm>
        </p:spPr>
        <p:txBody>
          <a:bodyPr>
            <a:normAutofit fontScale="92500" lnSpcReduction="20000"/>
          </a:bodyPr>
          <a:lstStyle/>
          <a:p>
            <a:r>
              <a:rPr lang="ja-JP" altLang="en-US" dirty="0"/>
              <a:t>・ 国連</a:t>
            </a:r>
            <a:r>
              <a:rPr lang="en-US" altLang="ja-JP" dirty="0"/>
              <a:t>CEFACT CCL</a:t>
            </a:r>
            <a:r>
              <a:rPr lang="ja-JP" altLang="en-US" dirty="0"/>
              <a:t>（</a:t>
            </a:r>
            <a:r>
              <a:rPr lang="en-US" altLang="ja-JP" dirty="0"/>
              <a:t>Core Component Library</a:t>
            </a:r>
            <a:r>
              <a:rPr lang="ja-JP" altLang="en-US" dirty="0"/>
              <a:t>）に基づくデータモデル</a:t>
            </a:r>
            <a:endParaRPr lang="en-US" altLang="ja-JP" dirty="0"/>
          </a:p>
          <a:p>
            <a:r>
              <a:rPr lang="ja-JP" altLang="en-US" dirty="0"/>
              <a:t>　　　約</a:t>
            </a:r>
            <a:r>
              <a:rPr lang="en-US" altLang="ja-JP" dirty="0"/>
              <a:t>2</a:t>
            </a:r>
            <a:r>
              <a:rPr lang="ja-JP" altLang="en-US" dirty="0"/>
              <a:t>万個の情報項目（</a:t>
            </a:r>
            <a:r>
              <a:rPr lang="en-US" altLang="ja-JP" dirty="0"/>
              <a:t>22937</a:t>
            </a:r>
            <a:r>
              <a:rPr lang="ja-JP" altLang="en-US" dirty="0"/>
              <a:t>個：</a:t>
            </a:r>
            <a:r>
              <a:rPr lang="en-US" altLang="ja-JP" dirty="0"/>
              <a:t>CCL 21A</a:t>
            </a:r>
            <a:r>
              <a:rPr lang="ja-JP" altLang="en-US" dirty="0"/>
              <a:t>）からデータモデル化</a:t>
            </a:r>
            <a:endParaRPr lang="en-US" altLang="ja-JP" dirty="0"/>
          </a:p>
          <a:p>
            <a:r>
              <a:rPr lang="ja-JP" altLang="en-US" dirty="0"/>
              <a:t>　　　　・ </a:t>
            </a:r>
            <a:r>
              <a:rPr lang="en-US" altLang="ja-JP" dirty="0"/>
              <a:t>ABIE</a:t>
            </a:r>
            <a:r>
              <a:rPr lang="ja-JP" altLang="en-US" dirty="0"/>
              <a:t>：クラスに対応（</a:t>
            </a:r>
            <a:r>
              <a:rPr lang="en-US" altLang="ja-JP" dirty="0"/>
              <a:t>1330</a:t>
            </a:r>
            <a:r>
              <a:rPr lang="ja-JP" altLang="en-US" dirty="0"/>
              <a:t>個）</a:t>
            </a:r>
            <a:endParaRPr lang="en-US" altLang="ja-JP" dirty="0"/>
          </a:p>
          <a:p>
            <a:r>
              <a:rPr lang="ja-JP" altLang="en-US" dirty="0"/>
              <a:t>　　　　・ </a:t>
            </a:r>
            <a:r>
              <a:rPr lang="en-US" altLang="ja-JP" dirty="0"/>
              <a:t>BBIE</a:t>
            </a:r>
            <a:r>
              <a:rPr lang="ja-JP" altLang="en-US" dirty="0"/>
              <a:t>：基本型の配列型のインスタンス変数に対応（</a:t>
            </a:r>
            <a:r>
              <a:rPr lang="en-US" altLang="ja-JP" dirty="0"/>
              <a:t>8434</a:t>
            </a:r>
            <a:r>
              <a:rPr lang="ja-JP" altLang="en-US" dirty="0"/>
              <a:t>個）</a:t>
            </a:r>
            <a:endParaRPr lang="en-US" altLang="ja-JP" dirty="0"/>
          </a:p>
          <a:p>
            <a:r>
              <a:rPr lang="ja-JP" altLang="en-US" dirty="0"/>
              <a:t>　　　　・ </a:t>
            </a:r>
            <a:r>
              <a:rPr lang="en-US" altLang="ja-JP" dirty="0"/>
              <a:t>ASBIE</a:t>
            </a:r>
            <a:r>
              <a:rPr lang="ja-JP" altLang="en-US" dirty="0"/>
              <a:t>：クラス型の配列型のインスタンス変数に対応（</a:t>
            </a:r>
            <a:r>
              <a:rPr lang="en-US" altLang="ja-JP" dirty="0"/>
              <a:t>4457</a:t>
            </a:r>
            <a:r>
              <a:rPr lang="ja-JP" altLang="en-US" dirty="0"/>
              <a:t>個）</a:t>
            </a:r>
            <a:endParaRPr lang="en-US" altLang="ja-JP" dirty="0"/>
          </a:p>
          <a:p>
            <a:r>
              <a:rPr lang="ja-JP" altLang="en-US" dirty="0"/>
              <a:t>　　　　・ </a:t>
            </a:r>
            <a:r>
              <a:rPr lang="en-US" altLang="ja-JP" dirty="0" err="1"/>
              <a:t>uDT</a:t>
            </a:r>
            <a:r>
              <a:rPr lang="ja-JP" altLang="en-US" dirty="0"/>
              <a:t>：基本型（</a:t>
            </a:r>
            <a:r>
              <a:rPr lang="en-US" altLang="ja-JP" dirty="0"/>
              <a:t>20</a:t>
            </a:r>
            <a:r>
              <a:rPr lang="ja-JP" altLang="en-US" dirty="0"/>
              <a:t>個）「コード型、</a:t>
            </a:r>
            <a:r>
              <a:rPr lang="en-US" altLang="ja-JP" dirty="0"/>
              <a:t>ID</a:t>
            </a:r>
            <a:r>
              <a:rPr lang="ja-JP" altLang="en-US" dirty="0"/>
              <a:t>型、単位付き数量型、文字列型など」</a:t>
            </a:r>
            <a:endParaRPr lang="en-US" altLang="ja-JP" dirty="0"/>
          </a:p>
          <a:p>
            <a:r>
              <a:rPr lang="ja-JP" altLang="en-US" dirty="0"/>
              <a:t>　　　その他に国連</a:t>
            </a:r>
            <a:r>
              <a:rPr lang="en-US" altLang="ja-JP" dirty="0"/>
              <a:t>CEFACT</a:t>
            </a:r>
            <a:r>
              <a:rPr lang="ja-JP" altLang="en-US" dirty="0"/>
              <a:t>および</a:t>
            </a:r>
            <a:r>
              <a:rPr lang="en-US" altLang="ja-JP" dirty="0"/>
              <a:t>SIPS</a:t>
            </a:r>
            <a:r>
              <a:rPr lang="ja-JP" altLang="en-US" dirty="0"/>
              <a:t>が定義しているコードリスト、</a:t>
            </a:r>
            <a:r>
              <a:rPr lang="en-US" altLang="ja-JP" dirty="0"/>
              <a:t>ID</a:t>
            </a:r>
            <a:r>
              <a:rPr lang="ja-JP" altLang="en-US" dirty="0"/>
              <a:t>リスト一覧も含む</a:t>
            </a:r>
            <a:endParaRPr lang="en-US" altLang="ja-JP" dirty="0"/>
          </a:p>
          <a:p>
            <a:endParaRPr lang="en-US" altLang="ja-JP" dirty="0"/>
          </a:p>
          <a:p>
            <a:r>
              <a:rPr lang="ja-JP" altLang="en-US" dirty="0"/>
              <a:t>・ ビジネスコンポーネント</a:t>
            </a:r>
            <a:endParaRPr lang="en-US" altLang="ja-JP" dirty="0"/>
          </a:p>
          <a:p>
            <a:r>
              <a:rPr lang="ja-JP" altLang="en-US" dirty="0"/>
              <a:t>　　　</a:t>
            </a:r>
            <a:r>
              <a:rPr lang="en-US" altLang="ja-JP" dirty="0"/>
              <a:t>ABIE</a:t>
            </a:r>
            <a:r>
              <a:rPr lang="ja-JP" altLang="en-US" dirty="0"/>
              <a:t>を</a:t>
            </a:r>
            <a:r>
              <a:rPr lang="en-US" altLang="ja-JP" dirty="0"/>
              <a:t>ACC</a:t>
            </a:r>
            <a:r>
              <a:rPr lang="ja-JP" altLang="en-US" dirty="0"/>
              <a:t>単位に集約したクラス（</a:t>
            </a:r>
            <a:r>
              <a:rPr lang="en-US" altLang="ja-JP" sz="3000" dirty="0"/>
              <a:t>352</a:t>
            </a:r>
            <a:r>
              <a:rPr lang="ja-JP" altLang="en-US" sz="2800" dirty="0"/>
              <a:t>個</a:t>
            </a:r>
            <a:r>
              <a:rPr lang="ja-JP" altLang="en-US" dirty="0"/>
              <a:t>） で構成、（</a:t>
            </a:r>
            <a:r>
              <a:rPr lang="en-US" altLang="ja-JP" dirty="0"/>
              <a:t>ACC</a:t>
            </a:r>
            <a:r>
              <a:rPr lang="ja-JP" altLang="en-US" dirty="0"/>
              <a:t>は</a:t>
            </a:r>
            <a:r>
              <a:rPr lang="en-US" altLang="ja-JP" dirty="0"/>
              <a:t>606</a:t>
            </a:r>
            <a:r>
              <a:rPr lang="ja-JP" altLang="en-US" dirty="0"/>
              <a:t>個）</a:t>
            </a:r>
            <a:endParaRPr lang="en-US" altLang="ja-JP" dirty="0"/>
          </a:p>
          <a:p>
            <a:r>
              <a:rPr lang="ja-JP" altLang="en-US" dirty="0"/>
              <a:t>　　　基本型（</a:t>
            </a:r>
            <a:r>
              <a:rPr lang="en-US" altLang="ja-JP" sz="3000" dirty="0">
                <a:solidFill>
                  <a:srgbClr val="FF0000"/>
                </a:solidFill>
              </a:rPr>
              <a:t>19</a:t>
            </a:r>
            <a:r>
              <a:rPr lang="ja-JP" altLang="en-US" sz="3000" dirty="0"/>
              <a:t>個</a:t>
            </a:r>
            <a:r>
              <a:rPr lang="ja-JP" altLang="en-US" dirty="0"/>
              <a:t>）を含む</a:t>
            </a:r>
            <a:endParaRPr lang="en-US" altLang="ja-JP" dirty="0"/>
          </a:p>
          <a:p>
            <a:r>
              <a:rPr lang="en-US" altLang="ja-JP" dirty="0"/>
              <a:t>	</a:t>
            </a:r>
            <a:r>
              <a:rPr lang="ja-JP" altLang="en-US" dirty="0"/>
              <a:t>・ </a:t>
            </a:r>
            <a:r>
              <a:rPr lang="en-US" altLang="ja-JP" dirty="0" err="1"/>
              <a:t>uDT</a:t>
            </a:r>
            <a:r>
              <a:rPr lang="en-US" altLang="ja-JP" dirty="0"/>
              <a:t> Picture</a:t>
            </a:r>
            <a:r>
              <a:rPr lang="ja-JP" altLang="en-US" dirty="0"/>
              <a:t> と </a:t>
            </a:r>
            <a:r>
              <a:rPr lang="en-US" altLang="ja-JP" dirty="0"/>
              <a:t>ABIE Picture</a:t>
            </a:r>
            <a:r>
              <a:rPr lang="ja-JP" altLang="en-US" dirty="0"/>
              <a:t> が重複し、かつ</a:t>
            </a:r>
            <a:r>
              <a:rPr lang="en-US" altLang="ja-JP" dirty="0"/>
              <a:t> </a:t>
            </a:r>
            <a:r>
              <a:rPr lang="en-US" altLang="ja-JP" dirty="0" err="1"/>
              <a:t>uDT</a:t>
            </a:r>
            <a:r>
              <a:rPr lang="en-US" altLang="ja-JP" dirty="0"/>
              <a:t> Picture</a:t>
            </a:r>
            <a:r>
              <a:rPr lang="ja-JP" altLang="en-US" dirty="0"/>
              <a:t> は未使用のため削除</a:t>
            </a:r>
            <a:endParaRPr lang="en-US" altLang="ja-JP" dirty="0"/>
          </a:p>
          <a:p>
            <a:endParaRPr lang="en-US" altLang="ja-JP" dirty="0"/>
          </a:p>
          <a:p>
            <a:r>
              <a:rPr lang="ja-JP" altLang="en-US" dirty="0"/>
              <a:t>・ </a:t>
            </a:r>
            <a:r>
              <a:rPr lang="en-US" altLang="ja-JP" dirty="0"/>
              <a:t>ABIE</a:t>
            </a:r>
            <a:r>
              <a:rPr lang="ja-JP" altLang="en-US" dirty="0"/>
              <a:t>コンポーネント</a:t>
            </a:r>
            <a:endParaRPr lang="en-US" altLang="ja-JP" dirty="0"/>
          </a:p>
          <a:p>
            <a:r>
              <a:rPr lang="ja-JP" altLang="en-US" dirty="0"/>
              <a:t>　　　</a:t>
            </a:r>
            <a:r>
              <a:rPr lang="en-US" altLang="ja-JP" dirty="0"/>
              <a:t>BC</a:t>
            </a:r>
            <a:r>
              <a:rPr lang="ja-JP" altLang="en-US" dirty="0"/>
              <a:t>のメソッドを限定した</a:t>
            </a:r>
            <a:r>
              <a:rPr lang="en-US" altLang="ja-JP" dirty="0"/>
              <a:t>ABIE</a:t>
            </a:r>
            <a:r>
              <a:rPr lang="ja-JP" altLang="en-US" dirty="0"/>
              <a:t>単位のクラス（</a:t>
            </a:r>
            <a:r>
              <a:rPr lang="en-US" altLang="ja-JP" sz="3000" dirty="0">
                <a:solidFill>
                  <a:srgbClr val="FF0000"/>
                </a:solidFill>
              </a:rPr>
              <a:t>1330</a:t>
            </a:r>
            <a:r>
              <a:rPr lang="ja-JP" altLang="en-US" sz="3000" dirty="0"/>
              <a:t>個</a:t>
            </a:r>
            <a:r>
              <a:rPr lang="ja-JP" altLang="en-US" dirty="0"/>
              <a:t>）</a:t>
            </a:r>
            <a:endParaRPr lang="en-US" altLang="ja-JP" dirty="0"/>
          </a:p>
          <a:p>
            <a:r>
              <a:rPr lang="ja-JP" altLang="en-US" dirty="0"/>
              <a:t>　　　　・ 集約により</a:t>
            </a:r>
            <a:r>
              <a:rPr lang="en-US" altLang="ja-JP" dirty="0"/>
              <a:t>BC</a:t>
            </a:r>
            <a:r>
              <a:rPr lang="ja-JP" altLang="en-US" dirty="0"/>
              <a:t>のメソッドが多くなったため、間違ったメッソド利用を</a:t>
            </a:r>
            <a:br>
              <a:rPr lang="en-US" altLang="ja-JP" dirty="0"/>
            </a:br>
            <a:r>
              <a:rPr lang="ja-JP" altLang="en-US" dirty="0"/>
              <a:t>　　　　　コンパイル時チェックで検出可能とする（例えば、</a:t>
            </a:r>
            <a:r>
              <a:rPr lang="en-US" altLang="ja-JP" dirty="0"/>
              <a:t>BC</a:t>
            </a:r>
            <a:r>
              <a:rPr lang="ja-JP" altLang="en-US" dirty="0"/>
              <a:t>の</a:t>
            </a:r>
            <a:r>
              <a:rPr lang="en-US" altLang="ja-JP" dirty="0"/>
              <a:t>Document</a:t>
            </a:r>
            <a:r>
              <a:rPr lang="ja-JP" altLang="en-US" dirty="0"/>
              <a:t>は</a:t>
            </a:r>
            <a:br>
              <a:rPr lang="en-US" altLang="ja-JP" dirty="0"/>
            </a:br>
            <a:r>
              <a:rPr lang="ja-JP" altLang="en-US" dirty="0"/>
              <a:t>　　　　　</a:t>
            </a:r>
            <a:r>
              <a:rPr lang="en-US" altLang="ja-JP" dirty="0"/>
              <a:t>281</a:t>
            </a:r>
            <a:r>
              <a:rPr lang="ja-JP" altLang="en-US" dirty="0"/>
              <a:t>組</a:t>
            </a:r>
            <a:r>
              <a:rPr lang="en-US" altLang="ja-JP" dirty="0"/>
              <a:t>×6</a:t>
            </a:r>
            <a:r>
              <a:rPr lang="ja-JP" altLang="en-US" dirty="0"/>
              <a:t>個のメソッド以上を持つ）</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5</a:t>
            </a:fld>
            <a:endParaRPr lang="ja-JP" altLang="en-US" dirty="0">
              <a:solidFill>
                <a:prstClr val="black">
                  <a:tint val="75000"/>
                </a:prstClr>
              </a:solidFill>
            </a:endParaRPr>
          </a:p>
        </p:txBody>
      </p:sp>
    </p:spTree>
    <p:extLst>
      <p:ext uri="{BB962C8B-B14F-4D97-AF65-F5344CB8AC3E}">
        <p14:creationId xmlns:p14="http://schemas.microsoft.com/office/powerpoint/2010/main" val="1987565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ビジネスコンポーネント（</a:t>
            </a:r>
            <a:r>
              <a:rPr lang="en-US" altLang="ja-JP" dirty="0"/>
              <a:t>BC</a:t>
            </a:r>
            <a:r>
              <a:rPr lang="ja-JP" altLang="en-US" dirty="0"/>
              <a:t>）ライブラリ（２）</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機能：</a:t>
            </a:r>
            <a:endParaRPr lang="en-US" altLang="ja-JP" dirty="0"/>
          </a:p>
          <a:p>
            <a:r>
              <a:rPr lang="ja-JP" altLang="en-US" dirty="0"/>
              <a:t>　　　・ 生成（ </a:t>
            </a:r>
            <a:r>
              <a:rPr lang="en-US" altLang="ja-JP" dirty="0"/>
              <a:t>new </a:t>
            </a:r>
            <a:r>
              <a:rPr lang="en-US" altLang="ja-JP" dirty="0" err="1"/>
              <a:t>Xxxx</a:t>
            </a:r>
            <a:r>
              <a:rPr lang="en-US" altLang="ja-JP" dirty="0"/>
              <a:t>()</a:t>
            </a:r>
            <a:r>
              <a:rPr lang="ja-JP" altLang="en-US" dirty="0"/>
              <a:t> ）</a:t>
            </a:r>
            <a:endParaRPr lang="en-US" altLang="ja-JP" dirty="0"/>
          </a:p>
          <a:p>
            <a:r>
              <a:rPr lang="ja-JP" altLang="en-US" dirty="0"/>
              <a:t>　　　・ コピー（ </a:t>
            </a:r>
            <a:r>
              <a:rPr lang="en-US" altLang="ja-JP" dirty="0"/>
              <a:t>cp( )</a:t>
            </a:r>
            <a:r>
              <a:rPr lang="ja-JP" altLang="en-US" dirty="0"/>
              <a:t> ）</a:t>
            </a:r>
            <a:endParaRPr lang="en-US" altLang="ja-JP" dirty="0"/>
          </a:p>
          <a:p>
            <a:r>
              <a:rPr lang="ja-JP" altLang="en-US" dirty="0"/>
              <a:t>　　　・ 変数代入（ </a:t>
            </a:r>
            <a:r>
              <a:rPr lang="en-US" altLang="ja-JP" dirty="0" err="1"/>
              <a:t>stXxxx</a:t>
            </a:r>
            <a:r>
              <a:rPr lang="en-US" altLang="ja-JP" dirty="0"/>
              <a:t>( </a:t>
            </a:r>
            <a:r>
              <a:rPr lang="en-US" altLang="ja-JP" dirty="0" err="1"/>
              <a:t>i</a:t>
            </a:r>
            <a:r>
              <a:rPr lang="en-US" altLang="ja-JP" dirty="0"/>
              <a:t>, </a:t>
            </a:r>
            <a:r>
              <a:rPr lang="ja-JP" altLang="en-US" dirty="0"/>
              <a:t>オブジェクト</a:t>
            </a:r>
            <a:r>
              <a:rPr lang="en-US" altLang="ja-JP" dirty="0"/>
              <a:t> )</a:t>
            </a:r>
            <a:r>
              <a:rPr lang="ja-JP" altLang="en-US" dirty="0"/>
              <a:t>  </a:t>
            </a:r>
            <a:r>
              <a:rPr lang="en-US" altLang="ja-JP" dirty="0" err="1"/>
              <a:t>stXxxx</a:t>
            </a:r>
            <a:r>
              <a:rPr lang="en-US" altLang="ja-JP" dirty="0"/>
              <a:t>( </a:t>
            </a:r>
            <a:r>
              <a:rPr lang="ja-JP" altLang="en-US" dirty="0"/>
              <a:t>オブジェクト</a:t>
            </a:r>
            <a:r>
              <a:rPr lang="en-US" altLang="ja-JP" dirty="0"/>
              <a:t> )</a:t>
            </a:r>
            <a:r>
              <a:rPr lang="ja-JP" altLang="en-US" dirty="0"/>
              <a:t> ）</a:t>
            </a:r>
            <a:endParaRPr lang="en-US" altLang="ja-JP" dirty="0"/>
          </a:p>
          <a:p>
            <a:r>
              <a:rPr lang="ja-JP" altLang="en-US" dirty="0"/>
              <a:t>　　　・ 変数参照（ </a:t>
            </a:r>
            <a:r>
              <a:rPr lang="en-US" altLang="ja-JP" dirty="0" err="1"/>
              <a:t>gtXxxx</a:t>
            </a:r>
            <a:r>
              <a:rPr lang="en-US" altLang="ja-JP" dirty="0"/>
              <a:t>(</a:t>
            </a:r>
            <a:r>
              <a:rPr lang="en-US" altLang="ja-JP" dirty="0" err="1"/>
              <a:t>i</a:t>
            </a:r>
            <a:r>
              <a:rPr lang="en-US" altLang="ja-JP" dirty="0"/>
              <a:t>)</a:t>
            </a:r>
            <a:r>
              <a:rPr lang="ja-JP" altLang="en-US" dirty="0"/>
              <a:t> </a:t>
            </a:r>
            <a:r>
              <a:rPr lang="en-US" altLang="ja-JP" dirty="0"/>
              <a:t>-&gt;</a:t>
            </a:r>
            <a:r>
              <a:rPr lang="ja-JP" altLang="en-US" dirty="0"/>
              <a:t> オブジェクト  </a:t>
            </a:r>
            <a:r>
              <a:rPr lang="en-US" altLang="ja-JP" dirty="0" err="1"/>
              <a:t>gtXxxx</a:t>
            </a:r>
            <a:r>
              <a:rPr lang="en-US" altLang="ja-JP" dirty="0"/>
              <a:t>()</a:t>
            </a:r>
            <a:r>
              <a:rPr lang="ja-JP" altLang="en-US" dirty="0"/>
              <a:t> </a:t>
            </a:r>
            <a:r>
              <a:rPr lang="en-US" altLang="ja-JP" dirty="0"/>
              <a:t>-&gt;</a:t>
            </a:r>
            <a:r>
              <a:rPr lang="ja-JP" altLang="en-US" dirty="0"/>
              <a:t> オブジェクト ）</a:t>
            </a:r>
            <a:endParaRPr lang="en-US" altLang="ja-JP" dirty="0"/>
          </a:p>
          <a:p>
            <a:r>
              <a:rPr lang="ja-JP" altLang="en-US" dirty="0"/>
              <a:t>　　　・ 変数追加（ </a:t>
            </a:r>
            <a:r>
              <a:rPr lang="en-US" altLang="ja-JP" dirty="0" err="1"/>
              <a:t>ptXxxx</a:t>
            </a:r>
            <a:r>
              <a:rPr lang="en-US" altLang="ja-JP" dirty="0"/>
              <a:t>(</a:t>
            </a:r>
            <a:r>
              <a:rPr lang="en-US" altLang="ja-JP" dirty="0" err="1"/>
              <a:t>i</a:t>
            </a:r>
            <a:r>
              <a:rPr lang="en-US" altLang="ja-JP" dirty="0"/>
              <a:t>)</a:t>
            </a:r>
            <a:r>
              <a:rPr lang="ja-JP" altLang="en-US" dirty="0"/>
              <a:t> </a:t>
            </a:r>
            <a:r>
              <a:rPr lang="en-US" altLang="ja-JP" dirty="0"/>
              <a:t>-&gt; </a:t>
            </a:r>
            <a:r>
              <a:rPr lang="ja-JP" altLang="en-US" dirty="0"/>
              <a:t>オブジェクト  </a:t>
            </a:r>
            <a:r>
              <a:rPr lang="en-US" altLang="ja-JP" dirty="0" err="1"/>
              <a:t>ptXxxx</a:t>
            </a:r>
            <a:r>
              <a:rPr lang="en-US" altLang="ja-JP" dirty="0"/>
              <a:t>()</a:t>
            </a:r>
            <a:r>
              <a:rPr lang="ja-JP" altLang="en-US" dirty="0"/>
              <a:t> </a:t>
            </a:r>
            <a:r>
              <a:rPr lang="en-US" altLang="ja-JP" dirty="0"/>
              <a:t>-&gt; </a:t>
            </a:r>
            <a:r>
              <a:rPr lang="ja-JP" altLang="en-US" dirty="0"/>
              <a:t>オブジェクト ）</a:t>
            </a:r>
            <a:br>
              <a:rPr lang="en-US" altLang="ja-JP" dirty="0"/>
            </a:br>
            <a:r>
              <a:rPr lang="ja-JP" altLang="en-US" dirty="0"/>
              <a:t>　　　　　　既にオブジェクトがあればその値、無ければ生成</a:t>
            </a:r>
            <a:endParaRPr lang="en-US" altLang="ja-JP" dirty="0"/>
          </a:p>
          <a:p>
            <a:r>
              <a:rPr lang="ja-JP" altLang="en-US" dirty="0"/>
              <a:t>　　　など</a:t>
            </a:r>
            <a:endParaRPr lang="en-US" altLang="ja-JP" dirty="0"/>
          </a:p>
          <a:p>
            <a:endParaRPr lang="en-US" altLang="ja-JP" dirty="0"/>
          </a:p>
          <a:p>
            <a:r>
              <a:rPr lang="ja-JP" altLang="en-US" dirty="0"/>
              <a:t>・ 言語：</a:t>
            </a:r>
            <a:r>
              <a:rPr lang="en-US" altLang="ja-JP" dirty="0"/>
              <a:t>JAVA</a:t>
            </a:r>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dirty="0">
              <a:solidFill>
                <a:prstClr val="black">
                  <a:tint val="75000"/>
                </a:prstClr>
              </a:solidFill>
            </a:endParaRPr>
          </a:p>
        </p:txBody>
      </p:sp>
      <p:sp>
        <p:nvSpPr>
          <p:cNvPr id="5" name="吹き出し: 角を丸めた四角形 4">
            <a:extLst>
              <a:ext uri="{FF2B5EF4-FFF2-40B4-BE49-F238E27FC236}">
                <a16:creationId xmlns:a16="http://schemas.microsoft.com/office/drawing/2014/main" id="{7FFE6292-2B97-430B-AEDB-FC419B30C0DC}"/>
              </a:ext>
            </a:extLst>
          </p:cNvPr>
          <p:cNvSpPr/>
          <p:nvPr/>
        </p:nvSpPr>
        <p:spPr>
          <a:xfrm>
            <a:off x="6444208" y="809625"/>
            <a:ext cx="1810957" cy="885139"/>
          </a:xfrm>
          <a:prstGeom prst="wedgeRoundRectCallout">
            <a:avLst>
              <a:gd name="adj1" fmla="val -71182"/>
              <a:gd name="adj2" fmla="val 4731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アルファ版完了</a:t>
            </a:r>
            <a:endParaRPr kumimoji="1" lang="ja-JP" altLang="en-US" dirty="0">
              <a:solidFill>
                <a:srgbClr val="FF0000"/>
              </a:solidFill>
            </a:endParaRPr>
          </a:p>
        </p:txBody>
      </p:sp>
    </p:spTree>
    <p:extLst>
      <p:ext uri="{BB962C8B-B14F-4D97-AF65-F5344CB8AC3E}">
        <p14:creationId xmlns:p14="http://schemas.microsoft.com/office/powerpoint/2010/main" val="3590961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ビジネスコンポーネント（</a:t>
            </a:r>
            <a:r>
              <a:rPr lang="en-US" altLang="ja-JP" dirty="0"/>
              <a:t>BC</a:t>
            </a:r>
            <a:r>
              <a:rPr lang="ja-JP" altLang="en-US" dirty="0"/>
              <a:t>）ライブラリ（３）</a:t>
            </a:r>
            <a:endParaRPr lang="en-US" altLang="ja-JP" dirty="0"/>
          </a:p>
        </p:txBody>
      </p:sp>
      <p:sp>
        <p:nvSpPr>
          <p:cNvPr id="3" name="コンテンツ プレースホルダー 2"/>
          <p:cNvSpPr>
            <a:spLocks noGrp="1"/>
          </p:cNvSpPr>
          <p:nvPr>
            <p:ph idx="1"/>
          </p:nvPr>
        </p:nvSpPr>
        <p:spPr>
          <a:xfrm>
            <a:off x="457200" y="885826"/>
            <a:ext cx="8229600" cy="814982"/>
          </a:xfrm>
        </p:spPr>
        <p:txBody>
          <a:bodyPr>
            <a:normAutofit/>
          </a:bodyPr>
          <a:lstStyle/>
          <a:p>
            <a:r>
              <a:rPr lang="ja-JP" altLang="en-US" dirty="0"/>
              <a:t>・開発方針</a:t>
            </a:r>
            <a:endParaRPr lang="en-US" altLang="ja-JP" dirty="0"/>
          </a:p>
          <a:p>
            <a:r>
              <a:rPr lang="ja-JP" altLang="en-US" dirty="0"/>
              <a:t>　　コンパクトに書ける。</a:t>
            </a:r>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7</a:t>
            </a:fld>
            <a:endParaRPr lang="ja-JP" altLang="en-US" dirty="0">
              <a:solidFill>
                <a:prstClr val="black">
                  <a:tint val="75000"/>
                </a:prstClr>
              </a:solidFill>
            </a:endParaRPr>
          </a:p>
        </p:txBody>
      </p:sp>
      <p:sp>
        <p:nvSpPr>
          <p:cNvPr id="7" name="テキスト ボックス 6">
            <a:extLst>
              <a:ext uri="{FF2B5EF4-FFF2-40B4-BE49-F238E27FC236}">
                <a16:creationId xmlns:a16="http://schemas.microsoft.com/office/drawing/2014/main" id="{C0772A93-184B-458B-B302-00B39F9C0443}"/>
              </a:ext>
            </a:extLst>
          </p:cNvPr>
          <p:cNvSpPr txBox="1"/>
          <p:nvPr/>
        </p:nvSpPr>
        <p:spPr>
          <a:xfrm>
            <a:off x="457200" y="2193662"/>
            <a:ext cx="4114800" cy="2677656"/>
          </a:xfrm>
          <a:prstGeom prst="rect">
            <a:avLst/>
          </a:prstGeom>
          <a:noFill/>
        </p:spPr>
        <p:txBody>
          <a:bodyPr wrap="square" rtlCol="0">
            <a:spAutoFit/>
          </a:bodyPr>
          <a:lstStyle/>
          <a:p>
            <a:r>
              <a:rPr lang="en-US" altLang="ja-JP" sz="1400" dirty="0" err="1"/>
              <a:t>AccessContolList</a:t>
            </a:r>
            <a:r>
              <a:rPr lang="en-US" altLang="ja-JP" sz="1400" dirty="0"/>
              <a:t>  </a:t>
            </a:r>
            <a:r>
              <a:rPr lang="en-US" altLang="ja-JP" sz="1400" dirty="0" err="1"/>
              <a:t>acl</a:t>
            </a:r>
            <a:r>
              <a:rPr lang="en-US" altLang="ja-JP" sz="1400" dirty="0"/>
              <a:t> = new </a:t>
            </a:r>
            <a:r>
              <a:rPr lang="en-US" altLang="ja-JP" sz="1400" dirty="0" err="1"/>
              <a:t>AccessContolList</a:t>
            </a:r>
            <a:r>
              <a:rPr lang="en-US" altLang="ja-JP" sz="1400" dirty="0"/>
              <a:t>()</a:t>
            </a:r>
          </a:p>
          <a:p>
            <a:r>
              <a:rPr lang="ja-JP" altLang="en-US" sz="1400" dirty="0"/>
              <a:t>    </a:t>
            </a:r>
            <a:r>
              <a:rPr lang="en-US" altLang="ja-JP" sz="1400" dirty="0"/>
              <a:t>.</a:t>
            </a:r>
            <a:r>
              <a:rPr lang="en-US" altLang="ja-JP" sz="1400" dirty="0" err="1"/>
              <a:t>stAccessRightCode</a:t>
            </a:r>
            <a:r>
              <a:rPr lang="en-US" altLang="ja-JP" sz="1400" dirty="0"/>
              <a:t>(new Code()</a:t>
            </a:r>
          </a:p>
          <a:p>
            <a:r>
              <a:rPr lang="en-US" altLang="ja-JP" sz="1400" dirty="0"/>
              <a:t>        .</a:t>
            </a:r>
            <a:r>
              <a:rPr lang="en-US" altLang="ja-JP" sz="1400" dirty="0" err="1"/>
              <a:t>setValue</a:t>
            </a:r>
            <a:r>
              <a:rPr lang="en-US" altLang="ja-JP" sz="1400" dirty="0"/>
              <a:t>(“1”)</a:t>
            </a:r>
          </a:p>
          <a:p>
            <a:r>
              <a:rPr lang="en-US" altLang="ja-JP" sz="1400" dirty="0"/>
              <a:t>        .</a:t>
            </a:r>
            <a:r>
              <a:rPr lang="en-US" altLang="ja-JP" sz="1400" dirty="0" err="1"/>
              <a:t>setlistID</a:t>
            </a:r>
            <a:r>
              <a:rPr lang="en-US" altLang="ja-JP" sz="1400" dirty="0"/>
              <a:t>(“10001”))</a:t>
            </a:r>
          </a:p>
          <a:p>
            <a:r>
              <a:rPr lang="en-US" altLang="ja-JP" sz="1400" dirty="0"/>
              <a:t>    .</a:t>
            </a:r>
            <a:r>
              <a:rPr lang="en-US" altLang="ja-JP" sz="1400" dirty="0" err="1"/>
              <a:t>stTypeCode</a:t>
            </a:r>
            <a:r>
              <a:rPr lang="en-US" altLang="ja-JP" sz="1400" dirty="0"/>
              <a:t>(new Code().</a:t>
            </a:r>
          </a:p>
          <a:p>
            <a:r>
              <a:rPr lang="en-US" altLang="ja-JP" sz="1400" dirty="0"/>
              <a:t>        .</a:t>
            </a:r>
            <a:r>
              <a:rPr lang="en-US" altLang="ja-JP" sz="1400" dirty="0" err="1"/>
              <a:t>setValue</a:t>
            </a:r>
            <a:r>
              <a:rPr lang="en-US" altLang="ja-JP" sz="1400" dirty="0"/>
              <a:t>(“99”)</a:t>
            </a:r>
          </a:p>
          <a:p>
            <a:r>
              <a:rPr lang="en-US" altLang="ja-JP" sz="1400" dirty="0"/>
              <a:t>        .</a:t>
            </a:r>
            <a:r>
              <a:rPr lang="en-US" altLang="ja-JP" sz="1400" dirty="0" err="1"/>
              <a:t>setlistID</a:t>
            </a:r>
            <a:r>
              <a:rPr lang="en-US" altLang="ja-JP" sz="1400" dirty="0"/>
              <a:t>(“20001”))</a:t>
            </a:r>
          </a:p>
          <a:p>
            <a:r>
              <a:rPr lang="en-US" altLang="ja-JP" sz="1400" dirty="0"/>
              <a:t>    .</a:t>
            </a:r>
            <a:r>
              <a:rPr lang="en-US" altLang="ja-JP" sz="1400" dirty="0" err="1"/>
              <a:t>stIncludedLaboratoryObservationParty</a:t>
            </a:r>
            <a:r>
              <a:rPr lang="en-US" altLang="ja-JP" sz="1400" dirty="0"/>
              <a:t>(new Party().</a:t>
            </a:r>
          </a:p>
          <a:p>
            <a:r>
              <a:rPr lang="en-US" altLang="ja-JP" sz="1400" dirty="0"/>
              <a:t>        .</a:t>
            </a:r>
            <a:r>
              <a:rPr lang="en-US" altLang="ja-JP" sz="1400" dirty="0" err="1"/>
              <a:t>stName</a:t>
            </a:r>
            <a:r>
              <a:rPr lang="en-US" altLang="ja-JP" sz="1400" dirty="0"/>
              <a:t>(new Text()</a:t>
            </a:r>
          </a:p>
          <a:p>
            <a:r>
              <a:rPr lang="en-US" altLang="ja-JP" sz="1400" dirty="0"/>
              <a:t>            .</a:t>
            </a:r>
            <a:r>
              <a:rPr lang="en-US" altLang="ja-JP" sz="1400" dirty="0" err="1"/>
              <a:t>setValue</a:t>
            </a:r>
            <a:r>
              <a:rPr lang="en-US" altLang="ja-JP" sz="1400" dirty="0"/>
              <a:t>(“</a:t>
            </a:r>
            <a:r>
              <a:rPr lang="ja-JP" altLang="en-US" sz="1400" dirty="0"/>
              <a:t>名前</a:t>
            </a:r>
            <a:r>
              <a:rPr lang="en-US" altLang="ja-JP" sz="1400" dirty="0"/>
              <a:t>”))</a:t>
            </a:r>
          </a:p>
          <a:p>
            <a:r>
              <a:rPr lang="en-US" altLang="ja-JP" sz="1400" dirty="0"/>
              <a:t>        .</a:t>
            </a:r>
            <a:r>
              <a:rPr lang="en-US" altLang="ja-JP" sz="1400" dirty="0" err="1"/>
              <a:t>stCustomerID</a:t>
            </a:r>
            <a:r>
              <a:rPr lang="en-US" altLang="ja-JP" sz="1400" dirty="0"/>
              <a:t>(new ID()</a:t>
            </a:r>
          </a:p>
          <a:p>
            <a:r>
              <a:rPr lang="en-US" altLang="ja-JP" sz="1400" dirty="0"/>
              <a:t>            .</a:t>
            </a:r>
            <a:r>
              <a:rPr lang="en-US" altLang="ja-JP" sz="1400" dirty="0" err="1"/>
              <a:t>setValue</a:t>
            </a:r>
            <a:r>
              <a:rPr lang="en-US" altLang="ja-JP" sz="1400" dirty="0"/>
              <a:t>(“A0001”)));</a:t>
            </a:r>
          </a:p>
        </p:txBody>
      </p:sp>
      <p:sp>
        <p:nvSpPr>
          <p:cNvPr id="8" name="テキスト ボックス 7">
            <a:extLst>
              <a:ext uri="{FF2B5EF4-FFF2-40B4-BE49-F238E27FC236}">
                <a16:creationId xmlns:a16="http://schemas.microsoft.com/office/drawing/2014/main" id="{DF657060-2939-406F-B0CC-981266336D8D}"/>
              </a:ext>
            </a:extLst>
          </p:cNvPr>
          <p:cNvSpPr txBox="1"/>
          <p:nvPr/>
        </p:nvSpPr>
        <p:spPr>
          <a:xfrm>
            <a:off x="4716016" y="2194406"/>
            <a:ext cx="4032448" cy="3754874"/>
          </a:xfrm>
          <a:prstGeom prst="rect">
            <a:avLst/>
          </a:prstGeom>
          <a:noFill/>
        </p:spPr>
        <p:txBody>
          <a:bodyPr wrap="square" rtlCol="0">
            <a:spAutoFit/>
          </a:bodyPr>
          <a:lstStyle/>
          <a:p>
            <a:r>
              <a:rPr lang="en-US" altLang="ja-JP" sz="1400" dirty="0" err="1"/>
              <a:t>AccessContolList</a:t>
            </a:r>
            <a:r>
              <a:rPr lang="en-US" altLang="ja-JP" sz="1400" dirty="0"/>
              <a:t>  </a:t>
            </a:r>
            <a:r>
              <a:rPr lang="en-US" altLang="ja-JP" sz="1400" dirty="0" err="1"/>
              <a:t>acl</a:t>
            </a:r>
            <a:r>
              <a:rPr lang="en-US" altLang="ja-JP" sz="1400" dirty="0"/>
              <a:t> = new </a:t>
            </a:r>
            <a:r>
              <a:rPr lang="en-US" altLang="ja-JP" sz="1400" dirty="0" err="1"/>
              <a:t>AccessContolList</a:t>
            </a:r>
            <a:r>
              <a:rPr lang="en-US" altLang="ja-JP" sz="1400" dirty="0"/>
              <a:t>();</a:t>
            </a:r>
          </a:p>
          <a:p>
            <a:r>
              <a:rPr lang="en-US" altLang="ja-JP" sz="1400" dirty="0"/>
              <a:t>        Code  c1 = new Code();</a:t>
            </a:r>
          </a:p>
          <a:p>
            <a:r>
              <a:rPr lang="en-US" altLang="ja-JP" sz="1400" dirty="0"/>
              <a:t>            c1.setValue(“1”);</a:t>
            </a:r>
          </a:p>
          <a:p>
            <a:r>
              <a:rPr lang="en-US" altLang="ja-JP" sz="1400" dirty="0"/>
              <a:t>            c1.setlistID(“10001”);</a:t>
            </a:r>
          </a:p>
          <a:p>
            <a:r>
              <a:rPr lang="en-US" altLang="ja-JP" sz="1400" dirty="0"/>
              <a:t>    </a:t>
            </a:r>
            <a:r>
              <a:rPr lang="en-US" altLang="ja-JP" sz="1400" dirty="0" err="1"/>
              <a:t>acl.setAccessRightCode</a:t>
            </a:r>
            <a:r>
              <a:rPr lang="en-US" altLang="ja-JP" sz="1400" dirty="0"/>
              <a:t>(c);</a:t>
            </a:r>
          </a:p>
          <a:p>
            <a:r>
              <a:rPr lang="en-US" altLang="ja-JP" sz="1400" dirty="0"/>
              <a:t>        Code  c2 = new Code();</a:t>
            </a:r>
          </a:p>
          <a:p>
            <a:r>
              <a:rPr lang="en-US" altLang="ja-JP" sz="1400" dirty="0"/>
              <a:t>            c2.setValue(“99”);</a:t>
            </a:r>
          </a:p>
          <a:p>
            <a:r>
              <a:rPr lang="en-US" altLang="ja-JP" sz="1400" dirty="0"/>
              <a:t>            c2.setlistID(“20001”);</a:t>
            </a:r>
          </a:p>
          <a:p>
            <a:r>
              <a:rPr lang="en-US" altLang="ja-JP" sz="1400" dirty="0"/>
              <a:t>    </a:t>
            </a:r>
            <a:r>
              <a:rPr lang="en-US" altLang="ja-JP" sz="1400" dirty="0" err="1"/>
              <a:t>acl.setTypeCode</a:t>
            </a:r>
            <a:r>
              <a:rPr lang="en-US" altLang="ja-JP" sz="1400" dirty="0"/>
              <a:t>(new Code().</a:t>
            </a:r>
          </a:p>
          <a:p>
            <a:r>
              <a:rPr lang="en-US" altLang="ja-JP" sz="1400" dirty="0"/>
              <a:t>        Party p = new Party();</a:t>
            </a:r>
          </a:p>
          <a:p>
            <a:r>
              <a:rPr lang="en-US" altLang="ja-JP" sz="1400" dirty="0"/>
              <a:t>                Text </a:t>
            </a:r>
            <a:r>
              <a:rPr lang="en-US" altLang="ja-JP" sz="1400" dirty="0" err="1"/>
              <a:t>tx</a:t>
            </a:r>
            <a:r>
              <a:rPr lang="en-US" altLang="ja-JP" sz="1400" dirty="0"/>
              <a:t> = new Text();</a:t>
            </a:r>
          </a:p>
          <a:p>
            <a:r>
              <a:rPr lang="en-US" altLang="ja-JP" sz="1400" dirty="0"/>
              <a:t>                    </a:t>
            </a:r>
            <a:r>
              <a:rPr lang="en-US" altLang="ja-JP" sz="1400" dirty="0" err="1"/>
              <a:t>tx.setValue</a:t>
            </a:r>
            <a:r>
              <a:rPr lang="en-US" altLang="ja-JP" sz="1400" dirty="0"/>
              <a:t>(“</a:t>
            </a:r>
            <a:r>
              <a:rPr lang="ja-JP" altLang="en-US" sz="1400" dirty="0"/>
              <a:t>名前</a:t>
            </a:r>
            <a:r>
              <a:rPr lang="en-US" altLang="ja-JP" sz="1400" dirty="0"/>
              <a:t>”);</a:t>
            </a:r>
          </a:p>
          <a:p>
            <a:r>
              <a:rPr lang="en-US" altLang="ja-JP" sz="1400" dirty="0"/>
              <a:t>            p. </a:t>
            </a:r>
            <a:r>
              <a:rPr lang="en-US" altLang="ja-JP" sz="1400" dirty="0" err="1"/>
              <a:t>setName</a:t>
            </a:r>
            <a:r>
              <a:rPr lang="en-US" altLang="ja-JP" sz="1400" dirty="0"/>
              <a:t>(</a:t>
            </a:r>
            <a:r>
              <a:rPr lang="en-US" altLang="ja-JP" sz="1400" dirty="0" err="1"/>
              <a:t>tx</a:t>
            </a:r>
            <a:r>
              <a:rPr lang="en-US" altLang="ja-JP" sz="1400" dirty="0"/>
              <a:t>);</a:t>
            </a:r>
          </a:p>
          <a:p>
            <a:r>
              <a:rPr lang="en-US" altLang="ja-JP" sz="1400" dirty="0"/>
              <a:t>                ID </a:t>
            </a:r>
            <a:r>
              <a:rPr lang="en-US" altLang="ja-JP" sz="1400" dirty="0" err="1"/>
              <a:t>id</a:t>
            </a:r>
            <a:r>
              <a:rPr lang="en-US" altLang="ja-JP" sz="1400" dirty="0"/>
              <a:t> = new ID();</a:t>
            </a:r>
          </a:p>
          <a:p>
            <a:r>
              <a:rPr lang="en-US" altLang="ja-JP" sz="1400" dirty="0"/>
              <a:t>                    </a:t>
            </a:r>
            <a:r>
              <a:rPr lang="en-US" altLang="ja-JP" sz="1400" dirty="0" err="1"/>
              <a:t>id.setValue</a:t>
            </a:r>
            <a:r>
              <a:rPr lang="en-US" altLang="ja-JP" sz="1400" dirty="0"/>
              <a:t>(“A0001”);</a:t>
            </a:r>
          </a:p>
          <a:p>
            <a:r>
              <a:rPr lang="en-US" altLang="ja-JP" sz="1400" dirty="0"/>
              <a:t>            </a:t>
            </a:r>
            <a:r>
              <a:rPr lang="en-US" altLang="ja-JP" sz="1400" dirty="0" err="1"/>
              <a:t>p.setCustomerID</a:t>
            </a:r>
            <a:r>
              <a:rPr lang="en-US" altLang="ja-JP" sz="1400" dirty="0"/>
              <a:t>(id);</a:t>
            </a:r>
          </a:p>
          <a:p>
            <a:r>
              <a:rPr lang="en-US" altLang="ja-JP" sz="1400" dirty="0"/>
              <a:t>    </a:t>
            </a:r>
            <a:r>
              <a:rPr lang="en-US" altLang="ja-JP" sz="1400" dirty="0" err="1"/>
              <a:t>acl.setIncludedLaboratoryObservationParty</a:t>
            </a:r>
            <a:r>
              <a:rPr lang="en-US" altLang="ja-JP" sz="1400" dirty="0"/>
              <a:t>(p);</a:t>
            </a:r>
          </a:p>
        </p:txBody>
      </p:sp>
      <p:sp>
        <p:nvSpPr>
          <p:cNvPr id="9" name="テキスト ボックス 8">
            <a:extLst>
              <a:ext uri="{FF2B5EF4-FFF2-40B4-BE49-F238E27FC236}">
                <a16:creationId xmlns:a16="http://schemas.microsoft.com/office/drawing/2014/main" id="{4B020833-1220-44C6-96E6-C137AE275D76}"/>
              </a:ext>
            </a:extLst>
          </p:cNvPr>
          <p:cNvSpPr txBox="1"/>
          <p:nvPr/>
        </p:nvSpPr>
        <p:spPr>
          <a:xfrm>
            <a:off x="4716016" y="1628555"/>
            <a:ext cx="1338828" cy="369332"/>
          </a:xfrm>
          <a:prstGeom prst="rect">
            <a:avLst/>
          </a:prstGeom>
          <a:noFill/>
        </p:spPr>
        <p:txBody>
          <a:bodyPr wrap="none" rtlCol="0">
            <a:spAutoFit/>
          </a:bodyPr>
          <a:lstStyle/>
          <a:p>
            <a:r>
              <a:rPr kumimoji="1" lang="ja-JP" altLang="en-US" dirty="0"/>
              <a:t>通常</a:t>
            </a:r>
            <a:r>
              <a:rPr lang="ja-JP" altLang="en-US" dirty="0"/>
              <a:t>の場合</a:t>
            </a:r>
            <a:endParaRPr kumimoji="1" lang="ja-JP" altLang="en-US" dirty="0"/>
          </a:p>
        </p:txBody>
      </p:sp>
      <p:sp>
        <p:nvSpPr>
          <p:cNvPr id="10" name="テキスト ボックス 9">
            <a:extLst>
              <a:ext uri="{FF2B5EF4-FFF2-40B4-BE49-F238E27FC236}">
                <a16:creationId xmlns:a16="http://schemas.microsoft.com/office/drawing/2014/main" id="{BBE24083-3D97-4EC7-BF67-41238637E51C}"/>
              </a:ext>
            </a:extLst>
          </p:cNvPr>
          <p:cNvSpPr txBox="1"/>
          <p:nvPr/>
        </p:nvSpPr>
        <p:spPr>
          <a:xfrm>
            <a:off x="455795" y="1628555"/>
            <a:ext cx="2258375" cy="369332"/>
          </a:xfrm>
          <a:prstGeom prst="rect">
            <a:avLst/>
          </a:prstGeom>
          <a:noFill/>
        </p:spPr>
        <p:txBody>
          <a:bodyPr wrap="none" rtlCol="0">
            <a:spAutoFit/>
          </a:bodyPr>
          <a:lstStyle/>
          <a:p>
            <a:r>
              <a:rPr kumimoji="1" lang="en-US" altLang="ja-JP" dirty="0"/>
              <a:t>Set(</a:t>
            </a:r>
            <a:r>
              <a:rPr kumimoji="1" lang="en-US" altLang="ja-JP" dirty="0" err="1"/>
              <a:t>stXxxx</a:t>
            </a:r>
            <a:r>
              <a:rPr kumimoji="1" lang="en-US" altLang="ja-JP" dirty="0"/>
              <a:t>)</a:t>
            </a:r>
            <a:r>
              <a:rPr kumimoji="1" lang="ja-JP" altLang="en-US" dirty="0"/>
              <a:t>を使う場合</a:t>
            </a:r>
          </a:p>
        </p:txBody>
      </p:sp>
      <p:sp>
        <p:nvSpPr>
          <p:cNvPr id="11" name="テキスト ボックス 10">
            <a:extLst>
              <a:ext uri="{FF2B5EF4-FFF2-40B4-BE49-F238E27FC236}">
                <a16:creationId xmlns:a16="http://schemas.microsoft.com/office/drawing/2014/main" id="{04AAB527-0023-4909-8069-8EB799534903}"/>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948894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ビジネスコンポーネント（</a:t>
            </a:r>
            <a:r>
              <a:rPr lang="en-US" altLang="ja-JP" dirty="0"/>
              <a:t>BC</a:t>
            </a:r>
            <a:r>
              <a:rPr lang="ja-JP" altLang="en-US" dirty="0"/>
              <a:t>）ライブラリ（４）</a:t>
            </a:r>
            <a:endParaRPr lang="en-US" altLang="ja-JP" dirty="0"/>
          </a:p>
        </p:txBody>
      </p:sp>
      <p:sp>
        <p:nvSpPr>
          <p:cNvPr id="3" name="コンテンツ プレースホルダー 2"/>
          <p:cNvSpPr>
            <a:spLocks noGrp="1"/>
          </p:cNvSpPr>
          <p:nvPr>
            <p:ph idx="1"/>
          </p:nvPr>
        </p:nvSpPr>
        <p:spPr>
          <a:xfrm>
            <a:off x="457200" y="885826"/>
            <a:ext cx="8229600" cy="814982"/>
          </a:xfrm>
        </p:spPr>
        <p:txBody>
          <a:bodyPr>
            <a:normAutofit/>
          </a:bodyPr>
          <a:lstStyle/>
          <a:p>
            <a:r>
              <a:rPr lang="ja-JP" altLang="en-US" dirty="0"/>
              <a:t>・開発方針</a:t>
            </a:r>
            <a:endParaRPr lang="en-US" altLang="ja-JP" dirty="0"/>
          </a:p>
          <a:p>
            <a:r>
              <a:rPr lang="ja-JP" altLang="en-US" dirty="0"/>
              <a:t>　　コンパクトに書ける。</a:t>
            </a:r>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8</a:t>
            </a:fld>
            <a:endParaRPr lang="ja-JP" altLang="en-US" dirty="0">
              <a:solidFill>
                <a:prstClr val="black">
                  <a:tint val="75000"/>
                </a:prstClr>
              </a:solidFill>
            </a:endParaRPr>
          </a:p>
        </p:txBody>
      </p:sp>
      <p:sp>
        <p:nvSpPr>
          <p:cNvPr id="7" name="テキスト ボックス 6">
            <a:extLst>
              <a:ext uri="{FF2B5EF4-FFF2-40B4-BE49-F238E27FC236}">
                <a16:creationId xmlns:a16="http://schemas.microsoft.com/office/drawing/2014/main" id="{C0772A93-184B-458B-B302-00B39F9C0443}"/>
              </a:ext>
            </a:extLst>
          </p:cNvPr>
          <p:cNvSpPr txBox="1"/>
          <p:nvPr/>
        </p:nvSpPr>
        <p:spPr>
          <a:xfrm>
            <a:off x="457200" y="2193662"/>
            <a:ext cx="4114800" cy="3970318"/>
          </a:xfrm>
          <a:prstGeom prst="rect">
            <a:avLst/>
          </a:prstGeom>
          <a:noFill/>
        </p:spPr>
        <p:txBody>
          <a:bodyPr wrap="square" rtlCol="0">
            <a:spAutoFit/>
          </a:bodyPr>
          <a:lstStyle/>
          <a:p>
            <a:r>
              <a:rPr lang="en-US" altLang="ja-JP" sz="1400" dirty="0" err="1"/>
              <a:t>AccessContolList</a:t>
            </a:r>
            <a:r>
              <a:rPr lang="en-US" altLang="ja-JP" sz="1400" dirty="0"/>
              <a:t>  </a:t>
            </a:r>
            <a:r>
              <a:rPr lang="en-US" altLang="ja-JP" sz="1400" dirty="0" err="1"/>
              <a:t>acl</a:t>
            </a:r>
            <a:r>
              <a:rPr lang="en-US" altLang="ja-JP" sz="1400" dirty="0"/>
              <a:t> = new </a:t>
            </a:r>
            <a:r>
              <a:rPr lang="en-US" altLang="ja-JP" sz="1400" dirty="0" err="1"/>
              <a:t>AccessContolList</a:t>
            </a:r>
            <a:r>
              <a:rPr lang="en-US" altLang="ja-JP" sz="1400" dirty="0"/>
              <a:t>()</a:t>
            </a:r>
          </a:p>
          <a:p>
            <a:endParaRPr lang="en-US" altLang="ja-JP" sz="1400" dirty="0"/>
          </a:p>
          <a:p>
            <a:r>
              <a:rPr lang="en-US" altLang="ja-JP" sz="1400" dirty="0" err="1"/>
              <a:t>acl.ptAccessRightCode</a:t>
            </a:r>
            <a:r>
              <a:rPr lang="en-US" altLang="ja-JP" sz="1400" dirty="0"/>
              <a:t>()</a:t>
            </a:r>
          </a:p>
          <a:p>
            <a:r>
              <a:rPr lang="en-US" altLang="ja-JP" sz="1400" dirty="0"/>
              <a:t>        .</a:t>
            </a:r>
            <a:r>
              <a:rPr lang="en-US" altLang="ja-JP" sz="1400" dirty="0" err="1"/>
              <a:t>setValue</a:t>
            </a:r>
            <a:r>
              <a:rPr lang="en-US" altLang="ja-JP" sz="1400" dirty="0"/>
              <a:t>(“1”)</a:t>
            </a:r>
          </a:p>
          <a:p>
            <a:r>
              <a:rPr lang="en-US" altLang="ja-JP" sz="1400" dirty="0"/>
              <a:t>        .</a:t>
            </a:r>
            <a:r>
              <a:rPr lang="en-US" altLang="ja-JP" sz="1400" dirty="0" err="1"/>
              <a:t>setlistID</a:t>
            </a:r>
            <a:r>
              <a:rPr lang="en-US" altLang="ja-JP" sz="1400" dirty="0"/>
              <a:t>(“10001”)</a:t>
            </a:r>
          </a:p>
          <a:p>
            <a:r>
              <a:rPr lang="en-US" altLang="ja-JP" sz="1400" dirty="0"/>
              <a:t> </a:t>
            </a:r>
          </a:p>
          <a:p>
            <a:r>
              <a:rPr lang="en-US" altLang="ja-JP" sz="1400" dirty="0" err="1"/>
              <a:t>acl.ptTypeCode</a:t>
            </a:r>
            <a:r>
              <a:rPr lang="en-US" altLang="ja-JP" sz="1400" dirty="0"/>
              <a:t>()</a:t>
            </a:r>
          </a:p>
          <a:p>
            <a:r>
              <a:rPr lang="en-US" altLang="ja-JP" sz="1400" dirty="0"/>
              <a:t>        .</a:t>
            </a:r>
            <a:r>
              <a:rPr lang="en-US" altLang="ja-JP" sz="1400" dirty="0" err="1"/>
              <a:t>setValue</a:t>
            </a:r>
            <a:r>
              <a:rPr lang="en-US" altLang="ja-JP" sz="1400" dirty="0"/>
              <a:t>(“99”)</a:t>
            </a:r>
          </a:p>
          <a:p>
            <a:r>
              <a:rPr lang="en-US" altLang="ja-JP" sz="1400" dirty="0"/>
              <a:t>        .</a:t>
            </a:r>
            <a:r>
              <a:rPr lang="en-US" altLang="ja-JP" sz="1400" dirty="0" err="1"/>
              <a:t>setlistID</a:t>
            </a:r>
            <a:r>
              <a:rPr lang="en-US" altLang="ja-JP" sz="1400" dirty="0"/>
              <a:t>(“20001”))</a:t>
            </a:r>
          </a:p>
          <a:p>
            <a:endParaRPr lang="en-US" altLang="ja-JP" sz="1400" dirty="0"/>
          </a:p>
          <a:p>
            <a:r>
              <a:rPr lang="en-US" altLang="ja-JP" sz="1400" dirty="0" err="1"/>
              <a:t>acl.ptIncludedLaboratoryObservationParty</a:t>
            </a:r>
            <a:r>
              <a:rPr lang="en-US" altLang="ja-JP" sz="1400" dirty="0"/>
              <a:t>()</a:t>
            </a:r>
          </a:p>
          <a:p>
            <a:r>
              <a:rPr lang="en-US" altLang="ja-JP" sz="1400" dirty="0"/>
              <a:t>    .</a:t>
            </a:r>
            <a:r>
              <a:rPr lang="en-US" altLang="ja-JP" sz="1400" dirty="0" err="1"/>
              <a:t>ptName</a:t>
            </a:r>
            <a:r>
              <a:rPr lang="en-US" altLang="ja-JP" sz="1400" dirty="0"/>
              <a:t>()</a:t>
            </a:r>
          </a:p>
          <a:p>
            <a:r>
              <a:rPr lang="en-US" altLang="ja-JP" sz="1400" dirty="0"/>
              <a:t>        .</a:t>
            </a:r>
            <a:r>
              <a:rPr lang="en-US" altLang="ja-JP" sz="1400" dirty="0" err="1"/>
              <a:t>setValue</a:t>
            </a:r>
            <a:r>
              <a:rPr lang="en-US" altLang="ja-JP" sz="1400" dirty="0"/>
              <a:t>(“</a:t>
            </a:r>
            <a:r>
              <a:rPr lang="ja-JP" altLang="en-US" sz="1400" dirty="0"/>
              <a:t>名前</a:t>
            </a:r>
            <a:r>
              <a:rPr lang="en-US" altLang="ja-JP" sz="1400" dirty="0"/>
              <a:t>”)</a:t>
            </a:r>
          </a:p>
          <a:p>
            <a:endParaRPr lang="en-US" altLang="ja-JP" sz="1400" dirty="0"/>
          </a:p>
          <a:p>
            <a:r>
              <a:rPr lang="en-US" altLang="ja-JP" sz="1400" dirty="0" err="1"/>
              <a:t>acl.ptIncludedLaboratoryObservationParty</a:t>
            </a:r>
            <a:r>
              <a:rPr lang="en-US" altLang="ja-JP" sz="1400" dirty="0"/>
              <a:t>()</a:t>
            </a:r>
          </a:p>
          <a:p>
            <a:r>
              <a:rPr lang="en-US" altLang="ja-JP" sz="1400" dirty="0"/>
              <a:t>    .</a:t>
            </a:r>
            <a:r>
              <a:rPr lang="en-US" altLang="ja-JP" sz="1400" dirty="0" err="1"/>
              <a:t>ptCustomerID</a:t>
            </a:r>
            <a:r>
              <a:rPr lang="en-US" altLang="ja-JP" sz="1400" dirty="0"/>
              <a:t>()</a:t>
            </a:r>
          </a:p>
          <a:p>
            <a:r>
              <a:rPr lang="en-US" altLang="ja-JP" sz="1400" dirty="0"/>
              <a:t>        .</a:t>
            </a:r>
            <a:r>
              <a:rPr lang="en-US" altLang="ja-JP" sz="1400" dirty="0" err="1"/>
              <a:t>setValue</a:t>
            </a:r>
            <a:r>
              <a:rPr lang="en-US" altLang="ja-JP" sz="1400" dirty="0"/>
              <a:t>(“A0001”)));</a:t>
            </a:r>
          </a:p>
          <a:p>
            <a:endParaRPr lang="en-US" altLang="ja-JP" sz="1400" dirty="0"/>
          </a:p>
        </p:txBody>
      </p:sp>
      <p:sp>
        <p:nvSpPr>
          <p:cNvPr id="8" name="テキスト ボックス 7">
            <a:extLst>
              <a:ext uri="{FF2B5EF4-FFF2-40B4-BE49-F238E27FC236}">
                <a16:creationId xmlns:a16="http://schemas.microsoft.com/office/drawing/2014/main" id="{DF657060-2939-406F-B0CC-981266336D8D}"/>
              </a:ext>
            </a:extLst>
          </p:cNvPr>
          <p:cNvSpPr txBox="1"/>
          <p:nvPr/>
        </p:nvSpPr>
        <p:spPr>
          <a:xfrm>
            <a:off x="4716016" y="2194406"/>
            <a:ext cx="4032448" cy="3754874"/>
          </a:xfrm>
          <a:prstGeom prst="rect">
            <a:avLst/>
          </a:prstGeom>
          <a:noFill/>
        </p:spPr>
        <p:txBody>
          <a:bodyPr wrap="square" rtlCol="0">
            <a:spAutoFit/>
          </a:bodyPr>
          <a:lstStyle/>
          <a:p>
            <a:r>
              <a:rPr lang="en-US" altLang="ja-JP" sz="1400" dirty="0" err="1"/>
              <a:t>AccessContolList</a:t>
            </a:r>
            <a:r>
              <a:rPr lang="en-US" altLang="ja-JP" sz="1400" dirty="0"/>
              <a:t>  </a:t>
            </a:r>
            <a:r>
              <a:rPr lang="en-US" altLang="ja-JP" sz="1400" dirty="0" err="1"/>
              <a:t>acl</a:t>
            </a:r>
            <a:r>
              <a:rPr lang="en-US" altLang="ja-JP" sz="1400" dirty="0"/>
              <a:t> = new </a:t>
            </a:r>
            <a:r>
              <a:rPr lang="en-US" altLang="ja-JP" sz="1400" dirty="0" err="1"/>
              <a:t>AccessContolList</a:t>
            </a:r>
            <a:r>
              <a:rPr lang="en-US" altLang="ja-JP" sz="1400" dirty="0"/>
              <a:t>();</a:t>
            </a:r>
          </a:p>
          <a:p>
            <a:r>
              <a:rPr lang="en-US" altLang="ja-JP" sz="1400" dirty="0"/>
              <a:t>        Code  c1 = new Code();</a:t>
            </a:r>
          </a:p>
          <a:p>
            <a:r>
              <a:rPr lang="en-US" altLang="ja-JP" sz="1400" dirty="0"/>
              <a:t>            c1.setValue(“1”);</a:t>
            </a:r>
          </a:p>
          <a:p>
            <a:r>
              <a:rPr lang="en-US" altLang="ja-JP" sz="1400" dirty="0"/>
              <a:t>            c1.setlistID(“10001”);</a:t>
            </a:r>
          </a:p>
          <a:p>
            <a:r>
              <a:rPr lang="en-US" altLang="ja-JP" sz="1400" dirty="0"/>
              <a:t>    </a:t>
            </a:r>
            <a:r>
              <a:rPr lang="en-US" altLang="ja-JP" sz="1400" dirty="0" err="1"/>
              <a:t>acl.setAccessRightCode</a:t>
            </a:r>
            <a:r>
              <a:rPr lang="en-US" altLang="ja-JP" sz="1400" dirty="0"/>
              <a:t>(c);</a:t>
            </a:r>
          </a:p>
          <a:p>
            <a:r>
              <a:rPr lang="en-US" altLang="ja-JP" sz="1400" dirty="0"/>
              <a:t>        Code  c2 = new Code();</a:t>
            </a:r>
          </a:p>
          <a:p>
            <a:r>
              <a:rPr lang="en-US" altLang="ja-JP" sz="1400" dirty="0"/>
              <a:t>            c2.setValue(“99”);</a:t>
            </a:r>
          </a:p>
          <a:p>
            <a:r>
              <a:rPr lang="en-US" altLang="ja-JP" sz="1400" dirty="0"/>
              <a:t>            c2.setlistID(“20001”);</a:t>
            </a:r>
          </a:p>
          <a:p>
            <a:r>
              <a:rPr lang="en-US" altLang="ja-JP" sz="1400" dirty="0"/>
              <a:t>    </a:t>
            </a:r>
            <a:r>
              <a:rPr lang="en-US" altLang="ja-JP" sz="1400" dirty="0" err="1"/>
              <a:t>acl.setTypeCode</a:t>
            </a:r>
            <a:r>
              <a:rPr lang="en-US" altLang="ja-JP" sz="1400" dirty="0"/>
              <a:t>(new Code().</a:t>
            </a:r>
          </a:p>
          <a:p>
            <a:r>
              <a:rPr lang="en-US" altLang="ja-JP" sz="1400" dirty="0"/>
              <a:t>        Party p = new Party();</a:t>
            </a:r>
          </a:p>
          <a:p>
            <a:r>
              <a:rPr lang="en-US" altLang="ja-JP" sz="1400" dirty="0"/>
              <a:t>                Text </a:t>
            </a:r>
            <a:r>
              <a:rPr lang="en-US" altLang="ja-JP" sz="1400" dirty="0" err="1"/>
              <a:t>tx</a:t>
            </a:r>
            <a:r>
              <a:rPr lang="en-US" altLang="ja-JP" sz="1400" dirty="0"/>
              <a:t> = new Text();</a:t>
            </a:r>
          </a:p>
          <a:p>
            <a:r>
              <a:rPr lang="en-US" altLang="ja-JP" sz="1400" dirty="0"/>
              <a:t>                    </a:t>
            </a:r>
            <a:r>
              <a:rPr lang="en-US" altLang="ja-JP" sz="1400" dirty="0" err="1"/>
              <a:t>tx.setValue</a:t>
            </a:r>
            <a:r>
              <a:rPr lang="en-US" altLang="ja-JP" sz="1400" dirty="0"/>
              <a:t>(“</a:t>
            </a:r>
            <a:r>
              <a:rPr lang="ja-JP" altLang="en-US" sz="1400" dirty="0"/>
              <a:t>名前</a:t>
            </a:r>
            <a:r>
              <a:rPr lang="en-US" altLang="ja-JP" sz="1400" dirty="0"/>
              <a:t>”);</a:t>
            </a:r>
          </a:p>
          <a:p>
            <a:r>
              <a:rPr lang="en-US" altLang="ja-JP" sz="1400" dirty="0"/>
              <a:t>            p. </a:t>
            </a:r>
            <a:r>
              <a:rPr lang="en-US" altLang="ja-JP" sz="1400" dirty="0" err="1"/>
              <a:t>setName</a:t>
            </a:r>
            <a:r>
              <a:rPr lang="en-US" altLang="ja-JP" sz="1400" dirty="0"/>
              <a:t>(</a:t>
            </a:r>
            <a:r>
              <a:rPr lang="en-US" altLang="ja-JP" sz="1400" dirty="0" err="1"/>
              <a:t>tx</a:t>
            </a:r>
            <a:r>
              <a:rPr lang="en-US" altLang="ja-JP" sz="1400" dirty="0"/>
              <a:t>);</a:t>
            </a:r>
          </a:p>
          <a:p>
            <a:r>
              <a:rPr lang="en-US" altLang="ja-JP" sz="1400" dirty="0"/>
              <a:t>                ID </a:t>
            </a:r>
            <a:r>
              <a:rPr lang="en-US" altLang="ja-JP" sz="1400" dirty="0" err="1"/>
              <a:t>id</a:t>
            </a:r>
            <a:r>
              <a:rPr lang="en-US" altLang="ja-JP" sz="1400" dirty="0"/>
              <a:t> = new ID();</a:t>
            </a:r>
          </a:p>
          <a:p>
            <a:r>
              <a:rPr lang="en-US" altLang="ja-JP" sz="1400" dirty="0"/>
              <a:t>                    </a:t>
            </a:r>
            <a:r>
              <a:rPr lang="en-US" altLang="ja-JP" sz="1400" dirty="0" err="1"/>
              <a:t>id.setValue</a:t>
            </a:r>
            <a:r>
              <a:rPr lang="en-US" altLang="ja-JP" sz="1400" dirty="0"/>
              <a:t>(“A0001”);</a:t>
            </a:r>
          </a:p>
          <a:p>
            <a:r>
              <a:rPr lang="en-US" altLang="ja-JP" sz="1400" dirty="0"/>
              <a:t>            </a:t>
            </a:r>
            <a:r>
              <a:rPr lang="en-US" altLang="ja-JP" sz="1400" dirty="0" err="1"/>
              <a:t>p.setCustomerID</a:t>
            </a:r>
            <a:r>
              <a:rPr lang="en-US" altLang="ja-JP" sz="1400" dirty="0"/>
              <a:t>(id);</a:t>
            </a:r>
          </a:p>
          <a:p>
            <a:r>
              <a:rPr lang="en-US" altLang="ja-JP" sz="1400" dirty="0"/>
              <a:t>    </a:t>
            </a:r>
            <a:r>
              <a:rPr lang="en-US" altLang="ja-JP" sz="1400" dirty="0" err="1"/>
              <a:t>acl.setIncludedLaboratoryObservationParty</a:t>
            </a:r>
            <a:r>
              <a:rPr lang="en-US" altLang="ja-JP" sz="1400" dirty="0"/>
              <a:t>(p);</a:t>
            </a:r>
          </a:p>
        </p:txBody>
      </p:sp>
      <p:sp>
        <p:nvSpPr>
          <p:cNvPr id="9" name="テキスト ボックス 8">
            <a:extLst>
              <a:ext uri="{FF2B5EF4-FFF2-40B4-BE49-F238E27FC236}">
                <a16:creationId xmlns:a16="http://schemas.microsoft.com/office/drawing/2014/main" id="{4B020833-1220-44C6-96E6-C137AE275D76}"/>
              </a:ext>
            </a:extLst>
          </p:cNvPr>
          <p:cNvSpPr txBox="1"/>
          <p:nvPr/>
        </p:nvSpPr>
        <p:spPr>
          <a:xfrm>
            <a:off x="4716016" y="1628555"/>
            <a:ext cx="1338828" cy="369332"/>
          </a:xfrm>
          <a:prstGeom prst="rect">
            <a:avLst/>
          </a:prstGeom>
          <a:noFill/>
        </p:spPr>
        <p:txBody>
          <a:bodyPr wrap="none" rtlCol="0">
            <a:spAutoFit/>
          </a:bodyPr>
          <a:lstStyle/>
          <a:p>
            <a:r>
              <a:rPr kumimoji="1" lang="ja-JP" altLang="en-US" dirty="0"/>
              <a:t>通常</a:t>
            </a:r>
            <a:r>
              <a:rPr lang="ja-JP" altLang="en-US" dirty="0"/>
              <a:t>の場合</a:t>
            </a:r>
            <a:endParaRPr kumimoji="1" lang="ja-JP" altLang="en-US" dirty="0"/>
          </a:p>
        </p:txBody>
      </p:sp>
      <p:sp>
        <p:nvSpPr>
          <p:cNvPr id="10" name="テキスト ボックス 9">
            <a:extLst>
              <a:ext uri="{FF2B5EF4-FFF2-40B4-BE49-F238E27FC236}">
                <a16:creationId xmlns:a16="http://schemas.microsoft.com/office/drawing/2014/main" id="{BBE24083-3D97-4EC7-BF67-41238637E51C}"/>
              </a:ext>
            </a:extLst>
          </p:cNvPr>
          <p:cNvSpPr txBox="1"/>
          <p:nvPr/>
        </p:nvSpPr>
        <p:spPr>
          <a:xfrm>
            <a:off x="455795" y="1628555"/>
            <a:ext cx="2312428" cy="369332"/>
          </a:xfrm>
          <a:prstGeom prst="rect">
            <a:avLst/>
          </a:prstGeom>
          <a:noFill/>
        </p:spPr>
        <p:txBody>
          <a:bodyPr wrap="none" rtlCol="0">
            <a:spAutoFit/>
          </a:bodyPr>
          <a:lstStyle/>
          <a:p>
            <a:r>
              <a:rPr kumimoji="1" lang="en-US" altLang="ja-JP" dirty="0"/>
              <a:t>Put(</a:t>
            </a:r>
            <a:r>
              <a:rPr kumimoji="1" lang="en-US" altLang="ja-JP" dirty="0" err="1"/>
              <a:t>ptXxxx</a:t>
            </a:r>
            <a:r>
              <a:rPr kumimoji="1" lang="en-US" altLang="ja-JP" dirty="0"/>
              <a:t>)</a:t>
            </a:r>
            <a:r>
              <a:rPr kumimoji="1" lang="ja-JP" altLang="en-US" dirty="0"/>
              <a:t>を使う場合</a:t>
            </a:r>
          </a:p>
        </p:txBody>
      </p:sp>
      <p:sp>
        <p:nvSpPr>
          <p:cNvPr id="11" name="テキスト ボックス 10">
            <a:extLst>
              <a:ext uri="{FF2B5EF4-FFF2-40B4-BE49-F238E27FC236}">
                <a16:creationId xmlns:a16="http://schemas.microsoft.com/office/drawing/2014/main" id="{3DDEE8EA-647F-4B02-9E39-9E749B6A91C6}"/>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1462976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プログラム内のデータを文字列に相互変換する仕組み（２）</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文字列とは</a:t>
            </a:r>
            <a:endParaRPr lang="en-US" altLang="ja-JP" dirty="0"/>
          </a:p>
          <a:p>
            <a:endParaRPr lang="en-US" altLang="ja-JP" dirty="0"/>
          </a:p>
          <a:p>
            <a:r>
              <a:rPr lang="ja-JP" altLang="en-US" dirty="0"/>
              <a:t>・　取り敢えず、</a:t>
            </a:r>
            <a:r>
              <a:rPr lang="en-US" altLang="ja-JP" dirty="0"/>
              <a:t>XML</a:t>
            </a:r>
            <a:r>
              <a:rPr lang="ja-JP" altLang="en-US" dirty="0"/>
              <a:t>メッセージ　（次に</a:t>
            </a:r>
            <a:r>
              <a:rPr lang="en-US" altLang="ja-JP" dirty="0"/>
              <a:t>JSON</a:t>
            </a:r>
            <a:r>
              <a:rPr lang="ja-JP" altLang="en-US" dirty="0"/>
              <a:t>メッセージ）</a:t>
            </a:r>
            <a:endParaRPr lang="en-US" altLang="ja-JP" dirty="0"/>
          </a:p>
          <a:p>
            <a:r>
              <a:rPr lang="ja-JP" altLang="en-US" dirty="0"/>
              <a:t>・　固定長メッセージ、</a:t>
            </a:r>
            <a:r>
              <a:rPr lang="en-US" altLang="ja-JP" dirty="0"/>
              <a:t>CSV</a:t>
            </a:r>
            <a:r>
              <a:rPr lang="ja-JP" altLang="en-US" dirty="0"/>
              <a:t>メッセージは、今後の課題</a:t>
            </a:r>
            <a:endParaRPr lang="en-US" altLang="ja-JP" dirty="0"/>
          </a:p>
          <a:p>
            <a:endParaRPr lang="ja-JP" altLang="en-US" dirty="0"/>
          </a:p>
          <a:p>
            <a:r>
              <a:rPr lang="ja-JP" altLang="en-US" dirty="0"/>
              <a:t>取引情報的には</a:t>
            </a:r>
            <a:endParaRPr lang="en-US" altLang="ja-JP" dirty="0"/>
          </a:p>
          <a:p>
            <a:endParaRPr lang="en-US" altLang="ja-JP" dirty="0"/>
          </a:p>
          <a:p>
            <a:r>
              <a:rPr lang="ja-JP" altLang="en-US" dirty="0"/>
              <a:t>・　国連</a:t>
            </a:r>
            <a:r>
              <a:rPr lang="en-US" altLang="ja-JP" dirty="0"/>
              <a:t>CEFACT</a:t>
            </a:r>
            <a:r>
              <a:rPr lang="ja-JP" altLang="en-US" dirty="0"/>
              <a:t>メッセージ（</a:t>
            </a:r>
            <a:r>
              <a:rPr lang="en-US" altLang="ja-JP" dirty="0"/>
              <a:t>CCBDA</a:t>
            </a:r>
            <a:r>
              <a:rPr lang="ja-JP" altLang="en-US" dirty="0"/>
              <a:t>、</a:t>
            </a:r>
            <a:r>
              <a:rPr lang="en-US" altLang="ja-JP" dirty="0"/>
              <a:t>NDR</a:t>
            </a:r>
            <a:r>
              <a:rPr lang="ja-JP" altLang="en-US" dirty="0"/>
              <a:t>に従った</a:t>
            </a:r>
            <a:r>
              <a:rPr lang="en-US" altLang="ja-JP" dirty="0"/>
              <a:t>XML</a:t>
            </a:r>
            <a:r>
              <a:rPr lang="ja-JP" altLang="en-US" dirty="0"/>
              <a:t>メッセージ）</a:t>
            </a:r>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メッセージ（選定中）</a:t>
            </a:r>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9</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61E42D1D-24C1-4F39-82A4-96424CAEA47C}"/>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128168085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1889</TotalTime>
  <Words>2570</Words>
  <Application>Microsoft Office PowerPoint</Application>
  <PresentationFormat>画面に合わせる (4:3)</PresentationFormat>
  <Paragraphs>527</Paragraphs>
  <Slides>24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24</vt:i4>
      </vt:variant>
    </vt:vector>
  </HeadingPairs>
  <TitlesOfParts>
    <vt:vector size="31" baseType="lpstr">
      <vt:lpstr>HGP創英角ｺﾞｼｯｸUB</vt:lpstr>
      <vt:lpstr>ＭＳ Ｐゴシック</vt:lpstr>
      <vt:lpstr>Meiryo</vt:lpstr>
      <vt:lpstr>游ゴシック</vt:lpstr>
      <vt:lpstr>Arial</vt:lpstr>
      <vt:lpstr>Calibri</vt:lpstr>
      <vt:lpstr>Office テーマ</vt:lpstr>
      <vt:lpstr>PowerPoint プレゼンテーション</vt:lpstr>
      <vt:lpstr>目次</vt:lpstr>
      <vt:lpstr>データ連携基盤とは</vt:lpstr>
      <vt:lpstr>プログラム内のデータを文字列に相互変換する仕組み（１）</vt:lpstr>
      <vt:lpstr>ビジネスコンポーネント（BC）ライブラリ（１）</vt:lpstr>
      <vt:lpstr>ビジネスコンポーネント（BC）ライブラリ（２）</vt:lpstr>
      <vt:lpstr>ビジネスコンポーネント（BC）ライブラリ（３）</vt:lpstr>
      <vt:lpstr>ビジネスコンポーネント（BC）ライブラリ（４）</vt:lpstr>
      <vt:lpstr>プログラム内のデータを文字列に相互変換する仕組み（２）</vt:lpstr>
      <vt:lpstr>プログラム内のデータを文字列に相互変換する仕組み（３）</vt:lpstr>
      <vt:lpstr>プログラム内のデータを文字列に相互変換する仕組み（４）</vt:lpstr>
      <vt:lpstr>相互変換ソフトウェア（１）</vt:lpstr>
      <vt:lpstr>相互変換ソフトウェア（２）</vt:lpstr>
      <vt:lpstr>相互変換ソフトウェア（３）</vt:lpstr>
      <vt:lpstr>プログラム内のデータを文字列に相互変換する仕組み（５）</vt:lpstr>
      <vt:lpstr>プログラム内のデータを文字列に相互変換する仕組み（６）</vt:lpstr>
      <vt:lpstr>BDAA変換ソフトウェア</vt:lpstr>
      <vt:lpstr>PowerPoint プレゼンテーション</vt:lpstr>
      <vt:lpstr>標準メッセージの課題</vt:lpstr>
      <vt:lpstr>基本方針</vt:lpstr>
      <vt:lpstr>基本方針</vt:lpstr>
      <vt:lpstr>拡張方針</vt:lpstr>
      <vt:lpstr>BDAP/BDAAソフトウェア</vt:lpstr>
      <vt:lpstr>活動スケジュール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金融・ＩＴネットワークシステムにおけるEDI情報格納可能領域</dc:title>
  <dc:creator>enjouh</dc:creator>
  <cp:lastModifiedBy>菅又 久直</cp:lastModifiedBy>
  <cp:revision>142</cp:revision>
  <dcterms:created xsi:type="dcterms:W3CDTF">2017-03-16T13:21:43Z</dcterms:created>
  <dcterms:modified xsi:type="dcterms:W3CDTF">2022-01-12T01:32:53Z</dcterms:modified>
</cp:coreProperties>
</file>