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78" r:id="rId2"/>
    <p:sldId id="277" r:id="rId3"/>
    <p:sldId id="287" r:id="rId4"/>
    <p:sldId id="292" r:id="rId5"/>
    <p:sldId id="291" r:id="rId6"/>
    <p:sldId id="293" r:id="rId7"/>
    <p:sldId id="905" r:id="rId8"/>
    <p:sldId id="294" r:id="rId9"/>
    <p:sldId id="906" r:id="rId10"/>
    <p:sldId id="288" r:id="rId11"/>
    <p:sldId id="286" r:id="rId12"/>
    <p:sldId id="279" r:id="rId13"/>
    <p:sldId id="282" r:id="rId14"/>
    <p:sldId id="284" r:id="rId1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遠城 秀和" initials="遠城" lastIdx="1" clrIdx="0">
    <p:extLst>
      <p:ext uri="{19B8F6BF-5375-455C-9EA6-DF929625EA0E}">
        <p15:presenceInfo xmlns:p15="http://schemas.microsoft.com/office/powerpoint/2012/main" userId="4cb207afa8734e8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FFCC"/>
    <a:srgbClr val="66FF99"/>
    <a:srgbClr val="FF99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708" y="60"/>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遠城 秀和" userId="4cb207afa8734e87" providerId="LiveId" clId="{76BCED4C-D9C1-489A-BD8C-630E5CDA182B}"/>
    <pc:docChg chg="modSld">
      <pc:chgData name="遠城 秀和" userId="4cb207afa8734e87" providerId="LiveId" clId="{76BCED4C-D9C1-489A-BD8C-630E5CDA182B}" dt="2021-06-25T14:14:40.901" v="297" actId="6549"/>
      <pc:docMkLst>
        <pc:docMk/>
      </pc:docMkLst>
      <pc:sldChg chg="modSp mod">
        <pc:chgData name="遠城 秀和" userId="4cb207afa8734e87" providerId="LiveId" clId="{76BCED4C-D9C1-489A-BD8C-630E5CDA182B}" dt="2021-06-25T14:14:40.901" v="297" actId="6549"/>
        <pc:sldMkLst>
          <pc:docMk/>
          <pc:sldMk cId="3009838054" sldId="291"/>
        </pc:sldMkLst>
        <pc:spChg chg="mod">
          <ac:chgData name="遠城 秀和" userId="4cb207afa8734e87" providerId="LiveId" clId="{76BCED4C-D9C1-489A-BD8C-630E5CDA182B}" dt="2021-06-25T14:14:40.901" v="297" actId="6549"/>
          <ac:spMkLst>
            <pc:docMk/>
            <pc:sldMk cId="3009838054" sldId="291"/>
            <ac:spMk id="3" creationId="{00000000-0000-0000-0000-000000000000}"/>
          </ac:spMkLst>
        </pc:spChg>
      </pc:sldChg>
      <pc:sldChg chg="modSp mod">
        <pc:chgData name="遠城 秀和" userId="4cb207afa8734e87" providerId="LiveId" clId="{76BCED4C-D9C1-489A-BD8C-630E5CDA182B}" dt="2021-06-25T14:10:06.416" v="296" actId="20577"/>
        <pc:sldMkLst>
          <pc:docMk/>
          <pc:sldMk cId="3079299297" sldId="293"/>
        </pc:sldMkLst>
        <pc:spChg chg="mod">
          <ac:chgData name="遠城 秀和" userId="4cb207afa8734e87" providerId="LiveId" clId="{76BCED4C-D9C1-489A-BD8C-630E5CDA182B}" dt="2021-06-25T14:10:06.416" v="296" actId="20577"/>
          <ac:spMkLst>
            <pc:docMk/>
            <pc:sldMk cId="3079299297" sldId="293"/>
            <ac:spMk id="3" creationId="{00000000-0000-0000-0000-000000000000}"/>
          </ac:spMkLst>
        </pc:spChg>
      </pc:sldChg>
    </pc:docChg>
  </pc:docChgLst>
  <pc:docChgLst>
    <pc:chgData name="遠城 秀和" userId="4cb207afa8734e87" providerId="LiveId" clId="{8CE0CCFE-E8CB-4B38-9EF0-235E69CB0D84}"/>
    <pc:docChg chg="undo custSel addSld delSld modSld sldOrd modMainMaster">
      <pc:chgData name="遠城 秀和" userId="4cb207afa8734e87" providerId="LiveId" clId="{8CE0CCFE-E8CB-4B38-9EF0-235E69CB0D84}" dt="2021-06-25T12:58:55.383" v="4746" actId="6549"/>
      <pc:docMkLst>
        <pc:docMk/>
      </pc:docMkLst>
      <pc:sldChg chg="addSp modSp mod ord">
        <pc:chgData name="遠城 秀和" userId="4cb207afa8734e87" providerId="LiveId" clId="{8CE0CCFE-E8CB-4B38-9EF0-235E69CB0D84}" dt="2021-06-25T12:44:01.519" v="4552" actId="20577"/>
        <pc:sldMkLst>
          <pc:docMk/>
          <pc:sldMk cId="4209706231" sldId="277"/>
        </pc:sldMkLst>
        <pc:spChg chg="mod">
          <ac:chgData name="遠城 秀和" userId="4cb207afa8734e87" providerId="LiveId" clId="{8CE0CCFE-E8CB-4B38-9EF0-235E69CB0D84}" dt="2021-06-25T10:51:10.129" v="203" actId="20577"/>
          <ac:spMkLst>
            <pc:docMk/>
            <pc:sldMk cId="4209706231" sldId="277"/>
            <ac:spMk id="2" creationId="{00000000-0000-0000-0000-000000000000}"/>
          </ac:spMkLst>
        </pc:spChg>
        <pc:spChg chg="mod">
          <ac:chgData name="遠城 秀和" userId="4cb207afa8734e87" providerId="LiveId" clId="{8CE0CCFE-E8CB-4B38-9EF0-235E69CB0D84}" dt="2021-06-25T12:44:01.519" v="4552" actId="20577"/>
          <ac:spMkLst>
            <pc:docMk/>
            <pc:sldMk cId="4209706231" sldId="277"/>
            <ac:spMk id="3" creationId="{00000000-0000-0000-0000-000000000000}"/>
          </ac:spMkLst>
        </pc:spChg>
        <pc:spChg chg="add mod">
          <ac:chgData name="遠城 秀和" userId="4cb207afa8734e87" providerId="LiveId" clId="{8CE0CCFE-E8CB-4B38-9EF0-235E69CB0D84}" dt="2021-06-25T10:59:25.709" v="841" actId="1036"/>
          <ac:spMkLst>
            <pc:docMk/>
            <pc:sldMk cId="4209706231" sldId="277"/>
            <ac:spMk id="5" creationId="{C1B02EA1-7971-4F94-BBDA-4A00D38614ED}"/>
          </ac:spMkLst>
        </pc:spChg>
        <pc:spChg chg="add mod">
          <ac:chgData name="遠城 秀和" userId="4cb207afa8734e87" providerId="LiveId" clId="{8CE0CCFE-E8CB-4B38-9EF0-235E69CB0D84}" dt="2021-06-25T10:59:32.374" v="847" actId="1038"/>
          <ac:spMkLst>
            <pc:docMk/>
            <pc:sldMk cId="4209706231" sldId="277"/>
            <ac:spMk id="6" creationId="{FD6CA020-DAB4-490B-8B9D-8322E64A1DB7}"/>
          </ac:spMkLst>
        </pc:spChg>
      </pc:sldChg>
      <pc:sldChg chg="modSp mod">
        <pc:chgData name="遠城 秀和" userId="4cb207afa8734e87" providerId="LiveId" clId="{8CE0CCFE-E8CB-4B38-9EF0-235E69CB0D84}" dt="2021-06-25T12:44:57.574" v="4563" actId="6549"/>
        <pc:sldMkLst>
          <pc:docMk/>
          <pc:sldMk cId="2589684074" sldId="278"/>
        </pc:sldMkLst>
        <pc:spChg chg="mod">
          <ac:chgData name="遠城 秀和" userId="4cb207afa8734e87" providerId="LiveId" clId="{8CE0CCFE-E8CB-4B38-9EF0-235E69CB0D84}" dt="2021-06-25T12:44:38.838" v="4554" actId="20577"/>
          <ac:spMkLst>
            <pc:docMk/>
            <pc:sldMk cId="2589684074" sldId="278"/>
            <ac:spMk id="5" creationId="{00000000-0000-0000-0000-000000000000}"/>
          </ac:spMkLst>
        </pc:spChg>
        <pc:spChg chg="mod">
          <ac:chgData name="遠城 秀和" userId="4cb207afa8734e87" providerId="LiveId" clId="{8CE0CCFE-E8CB-4B38-9EF0-235E69CB0D84}" dt="2021-06-25T12:44:57.574" v="4563" actId="6549"/>
          <ac:spMkLst>
            <pc:docMk/>
            <pc:sldMk cId="2589684074" sldId="278"/>
            <ac:spMk id="6" creationId="{00000000-0000-0000-0000-000000000000}"/>
          </ac:spMkLst>
        </pc:spChg>
      </pc:sldChg>
      <pc:sldChg chg="addSp modSp">
        <pc:chgData name="遠城 秀和" userId="4cb207afa8734e87" providerId="LiveId" clId="{8CE0CCFE-E8CB-4B38-9EF0-235E69CB0D84}" dt="2021-06-25T12:57:03.246" v="4730"/>
        <pc:sldMkLst>
          <pc:docMk/>
          <pc:sldMk cId="2553583711" sldId="279"/>
        </pc:sldMkLst>
        <pc:spChg chg="add mod">
          <ac:chgData name="遠城 秀和" userId="4cb207afa8734e87" providerId="LiveId" clId="{8CE0CCFE-E8CB-4B38-9EF0-235E69CB0D84}" dt="2021-06-25T12:57:03.246" v="4730"/>
          <ac:spMkLst>
            <pc:docMk/>
            <pc:sldMk cId="2553583711" sldId="279"/>
            <ac:spMk id="59" creationId="{0D673ACD-51C4-42C1-84B9-7E9DADA84D37}"/>
          </ac:spMkLst>
        </pc:spChg>
      </pc:sldChg>
      <pc:sldChg chg="addSp modSp">
        <pc:chgData name="遠城 秀和" userId="4cb207afa8734e87" providerId="LiveId" clId="{8CE0CCFE-E8CB-4B38-9EF0-235E69CB0D84}" dt="2021-06-25T12:57:04.663" v="4731"/>
        <pc:sldMkLst>
          <pc:docMk/>
          <pc:sldMk cId="2242637384" sldId="282"/>
        </pc:sldMkLst>
        <pc:spChg chg="add mod">
          <ac:chgData name="遠城 秀和" userId="4cb207afa8734e87" providerId="LiveId" clId="{8CE0CCFE-E8CB-4B38-9EF0-235E69CB0D84}" dt="2021-06-25T12:57:04.663" v="4731"/>
          <ac:spMkLst>
            <pc:docMk/>
            <pc:sldMk cId="2242637384" sldId="282"/>
            <ac:spMk id="35" creationId="{A64EDA96-5DBF-46BF-937E-D2B1777FF9EC}"/>
          </ac:spMkLst>
        </pc:spChg>
      </pc:sldChg>
      <pc:sldChg chg="del ord addCm">
        <pc:chgData name="遠城 秀和" userId="4cb207afa8734e87" providerId="LiveId" clId="{8CE0CCFE-E8CB-4B38-9EF0-235E69CB0D84}" dt="2021-06-25T12:39:21.092" v="4306" actId="2696"/>
        <pc:sldMkLst>
          <pc:docMk/>
          <pc:sldMk cId="2437058121" sldId="283"/>
        </pc:sldMkLst>
      </pc:sldChg>
      <pc:sldChg chg="addSp modSp">
        <pc:chgData name="遠城 秀和" userId="4cb207afa8734e87" providerId="LiveId" clId="{8CE0CCFE-E8CB-4B38-9EF0-235E69CB0D84}" dt="2021-06-25T12:57:06.015" v="4732"/>
        <pc:sldMkLst>
          <pc:docMk/>
          <pc:sldMk cId="3127004811" sldId="284"/>
        </pc:sldMkLst>
        <pc:spChg chg="add mod">
          <ac:chgData name="遠城 秀和" userId="4cb207afa8734e87" providerId="LiveId" clId="{8CE0CCFE-E8CB-4B38-9EF0-235E69CB0D84}" dt="2021-06-25T12:57:06.015" v="4732"/>
          <ac:spMkLst>
            <pc:docMk/>
            <pc:sldMk cId="3127004811" sldId="284"/>
            <ac:spMk id="35" creationId="{4E8A0A4E-7094-4973-99CA-150892064944}"/>
          </ac:spMkLst>
        </pc:spChg>
      </pc:sldChg>
      <pc:sldChg chg="new del">
        <pc:chgData name="遠城 秀和" userId="4cb207afa8734e87" providerId="LiveId" clId="{8CE0CCFE-E8CB-4B38-9EF0-235E69CB0D84}" dt="2021-06-25T12:39:21.092" v="4306" actId="2696"/>
        <pc:sldMkLst>
          <pc:docMk/>
          <pc:sldMk cId="537175363" sldId="285"/>
        </pc:sldMkLst>
      </pc:sldChg>
      <pc:sldChg chg="addSp modSp add mod">
        <pc:chgData name="遠城 秀和" userId="4cb207afa8734e87" providerId="LiveId" clId="{8CE0CCFE-E8CB-4B38-9EF0-235E69CB0D84}" dt="2021-06-25T12:56:59.506" v="4729" actId="1076"/>
        <pc:sldMkLst>
          <pc:docMk/>
          <pc:sldMk cId="1915443317" sldId="286"/>
        </pc:sldMkLst>
        <pc:spChg chg="add mod">
          <ac:chgData name="遠城 秀和" userId="4cb207afa8734e87" providerId="LiveId" clId="{8CE0CCFE-E8CB-4B38-9EF0-235E69CB0D84}" dt="2021-06-25T12:56:59.506" v="4729" actId="1076"/>
          <ac:spMkLst>
            <pc:docMk/>
            <pc:sldMk cId="1915443317" sldId="286"/>
            <ac:spMk id="5" creationId="{880C32DF-B77E-4BD1-9BD5-93AB8F2DA175}"/>
          </ac:spMkLst>
        </pc:spChg>
      </pc:sldChg>
      <pc:sldChg chg="modSp add mod ord">
        <pc:chgData name="遠城 秀和" userId="4cb207afa8734e87" providerId="LiveId" clId="{8CE0CCFE-E8CB-4B38-9EF0-235E69CB0D84}" dt="2021-06-25T11:52:12.067" v="3145" actId="20577"/>
        <pc:sldMkLst>
          <pc:docMk/>
          <pc:sldMk cId="124953705" sldId="287"/>
        </pc:sldMkLst>
        <pc:spChg chg="mod">
          <ac:chgData name="遠城 秀和" userId="4cb207afa8734e87" providerId="LiveId" clId="{8CE0CCFE-E8CB-4B38-9EF0-235E69CB0D84}" dt="2021-06-25T11:14:30.881" v="1411" actId="20577"/>
          <ac:spMkLst>
            <pc:docMk/>
            <pc:sldMk cId="124953705" sldId="287"/>
            <ac:spMk id="2" creationId="{00000000-0000-0000-0000-000000000000}"/>
          </ac:spMkLst>
        </pc:spChg>
        <pc:spChg chg="mod">
          <ac:chgData name="遠城 秀和" userId="4cb207afa8734e87" providerId="LiveId" clId="{8CE0CCFE-E8CB-4B38-9EF0-235E69CB0D84}" dt="2021-06-25T11:52:12.067" v="3145" actId="20577"/>
          <ac:spMkLst>
            <pc:docMk/>
            <pc:sldMk cId="124953705" sldId="287"/>
            <ac:spMk id="3" creationId="{00000000-0000-0000-0000-000000000000}"/>
          </ac:spMkLst>
        </pc:spChg>
      </pc:sldChg>
      <pc:sldChg chg="addSp delSp modSp add mod ord">
        <pc:chgData name="遠城 秀和" userId="4cb207afa8734e87" providerId="LiveId" clId="{8CE0CCFE-E8CB-4B38-9EF0-235E69CB0D84}" dt="2021-06-25T12:57:11.097" v="4734" actId="478"/>
        <pc:sldMkLst>
          <pc:docMk/>
          <pc:sldMk cId="1963925655" sldId="288"/>
        </pc:sldMkLst>
        <pc:spChg chg="add del mod">
          <ac:chgData name="遠城 秀和" userId="4cb207afa8734e87" providerId="LiveId" clId="{8CE0CCFE-E8CB-4B38-9EF0-235E69CB0D84}" dt="2021-06-25T12:57:11.097" v="4734" actId="478"/>
          <ac:spMkLst>
            <pc:docMk/>
            <pc:sldMk cId="1963925655" sldId="288"/>
            <ac:spMk id="3" creationId="{B6C66B3D-C321-4F72-9DFC-2F44E8AC2FFA}"/>
          </ac:spMkLst>
        </pc:spChg>
        <pc:spChg chg="add mod">
          <ac:chgData name="遠城 秀和" userId="4cb207afa8734e87" providerId="LiveId" clId="{8CE0CCFE-E8CB-4B38-9EF0-235E69CB0D84}" dt="2021-06-25T12:57:08.399" v="4733"/>
          <ac:spMkLst>
            <pc:docMk/>
            <pc:sldMk cId="1963925655" sldId="288"/>
            <ac:spMk id="7" creationId="{C0BF51A7-D860-4F78-9AC7-AA25229F7585}"/>
          </ac:spMkLst>
        </pc:spChg>
      </pc:sldChg>
      <pc:sldChg chg="modSp add del mod ord">
        <pc:chgData name="遠城 秀和" userId="4cb207afa8734e87" providerId="LiveId" clId="{8CE0CCFE-E8CB-4B38-9EF0-235E69CB0D84}" dt="2021-06-25T12:39:21.092" v="4306" actId="2696"/>
        <pc:sldMkLst>
          <pc:docMk/>
          <pc:sldMk cId="2541410791" sldId="289"/>
        </pc:sldMkLst>
        <pc:spChg chg="mod">
          <ac:chgData name="遠城 秀和" userId="4cb207afa8734e87" providerId="LiveId" clId="{8CE0CCFE-E8CB-4B38-9EF0-235E69CB0D84}" dt="2021-06-25T11:13:51.223" v="1403"/>
          <ac:spMkLst>
            <pc:docMk/>
            <pc:sldMk cId="2541410791" sldId="289"/>
            <ac:spMk id="2" creationId="{00000000-0000-0000-0000-000000000000}"/>
          </ac:spMkLst>
        </pc:spChg>
      </pc:sldChg>
      <pc:sldChg chg="add del">
        <pc:chgData name="遠城 秀和" userId="4cb207afa8734e87" providerId="LiveId" clId="{8CE0CCFE-E8CB-4B38-9EF0-235E69CB0D84}" dt="2021-06-25T12:37:35.923" v="4303" actId="2696"/>
        <pc:sldMkLst>
          <pc:docMk/>
          <pc:sldMk cId="4064002337" sldId="290"/>
        </pc:sldMkLst>
      </pc:sldChg>
      <pc:sldChg chg="modSp add mod">
        <pc:chgData name="遠城 秀和" userId="4cb207afa8734e87" providerId="LiveId" clId="{8CE0CCFE-E8CB-4B38-9EF0-235E69CB0D84}" dt="2021-06-25T12:42:16.239" v="4461" actId="6549"/>
        <pc:sldMkLst>
          <pc:docMk/>
          <pc:sldMk cId="3009838054" sldId="291"/>
        </pc:sldMkLst>
        <pc:spChg chg="mod">
          <ac:chgData name="遠城 秀和" userId="4cb207afa8734e87" providerId="LiveId" clId="{8CE0CCFE-E8CB-4B38-9EF0-235E69CB0D84}" dt="2021-06-25T12:06:09.670" v="3476" actId="6549"/>
          <ac:spMkLst>
            <pc:docMk/>
            <pc:sldMk cId="3009838054" sldId="291"/>
            <ac:spMk id="2" creationId="{00000000-0000-0000-0000-000000000000}"/>
          </ac:spMkLst>
        </pc:spChg>
        <pc:spChg chg="mod">
          <ac:chgData name="遠城 秀和" userId="4cb207afa8734e87" providerId="LiveId" clId="{8CE0CCFE-E8CB-4B38-9EF0-235E69CB0D84}" dt="2021-06-25T12:42:16.239" v="4461" actId="6549"/>
          <ac:spMkLst>
            <pc:docMk/>
            <pc:sldMk cId="3009838054" sldId="291"/>
            <ac:spMk id="3" creationId="{00000000-0000-0000-0000-000000000000}"/>
          </ac:spMkLst>
        </pc:spChg>
      </pc:sldChg>
      <pc:sldChg chg="modSp add mod">
        <pc:chgData name="遠城 秀和" userId="4cb207afa8734e87" providerId="LiveId" clId="{8CE0CCFE-E8CB-4B38-9EF0-235E69CB0D84}" dt="2021-06-25T11:42:01.516" v="2772" actId="6549"/>
        <pc:sldMkLst>
          <pc:docMk/>
          <pc:sldMk cId="1281680850" sldId="292"/>
        </pc:sldMkLst>
        <pc:spChg chg="mod">
          <ac:chgData name="遠城 秀和" userId="4cb207afa8734e87" providerId="LiveId" clId="{8CE0CCFE-E8CB-4B38-9EF0-235E69CB0D84}" dt="2021-06-25T11:19:58.257" v="1660" actId="20577"/>
          <ac:spMkLst>
            <pc:docMk/>
            <pc:sldMk cId="1281680850" sldId="292"/>
            <ac:spMk id="2" creationId="{00000000-0000-0000-0000-000000000000}"/>
          </ac:spMkLst>
        </pc:spChg>
        <pc:spChg chg="mod">
          <ac:chgData name="遠城 秀和" userId="4cb207afa8734e87" providerId="LiveId" clId="{8CE0CCFE-E8CB-4B38-9EF0-235E69CB0D84}" dt="2021-06-25T11:42:01.516" v="2772" actId="6549"/>
          <ac:spMkLst>
            <pc:docMk/>
            <pc:sldMk cId="1281680850" sldId="292"/>
            <ac:spMk id="3" creationId="{00000000-0000-0000-0000-000000000000}"/>
          </ac:spMkLst>
        </pc:spChg>
      </pc:sldChg>
      <pc:sldChg chg="modSp add mod">
        <pc:chgData name="遠城 秀和" userId="4cb207afa8734e87" providerId="LiveId" clId="{8CE0CCFE-E8CB-4B38-9EF0-235E69CB0D84}" dt="2021-06-25T12:06:15.718" v="3480" actId="6549"/>
        <pc:sldMkLst>
          <pc:docMk/>
          <pc:sldMk cId="3079299297" sldId="293"/>
        </pc:sldMkLst>
        <pc:spChg chg="mod">
          <ac:chgData name="遠城 秀和" userId="4cb207afa8734e87" providerId="LiveId" clId="{8CE0CCFE-E8CB-4B38-9EF0-235E69CB0D84}" dt="2021-06-25T12:06:15.718" v="3480" actId="6549"/>
          <ac:spMkLst>
            <pc:docMk/>
            <pc:sldMk cId="3079299297" sldId="293"/>
            <ac:spMk id="2" creationId="{00000000-0000-0000-0000-000000000000}"/>
          </ac:spMkLst>
        </pc:spChg>
        <pc:spChg chg="mod">
          <ac:chgData name="遠城 秀和" userId="4cb207afa8734e87" providerId="LiveId" clId="{8CE0CCFE-E8CB-4B38-9EF0-235E69CB0D84}" dt="2021-06-25T12:05:39.815" v="3473" actId="20577"/>
          <ac:spMkLst>
            <pc:docMk/>
            <pc:sldMk cId="3079299297" sldId="293"/>
            <ac:spMk id="3" creationId="{00000000-0000-0000-0000-000000000000}"/>
          </ac:spMkLst>
        </pc:spChg>
      </pc:sldChg>
      <pc:sldChg chg="addSp delSp modSp add mod ord">
        <pc:chgData name="遠城 秀和" userId="4cb207afa8734e87" providerId="LiveId" clId="{8CE0CCFE-E8CB-4B38-9EF0-235E69CB0D84}" dt="2021-06-25T12:48:10.271" v="4710" actId="20577"/>
        <pc:sldMkLst>
          <pc:docMk/>
          <pc:sldMk cId="3921193405" sldId="294"/>
        </pc:sldMkLst>
        <pc:spChg chg="mod">
          <ac:chgData name="遠城 秀和" userId="4cb207afa8734e87" providerId="LiveId" clId="{8CE0CCFE-E8CB-4B38-9EF0-235E69CB0D84}" dt="2021-06-25T12:31:22.476" v="3794" actId="20577"/>
          <ac:spMkLst>
            <pc:docMk/>
            <pc:sldMk cId="3921193405" sldId="294"/>
            <ac:spMk id="2" creationId="{00000000-0000-0000-0000-000000000000}"/>
          </ac:spMkLst>
        </pc:spChg>
        <pc:spChg chg="mod">
          <ac:chgData name="遠城 秀和" userId="4cb207afa8734e87" providerId="LiveId" clId="{8CE0CCFE-E8CB-4B38-9EF0-235E69CB0D84}" dt="2021-06-25T12:48:10.271" v="4710" actId="20577"/>
          <ac:spMkLst>
            <pc:docMk/>
            <pc:sldMk cId="3921193405" sldId="294"/>
            <ac:spMk id="3" creationId="{00000000-0000-0000-0000-000000000000}"/>
          </ac:spMkLst>
        </pc:spChg>
        <pc:spChg chg="add del">
          <ac:chgData name="遠城 秀和" userId="4cb207afa8734e87" providerId="LiveId" clId="{8CE0CCFE-E8CB-4B38-9EF0-235E69CB0D84}" dt="2021-06-25T12:23:00.709" v="3674" actId="478"/>
          <ac:spMkLst>
            <pc:docMk/>
            <pc:sldMk cId="3921193405" sldId="294"/>
            <ac:spMk id="5" creationId="{6CD85408-91EA-4182-8B8C-3C01D7AFC125}"/>
          </ac:spMkLst>
        </pc:spChg>
        <pc:spChg chg="add del mod">
          <ac:chgData name="遠城 秀和" userId="4cb207afa8734e87" providerId="LiveId" clId="{8CE0CCFE-E8CB-4B38-9EF0-235E69CB0D84}" dt="2021-06-25T12:23:02.708" v="3676" actId="478"/>
          <ac:spMkLst>
            <pc:docMk/>
            <pc:sldMk cId="3921193405" sldId="294"/>
            <ac:spMk id="6" creationId="{1345723D-098E-4705-883C-2ED8F6C40079}"/>
          </ac:spMkLst>
        </pc:spChg>
        <pc:spChg chg="add del mod">
          <ac:chgData name="遠城 秀和" userId="4cb207afa8734e87" providerId="LiveId" clId="{8CE0CCFE-E8CB-4B38-9EF0-235E69CB0D84}" dt="2021-06-25T12:23:01.805" v="3675" actId="478"/>
          <ac:spMkLst>
            <pc:docMk/>
            <pc:sldMk cId="3921193405" sldId="294"/>
            <ac:spMk id="7" creationId="{52640198-D17B-4DE3-8512-3F391A94010D}"/>
          </ac:spMkLst>
        </pc:spChg>
        <pc:spChg chg="add del mod topLvl">
          <ac:chgData name="遠城 秀和" userId="4cb207afa8734e87" providerId="LiveId" clId="{8CE0CCFE-E8CB-4B38-9EF0-235E69CB0D84}" dt="2021-06-25T12:30:53.206" v="3788" actId="164"/>
          <ac:spMkLst>
            <pc:docMk/>
            <pc:sldMk cId="3921193405" sldId="294"/>
            <ac:spMk id="9" creationId="{15C3A9AE-4D03-4EB2-B74C-D67387334257}"/>
          </ac:spMkLst>
        </pc:spChg>
        <pc:spChg chg="add del mod topLvl">
          <ac:chgData name="遠城 秀和" userId="4cb207afa8734e87" providerId="LiveId" clId="{8CE0CCFE-E8CB-4B38-9EF0-235E69CB0D84}" dt="2021-06-25T12:30:53.206" v="3788" actId="164"/>
          <ac:spMkLst>
            <pc:docMk/>
            <pc:sldMk cId="3921193405" sldId="294"/>
            <ac:spMk id="10" creationId="{037BFCEC-EC1E-45D5-8876-EB7A581D3A36}"/>
          </ac:spMkLst>
        </pc:spChg>
        <pc:spChg chg="add del mod topLvl">
          <ac:chgData name="遠城 秀和" userId="4cb207afa8734e87" providerId="LiveId" clId="{8CE0CCFE-E8CB-4B38-9EF0-235E69CB0D84}" dt="2021-06-25T12:30:53.206" v="3788" actId="164"/>
          <ac:spMkLst>
            <pc:docMk/>
            <pc:sldMk cId="3921193405" sldId="294"/>
            <ac:spMk id="16" creationId="{458D1964-CD82-48F9-ACAF-4E03942BA894}"/>
          </ac:spMkLst>
        </pc:spChg>
        <pc:spChg chg="add del mod topLvl">
          <ac:chgData name="遠城 秀和" userId="4cb207afa8734e87" providerId="LiveId" clId="{8CE0CCFE-E8CB-4B38-9EF0-235E69CB0D84}" dt="2021-06-25T12:30:53.206" v="3788" actId="164"/>
          <ac:spMkLst>
            <pc:docMk/>
            <pc:sldMk cId="3921193405" sldId="294"/>
            <ac:spMk id="17" creationId="{F0245A21-AF6D-4F3C-B641-81ED4582D54C}"/>
          </ac:spMkLst>
        </pc:spChg>
        <pc:spChg chg="add del mod topLvl">
          <ac:chgData name="遠城 秀和" userId="4cb207afa8734e87" providerId="LiveId" clId="{8CE0CCFE-E8CB-4B38-9EF0-235E69CB0D84}" dt="2021-06-25T12:30:53.206" v="3788" actId="164"/>
          <ac:spMkLst>
            <pc:docMk/>
            <pc:sldMk cId="3921193405" sldId="294"/>
            <ac:spMk id="18" creationId="{71BADCD3-EC09-4180-BF32-05ED4FC2A29A}"/>
          </ac:spMkLst>
        </pc:spChg>
        <pc:spChg chg="add del mod topLvl">
          <ac:chgData name="遠城 秀和" userId="4cb207afa8734e87" providerId="LiveId" clId="{8CE0CCFE-E8CB-4B38-9EF0-235E69CB0D84}" dt="2021-06-25T12:30:53.206" v="3788" actId="164"/>
          <ac:spMkLst>
            <pc:docMk/>
            <pc:sldMk cId="3921193405" sldId="294"/>
            <ac:spMk id="19" creationId="{F2E34770-7696-487F-8A37-A857FCD8D822}"/>
          </ac:spMkLst>
        </pc:spChg>
        <pc:spChg chg="add del mod topLvl">
          <ac:chgData name="遠城 秀和" userId="4cb207afa8734e87" providerId="LiveId" clId="{8CE0CCFE-E8CB-4B38-9EF0-235E69CB0D84}" dt="2021-06-25T12:30:53.206" v="3788" actId="164"/>
          <ac:spMkLst>
            <pc:docMk/>
            <pc:sldMk cId="3921193405" sldId="294"/>
            <ac:spMk id="20" creationId="{146F40DA-6979-4938-8470-6A6BA169183C}"/>
          </ac:spMkLst>
        </pc:spChg>
        <pc:spChg chg="add del mod topLvl">
          <ac:chgData name="遠城 秀和" userId="4cb207afa8734e87" providerId="LiveId" clId="{8CE0CCFE-E8CB-4B38-9EF0-235E69CB0D84}" dt="2021-06-25T12:30:53.206" v="3788" actId="164"/>
          <ac:spMkLst>
            <pc:docMk/>
            <pc:sldMk cId="3921193405" sldId="294"/>
            <ac:spMk id="21" creationId="{A9B73A7C-CFA2-4B4B-BAD1-07926EA1527C}"/>
          </ac:spMkLst>
        </pc:spChg>
        <pc:spChg chg="add del mod topLvl">
          <ac:chgData name="遠城 秀和" userId="4cb207afa8734e87" providerId="LiveId" clId="{8CE0CCFE-E8CB-4B38-9EF0-235E69CB0D84}" dt="2021-06-25T12:30:53.206" v="3788" actId="164"/>
          <ac:spMkLst>
            <pc:docMk/>
            <pc:sldMk cId="3921193405" sldId="294"/>
            <ac:spMk id="22" creationId="{8A6047EB-AC12-47A4-AEA9-99B7CC7C3D63}"/>
          </ac:spMkLst>
        </pc:spChg>
        <pc:spChg chg="add del mod topLvl">
          <ac:chgData name="遠城 秀和" userId="4cb207afa8734e87" providerId="LiveId" clId="{8CE0CCFE-E8CB-4B38-9EF0-235E69CB0D84}" dt="2021-06-25T12:30:53.206" v="3788" actId="164"/>
          <ac:spMkLst>
            <pc:docMk/>
            <pc:sldMk cId="3921193405" sldId="294"/>
            <ac:spMk id="23" creationId="{EBB7BF19-B52B-49D9-B22A-B20D2F362879}"/>
          </ac:spMkLst>
        </pc:spChg>
        <pc:spChg chg="add del mod topLvl">
          <ac:chgData name="遠城 秀和" userId="4cb207afa8734e87" providerId="LiveId" clId="{8CE0CCFE-E8CB-4B38-9EF0-235E69CB0D84}" dt="2021-06-25T12:30:53.206" v="3788" actId="164"/>
          <ac:spMkLst>
            <pc:docMk/>
            <pc:sldMk cId="3921193405" sldId="294"/>
            <ac:spMk id="24" creationId="{D68BEEC8-0A8F-4563-A0CE-A6FA48D61B48}"/>
          </ac:spMkLst>
        </pc:spChg>
        <pc:spChg chg="add del mod topLvl">
          <ac:chgData name="遠城 秀和" userId="4cb207afa8734e87" providerId="LiveId" clId="{8CE0CCFE-E8CB-4B38-9EF0-235E69CB0D84}" dt="2021-06-25T12:30:53.206" v="3788" actId="164"/>
          <ac:spMkLst>
            <pc:docMk/>
            <pc:sldMk cId="3921193405" sldId="294"/>
            <ac:spMk id="25" creationId="{12B6B9C8-9048-4D18-A339-8A2D69052B62}"/>
          </ac:spMkLst>
        </pc:spChg>
        <pc:spChg chg="add del mod topLvl">
          <ac:chgData name="遠城 秀和" userId="4cb207afa8734e87" providerId="LiveId" clId="{8CE0CCFE-E8CB-4B38-9EF0-235E69CB0D84}" dt="2021-06-25T12:30:53.206" v="3788" actId="164"/>
          <ac:spMkLst>
            <pc:docMk/>
            <pc:sldMk cId="3921193405" sldId="294"/>
            <ac:spMk id="26" creationId="{B5D0F74C-FCB5-4FA4-A98F-8AA8B37095E0}"/>
          </ac:spMkLst>
        </pc:spChg>
        <pc:spChg chg="add del mod topLvl">
          <ac:chgData name="遠城 秀和" userId="4cb207afa8734e87" providerId="LiveId" clId="{8CE0CCFE-E8CB-4B38-9EF0-235E69CB0D84}" dt="2021-06-25T12:30:47.586" v="3787" actId="478"/>
          <ac:spMkLst>
            <pc:docMk/>
            <pc:sldMk cId="3921193405" sldId="294"/>
            <ac:spMk id="27" creationId="{5A739288-4EEE-45B6-9B03-343E952FE642}"/>
          </ac:spMkLst>
        </pc:spChg>
        <pc:spChg chg="del mod topLvl">
          <ac:chgData name="遠城 秀和" userId="4cb207afa8734e87" providerId="LiveId" clId="{8CE0CCFE-E8CB-4B38-9EF0-235E69CB0D84}" dt="2021-06-25T12:23:44.157" v="3681" actId="478"/>
          <ac:spMkLst>
            <pc:docMk/>
            <pc:sldMk cId="3921193405" sldId="294"/>
            <ac:spMk id="28" creationId="{EA7695D4-E8BE-4C7A-83F2-03FF92B812FC}"/>
          </ac:spMkLst>
        </pc:spChg>
        <pc:spChg chg="mod">
          <ac:chgData name="遠城 秀和" userId="4cb207afa8734e87" providerId="LiveId" clId="{8CE0CCFE-E8CB-4B38-9EF0-235E69CB0D84}" dt="2021-06-25T12:30:40.040" v="3784" actId="165"/>
          <ac:spMkLst>
            <pc:docMk/>
            <pc:sldMk cId="3921193405" sldId="294"/>
            <ac:spMk id="29" creationId="{1059ACE0-5B5C-4949-B936-789A2F75E166}"/>
          </ac:spMkLst>
        </pc:spChg>
        <pc:spChg chg="mod">
          <ac:chgData name="遠城 秀和" userId="4cb207afa8734e87" providerId="LiveId" clId="{8CE0CCFE-E8CB-4B38-9EF0-235E69CB0D84}" dt="2021-06-25T12:30:40.040" v="3784" actId="165"/>
          <ac:spMkLst>
            <pc:docMk/>
            <pc:sldMk cId="3921193405" sldId="294"/>
            <ac:spMk id="30" creationId="{C5D7C79F-DACA-46A6-9F42-B92B2ABEDBAC}"/>
          </ac:spMkLst>
        </pc:spChg>
        <pc:spChg chg="mod">
          <ac:chgData name="遠城 秀和" userId="4cb207afa8734e87" providerId="LiveId" clId="{8CE0CCFE-E8CB-4B38-9EF0-235E69CB0D84}" dt="2021-06-25T12:30:40.040" v="3784" actId="165"/>
          <ac:spMkLst>
            <pc:docMk/>
            <pc:sldMk cId="3921193405" sldId="294"/>
            <ac:spMk id="31" creationId="{2CEB1C21-FF63-4A7A-AFA0-5E5C837020EB}"/>
          </ac:spMkLst>
        </pc:spChg>
        <pc:grpChg chg="add del mod">
          <ac:chgData name="遠城 秀和" userId="4cb207afa8734e87" providerId="LiveId" clId="{8CE0CCFE-E8CB-4B38-9EF0-235E69CB0D84}" dt="2021-06-25T12:23:39.273" v="3680" actId="165"/>
          <ac:grpSpMkLst>
            <pc:docMk/>
            <pc:sldMk cId="3921193405" sldId="294"/>
            <ac:grpSpMk id="8" creationId="{5B019582-18D3-445D-B5D3-07B309919FA6}"/>
          </ac:grpSpMkLst>
        </pc:grpChg>
        <pc:grpChg chg="add del mod topLvl">
          <ac:chgData name="遠城 秀和" userId="4cb207afa8734e87" providerId="LiveId" clId="{8CE0CCFE-E8CB-4B38-9EF0-235E69CB0D84}" dt="2021-06-25T12:30:53.206" v="3788" actId="164"/>
          <ac:grpSpMkLst>
            <pc:docMk/>
            <pc:sldMk cId="3921193405" sldId="294"/>
            <ac:grpSpMk id="11" creationId="{5537C939-91FD-430E-BC18-1F099FF74BF5}"/>
          </ac:grpSpMkLst>
        </pc:grpChg>
        <pc:grpChg chg="add del mod">
          <ac:chgData name="遠城 秀和" userId="4cb207afa8734e87" providerId="LiveId" clId="{8CE0CCFE-E8CB-4B38-9EF0-235E69CB0D84}" dt="2021-06-25T12:24:41.286" v="3718" actId="165"/>
          <ac:grpSpMkLst>
            <pc:docMk/>
            <pc:sldMk cId="3921193405" sldId="294"/>
            <ac:grpSpMk id="32" creationId="{E194C72A-EDF0-4C1A-9ACE-95472081A960}"/>
          </ac:grpSpMkLst>
        </pc:grpChg>
        <pc:grpChg chg="add del mod">
          <ac:chgData name="遠城 秀和" userId="4cb207afa8734e87" providerId="LiveId" clId="{8CE0CCFE-E8CB-4B38-9EF0-235E69CB0D84}" dt="2021-06-25T12:25:11.485" v="3722" actId="165"/>
          <ac:grpSpMkLst>
            <pc:docMk/>
            <pc:sldMk cId="3921193405" sldId="294"/>
            <ac:grpSpMk id="33" creationId="{D105FDCA-818D-4A4A-8032-256A42C781B6}"/>
          </ac:grpSpMkLst>
        </pc:grpChg>
        <pc:grpChg chg="add del mod">
          <ac:chgData name="遠城 秀和" userId="4cb207afa8734e87" providerId="LiveId" clId="{8CE0CCFE-E8CB-4B38-9EF0-235E69CB0D84}" dt="2021-06-25T12:30:40.040" v="3784" actId="165"/>
          <ac:grpSpMkLst>
            <pc:docMk/>
            <pc:sldMk cId="3921193405" sldId="294"/>
            <ac:grpSpMk id="34" creationId="{8E31EE2B-8048-478A-87A8-C2C6DE5CD466}"/>
          </ac:grpSpMkLst>
        </pc:grpChg>
        <pc:grpChg chg="add mod">
          <ac:chgData name="遠城 秀和" userId="4cb207afa8734e87" providerId="LiveId" clId="{8CE0CCFE-E8CB-4B38-9EF0-235E69CB0D84}" dt="2021-06-25T12:30:53.206" v="3788" actId="164"/>
          <ac:grpSpMkLst>
            <pc:docMk/>
            <pc:sldMk cId="3921193405" sldId="294"/>
            <ac:grpSpMk id="35" creationId="{0E8E2B38-B45C-4D13-AADD-36D807BC7EEA}"/>
          </ac:grpSpMkLst>
        </pc:grpChg>
        <pc:cxnChg chg="add del mod topLvl">
          <ac:chgData name="遠城 秀和" userId="4cb207afa8734e87" providerId="LiveId" clId="{8CE0CCFE-E8CB-4B38-9EF0-235E69CB0D84}" dt="2021-06-25T12:30:53.206" v="3788" actId="164"/>
          <ac:cxnSpMkLst>
            <pc:docMk/>
            <pc:sldMk cId="3921193405" sldId="294"/>
            <ac:cxnSpMk id="12" creationId="{871F8F89-1CB1-44FB-9480-4A69F3DF2063}"/>
          </ac:cxnSpMkLst>
        </pc:cxnChg>
        <pc:cxnChg chg="add del mod topLvl">
          <ac:chgData name="遠城 秀和" userId="4cb207afa8734e87" providerId="LiveId" clId="{8CE0CCFE-E8CB-4B38-9EF0-235E69CB0D84}" dt="2021-06-25T12:30:53.206" v="3788" actId="164"/>
          <ac:cxnSpMkLst>
            <pc:docMk/>
            <pc:sldMk cId="3921193405" sldId="294"/>
            <ac:cxnSpMk id="13" creationId="{5FE120ED-D554-4753-AFAA-E6EF59402988}"/>
          </ac:cxnSpMkLst>
        </pc:cxnChg>
        <pc:cxnChg chg="add del mod topLvl">
          <ac:chgData name="遠城 秀和" userId="4cb207afa8734e87" providerId="LiveId" clId="{8CE0CCFE-E8CB-4B38-9EF0-235E69CB0D84}" dt="2021-06-25T12:30:53.206" v="3788" actId="164"/>
          <ac:cxnSpMkLst>
            <pc:docMk/>
            <pc:sldMk cId="3921193405" sldId="294"/>
            <ac:cxnSpMk id="14" creationId="{FEDF198E-7740-4B2D-984B-2470A6337FCE}"/>
          </ac:cxnSpMkLst>
        </pc:cxnChg>
        <pc:cxnChg chg="add del mod topLvl">
          <ac:chgData name="遠城 秀和" userId="4cb207afa8734e87" providerId="LiveId" clId="{8CE0CCFE-E8CB-4B38-9EF0-235E69CB0D84}" dt="2021-06-25T12:30:53.206" v="3788" actId="164"/>
          <ac:cxnSpMkLst>
            <pc:docMk/>
            <pc:sldMk cId="3921193405" sldId="294"/>
            <ac:cxnSpMk id="15" creationId="{90D2F7D9-0EBF-45BB-BFCA-836C51069A48}"/>
          </ac:cxnSpMkLst>
        </pc:cxnChg>
      </pc:sldChg>
      <pc:sldChg chg="add del">
        <pc:chgData name="遠城 秀和" userId="4cb207afa8734e87" providerId="LiveId" clId="{8CE0CCFE-E8CB-4B38-9EF0-235E69CB0D84}" dt="2021-06-25T12:37:31.069" v="4302" actId="2696"/>
        <pc:sldMkLst>
          <pc:docMk/>
          <pc:sldMk cId="665629514" sldId="295"/>
        </pc:sldMkLst>
      </pc:sldChg>
      <pc:sldChg chg="addSp delSp modSp add del mod modClrScheme chgLayout">
        <pc:chgData name="遠城 秀和" userId="4cb207afa8734e87" providerId="LiveId" clId="{8CE0CCFE-E8CB-4B38-9EF0-235E69CB0D84}" dt="2021-06-25T12:39:21.092" v="4306" actId="2696"/>
        <pc:sldMkLst>
          <pc:docMk/>
          <pc:sldMk cId="2490056472" sldId="903"/>
        </pc:sldMkLst>
        <pc:spChg chg="add del mod ord">
          <ac:chgData name="遠城 秀和" userId="4cb207afa8734e87" providerId="LiveId" clId="{8CE0CCFE-E8CB-4B38-9EF0-235E69CB0D84}" dt="2021-06-25T12:20:16.245" v="3664" actId="700"/>
          <ac:spMkLst>
            <pc:docMk/>
            <pc:sldMk cId="2490056472" sldId="903"/>
            <ac:spMk id="2" creationId="{7763DBC4-3BAE-4618-A367-6FB29EDFF7BC}"/>
          </ac:spMkLst>
        </pc:spChg>
        <pc:spChg chg="add del mod ord">
          <ac:chgData name="遠城 秀和" userId="4cb207afa8734e87" providerId="LiveId" clId="{8CE0CCFE-E8CB-4B38-9EF0-235E69CB0D84}" dt="2021-06-25T12:20:16.245" v="3664" actId="700"/>
          <ac:spMkLst>
            <pc:docMk/>
            <pc:sldMk cId="2490056472" sldId="903"/>
            <ac:spMk id="6" creationId="{9191765E-CD97-4EFA-9F8B-5437080BD58D}"/>
          </ac:spMkLst>
        </pc:spChg>
        <pc:spChg chg="add mod ord">
          <ac:chgData name="遠城 秀和" userId="4cb207afa8734e87" providerId="LiveId" clId="{8CE0CCFE-E8CB-4B38-9EF0-235E69CB0D84}" dt="2021-06-25T12:20:16.245" v="3664" actId="700"/>
          <ac:spMkLst>
            <pc:docMk/>
            <pc:sldMk cId="2490056472" sldId="903"/>
            <ac:spMk id="7" creationId="{679457A4-40D0-49EC-9FE7-51E7F8BA100B}"/>
          </ac:spMkLst>
        </pc:spChg>
      </pc:sldChg>
      <pc:sldChg chg="addSp modSp add del mod ord modClrScheme chgLayout">
        <pc:chgData name="遠城 秀和" userId="4cb207afa8734e87" providerId="LiveId" clId="{8CE0CCFE-E8CB-4B38-9EF0-235E69CB0D84}" dt="2021-06-25T12:39:21.092" v="4306" actId="2696"/>
        <pc:sldMkLst>
          <pc:docMk/>
          <pc:sldMk cId="1130872672" sldId="904"/>
        </pc:sldMkLst>
        <pc:spChg chg="add mod ord">
          <ac:chgData name="遠城 秀和" userId="4cb207afa8734e87" providerId="LiveId" clId="{8CE0CCFE-E8CB-4B38-9EF0-235E69CB0D84}" dt="2021-06-25T12:20:30.680" v="3666" actId="700"/>
          <ac:spMkLst>
            <pc:docMk/>
            <pc:sldMk cId="1130872672" sldId="904"/>
            <ac:spMk id="2" creationId="{971AD916-FA44-4CB8-A9F1-F75BFC158891}"/>
          </ac:spMkLst>
        </pc:spChg>
      </pc:sldChg>
      <pc:sldChg chg="addSp delSp modSp add mod ord modClrScheme chgLayout">
        <pc:chgData name="遠城 秀和" userId="4cb207afa8734e87" providerId="LiveId" clId="{8CE0CCFE-E8CB-4B38-9EF0-235E69CB0D84}" dt="2021-06-25T12:37:18.272" v="4301" actId="20577"/>
        <pc:sldMkLst>
          <pc:docMk/>
          <pc:sldMk cId="3608114692" sldId="905"/>
        </pc:sldMkLst>
        <pc:spChg chg="mod">
          <ac:chgData name="遠城 秀和" userId="4cb207afa8734e87" providerId="LiveId" clId="{8CE0CCFE-E8CB-4B38-9EF0-235E69CB0D84}" dt="2021-06-25T12:23:25.713" v="3677" actId="164"/>
          <ac:spMkLst>
            <pc:docMk/>
            <pc:sldMk cId="3608114692" sldId="905"/>
            <ac:spMk id="2" creationId="{0721E3B3-95B5-493B-88C3-253815683F8E}"/>
          </ac:spMkLst>
        </pc:spChg>
        <pc:spChg chg="add mod ord">
          <ac:chgData name="遠城 秀和" userId="4cb207afa8734e87" providerId="LiveId" clId="{8CE0CCFE-E8CB-4B38-9EF0-235E69CB0D84}" dt="2021-06-25T12:31:13.277" v="3791" actId="20577"/>
          <ac:spMkLst>
            <pc:docMk/>
            <pc:sldMk cId="3608114692" sldId="905"/>
            <ac:spMk id="3" creationId="{240DC36A-DA93-4939-A319-DB265BC36D9A}"/>
          </ac:spMkLst>
        </pc:spChg>
        <pc:spChg chg="mod">
          <ac:chgData name="遠城 秀和" userId="4cb207afa8734e87" providerId="LiveId" clId="{8CE0CCFE-E8CB-4B38-9EF0-235E69CB0D84}" dt="2021-06-25T12:28:20.140" v="3738" actId="164"/>
          <ac:spMkLst>
            <pc:docMk/>
            <pc:sldMk cId="3608114692" sldId="905"/>
            <ac:spMk id="5" creationId="{9D6E43DF-92A4-460E-BF2D-4BBB999319BA}"/>
          </ac:spMkLst>
        </pc:spChg>
        <pc:spChg chg="mod">
          <ac:chgData name="遠城 秀和" userId="4cb207afa8734e87" providerId="LiveId" clId="{8CE0CCFE-E8CB-4B38-9EF0-235E69CB0D84}" dt="2021-06-25T12:23:25.713" v="3677" actId="164"/>
          <ac:spMkLst>
            <pc:docMk/>
            <pc:sldMk cId="3608114692" sldId="905"/>
            <ac:spMk id="9" creationId="{2336F1FC-A4A1-41E6-8A6B-1C464C297B1F}"/>
          </ac:spMkLst>
        </pc:spChg>
        <pc:spChg chg="del">
          <ac:chgData name="遠城 秀和" userId="4cb207afa8734e87" providerId="LiveId" clId="{8CE0CCFE-E8CB-4B38-9EF0-235E69CB0D84}" dt="2021-06-25T12:28:10.434" v="3737" actId="478"/>
          <ac:spMkLst>
            <pc:docMk/>
            <pc:sldMk cId="3608114692" sldId="905"/>
            <ac:spMk id="11" creationId="{F7F7663C-94F5-4EE5-8E58-66E0DA1F1D8F}"/>
          </ac:spMkLst>
        </pc:spChg>
        <pc:spChg chg="mod">
          <ac:chgData name="遠城 秀和" userId="4cb207afa8734e87" providerId="LiveId" clId="{8CE0CCFE-E8CB-4B38-9EF0-235E69CB0D84}" dt="2021-06-25T12:23:25.713" v="3677" actId="164"/>
          <ac:spMkLst>
            <pc:docMk/>
            <pc:sldMk cId="3608114692" sldId="905"/>
            <ac:spMk id="19" creationId="{5E8AF222-410D-4790-91AC-B3892055B301}"/>
          </ac:spMkLst>
        </pc:spChg>
        <pc:spChg chg="mod">
          <ac:chgData name="遠城 秀和" userId="4cb207afa8734e87" providerId="LiveId" clId="{8CE0CCFE-E8CB-4B38-9EF0-235E69CB0D84}" dt="2021-06-25T12:23:25.713" v="3677" actId="164"/>
          <ac:spMkLst>
            <pc:docMk/>
            <pc:sldMk cId="3608114692" sldId="905"/>
            <ac:spMk id="21" creationId="{1781EF78-2258-4AF5-8FF1-965F566FE538}"/>
          </ac:spMkLst>
        </pc:spChg>
        <pc:spChg chg="mod">
          <ac:chgData name="遠城 秀和" userId="4cb207afa8734e87" providerId="LiveId" clId="{8CE0CCFE-E8CB-4B38-9EF0-235E69CB0D84}" dt="2021-06-25T12:23:25.713" v="3677" actId="164"/>
          <ac:spMkLst>
            <pc:docMk/>
            <pc:sldMk cId="3608114692" sldId="905"/>
            <ac:spMk id="22" creationId="{ECECFE4B-0ECD-446E-9A2D-E18621C2664F}"/>
          </ac:spMkLst>
        </pc:spChg>
        <pc:spChg chg="mod">
          <ac:chgData name="遠城 秀和" userId="4cb207afa8734e87" providerId="LiveId" clId="{8CE0CCFE-E8CB-4B38-9EF0-235E69CB0D84}" dt="2021-06-25T12:23:25.713" v="3677" actId="164"/>
          <ac:spMkLst>
            <pc:docMk/>
            <pc:sldMk cId="3608114692" sldId="905"/>
            <ac:spMk id="23" creationId="{B87E44C7-F3EA-422B-BE0F-DB0295DE0E03}"/>
          </ac:spMkLst>
        </pc:spChg>
        <pc:spChg chg="mod">
          <ac:chgData name="遠城 秀和" userId="4cb207afa8734e87" providerId="LiveId" clId="{8CE0CCFE-E8CB-4B38-9EF0-235E69CB0D84}" dt="2021-06-25T12:28:20.140" v="3738" actId="164"/>
          <ac:spMkLst>
            <pc:docMk/>
            <pc:sldMk cId="3608114692" sldId="905"/>
            <ac:spMk id="24" creationId="{C7192120-D954-4C14-82A5-1BC9B51A9FBE}"/>
          </ac:spMkLst>
        </pc:spChg>
        <pc:spChg chg="mod">
          <ac:chgData name="遠城 秀和" userId="4cb207afa8734e87" providerId="LiveId" clId="{8CE0CCFE-E8CB-4B38-9EF0-235E69CB0D84}" dt="2021-06-25T12:28:20.140" v="3738" actId="164"/>
          <ac:spMkLst>
            <pc:docMk/>
            <pc:sldMk cId="3608114692" sldId="905"/>
            <ac:spMk id="25" creationId="{80AF2E06-7159-4134-BE6A-32C2D9F48A32}"/>
          </ac:spMkLst>
        </pc:spChg>
        <pc:spChg chg="mod">
          <ac:chgData name="遠城 秀和" userId="4cb207afa8734e87" providerId="LiveId" clId="{8CE0CCFE-E8CB-4B38-9EF0-235E69CB0D84}" dt="2021-06-25T12:28:20.140" v="3738" actId="164"/>
          <ac:spMkLst>
            <pc:docMk/>
            <pc:sldMk cId="3608114692" sldId="905"/>
            <ac:spMk id="26" creationId="{81451C29-1E08-4285-A05D-C143B71EB291}"/>
          </ac:spMkLst>
        </pc:spChg>
        <pc:spChg chg="mod topLvl">
          <ac:chgData name="遠城 秀和" userId="4cb207afa8734e87" providerId="LiveId" clId="{8CE0CCFE-E8CB-4B38-9EF0-235E69CB0D84}" dt="2021-06-25T12:28:20.140" v="3738" actId="164"/>
          <ac:spMkLst>
            <pc:docMk/>
            <pc:sldMk cId="3608114692" sldId="905"/>
            <ac:spMk id="28" creationId="{BA1C2BE3-ED0D-46B2-9865-6149C9761270}"/>
          </ac:spMkLst>
        </pc:spChg>
        <pc:spChg chg="mod topLvl">
          <ac:chgData name="遠城 秀和" userId="4cb207afa8734e87" providerId="LiveId" clId="{8CE0CCFE-E8CB-4B38-9EF0-235E69CB0D84}" dt="2021-06-25T12:28:20.140" v="3738" actId="164"/>
          <ac:spMkLst>
            <pc:docMk/>
            <pc:sldMk cId="3608114692" sldId="905"/>
            <ac:spMk id="29" creationId="{3AA0C478-E41A-4097-B5A2-6D86BB37AE39}"/>
          </ac:spMkLst>
        </pc:spChg>
        <pc:spChg chg="mod topLvl">
          <ac:chgData name="遠城 秀和" userId="4cb207afa8734e87" providerId="LiveId" clId="{8CE0CCFE-E8CB-4B38-9EF0-235E69CB0D84}" dt="2021-06-25T12:28:20.140" v="3738" actId="164"/>
          <ac:spMkLst>
            <pc:docMk/>
            <pc:sldMk cId="3608114692" sldId="905"/>
            <ac:spMk id="30" creationId="{98E53F83-68CA-400B-B5D8-3133B9559E18}"/>
          </ac:spMkLst>
        </pc:spChg>
        <pc:spChg chg="mod">
          <ac:chgData name="遠城 秀和" userId="4cb207afa8734e87" providerId="LiveId" clId="{8CE0CCFE-E8CB-4B38-9EF0-235E69CB0D84}" dt="2021-06-25T12:28:20.140" v="3738" actId="164"/>
          <ac:spMkLst>
            <pc:docMk/>
            <pc:sldMk cId="3608114692" sldId="905"/>
            <ac:spMk id="39" creationId="{A52AD105-40F0-4521-837F-51B048B9653F}"/>
          </ac:spMkLst>
        </pc:spChg>
        <pc:spChg chg="mod">
          <ac:chgData name="遠城 秀和" userId="4cb207afa8734e87" providerId="LiveId" clId="{8CE0CCFE-E8CB-4B38-9EF0-235E69CB0D84}" dt="2021-06-25T12:23:25.713" v="3677" actId="164"/>
          <ac:spMkLst>
            <pc:docMk/>
            <pc:sldMk cId="3608114692" sldId="905"/>
            <ac:spMk id="40" creationId="{3E9508B4-230D-4E68-AEE6-390A58AC73B5}"/>
          </ac:spMkLst>
        </pc:spChg>
        <pc:spChg chg="mod">
          <ac:chgData name="遠城 秀和" userId="4cb207afa8734e87" providerId="LiveId" clId="{8CE0CCFE-E8CB-4B38-9EF0-235E69CB0D84}" dt="2021-06-25T12:28:20.140" v="3738" actId="164"/>
          <ac:spMkLst>
            <pc:docMk/>
            <pc:sldMk cId="3608114692" sldId="905"/>
            <ac:spMk id="42" creationId="{64F8A6A6-F57E-440B-81E9-DD60B23754B7}"/>
          </ac:spMkLst>
        </pc:spChg>
        <pc:spChg chg="mod">
          <ac:chgData name="遠城 秀和" userId="4cb207afa8734e87" providerId="LiveId" clId="{8CE0CCFE-E8CB-4B38-9EF0-235E69CB0D84}" dt="2021-06-25T12:28:20.140" v="3738" actId="164"/>
          <ac:spMkLst>
            <pc:docMk/>
            <pc:sldMk cId="3608114692" sldId="905"/>
            <ac:spMk id="43" creationId="{FA489CA8-F465-4DC2-AF90-B776068BBD5F}"/>
          </ac:spMkLst>
        </pc:spChg>
        <pc:spChg chg="mod">
          <ac:chgData name="遠城 秀和" userId="4cb207afa8734e87" providerId="LiveId" clId="{8CE0CCFE-E8CB-4B38-9EF0-235E69CB0D84}" dt="2021-06-25T12:28:20.140" v="3738" actId="164"/>
          <ac:spMkLst>
            <pc:docMk/>
            <pc:sldMk cId="3608114692" sldId="905"/>
            <ac:spMk id="44" creationId="{2479AA81-8C15-42D9-8F73-02A112334095}"/>
          </ac:spMkLst>
        </pc:spChg>
        <pc:spChg chg="mod">
          <ac:chgData name="遠城 秀和" userId="4cb207afa8734e87" providerId="LiveId" clId="{8CE0CCFE-E8CB-4B38-9EF0-235E69CB0D84}" dt="2021-06-25T12:28:20.140" v="3738" actId="164"/>
          <ac:spMkLst>
            <pc:docMk/>
            <pc:sldMk cId="3608114692" sldId="905"/>
            <ac:spMk id="47" creationId="{6057B2BC-CD4B-433D-ABB0-2E4948170F13}"/>
          </ac:spMkLst>
        </pc:spChg>
        <pc:spChg chg="mod">
          <ac:chgData name="遠城 秀和" userId="4cb207afa8734e87" providerId="LiveId" clId="{8CE0CCFE-E8CB-4B38-9EF0-235E69CB0D84}" dt="2021-06-25T12:28:20.140" v="3738" actId="164"/>
          <ac:spMkLst>
            <pc:docMk/>
            <pc:sldMk cId="3608114692" sldId="905"/>
            <ac:spMk id="48" creationId="{B9F952EB-1930-45BF-9067-38A2A451D169}"/>
          </ac:spMkLst>
        </pc:spChg>
        <pc:spChg chg="mod">
          <ac:chgData name="遠城 秀和" userId="4cb207afa8734e87" providerId="LiveId" clId="{8CE0CCFE-E8CB-4B38-9EF0-235E69CB0D84}" dt="2021-06-25T12:28:20.140" v="3738" actId="164"/>
          <ac:spMkLst>
            <pc:docMk/>
            <pc:sldMk cId="3608114692" sldId="905"/>
            <ac:spMk id="49" creationId="{91B4F0F7-9656-49D7-8EA8-6BABE1F43B65}"/>
          </ac:spMkLst>
        </pc:spChg>
        <pc:spChg chg="mod">
          <ac:chgData name="遠城 秀和" userId="4cb207afa8734e87" providerId="LiveId" clId="{8CE0CCFE-E8CB-4B38-9EF0-235E69CB0D84}" dt="2021-06-25T12:23:25.713" v="3677" actId="164"/>
          <ac:spMkLst>
            <pc:docMk/>
            <pc:sldMk cId="3608114692" sldId="905"/>
            <ac:spMk id="50" creationId="{31639A75-8926-4DE4-B092-0E2D14713467}"/>
          </ac:spMkLst>
        </pc:spChg>
        <pc:spChg chg="mod">
          <ac:chgData name="遠城 秀和" userId="4cb207afa8734e87" providerId="LiveId" clId="{8CE0CCFE-E8CB-4B38-9EF0-235E69CB0D84}" dt="2021-06-25T12:23:25.713" v="3677" actId="164"/>
          <ac:spMkLst>
            <pc:docMk/>
            <pc:sldMk cId="3608114692" sldId="905"/>
            <ac:spMk id="51" creationId="{3AEE9ACD-D3D5-47BA-B3D0-FCFA88D1A5CB}"/>
          </ac:spMkLst>
        </pc:spChg>
        <pc:spChg chg="mod">
          <ac:chgData name="遠城 秀和" userId="4cb207afa8734e87" providerId="LiveId" clId="{8CE0CCFE-E8CB-4B38-9EF0-235E69CB0D84}" dt="2021-06-25T12:23:25.713" v="3677" actId="164"/>
          <ac:spMkLst>
            <pc:docMk/>
            <pc:sldMk cId="3608114692" sldId="905"/>
            <ac:spMk id="52" creationId="{409C2974-5D25-4429-BA6D-ABDEFE6101F2}"/>
          </ac:spMkLst>
        </pc:spChg>
        <pc:spChg chg="mod">
          <ac:chgData name="遠城 秀和" userId="4cb207afa8734e87" providerId="LiveId" clId="{8CE0CCFE-E8CB-4B38-9EF0-235E69CB0D84}" dt="2021-06-25T12:28:20.140" v="3738" actId="164"/>
          <ac:spMkLst>
            <pc:docMk/>
            <pc:sldMk cId="3608114692" sldId="905"/>
            <ac:spMk id="53" creationId="{FB47A5E9-9DA1-42F7-8415-5F58359FF985}"/>
          </ac:spMkLst>
        </pc:spChg>
        <pc:spChg chg="mod">
          <ac:chgData name="遠城 秀和" userId="4cb207afa8734e87" providerId="LiveId" clId="{8CE0CCFE-E8CB-4B38-9EF0-235E69CB0D84}" dt="2021-06-25T12:23:25.713" v="3677" actId="164"/>
          <ac:spMkLst>
            <pc:docMk/>
            <pc:sldMk cId="3608114692" sldId="905"/>
            <ac:spMk id="54" creationId="{FA32D29A-A9B3-45CD-A954-97D4CFEF56A9}"/>
          </ac:spMkLst>
        </pc:spChg>
        <pc:spChg chg="mod">
          <ac:chgData name="遠城 秀和" userId="4cb207afa8734e87" providerId="LiveId" clId="{8CE0CCFE-E8CB-4B38-9EF0-235E69CB0D84}" dt="2021-06-25T12:23:25.713" v="3677" actId="164"/>
          <ac:spMkLst>
            <pc:docMk/>
            <pc:sldMk cId="3608114692" sldId="905"/>
            <ac:spMk id="55" creationId="{4D68AD9B-976F-4D37-8D60-1D2457192D40}"/>
          </ac:spMkLst>
        </pc:spChg>
        <pc:spChg chg="mod">
          <ac:chgData name="遠城 秀和" userId="4cb207afa8734e87" providerId="LiveId" clId="{8CE0CCFE-E8CB-4B38-9EF0-235E69CB0D84}" dt="2021-06-25T12:23:25.713" v="3677" actId="164"/>
          <ac:spMkLst>
            <pc:docMk/>
            <pc:sldMk cId="3608114692" sldId="905"/>
            <ac:spMk id="56" creationId="{2FC2CC22-0B17-4C7F-8E0B-C6E98A547D4B}"/>
          </ac:spMkLst>
        </pc:spChg>
        <pc:spChg chg="add mod">
          <ac:chgData name="遠城 秀和" userId="4cb207afa8734e87" providerId="LiveId" clId="{8CE0CCFE-E8CB-4B38-9EF0-235E69CB0D84}" dt="2021-06-25T12:37:18.272" v="4301" actId="20577"/>
          <ac:spMkLst>
            <pc:docMk/>
            <pc:sldMk cId="3608114692" sldId="905"/>
            <ac:spMk id="57" creationId="{755E11FB-49EA-4592-A47F-7C06A69BC644}"/>
          </ac:spMkLst>
        </pc:spChg>
        <pc:spChg chg="del">
          <ac:chgData name="遠城 秀和" userId="4cb207afa8734e87" providerId="LiveId" clId="{8CE0CCFE-E8CB-4B38-9EF0-235E69CB0D84}" dt="2021-06-25T12:25:53.621" v="3724" actId="478"/>
          <ac:spMkLst>
            <pc:docMk/>
            <pc:sldMk cId="3608114692" sldId="905"/>
            <ac:spMk id="58" creationId="{984CADB6-07D7-4EB5-8233-35776C5D5BC4}"/>
          </ac:spMkLst>
        </pc:spChg>
        <pc:spChg chg="mod">
          <ac:chgData name="遠城 秀和" userId="4cb207afa8734e87" providerId="LiveId" clId="{8CE0CCFE-E8CB-4B38-9EF0-235E69CB0D84}" dt="2021-06-25T12:28:20.140" v="3738" actId="164"/>
          <ac:spMkLst>
            <pc:docMk/>
            <pc:sldMk cId="3608114692" sldId="905"/>
            <ac:spMk id="60" creationId="{F1DFD213-A9E9-4773-8954-38AB83ABACE3}"/>
          </ac:spMkLst>
        </pc:spChg>
        <pc:spChg chg="mod">
          <ac:chgData name="遠城 秀和" userId="4cb207afa8734e87" providerId="LiveId" clId="{8CE0CCFE-E8CB-4B38-9EF0-235E69CB0D84}" dt="2021-06-25T12:28:20.140" v="3738" actId="164"/>
          <ac:spMkLst>
            <pc:docMk/>
            <pc:sldMk cId="3608114692" sldId="905"/>
            <ac:spMk id="61" creationId="{819624A8-132D-4FD1-A60E-F10F24E13388}"/>
          </ac:spMkLst>
        </pc:spChg>
        <pc:spChg chg="mod">
          <ac:chgData name="遠城 秀和" userId="4cb207afa8734e87" providerId="LiveId" clId="{8CE0CCFE-E8CB-4B38-9EF0-235E69CB0D84}" dt="2021-06-25T12:23:25.713" v="3677" actId="164"/>
          <ac:spMkLst>
            <pc:docMk/>
            <pc:sldMk cId="3608114692" sldId="905"/>
            <ac:spMk id="65" creationId="{4DB8B899-41A8-4B28-819B-372E72B911A6}"/>
          </ac:spMkLst>
        </pc:spChg>
        <pc:spChg chg="mod">
          <ac:chgData name="遠城 秀和" userId="4cb207afa8734e87" providerId="LiveId" clId="{8CE0CCFE-E8CB-4B38-9EF0-235E69CB0D84}" dt="2021-06-25T12:23:25.713" v="3677" actId="164"/>
          <ac:spMkLst>
            <pc:docMk/>
            <pc:sldMk cId="3608114692" sldId="905"/>
            <ac:spMk id="66" creationId="{3D7EDC45-036D-4935-B045-A92D431C6FD0}"/>
          </ac:spMkLst>
        </pc:spChg>
        <pc:grpChg chg="add del mod">
          <ac:chgData name="遠城 秀和" userId="4cb207afa8734e87" providerId="LiveId" clId="{8CE0CCFE-E8CB-4B38-9EF0-235E69CB0D84}" dt="2021-06-25T12:25:53.621" v="3724" actId="478"/>
          <ac:grpSpMkLst>
            <pc:docMk/>
            <pc:sldMk cId="3608114692" sldId="905"/>
            <ac:grpSpMk id="6" creationId="{B9EC5F50-E7BE-4FC9-8BAB-AC9E68A9ED6C}"/>
          </ac:grpSpMkLst>
        </pc:grpChg>
        <pc:grpChg chg="add mod">
          <ac:chgData name="遠城 秀和" userId="4cb207afa8734e87" providerId="LiveId" clId="{8CE0CCFE-E8CB-4B38-9EF0-235E69CB0D84}" dt="2021-06-25T12:32:03.797" v="3807" actId="1076"/>
          <ac:grpSpMkLst>
            <pc:docMk/>
            <pc:sldMk cId="3608114692" sldId="905"/>
            <ac:grpSpMk id="7" creationId="{B62245D1-2BA9-4CF5-B775-0D0EEC8A4176}"/>
          </ac:grpSpMkLst>
        </pc:grpChg>
        <pc:grpChg chg="mod">
          <ac:chgData name="遠城 秀和" userId="4cb207afa8734e87" providerId="LiveId" clId="{8CE0CCFE-E8CB-4B38-9EF0-235E69CB0D84}" dt="2021-06-25T12:23:25.713" v="3677" actId="164"/>
          <ac:grpSpMkLst>
            <pc:docMk/>
            <pc:sldMk cId="3608114692" sldId="905"/>
            <ac:grpSpMk id="18" creationId="{E4605814-0315-4FF5-BB25-2D303A4E4DEB}"/>
          </ac:grpSpMkLst>
        </pc:grpChg>
        <pc:grpChg chg="del mod">
          <ac:chgData name="遠城 秀和" userId="4cb207afa8734e87" providerId="LiveId" clId="{8CE0CCFE-E8CB-4B38-9EF0-235E69CB0D84}" dt="2021-06-25T12:27:20.380" v="3731" actId="165"/>
          <ac:grpSpMkLst>
            <pc:docMk/>
            <pc:sldMk cId="3608114692" sldId="905"/>
            <ac:grpSpMk id="31" creationId="{311DDC70-7CED-485F-AFB7-DFA708FE1B2D}"/>
          </ac:grpSpMkLst>
        </pc:grpChg>
        <pc:cxnChg chg="mod">
          <ac:chgData name="遠城 秀和" userId="4cb207afa8734e87" providerId="LiveId" clId="{8CE0CCFE-E8CB-4B38-9EF0-235E69CB0D84}" dt="2021-06-25T12:25:53.621" v="3724" actId="478"/>
          <ac:cxnSpMkLst>
            <pc:docMk/>
            <pc:sldMk cId="3608114692" sldId="905"/>
            <ac:cxnSpMk id="4" creationId="{C36A9D74-4D35-4608-8B01-62DF11B473DA}"/>
          </ac:cxnSpMkLst>
        </pc:cxnChg>
        <pc:cxnChg chg="mod">
          <ac:chgData name="遠城 秀和" userId="4cb207afa8734e87" providerId="LiveId" clId="{8CE0CCFE-E8CB-4B38-9EF0-235E69CB0D84}" dt="2021-06-25T12:25:53.621" v="3724" actId="478"/>
          <ac:cxnSpMkLst>
            <pc:docMk/>
            <pc:sldMk cId="3608114692" sldId="905"/>
            <ac:cxnSpMk id="16" creationId="{E20FC583-D6C4-49A6-921E-D55E10247F8E}"/>
          </ac:cxnSpMkLst>
        </pc:cxnChg>
        <pc:cxnChg chg="mod">
          <ac:chgData name="遠城 秀和" userId="4cb207afa8734e87" providerId="LiveId" clId="{8CE0CCFE-E8CB-4B38-9EF0-235E69CB0D84}" dt="2021-06-25T12:25:53.621" v="3724" actId="478"/>
          <ac:cxnSpMkLst>
            <pc:docMk/>
            <pc:sldMk cId="3608114692" sldId="905"/>
            <ac:cxnSpMk id="17" creationId="{3400DE6E-409A-40B7-A1BC-D0E368738B55}"/>
          </ac:cxnSpMkLst>
        </pc:cxnChg>
        <pc:cxnChg chg="mod">
          <ac:chgData name="遠城 秀和" userId="4cb207afa8734e87" providerId="LiveId" clId="{8CE0CCFE-E8CB-4B38-9EF0-235E69CB0D84}" dt="2021-06-25T12:25:53.621" v="3724" actId="478"/>
          <ac:cxnSpMkLst>
            <pc:docMk/>
            <pc:sldMk cId="3608114692" sldId="905"/>
            <ac:cxnSpMk id="20" creationId="{1FEB55EC-46EE-4418-B673-E7E223D7571F}"/>
          </ac:cxnSpMkLst>
        </pc:cxnChg>
      </pc:sldChg>
      <pc:sldChg chg="add del ord">
        <pc:chgData name="遠城 秀和" userId="4cb207afa8734e87" providerId="LiveId" clId="{8CE0CCFE-E8CB-4B38-9EF0-235E69CB0D84}" dt="2021-06-25T12:39:21.092" v="4306" actId="2696"/>
        <pc:sldMkLst>
          <pc:docMk/>
          <pc:sldMk cId="2295532922" sldId="906"/>
        </pc:sldMkLst>
      </pc:sldChg>
      <pc:sldChg chg="addSp delSp modSp add mod">
        <pc:chgData name="遠城 秀和" userId="4cb207afa8734e87" providerId="LiveId" clId="{8CE0CCFE-E8CB-4B38-9EF0-235E69CB0D84}" dt="2021-06-25T12:58:55.383" v="4746" actId="6549"/>
        <pc:sldMkLst>
          <pc:docMk/>
          <pc:sldMk cId="3936755447" sldId="906"/>
        </pc:sldMkLst>
        <pc:spChg chg="mod">
          <ac:chgData name="遠城 秀和" userId="4cb207afa8734e87" providerId="LiveId" clId="{8CE0CCFE-E8CB-4B38-9EF0-235E69CB0D84}" dt="2021-06-25T12:58:38.758" v="4744" actId="108"/>
          <ac:spMkLst>
            <pc:docMk/>
            <pc:sldMk cId="3936755447" sldId="906"/>
            <ac:spMk id="2" creationId="{00000000-0000-0000-0000-000000000000}"/>
          </ac:spMkLst>
        </pc:spChg>
        <pc:spChg chg="mod">
          <ac:chgData name="遠城 秀和" userId="4cb207afa8734e87" providerId="LiveId" clId="{8CE0CCFE-E8CB-4B38-9EF0-235E69CB0D84}" dt="2021-06-25T12:58:55.383" v="4746" actId="6549"/>
          <ac:spMkLst>
            <pc:docMk/>
            <pc:sldMk cId="3936755447" sldId="906"/>
            <ac:spMk id="3" creationId="{00000000-0000-0000-0000-000000000000}"/>
          </ac:spMkLst>
        </pc:spChg>
        <pc:spChg chg="add mod">
          <ac:chgData name="遠城 秀和" userId="4cb207afa8734e87" providerId="LiveId" clId="{8CE0CCFE-E8CB-4B38-9EF0-235E69CB0D84}" dt="2021-06-25T12:58:50.992" v="4745"/>
          <ac:spMkLst>
            <pc:docMk/>
            <pc:sldMk cId="3936755447" sldId="906"/>
            <ac:spMk id="27" creationId="{5A87558B-1FE1-4D5F-9C17-4248D2EA6E97}"/>
          </ac:spMkLst>
        </pc:spChg>
        <pc:spChg chg="mod">
          <ac:chgData name="遠城 秀和" userId="4cb207afa8734e87" providerId="LiveId" clId="{8CE0CCFE-E8CB-4B38-9EF0-235E69CB0D84}" dt="2021-06-25T12:58:50.992" v="4745"/>
          <ac:spMkLst>
            <pc:docMk/>
            <pc:sldMk cId="3936755447" sldId="906"/>
            <ac:spMk id="33" creationId="{5D739424-D7A0-4D0C-8F54-CBFADD976585}"/>
          </ac:spMkLst>
        </pc:spChg>
        <pc:spChg chg="mod">
          <ac:chgData name="遠城 秀和" userId="4cb207afa8734e87" providerId="LiveId" clId="{8CE0CCFE-E8CB-4B38-9EF0-235E69CB0D84}" dt="2021-06-25T12:58:50.992" v="4745"/>
          <ac:spMkLst>
            <pc:docMk/>
            <pc:sldMk cId="3936755447" sldId="906"/>
            <ac:spMk id="34" creationId="{A8BA0999-4BDD-4CCA-8B1C-D88833618970}"/>
          </ac:spMkLst>
        </pc:spChg>
        <pc:spChg chg="mod">
          <ac:chgData name="遠城 秀和" userId="4cb207afa8734e87" providerId="LiveId" clId="{8CE0CCFE-E8CB-4B38-9EF0-235E69CB0D84}" dt="2021-06-25T12:58:50.992" v="4745"/>
          <ac:spMkLst>
            <pc:docMk/>
            <pc:sldMk cId="3936755447" sldId="906"/>
            <ac:spMk id="36" creationId="{6688A0C9-6CED-46F8-A889-BC54D4AE8014}"/>
          </ac:spMkLst>
        </pc:spChg>
        <pc:spChg chg="mod">
          <ac:chgData name="遠城 秀和" userId="4cb207afa8734e87" providerId="LiveId" clId="{8CE0CCFE-E8CB-4B38-9EF0-235E69CB0D84}" dt="2021-06-25T12:58:50.992" v="4745"/>
          <ac:spMkLst>
            <pc:docMk/>
            <pc:sldMk cId="3936755447" sldId="906"/>
            <ac:spMk id="37" creationId="{647223AB-5E11-480A-9E4E-DA5BCDAABCE9}"/>
          </ac:spMkLst>
        </pc:spChg>
        <pc:spChg chg="mod">
          <ac:chgData name="遠城 秀和" userId="4cb207afa8734e87" providerId="LiveId" clId="{8CE0CCFE-E8CB-4B38-9EF0-235E69CB0D84}" dt="2021-06-25T12:58:50.992" v="4745"/>
          <ac:spMkLst>
            <pc:docMk/>
            <pc:sldMk cId="3936755447" sldId="906"/>
            <ac:spMk id="38" creationId="{E3DAF434-9DB2-4902-85E9-2FD63E8BA9DE}"/>
          </ac:spMkLst>
        </pc:spChg>
        <pc:spChg chg="mod">
          <ac:chgData name="遠城 秀和" userId="4cb207afa8734e87" providerId="LiveId" clId="{8CE0CCFE-E8CB-4B38-9EF0-235E69CB0D84}" dt="2021-06-25T12:58:50.992" v="4745"/>
          <ac:spMkLst>
            <pc:docMk/>
            <pc:sldMk cId="3936755447" sldId="906"/>
            <ac:spMk id="39" creationId="{79839BC3-2D30-4E86-9387-E552E3CB6757}"/>
          </ac:spMkLst>
        </pc:spChg>
        <pc:spChg chg="mod">
          <ac:chgData name="遠城 秀和" userId="4cb207afa8734e87" providerId="LiveId" clId="{8CE0CCFE-E8CB-4B38-9EF0-235E69CB0D84}" dt="2021-06-25T12:58:50.992" v="4745"/>
          <ac:spMkLst>
            <pc:docMk/>
            <pc:sldMk cId="3936755447" sldId="906"/>
            <ac:spMk id="40" creationId="{3F729B45-56EC-4641-A998-94B8983F3219}"/>
          </ac:spMkLst>
        </pc:spChg>
        <pc:spChg chg="mod">
          <ac:chgData name="遠城 秀和" userId="4cb207afa8734e87" providerId="LiveId" clId="{8CE0CCFE-E8CB-4B38-9EF0-235E69CB0D84}" dt="2021-06-25T12:58:50.992" v="4745"/>
          <ac:spMkLst>
            <pc:docMk/>
            <pc:sldMk cId="3936755447" sldId="906"/>
            <ac:spMk id="41" creationId="{A0AF0261-62D7-4777-8164-95946BEB351C}"/>
          </ac:spMkLst>
        </pc:spChg>
        <pc:spChg chg="add mod">
          <ac:chgData name="遠城 秀和" userId="4cb207afa8734e87" providerId="LiveId" clId="{8CE0CCFE-E8CB-4B38-9EF0-235E69CB0D84}" dt="2021-06-25T12:58:50.992" v="4745"/>
          <ac:spMkLst>
            <pc:docMk/>
            <pc:sldMk cId="3936755447" sldId="906"/>
            <ac:spMk id="42" creationId="{E168CD30-25BF-40B4-89A3-495271C3C52D}"/>
          </ac:spMkLst>
        </pc:spChg>
        <pc:spChg chg="add mod">
          <ac:chgData name="遠城 秀和" userId="4cb207afa8734e87" providerId="LiveId" clId="{8CE0CCFE-E8CB-4B38-9EF0-235E69CB0D84}" dt="2021-06-25T12:58:50.992" v="4745"/>
          <ac:spMkLst>
            <pc:docMk/>
            <pc:sldMk cId="3936755447" sldId="906"/>
            <ac:spMk id="43" creationId="{432E7DED-848A-4081-82B6-56D15B7EE3CC}"/>
          </ac:spMkLst>
        </pc:spChg>
        <pc:spChg chg="add mod">
          <ac:chgData name="遠城 秀和" userId="4cb207afa8734e87" providerId="LiveId" clId="{8CE0CCFE-E8CB-4B38-9EF0-235E69CB0D84}" dt="2021-06-25T12:58:50.992" v="4745"/>
          <ac:spMkLst>
            <pc:docMk/>
            <pc:sldMk cId="3936755447" sldId="906"/>
            <ac:spMk id="44" creationId="{C25BAFEA-6905-4428-AD1D-F9EC7150B317}"/>
          </ac:spMkLst>
        </pc:spChg>
        <pc:spChg chg="add mod">
          <ac:chgData name="遠城 秀和" userId="4cb207afa8734e87" providerId="LiveId" clId="{8CE0CCFE-E8CB-4B38-9EF0-235E69CB0D84}" dt="2021-06-25T12:58:50.992" v="4745"/>
          <ac:spMkLst>
            <pc:docMk/>
            <pc:sldMk cId="3936755447" sldId="906"/>
            <ac:spMk id="45" creationId="{F58A5233-4437-4175-A5B8-F11475397522}"/>
          </ac:spMkLst>
        </pc:spChg>
        <pc:spChg chg="add mod">
          <ac:chgData name="遠城 秀和" userId="4cb207afa8734e87" providerId="LiveId" clId="{8CE0CCFE-E8CB-4B38-9EF0-235E69CB0D84}" dt="2021-06-25T12:58:50.992" v="4745"/>
          <ac:spMkLst>
            <pc:docMk/>
            <pc:sldMk cId="3936755447" sldId="906"/>
            <ac:spMk id="46" creationId="{E1A8F33F-D282-4C5A-B035-077F38D59AC8}"/>
          </ac:spMkLst>
        </pc:spChg>
        <pc:spChg chg="add mod">
          <ac:chgData name="遠城 秀和" userId="4cb207afa8734e87" providerId="LiveId" clId="{8CE0CCFE-E8CB-4B38-9EF0-235E69CB0D84}" dt="2021-06-25T12:58:50.992" v="4745"/>
          <ac:spMkLst>
            <pc:docMk/>
            <pc:sldMk cId="3936755447" sldId="906"/>
            <ac:spMk id="47" creationId="{9503D434-87B5-4081-AABE-634F9BE5BF37}"/>
          </ac:spMkLst>
        </pc:spChg>
        <pc:spChg chg="add mod">
          <ac:chgData name="遠城 秀和" userId="4cb207afa8734e87" providerId="LiveId" clId="{8CE0CCFE-E8CB-4B38-9EF0-235E69CB0D84}" dt="2021-06-25T12:58:50.992" v="4745"/>
          <ac:spMkLst>
            <pc:docMk/>
            <pc:sldMk cId="3936755447" sldId="906"/>
            <ac:spMk id="48" creationId="{B3E1AEE0-1DEB-402A-839A-038DB5520DDB}"/>
          </ac:spMkLst>
        </pc:spChg>
        <pc:spChg chg="add mod">
          <ac:chgData name="遠城 秀和" userId="4cb207afa8734e87" providerId="LiveId" clId="{8CE0CCFE-E8CB-4B38-9EF0-235E69CB0D84}" dt="2021-06-25T12:58:50.992" v="4745"/>
          <ac:spMkLst>
            <pc:docMk/>
            <pc:sldMk cId="3936755447" sldId="906"/>
            <ac:spMk id="49" creationId="{D3492EB1-BE92-4A30-946C-95AF97286497}"/>
          </ac:spMkLst>
        </pc:spChg>
        <pc:spChg chg="add mod">
          <ac:chgData name="遠城 秀和" userId="4cb207afa8734e87" providerId="LiveId" clId="{8CE0CCFE-E8CB-4B38-9EF0-235E69CB0D84}" dt="2021-06-25T12:58:50.992" v="4745"/>
          <ac:spMkLst>
            <pc:docMk/>
            <pc:sldMk cId="3936755447" sldId="906"/>
            <ac:spMk id="50" creationId="{354CDC82-04DC-4BFC-960C-6A0B09EBC925}"/>
          </ac:spMkLst>
        </pc:spChg>
        <pc:spChg chg="add mod">
          <ac:chgData name="遠城 秀和" userId="4cb207afa8734e87" providerId="LiveId" clId="{8CE0CCFE-E8CB-4B38-9EF0-235E69CB0D84}" dt="2021-06-25T12:58:50.992" v="4745"/>
          <ac:spMkLst>
            <pc:docMk/>
            <pc:sldMk cId="3936755447" sldId="906"/>
            <ac:spMk id="51" creationId="{CC81B080-9F91-4675-819A-9D44E3A31456}"/>
          </ac:spMkLst>
        </pc:spChg>
        <pc:spChg chg="add mod">
          <ac:chgData name="遠城 秀和" userId="4cb207afa8734e87" providerId="LiveId" clId="{8CE0CCFE-E8CB-4B38-9EF0-235E69CB0D84}" dt="2021-06-25T12:58:50.992" v="4745"/>
          <ac:spMkLst>
            <pc:docMk/>
            <pc:sldMk cId="3936755447" sldId="906"/>
            <ac:spMk id="52" creationId="{F4F3276B-B26B-4989-AA69-95B3DCFC98FA}"/>
          </ac:spMkLst>
        </pc:spChg>
        <pc:spChg chg="add mod">
          <ac:chgData name="遠城 秀和" userId="4cb207afa8734e87" providerId="LiveId" clId="{8CE0CCFE-E8CB-4B38-9EF0-235E69CB0D84}" dt="2021-06-25T12:58:50.992" v="4745"/>
          <ac:spMkLst>
            <pc:docMk/>
            <pc:sldMk cId="3936755447" sldId="906"/>
            <ac:spMk id="53" creationId="{09C8F734-5BA5-420E-8965-79F62EF845F6}"/>
          </ac:spMkLst>
        </pc:spChg>
        <pc:spChg chg="add mod">
          <ac:chgData name="遠城 秀和" userId="4cb207afa8734e87" providerId="LiveId" clId="{8CE0CCFE-E8CB-4B38-9EF0-235E69CB0D84}" dt="2021-06-25T12:58:50.992" v="4745"/>
          <ac:spMkLst>
            <pc:docMk/>
            <pc:sldMk cId="3936755447" sldId="906"/>
            <ac:spMk id="54" creationId="{6F7ACF78-5253-41D8-B534-1DFB06BCC059}"/>
          </ac:spMkLst>
        </pc:spChg>
        <pc:spChg chg="add mod">
          <ac:chgData name="遠城 秀和" userId="4cb207afa8734e87" providerId="LiveId" clId="{8CE0CCFE-E8CB-4B38-9EF0-235E69CB0D84}" dt="2021-06-25T12:58:50.992" v="4745"/>
          <ac:spMkLst>
            <pc:docMk/>
            <pc:sldMk cId="3936755447" sldId="906"/>
            <ac:spMk id="55" creationId="{745A41F5-DB93-4575-8410-80D69FE4DC3E}"/>
          </ac:spMkLst>
        </pc:spChg>
        <pc:grpChg chg="add mod">
          <ac:chgData name="遠城 秀和" userId="4cb207afa8734e87" providerId="LiveId" clId="{8CE0CCFE-E8CB-4B38-9EF0-235E69CB0D84}" dt="2021-06-25T12:58:50.992" v="4745"/>
          <ac:grpSpMkLst>
            <pc:docMk/>
            <pc:sldMk cId="3936755447" sldId="906"/>
            <ac:grpSpMk id="28" creationId="{B7B1F650-C86A-4BAC-AAB8-A7E4E9C88534}"/>
          </ac:grpSpMkLst>
        </pc:grpChg>
        <pc:grpChg chg="mod">
          <ac:chgData name="遠城 秀和" userId="4cb207afa8734e87" providerId="LiveId" clId="{8CE0CCFE-E8CB-4B38-9EF0-235E69CB0D84}" dt="2021-06-25T12:58:50.992" v="4745"/>
          <ac:grpSpMkLst>
            <pc:docMk/>
            <pc:sldMk cId="3936755447" sldId="906"/>
            <ac:grpSpMk id="32" creationId="{465D8750-FF95-4628-A25B-3E67FFF0C120}"/>
          </ac:grpSpMkLst>
        </pc:grpChg>
        <pc:grpChg chg="del">
          <ac:chgData name="遠城 秀和" userId="4cb207afa8734e87" providerId="LiveId" clId="{8CE0CCFE-E8CB-4B38-9EF0-235E69CB0D84}" dt="2021-06-25T12:57:36.945" v="4735" actId="478"/>
          <ac:grpSpMkLst>
            <pc:docMk/>
            <pc:sldMk cId="3936755447" sldId="906"/>
            <ac:grpSpMk id="35" creationId="{0E8E2B38-B45C-4D13-AADD-36D807BC7EEA}"/>
          </ac:grpSpMkLst>
        </pc:grpChg>
        <pc:cxnChg chg="mod">
          <ac:chgData name="遠城 秀和" userId="4cb207afa8734e87" providerId="LiveId" clId="{8CE0CCFE-E8CB-4B38-9EF0-235E69CB0D84}" dt="2021-06-25T12:57:36.945" v="4735" actId="478"/>
          <ac:cxnSpMkLst>
            <pc:docMk/>
            <pc:sldMk cId="3936755447" sldId="906"/>
            <ac:cxnSpMk id="12" creationId="{871F8F89-1CB1-44FB-9480-4A69F3DF2063}"/>
          </ac:cxnSpMkLst>
        </pc:cxnChg>
        <pc:cxnChg chg="mod">
          <ac:chgData name="遠城 秀和" userId="4cb207afa8734e87" providerId="LiveId" clId="{8CE0CCFE-E8CB-4B38-9EF0-235E69CB0D84}" dt="2021-06-25T12:57:36.945" v="4735" actId="478"/>
          <ac:cxnSpMkLst>
            <pc:docMk/>
            <pc:sldMk cId="3936755447" sldId="906"/>
            <ac:cxnSpMk id="13" creationId="{5FE120ED-D554-4753-AFAA-E6EF59402988}"/>
          </ac:cxnSpMkLst>
        </pc:cxnChg>
        <pc:cxnChg chg="mod">
          <ac:chgData name="遠城 秀和" userId="4cb207afa8734e87" providerId="LiveId" clId="{8CE0CCFE-E8CB-4B38-9EF0-235E69CB0D84}" dt="2021-06-25T12:57:36.945" v="4735" actId="478"/>
          <ac:cxnSpMkLst>
            <pc:docMk/>
            <pc:sldMk cId="3936755447" sldId="906"/>
            <ac:cxnSpMk id="14" creationId="{FEDF198E-7740-4B2D-984B-2470A6337FCE}"/>
          </ac:cxnSpMkLst>
        </pc:cxnChg>
        <pc:cxnChg chg="mod">
          <ac:chgData name="遠城 秀和" userId="4cb207afa8734e87" providerId="LiveId" clId="{8CE0CCFE-E8CB-4B38-9EF0-235E69CB0D84}" dt="2021-06-25T12:57:36.945" v="4735" actId="478"/>
          <ac:cxnSpMkLst>
            <pc:docMk/>
            <pc:sldMk cId="3936755447" sldId="906"/>
            <ac:cxnSpMk id="15" creationId="{90D2F7D9-0EBF-45BB-BFCA-836C51069A48}"/>
          </ac:cxnSpMkLst>
        </pc:cxnChg>
      </pc:sldChg>
      <pc:sldChg chg="addSp modSp add mod ord modClrScheme chgLayout">
        <pc:chgData name="遠城 秀和" userId="4cb207afa8734e87" providerId="LiveId" clId="{8CE0CCFE-E8CB-4B38-9EF0-235E69CB0D84}" dt="2021-06-25T12:55:41.275" v="4715"/>
        <pc:sldMkLst>
          <pc:docMk/>
          <pc:sldMk cId="3800712411" sldId="907"/>
        </pc:sldMkLst>
        <pc:spChg chg="add mod ord">
          <ac:chgData name="遠城 秀和" userId="4cb207afa8734e87" providerId="LiveId" clId="{8CE0CCFE-E8CB-4B38-9EF0-235E69CB0D84}" dt="2021-06-25T12:55:25.451" v="4713" actId="700"/>
          <ac:spMkLst>
            <pc:docMk/>
            <pc:sldMk cId="3800712411" sldId="907"/>
            <ac:spMk id="2" creationId="{DC59ABC9-D2FC-45B7-9DE7-4765A531D14F}"/>
          </ac:spMkLst>
        </pc:spChg>
      </pc:sldChg>
      <pc:sldMasterChg chg="modSp mod modSldLayout">
        <pc:chgData name="遠城 秀和" userId="4cb207afa8734e87" providerId="LiveId" clId="{8CE0CCFE-E8CB-4B38-9EF0-235E69CB0D84}" dt="2021-06-25T12:19:32.463" v="3662" actId="6549"/>
        <pc:sldMasterMkLst>
          <pc:docMk/>
          <pc:sldMasterMk cId="4062276634" sldId="2147483660"/>
        </pc:sldMasterMkLst>
        <pc:spChg chg="mod">
          <ac:chgData name="遠城 秀和" userId="4cb207afa8734e87" providerId="LiveId" clId="{8CE0CCFE-E8CB-4B38-9EF0-235E69CB0D84}" dt="2021-06-25T12:19:16.646" v="3659" actId="6549"/>
          <ac:spMkLst>
            <pc:docMk/>
            <pc:sldMasterMk cId="4062276634" sldId="2147483660"/>
            <ac:spMk id="4" creationId="{00000000-0000-0000-0000-000000000000}"/>
          </ac:spMkLst>
        </pc:spChg>
        <pc:sldLayoutChg chg="modSp mod">
          <pc:chgData name="遠城 秀和" userId="4cb207afa8734e87" providerId="LiveId" clId="{8CE0CCFE-E8CB-4B38-9EF0-235E69CB0D84}" dt="2021-06-25T12:18:59.342" v="3655" actId="6549"/>
          <pc:sldLayoutMkLst>
            <pc:docMk/>
            <pc:sldMasterMk cId="4062276634" sldId="2147483660"/>
            <pc:sldLayoutMk cId="2494751757" sldId="2147483661"/>
          </pc:sldLayoutMkLst>
          <pc:spChg chg="mod">
            <ac:chgData name="遠城 秀和" userId="4cb207afa8734e87" providerId="LiveId" clId="{8CE0CCFE-E8CB-4B38-9EF0-235E69CB0D84}" dt="2021-06-25T12:18:59.342" v="3655" actId="6549"/>
            <ac:spMkLst>
              <pc:docMk/>
              <pc:sldMasterMk cId="4062276634" sldId="2147483660"/>
              <pc:sldLayoutMk cId="2494751757" sldId="2147483661"/>
              <ac:spMk id="4" creationId="{00000000-0000-0000-0000-000000000000}"/>
            </ac:spMkLst>
          </pc:spChg>
        </pc:sldLayoutChg>
        <pc:sldLayoutChg chg="modSp mod">
          <pc:chgData name="遠城 秀和" userId="4cb207afa8734e87" providerId="LiveId" clId="{8CE0CCFE-E8CB-4B38-9EF0-235E69CB0D84}" dt="2021-06-25T12:19:03.934" v="3656" actId="6549"/>
          <pc:sldLayoutMkLst>
            <pc:docMk/>
            <pc:sldMasterMk cId="4062276634" sldId="2147483660"/>
            <pc:sldLayoutMk cId="105627721" sldId="2147483662"/>
          </pc:sldLayoutMkLst>
          <pc:spChg chg="mod">
            <ac:chgData name="遠城 秀和" userId="4cb207afa8734e87" providerId="LiveId" clId="{8CE0CCFE-E8CB-4B38-9EF0-235E69CB0D84}" dt="2021-06-25T12:19:03.934" v="3656" actId="6549"/>
            <ac:spMkLst>
              <pc:docMk/>
              <pc:sldMasterMk cId="4062276634" sldId="2147483660"/>
              <pc:sldLayoutMk cId="105627721" sldId="2147483662"/>
              <ac:spMk id="4" creationId="{00000000-0000-0000-0000-000000000000}"/>
            </ac:spMkLst>
          </pc:spChg>
        </pc:sldLayoutChg>
        <pc:sldLayoutChg chg="modSp mod">
          <pc:chgData name="遠城 秀和" userId="4cb207afa8734e87" providerId="LiveId" clId="{8CE0CCFE-E8CB-4B38-9EF0-235E69CB0D84}" dt="2021-06-25T12:19:08.190" v="3657" actId="6549"/>
          <pc:sldLayoutMkLst>
            <pc:docMk/>
            <pc:sldMasterMk cId="4062276634" sldId="2147483660"/>
            <pc:sldLayoutMk cId="792778837" sldId="2147483663"/>
          </pc:sldLayoutMkLst>
          <pc:spChg chg="mod">
            <ac:chgData name="遠城 秀和" userId="4cb207afa8734e87" providerId="LiveId" clId="{8CE0CCFE-E8CB-4B38-9EF0-235E69CB0D84}" dt="2021-06-25T12:19:08.190" v="3657" actId="6549"/>
            <ac:spMkLst>
              <pc:docMk/>
              <pc:sldMasterMk cId="4062276634" sldId="2147483660"/>
              <pc:sldLayoutMk cId="792778837" sldId="2147483663"/>
              <ac:spMk id="4" creationId="{00000000-0000-0000-0000-000000000000}"/>
            </ac:spMkLst>
          </pc:spChg>
        </pc:sldLayoutChg>
        <pc:sldLayoutChg chg="modSp mod">
          <pc:chgData name="遠城 秀和" userId="4cb207afa8734e87" providerId="LiveId" clId="{8CE0CCFE-E8CB-4B38-9EF0-235E69CB0D84}" dt="2021-06-25T12:19:12.502" v="3658" actId="6549"/>
          <pc:sldLayoutMkLst>
            <pc:docMk/>
            <pc:sldMasterMk cId="4062276634" sldId="2147483660"/>
            <pc:sldLayoutMk cId="1121485166" sldId="2147483664"/>
          </pc:sldLayoutMkLst>
          <pc:spChg chg="mod">
            <ac:chgData name="遠城 秀和" userId="4cb207afa8734e87" providerId="LiveId" clId="{8CE0CCFE-E8CB-4B38-9EF0-235E69CB0D84}" dt="2021-06-25T12:19:12.502" v="3658" actId="6549"/>
            <ac:spMkLst>
              <pc:docMk/>
              <pc:sldMasterMk cId="4062276634" sldId="2147483660"/>
              <pc:sldLayoutMk cId="1121485166" sldId="2147483664"/>
              <ac:spMk id="5" creationId="{00000000-0000-0000-0000-000000000000}"/>
            </ac:spMkLst>
          </pc:spChg>
        </pc:sldLayoutChg>
        <pc:sldLayoutChg chg="modSp mod">
          <pc:chgData name="遠城 秀和" userId="4cb207afa8734e87" providerId="LiveId" clId="{8CE0CCFE-E8CB-4B38-9EF0-235E69CB0D84}" dt="2021-06-25T12:19:23.247" v="3660" actId="6549"/>
          <pc:sldLayoutMkLst>
            <pc:docMk/>
            <pc:sldMasterMk cId="4062276634" sldId="2147483660"/>
            <pc:sldLayoutMk cId="2247331273" sldId="2147483668"/>
          </pc:sldLayoutMkLst>
          <pc:spChg chg="mod">
            <ac:chgData name="遠城 秀和" userId="4cb207afa8734e87" providerId="LiveId" clId="{8CE0CCFE-E8CB-4B38-9EF0-235E69CB0D84}" dt="2021-06-25T12:19:23.247" v="3660" actId="6549"/>
            <ac:spMkLst>
              <pc:docMk/>
              <pc:sldMasterMk cId="4062276634" sldId="2147483660"/>
              <pc:sldLayoutMk cId="2247331273" sldId="2147483668"/>
              <ac:spMk id="5" creationId="{00000000-0000-0000-0000-000000000000}"/>
            </ac:spMkLst>
          </pc:spChg>
        </pc:sldLayoutChg>
        <pc:sldLayoutChg chg="modSp mod">
          <pc:chgData name="遠城 秀和" userId="4cb207afa8734e87" providerId="LiveId" clId="{8CE0CCFE-E8CB-4B38-9EF0-235E69CB0D84}" dt="2021-06-25T12:19:28.465" v="3661" actId="6549"/>
          <pc:sldLayoutMkLst>
            <pc:docMk/>
            <pc:sldMasterMk cId="4062276634" sldId="2147483660"/>
            <pc:sldLayoutMk cId="1925341658" sldId="2147483670"/>
          </pc:sldLayoutMkLst>
          <pc:spChg chg="mod">
            <ac:chgData name="遠城 秀和" userId="4cb207afa8734e87" providerId="LiveId" clId="{8CE0CCFE-E8CB-4B38-9EF0-235E69CB0D84}" dt="2021-06-25T12:19:28.465" v="3661" actId="6549"/>
            <ac:spMkLst>
              <pc:docMk/>
              <pc:sldMasterMk cId="4062276634" sldId="2147483660"/>
              <pc:sldLayoutMk cId="1925341658" sldId="2147483670"/>
              <ac:spMk id="4" creationId="{00000000-0000-0000-0000-000000000000}"/>
            </ac:spMkLst>
          </pc:spChg>
        </pc:sldLayoutChg>
        <pc:sldLayoutChg chg="modSp mod">
          <pc:chgData name="遠城 秀和" userId="4cb207afa8734e87" providerId="LiveId" clId="{8CE0CCFE-E8CB-4B38-9EF0-235E69CB0D84}" dt="2021-06-25T12:19:32.463" v="3662" actId="6549"/>
          <pc:sldLayoutMkLst>
            <pc:docMk/>
            <pc:sldMasterMk cId="4062276634" sldId="2147483660"/>
            <pc:sldLayoutMk cId="1753178019" sldId="2147483671"/>
          </pc:sldLayoutMkLst>
          <pc:spChg chg="mod">
            <ac:chgData name="遠城 秀和" userId="4cb207afa8734e87" providerId="LiveId" clId="{8CE0CCFE-E8CB-4B38-9EF0-235E69CB0D84}" dt="2021-06-25T12:19:32.463" v="3662" actId="6549"/>
            <ac:spMkLst>
              <pc:docMk/>
              <pc:sldMasterMk cId="4062276634" sldId="2147483660"/>
              <pc:sldLayoutMk cId="1753178019" sldId="2147483671"/>
              <ac:spMk id="4" creationId="{00000000-0000-0000-0000-000000000000}"/>
            </ac:spMkLst>
          </pc:spChg>
        </pc:sldLayoutChg>
      </pc:sldMasterChg>
    </pc:docChg>
  </pc:docChgLst>
  <pc:docChgLst>
    <pc:chgData name="遠城 秀和" userId="4cb207afa8734e87" providerId="LiveId" clId="{3F48FAD6-175C-4EF3-84A2-0F43A988D44F}"/>
    <pc:docChg chg="undo custSel delSld modSld">
      <pc:chgData name="遠城 秀和" userId="4cb207afa8734e87" providerId="LiveId" clId="{3F48FAD6-175C-4EF3-84A2-0F43A988D44F}" dt="2021-06-25T14:05:49.620" v="419" actId="2696"/>
      <pc:docMkLst>
        <pc:docMk/>
      </pc:docMkLst>
      <pc:sldChg chg="modSp mod">
        <pc:chgData name="遠城 秀和" userId="4cb207afa8734e87" providerId="LiveId" clId="{3F48FAD6-175C-4EF3-84A2-0F43A988D44F}" dt="2021-06-25T13:48:43.018" v="63" actId="6549"/>
        <pc:sldMkLst>
          <pc:docMk/>
          <pc:sldMk cId="124953705" sldId="287"/>
        </pc:sldMkLst>
        <pc:spChg chg="mod">
          <ac:chgData name="遠城 秀和" userId="4cb207afa8734e87" providerId="LiveId" clId="{3F48FAD6-175C-4EF3-84A2-0F43A988D44F}" dt="2021-06-25T13:48:43.018" v="63" actId="6549"/>
          <ac:spMkLst>
            <pc:docMk/>
            <pc:sldMk cId="124953705" sldId="287"/>
            <ac:spMk id="3" creationId="{00000000-0000-0000-0000-000000000000}"/>
          </ac:spMkLst>
        </pc:spChg>
      </pc:sldChg>
      <pc:sldChg chg="modSp mod">
        <pc:chgData name="遠城 秀和" userId="4cb207afa8734e87" providerId="LiveId" clId="{3F48FAD6-175C-4EF3-84A2-0F43A988D44F}" dt="2021-06-25T13:48:37.044" v="62" actId="20577"/>
        <pc:sldMkLst>
          <pc:docMk/>
          <pc:sldMk cId="1281680850" sldId="292"/>
        </pc:sldMkLst>
        <pc:spChg chg="mod">
          <ac:chgData name="遠城 秀和" userId="4cb207afa8734e87" providerId="LiveId" clId="{3F48FAD6-175C-4EF3-84A2-0F43A988D44F}" dt="2021-06-25T13:48:37.044" v="62" actId="20577"/>
          <ac:spMkLst>
            <pc:docMk/>
            <pc:sldMk cId="1281680850" sldId="292"/>
            <ac:spMk id="3" creationId="{00000000-0000-0000-0000-000000000000}"/>
          </ac:spMkLst>
        </pc:spChg>
      </pc:sldChg>
      <pc:sldChg chg="addSp delSp modSp mod">
        <pc:chgData name="遠城 秀和" userId="4cb207afa8734e87" providerId="LiveId" clId="{3F48FAD6-175C-4EF3-84A2-0F43A988D44F}" dt="2021-06-25T14:05:25.117" v="418" actId="1035"/>
        <pc:sldMkLst>
          <pc:docMk/>
          <pc:sldMk cId="3936755447" sldId="906"/>
        </pc:sldMkLst>
        <pc:spChg chg="del mod">
          <ac:chgData name="遠城 秀和" userId="4cb207afa8734e87" providerId="LiveId" clId="{3F48FAD6-175C-4EF3-84A2-0F43A988D44F}" dt="2021-06-25T13:59:11.255" v="318" actId="478"/>
          <ac:spMkLst>
            <pc:docMk/>
            <pc:sldMk cId="3936755447" sldId="906"/>
            <ac:spMk id="27" creationId="{5A87558B-1FE1-4D5F-9C17-4248D2EA6E97}"/>
          </ac:spMkLst>
        </pc:spChg>
        <pc:spChg chg="add mod">
          <ac:chgData name="遠城 秀和" userId="4cb207afa8734e87" providerId="LiveId" clId="{3F48FAD6-175C-4EF3-84A2-0F43A988D44F}" dt="2021-06-25T14:05:25.117" v="418" actId="1035"/>
          <ac:spMkLst>
            <pc:docMk/>
            <pc:sldMk cId="3936755447" sldId="906"/>
            <ac:spMk id="30" creationId="{4C6AA52D-87F8-48B8-9ED3-393D189FDD93}"/>
          </ac:spMkLst>
        </pc:spChg>
        <pc:spChg chg="add mod">
          <ac:chgData name="遠城 秀和" userId="4cb207afa8734e87" providerId="LiveId" clId="{3F48FAD6-175C-4EF3-84A2-0F43A988D44F}" dt="2021-06-25T14:05:25.117" v="418" actId="1035"/>
          <ac:spMkLst>
            <pc:docMk/>
            <pc:sldMk cId="3936755447" sldId="906"/>
            <ac:spMk id="31" creationId="{DB93DE1C-0825-4147-8E9C-20E41047BAB9}"/>
          </ac:spMkLst>
        </pc:spChg>
        <pc:spChg chg="add del mod">
          <ac:chgData name="遠城 秀和" userId="4cb207afa8734e87" providerId="LiveId" clId="{3F48FAD6-175C-4EF3-84A2-0F43A988D44F}" dt="2021-06-25T14:05:16.060" v="413" actId="478"/>
          <ac:spMkLst>
            <pc:docMk/>
            <pc:sldMk cId="3936755447" sldId="906"/>
            <ac:spMk id="35" creationId="{74ADFE10-8D4A-4162-B302-FC7E4C56A390}"/>
          </ac:spMkLst>
        </pc:spChg>
        <pc:spChg chg="mod">
          <ac:chgData name="遠城 秀和" userId="4cb207afa8734e87" providerId="LiveId" clId="{3F48FAD6-175C-4EF3-84A2-0F43A988D44F}" dt="2021-06-25T14:05:25.117" v="418" actId="1035"/>
          <ac:spMkLst>
            <pc:docMk/>
            <pc:sldMk cId="3936755447" sldId="906"/>
            <ac:spMk id="42" creationId="{E168CD30-25BF-40B4-89A3-495271C3C52D}"/>
          </ac:spMkLst>
        </pc:spChg>
        <pc:spChg chg="mod">
          <ac:chgData name="遠城 秀和" userId="4cb207afa8734e87" providerId="LiveId" clId="{3F48FAD6-175C-4EF3-84A2-0F43A988D44F}" dt="2021-06-25T14:05:25.117" v="418" actId="1035"/>
          <ac:spMkLst>
            <pc:docMk/>
            <pc:sldMk cId="3936755447" sldId="906"/>
            <ac:spMk id="43" creationId="{432E7DED-848A-4081-82B6-56D15B7EE3CC}"/>
          </ac:spMkLst>
        </pc:spChg>
        <pc:spChg chg="mod">
          <ac:chgData name="遠城 秀和" userId="4cb207afa8734e87" providerId="LiveId" clId="{3F48FAD6-175C-4EF3-84A2-0F43A988D44F}" dt="2021-06-25T14:05:25.117" v="418" actId="1035"/>
          <ac:spMkLst>
            <pc:docMk/>
            <pc:sldMk cId="3936755447" sldId="906"/>
            <ac:spMk id="44" creationId="{C25BAFEA-6905-4428-AD1D-F9EC7150B317}"/>
          </ac:spMkLst>
        </pc:spChg>
        <pc:spChg chg="mod">
          <ac:chgData name="遠城 秀和" userId="4cb207afa8734e87" providerId="LiveId" clId="{3F48FAD6-175C-4EF3-84A2-0F43A988D44F}" dt="2021-06-25T14:05:25.117" v="418" actId="1035"/>
          <ac:spMkLst>
            <pc:docMk/>
            <pc:sldMk cId="3936755447" sldId="906"/>
            <ac:spMk id="45" creationId="{F58A5233-4437-4175-A5B8-F11475397522}"/>
          </ac:spMkLst>
        </pc:spChg>
        <pc:spChg chg="mod">
          <ac:chgData name="遠城 秀和" userId="4cb207afa8734e87" providerId="LiveId" clId="{3F48FAD6-175C-4EF3-84A2-0F43A988D44F}" dt="2021-06-25T14:05:25.117" v="418" actId="1035"/>
          <ac:spMkLst>
            <pc:docMk/>
            <pc:sldMk cId="3936755447" sldId="906"/>
            <ac:spMk id="46" creationId="{E1A8F33F-D282-4C5A-B035-077F38D59AC8}"/>
          </ac:spMkLst>
        </pc:spChg>
        <pc:spChg chg="mod">
          <ac:chgData name="遠城 秀和" userId="4cb207afa8734e87" providerId="LiveId" clId="{3F48FAD6-175C-4EF3-84A2-0F43A988D44F}" dt="2021-06-25T14:05:25.117" v="418" actId="1035"/>
          <ac:spMkLst>
            <pc:docMk/>
            <pc:sldMk cId="3936755447" sldId="906"/>
            <ac:spMk id="47" creationId="{9503D434-87B5-4081-AABE-634F9BE5BF37}"/>
          </ac:spMkLst>
        </pc:spChg>
        <pc:spChg chg="mod">
          <ac:chgData name="遠城 秀和" userId="4cb207afa8734e87" providerId="LiveId" clId="{3F48FAD6-175C-4EF3-84A2-0F43A988D44F}" dt="2021-06-25T14:05:25.117" v="418" actId="1035"/>
          <ac:spMkLst>
            <pc:docMk/>
            <pc:sldMk cId="3936755447" sldId="906"/>
            <ac:spMk id="48" creationId="{B3E1AEE0-1DEB-402A-839A-038DB5520DDB}"/>
          </ac:spMkLst>
        </pc:spChg>
        <pc:spChg chg="mod ord">
          <ac:chgData name="遠城 秀和" userId="4cb207afa8734e87" providerId="LiveId" clId="{3F48FAD6-175C-4EF3-84A2-0F43A988D44F}" dt="2021-06-25T14:05:25.117" v="418" actId="1035"/>
          <ac:spMkLst>
            <pc:docMk/>
            <pc:sldMk cId="3936755447" sldId="906"/>
            <ac:spMk id="49" creationId="{D3492EB1-BE92-4A30-946C-95AF97286497}"/>
          </ac:spMkLst>
        </pc:spChg>
        <pc:spChg chg="mod">
          <ac:chgData name="遠城 秀和" userId="4cb207afa8734e87" providerId="LiveId" clId="{3F48FAD6-175C-4EF3-84A2-0F43A988D44F}" dt="2021-06-25T14:05:25.117" v="418" actId="1035"/>
          <ac:spMkLst>
            <pc:docMk/>
            <pc:sldMk cId="3936755447" sldId="906"/>
            <ac:spMk id="50" creationId="{354CDC82-04DC-4BFC-960C-6A0B09EBC925}"/>
          </ac:spMkLst>
        </pc:spChg>
        <pc:spChg chg="mod">
          <ac:chgData name="遠城 秀和" userId="4cb207afa8734e87" providerId="LiveId" clId="{3F48FAD6-175C-4EF3-84A2-0F43A988D44F}" dt="2021-06-25T14:05:25.117" v="418" actId="1035"/>
          <ac:spMkLst>
            <pc:docMk/>
            <pc:sldMk cId="3936755447" sldId="906"/>
            <ac:spMk id="51" creationId="{CC81B080-9F91-4675-819A-9D44E3A31456}"/>
          </ac:spMkLst>
        </pc:spChg>
        <pc:spChg chg="mod">
          <ac:chgData name="遠城 秀和" userId="4cb207afa8734e87" providerId="LiveId" clId="{3F48FAD6-175C-4EF3-84A2-0F43A988D44F}" dt="2021-06-25T14:05:25.117" v="418" actId="1035"/>
          <ac:spMkLst>
            <pc:docMk/>
            <pc:sldMk cId="3936755447" sldId="906"/>
            <ac:spMk id="52" creationId="{F4F3276B-B26B-4989-AA69-95B3DCFC98FA}"/>
          </ac:spMkLst>
        </pc:spChg>
        <pc:spChg chg="mod ord">
          <ac:chgData name="遠城 秀和" userId="4cb207afa8734e87" providerId="LiveId" clId="{3F48FAD6-175C-4EF3-84A2-0F43A988D44F}" dt="2021-06-25T14:05:25.117" v="418" actId="1035"/>
          <ac:spMkLst>
            <pc:docMk/>
            <pc:sldMk cId="3936755447" sldId="906"/>
            <ac:spMk id="53" creationId="{09C8F734-5BA5-420E-8965-79F62EF845F6}"/>
          </ac:spMkLst>
        </pc:spChg>
        <pc:spChg chg="mod">
          <ac:chgData name="遠城 秀和" userId="4cb207afa8734e87" providerId="LiveId" clId="{3F48FAD6-175C-4EF3-84A2-0F43A988D44F}" dt="2021-06-25T14:05:25.117" v="418" actId="1035"/>
          <ac:spMkLst>
            <pc:docMk/>
            <pc:sldMk cId="3936755447" sldId="906"/>
            <ac:spMk id="54" creationId="{6F7ACF78-5253-41D8-B534-1DFB06BCC059}"/>
          </ac:spMkLst>
        </pc:spChg>
        <pc:spChg chg="del mod">
          <ac:chgData name="遠城 秀和" userId="4cb207afa8734e87" providerId="LiveId" clId="{3F48FAD6-175C-4EF3-84A2-0F43A988D44F}" dt="2021-06-25T14:01:31.597" v="377" actId="478"/>
          <ac:spMkLst>
            <pc:docMk/>
            <pc:sldMk cId="3936755447" sldId="906"/>
            <ac:spMk id="55" creationId="{745A41F5-DB93-4575-8410-80D69FE4DC3E}"/>
          </ac:spMkLst>
        </pc:spChg>
        <pc:spChg chg="add del mod">
          <ac:chgData name="遠城 秀和" userId="4cb207afa8734e87" providerId="LiveId" clId="{3F48FAD6-175C-4EF3-84A2-0F43A988D44F}" dt="2021-06-25T14:05:16.876" v="414" actId="478"/>
          <ac:spMkLst>
            <pc:docMk/>
            <pc:sldMk cId="3936755447" sldId="906"/>
            <ac:spMk id="56" creationId="{4B2A100B-3EF4-4B92-A77A-C4189C02B166}"/>
          </ac:spMkLst>
        </pc:spChg>
        <pc:spChg chg="add del mod">
          <ac:chgData name="遠城 秀和" userId="4cb207afa8734e87" providerId="LiveId" clId="{3F48FAD6-175C-4EF3-84A2-0F43A988D44F}" dt="2021-06-25T14:05:14.764" v="412" actId="478"/>
          <ac:spMkLst>
            <pc:docMk/>
            <pc:sldMk cId="3936755447" sldId="906"/>
            <ac:spMk id="57" creationId="{B92F51A2-2F4E-4723-97EA-6C1591CD6A40}"/>
          </ac:spMkLst>
        </pc:spChg>
        <pc:spChg chg="add mod">
          <ac:chgData name="遠城 秀和" userId="4cb207afa8734e87" providerId="LiveId" clId="{3F48FAD6-175C-4EF3-84A2-0F43A988D44F}" dt="2021-06-25T14:05:25.117" v="418" actId="1035"/>
          <ac:spMkLst>
            <pc:docMk/>
            <pc:sldMk cId="3936755447" sldId="906"/>
            <ac:spMk id="58" creationId="{1A5FA75F-1922-4A8D-831E-C5E52A01D493}"/>
          </ac:spMkLst>
        </pc:spChg>
        <pc:spChg chg="add mod">
          <ac:chgData name="遠城 秀和" userId="4cb207afa8734e87" providerId="LiveId" clId="{3F48FAD6-175C-4EF3-84A2-0F43A988D44F}" dt="2021-06-25T14:05:25.117" v="418" actId="1035"/>
          <ac:spMkLst>
            <pc:docMk/>
            <pc:sldMk cId="3936755447" sldId="906"/>
            <ac:spMk id="59" creationId="{89194B61-07A6-4A94-B097-B6E4B59C1B2D}"/>
          </ac:spMkLst>
        </pc:spChg>
        <pc:spChg chg="add mod">
          <ac:chgData name="遠城 秀和" userId="4cb207afa8734e87" providerId="LiveId" clId="{3F48FAD6-175C-4EF3-84A2-0F43A988D44F}" dt="2021-06-25T14:05:25.117" v="418" actId="1035"/>
          <ac:spMkLst>
            <pc:docMk/>
            <pc:sldMk cId="3936755447" sldId="906"/>
            <ac:spMk id="60" creationId="{F5A28460-DFD3-40B8-B8ED-2A9D3A9AE0B0}"/>
          </ac:spMkLst>
        </pc:spChg>
        <pc:spChg chg="add mod">
          <ac:chgData name="遠城 秀和" userId="4cb207afa8734e87" providerId="LiveId" clId="{3F48FAD6-175C-4EF3-84A2-0F43A988D44F}" dt="2021-06-25T14:05:25.117" v="418" actId="1035"/>
          <ac:spMkLst>
            <pc:docMk/>
            <pc:sldMk cId="3936755447" sldId="906"/>
            <ac:spMk id="61" creationId="{BAA0F4D8-B273-4D2D-9103-90065160DB67}"/>
          </ac:spMkLst>
        </pc:spChg>
        <pc:spChg chg="add mod">
          <ac:chgData name="遠城 秀和" userId="4cb207afa8734e87" providerId="LiveId" clId="{3F48FAD6-175C-4EF3-84A2-0F43A988D44F}" dt="2021-06-25T14:05:25.117" v="418" actId="1035"/>
          <ac:spMkLst>
            <pc:docMk/>
            <pc:sldMk cId="3936755447" sldId="906"/>
            <ac:spMk id="62" creationId="{294C20E3-9727-4F29-A004-FBE8F1376F29}"/>
          </ac:spMkLst>
        </pc:spChg>
        <pc:spChg chg="add mod">
          <ac:chgData name="遠城 秀和" userId="4cb207afa8734e87" providerId="LiveId" clId="{3F48FAD6-175C-4EF3-84A2-0F43A988D44F}" dt="2021-06-25T14:05:25.117" v="418" actId="1035"/>
          <ac:spMkLst>
            <pc:docMk/>
            <pc:sldMk cId="3936755447" sldId="906"/>
            <ac:spMk id="63" creationId="{1B3E554D-D164-44A6-9B54-D83945113C27}"/>
          </ac:spMkLst>
        </pc:spChg>
        <pc:spChg chg="add mod">
          <ac:chgData name="遠城 秀和" userId="4cb207afa8734e87" providerId="LiveId" clId="{3F48FAD6-175C-4EF3-84A2-0F43A988D44F}" dt="2021-06-25T14:05:25.117" v="418" actId="1035"/>
          <ac:spMkLst>
            <pc:docMk/>
            <pc:sldMk cId="3936755447" sldId="906"/>
            <ac:spMk id="64" creationId="{CE1B8823-CA98-4971-92EF-BCEBF560FFD1}"/>
          </ac:spMkLst>
        </pc:spChg>
        <pc:spChg chg="add mod">
          <ac:chgData name="遠城 秀和" userId="4cb207afa8734e87" providerId="LiveId" clId="{3F48FAD6-175C-4EF3-84A2-0F43A988D44F}" dt="2021-06-25T14:05:25.117" v="418" actId="1035"/>
          <ac:spMkLst>
            <pc:docMk/>
            <pc:sldMk cId="3936755447" sldId="906"/>
            <ac:spMk id="65" creationId="{D0692D02-90E1-4659-A003-D19B27B4574E}"/>
          </ac:spMkLst>
        </pc:spChg>
        <pc:spChg chg="add del mod">
          <ac:chgData name="遠城 秀和" userId="4cb207afa8734e87" providerId="LiveId" clId="{3F48FAD6-175C-4EF3-84A2-0F43A988D44F}" dt="2021-06-25T14:05:20.372" v="415" actId="478"/>
          <ac:spMkLst>
            <pc:docMk/>
            <pc:sldMk cId="3936755447" sldId="906"/>
            <ac:spMk id="66" creationId="{E36654DC-FC2D-4D43-A2F0-4D366CC87B0E}"/>
          </ac:spMkLst>
        </pc:spChg>
        <pc:grpChg chg="mod">
          <ac:chgData name="遠城 秀和" userId="4cb207afa8734e87" providerId="LiveId" clId="{3F48FAD6-175C-4EF3-84A2-0F43A988D44F}" dt="2021-06-25T14:05:25.117" v="418" actId="1035"/>
          <ac:grpSpMkLst>
            <pc:docMk/>
            <pc:sldMk cId="3936755447" sldId="906"/>
            <ac:grpSpMk id="28" creationId="{B7B1F650-C86A-4BAC-AAB8-A7E4E9C88534}"/>
          </ac:grpSpMkLst>
        </pc:grpChg>
      </pc:sldChg>
      <pc:sldChg chg="del">
        <pc:chgData name="遠城 秀和" userId="4cb207afa8734e87" providerId="LiveId" clId="{3F48FAD6-175C-4EF3-84A2-0F43A988D44F}" dt="2021-06-25T14:05:49.620" v="419" actId="2696"/>
        <pc:sldMkLst>
          <pc:docMk/>
          <pc:sldMk cId="3800712411" sldId="90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6727EA-5A82-4636-8284-8A7F093C0CEF}" type="datetimeFigureOut">
              <a:rPr kumimoji="1" lang="ja-JP" altLang="en-US" smtClean="0"/>
              <a:t>2021/6/27</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4867FC-7067-4BC5-BC37-6F27C04735B8}" type="slidenum">
              <a:rPr kumimoji="1" lang="ja-JP" altLang="en-US" smtClean="0"/>
              <a:t>‹#›</a:t>
            </a:fld>
            <a:endParaRPr kumimoji="1" lang="ja-JP" altLang="en-US"/>
          </a:p>
        </p:txBody>
      </p:sp>
    </p:spTree>
    <p:extLst>
      <p:ext uri="{BB962C8B-B14F-4D97-AF65-F5344CB8AC3E}">
        <p14:creationId xmlns:p14="http://schemas.microsoft.com/office/powerpoint/2010/main" val="308541142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9"/>
            <a:ext cx="7772400" cy="1470025"/>
          </a:xfrm>
        </p:spPr>
        <p:txBody>
          <a:bodyPr/>
          <a:lstStyle/>
          <a:p>
            <a:r>
              <a:rPr kumimoji="1" lang="ja-JP" altLang="en-US" dirty="0"/>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 サブタイトルの書式設定</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94751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41288"/>
            <a:ext cx="8229600" cy="839787"/>
          </a:xfrm>
        </p:spPr>
        <p:txBody>
          <a:bodyPr>
            <a:noAutofit/>
          </a:bodyPr>
          <a:lstStyle>
            <a:lvl1pPr algn="l">
              <a:defRPr sz="2400"/>
            </a:lvl1pPr>
          </a:lstStyle>
          <a:p>
            <a:r>
              <a:rPr kumimoji="1" lang="ja-JP" altLang="en-US" dirty="0"/>
              <a:t>マスタ タイトルの書式設定</a:t>
            </a:r>
          </a:p>
        </p:txBody>
      </p:sp>
      <p:sp>
        <p:nvSpPr>
          <p:cNvPr id="3" name="縦書きテキスト プレースホルダ 2"/>
          <p:cNvSpPr>
            <a:spLocks noGrp="1"/>
          </p:cNvSpPr>
          <p:nvPr>
            <p:ph type="body" orient="vert" idx="1" hasCustomPrompt="1"/>
          </p:nvPr>
        </p:nvSpPr>
        <p:spPr>
          <a:xfrm>
            <a:off x="457200" y="1114427"/>
            <a:ext cx="8229600" cy="2076449"/>
          </a:xfrm>
        </p:spPr>
        <p:txBody>
          <a:bodyPr vert="horz">
            <a:normAutofit/>
          </a:bodyPr>
          <a:lstStyle>
            <a:lvl1pPr marL="0" indent="0">
              <a:buNone/>
              <a:defRPr sz="2000"/>
            </a:lvl1pPr>
          </a:lstStyle>
          <a:p>
            <a:pPr lvl="0"/>
            <a:r>
              <a:rPr kumimoji="1" lang="ja-JP" altLang="en-US" dirty="0"/>
              <a:t>マスタ テキストの書式設定</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25341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9"/>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531780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のみ">
    <p:spTree>
      <p:nvGrpSpPr>
        <p:cNvPr id="1" name=""/>
        <p:cNvGrpSpPr/>
        <p:nvPr/>
      </p:nvGrpSpPr>
      <p:grpSpPr>
        <a:xfrm>
          <a:off x="0" y="0"/>
          <a:ext cx="0" cy="0"/>
          <a:chOff x="0" y="0"/>
          <a:chExt cx="0" cy="0"/>
        </a:xfrm>
      </p:grpSpPr>
      <p:sp>
        <p:nvSpPr>
          <p:cNvPr id="5" name="コンテンツ プレースホルダー 4"/>
          <p:cNvSpPr>
            <a:spLocks noGrp="1"/>
          </p:cNvSpPr>
          <p:nvPr>
            <p:ph sz="quarter" idx="10" hasCustomPrompt="1"/>
          </p:nvPr>
        </p:nvSpPr>
        <p:spPr>
          <a:xfrm>
            <a:off x="7762143" y="6308725"/>
            <a:ext cx="1263162" cy="433388"/>
          </a:xfrm>
          <a:prstGeom prst="rect">
            <a:avLst/>
          </a:prstGeom>
        </p:spPr>
        <p:txBody>
          <a:bodyPr anchor="b"/>
          <a:lstStyle>
            <a:lvl1pPr marL="0" indent="0" algn="r">
              <a:buNone/>
              <a:defRPr sz="1600"/>
            </a:lvl1pPr>
          </a:lstStyle>
          <a:p>
            <a:pPr lvl="0"/>
            <a:r>
              <a:rPr kumimoji="1" lang="en-US" altLang="ja-JP" dirty="0"/>
              <a:t>&lt;#&gt;</a:t>
            </a:r>
            <a:endParaRPr kumimoji="1" lang="ja-JP" altLang="en-US" dirty="0"/>
          </a:p>
        </p:txBody>
      </p:sp>
    </p:spTree>
    <p:extLst>
      <p:ext uri="{BB962C8B-B14F-4D97-AF65-F5344CB8AC3E}">
        <p14:creationId xmlns:p14="http://schemas.microsoft.com/office/powerpoint/2010/main" val="1183380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タイトルとコンテンツB">
    <p:spTree>
      <p:nvGrpSpPr>
        <p:cNvPr id="1" name=""/>
        <p:cNvGrpSpPr/>
        <p:nvPr/>
      </p:nvGrpSpPr>
      <p:grpSpPr>
        <a:xfrm>
          <a:off x="0" y="0"/>
          <a:ext cx="0" cy="0"/>
          <a:chOff x="0" y="0"/>
          <a:chExt cx="0" cy="0"/>
        </a:xfrm>
      </p:grpSpPr>
      <p:sp>
        <p:nvSpPr>
          <p:cNvPr id="5" name="Rectangle 20"/>
          <p:cNvSpPr/>
          <p:nvPr userDrawn="1"/>
        </p:nvSpPr>
        <p:spPr>
          <a:xfrm>
            <a:off x="0" y="0"/>
            <a:ext cx="9144000" cy="476672"/>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561" tIns="38780" rIns="77561" bIns="38780" rtlCol="0" anchor="ctr">
            <a:normAutofit/>
          </a:bodyPr>
          <a:lstStyle/>
          <a:p>
            <a:pPr algn="l"/>
            <a:endParaRPr lang="en-US" sz="1662" dirty="0">
              <a:latin typeface="Meiryo" charset="-128"/>
              <a:ea typeface="Meiryo" charset="-128"/>
              <a:cs typeface="Meiryo" charset="-128"/>
            </a:endParaRPr>
          </a:p>
        </p:txBody>
      </p:sp>
    </p:spTree>
    <p:extLst>
      <p:ext uri="{BB962C8B-B14F-4D97-AF65-F5344CB8AC3E}">
        <p14:creationId xmlns:p14="http://schemas.microsoft.com/office/powerpoint/2010/main" val="2941520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2713"/>
            <a:ext cx="8229600" cy="696912"/>
          </a:xfrm>
        </p:spPr>
        <p:txBody>
          <a:bodyPr/>
          <a:lstStyle/>
          <a:p>
            <a:r>
              <a:rPr kumimoji="1" lang="ja-JP" altLang="en-US" dirty="0"/>
              <a:t>マスタ タイトルの書式設定</a:t>
            </a:r>
          </a:p>
        </p:txBody>
      </p:sp>
      <p:sp>
        <p:nvSpPr>
          <p:cNvPr id="3" name="コンテンツ プレースホルダ 2"/>
          <p:cNvSpPr>
            <a:spLocks noGrp="1"/>
          </p:cNvSpPr>
          <p:nvPr>
            <p:ph idx="1" hasCustomPrompt="1"/>
          </p:nvPr>
        </p:nvSpPr>
        <p:spPr>
          <a:xfrm>
            <a:off x="457200" y="885826"/>
            <a:ext cx="8229600" cy="4926016"/>
          </a:xfrm>
        </p:spPr>
        <p:txBody>
          <a:bodyPr/>
          <a:lstStyle/>
          <a:p>
            <a:pPr lvl="0"/>
            <a:r>
              <a:rPr kumimoji="1" lang="ja-JP" altLang="en-US" dirty="0"/>
              <a:t>マスタ テキストの書式設定</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05627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4"/>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92778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21485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60847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44385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46447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47331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6910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55563"/>
            <a:ext cx="8229600" cy="620712"/>
          </a:xfrm>
          <a:prstGeom prst="rect">
            <a:avLst/>
          </a:prstGeom>
        </p:spPr>
        <p:txBody>
          <a:bodyPr vert="horz" lIns="91440" tIns="45720" rIns="91440" bIns="45720" rtlCol="0" anchor="t">
            <a:normAutofit/>
          </a:bodyPr>
          <a:lstStyle/>
          <a:p>
            <a:r>
              <a:rPr kumimoji="1" lang="ja-JP" altLang="en-US" dirty="0"/>
              <a:t>マスタ タイトルの書式設定</a:t>
            </a:r>
          </a:p>
        </p:txBody>
      </p:sp>
      <p:sp>
        <p:nvSpPr>
          <p:cNvPr id="3" name="テキスト プレースホルダ 2"/>
          <p:cNvSpPr>
            <a:spLocks noGrp="1"/>
          </p:cNvSpPr>
          <p:nvPr>
            <p:ph type="body" idx="1"/>
          </p:nvPr>
        </p:nvSpPr>
        <p:spPr>
          <a:xfrm>
            <a:off x="457200" y="838201"/>
            <a:ext cx="8229600" cy="5011741"/>
          </a:xfrm>
          <a:prstGeom prst="rect">
            <a:avLst/>
          </a:prstGeom>
        </p:spPr>
        <p:txBody>
          <a:bodyPr vert="horz" lIns="91440" tIns="45720" rIns="91440" bIns="45720" rtlCol="0">
            <a:normAutofit/>
          </a:bodyPr>
          <a:lstStyle/>
          <a:p>
            <a:pPr lvl="0"/>
            <a:r>
              <a:rPr kumimoji="1" lang="ja-JP" altLang="en-US" dirty="0"/>
              <a:t>マスタ テキストの書式設定</a:t>
            </a:r>
          </a:p>
        </p:txBody>
      </p:sp>
      <p:sp>
        <p:nvSpPr>
          <p:cNvPr id="4" name="日付プレースホルダ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ja-JP" altLang="en-US" dirty="0">
              <a:solidFill>
                <a:prstClr val="black">
                  <a:tint val="75000"/>
                </a:prstClr>
              </a:solidFill>
            </a:endParaRPr>
          </a:p>
        </p:txBody>
      </p:sp>
      <p:sp>
        <p:nvSpPr>
          <p:cNvPr id="5" name="フッター プレースホルダ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0622766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914400"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kumimoji="1"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424940" y="1556792"/>
            <a:ext cx="6385560" cy="1323439"/>
          </a:xfrm>
          <a:prstGeom prst="rect">
            <a:avLst/>
          </a:prstGeom>
          <a:noFill/>
        </p:spPr>
        <p:txBody>
          <a:bodyPr wrap="square" rtlCol="0">
            <a:spAutoFit/>
          </a:bodyPr>
          <a:lstStyle/>
          <a:p>
            <a:pPr algn="ctr"/>
            <a:r>
              <a:rPr lang="ja-JP" altLang="en-US" sz="3200" dirty="0">
                <a:latin typeface="HGP創英角ｺﾞｼｯｸUB" panose="020B0900000000000000" pitchFamily="50" charset="-128"/>
                <a:ea typeface="HGP創英角ｺﾞｼｯｸUB" panose="020B0900000000000000" pitchFamily="50" charset="-128"/>
              </a:rPr>
              <a:t>データ連携基盤に向けて</a:t>
            </a:r>
            <a:endParaRPr lang="en-US" altLang="ja-JP" sz="3200" dirty="0">
              <a:latin typeface="HGP創英角ｺﾞｼｯｸUB" panose="020B0900000000000000" pitchFamily="50" charset="-128"/>
              <a:ea typeface="HGP創英角ｺﾞｼｯｸUB" panose="020B0900000000000000" pitchFamily="50" charset="-128"/>
            </a:endParaRPr>
          </a:p>
          <a:p>
            <a:pPr algn="ctr"/>
            <a:endParaRPr lang="en-US" altLang="ja-JP" sz="2400" dirty="0">
              <a:latin typeface="HGP創英角ｺﾞｼｯｸUB" panose="020B0900000000000000" pitchFamily="50" charset="-128"/>
              <a:ea typeface="HGP創英角ｺﾞｼｯｸUB" panose="020B0900000000000000" pitchFamily="50" charset="-128"/>
            </a:endParaRPr>
          </a:p>
          <a:p>
            <a:pPr algn="ctr"/>
            <a:r>
              <a:rPr lang="ja-JP" altLang="en-US" sz="2400" dirty="0">
                <a:latin typeface="HGP創英角ｺﾞｼｯｸUB" panose="020B0900000000000000" pitchFamily="50" charset="-128"/>
                <a:ea typeface="HGP創英角ｺﾞｼｯｸUB" panose="020B0900000000000000" pitchFamily="50" charset="-128"/>
              </a:rPr>
              <a:t>企業間情報交換を容易に実装するために</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6" name="テキスト ボックス 5"/>
          <p:cNvSpPr txBox="1"/>
          <p:nvPr/>
        </p:nvSpPr>
        <p:spPr>
          <a:xfrm>
            <a:off x="1916430" y="4914061"/>
            <a:ext cx="5402580" cy="461665"/>
          </a:xfrm>
          <a:prstGeom prst="rect">
            <a:avLst/>
          </a:prstGeom>
          <a:noFill/>
        </p:spPr>
        <p:txBody>
          <a:bodyPr wrap="square" rtlCol="0">
            <a:spAutoFit/>
          </a:bodyPr>
          <a:lstStyle/>
          <a:p>
            <a:pPr algn="ctr"/>
            <a:r>
              <a:rPr kumimoji="1" lang="en-US" altLang="ja-JP" sz="2400" dirty="0"/>
              <a:t>2021</a:t>
            </a:r>
            <a:r>
              <a:rPr kumimoji="1" lang="ja-JP" altLang="en-US" sz="2400" dirty="0"/>
              <a:t>年</a:t>
            </a:r>
            <a:r>
              <a:rPr lang="en-US" altLang="ja-JP" sz="2400" dirty="0"/>
              <a:t>6</a:t>
            </a:r>
            <a:r>
              <a:rPr kumimoji="1" lang="ja-JP" altLang="en-US" sz="2400" dirty="0"/>
              <a:t>月</a:t>
            </a:r>
            <a:r>
              <a:rPr kumimoji="1" lang="en-US" altLang="ja-JP" sz="2400" dirty="0"/>
              <a:t>29</a:t>
            </a:r>
            <a:r>
              <a:rPr lang="ja-JP" altLang="en-US" sz="2400" dirty="0"/>
              <a:t>日</a:t>
            </a:r>
            <a:endParaRPr kumimoji="1" lang="ja-JP" altLang="en-US" sz="2400" dirty="0"/>
          </a:p>
        </p:txBody>
      </p:sp>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a:t>
            </a:fld>
            <a:endParaRPr kumimoji="1" lang="ja-JP" altLang="en-US"/>
          </a:p>
        </p:txBody>
      </p:sp>
      <p:sp>
        <p:nvSpPr>
          <p:cNvPr id="3" name="テキスト ボックス 2">
            <a:extLst>
              <a:ext uri="{FF2B5EF4-FFF2-40B4-BE49-F238E27FC236}">
                <a16:creationId xmlns:a16="http://schemas.microsoft.com/office/drawing/2014/main" id="{8738BAEE-8A40-40EE-B7B4-B105E590915E}"/>
              </a:ext>
            </a:extLst>
          </p:cNvPr>
          <p:cNvSpPr txBox="1"/>
          <p:nvPr/>
        </p:nvSpPr>
        <p:spPr>
          <a:xfrm>
            <a:off x="6228184" y="404664"/>
            <a:ext cx="2458616" cy="461665"/>
          </a:xfrm>
          <a:prstGeom prst="rect">
            <a:avLst/>
          </a:prstGeom>
          <a:noFill/>
          <a:ln>
            <a:solidFill>
              <a:schemeClr val="accent1"/>
            </a:solidFill>
          </a:ln>
        </p:spPr>
        <p:txBody>
          <a:bodyPr wrap="square" rtlCol="0">
            <a:spAutoFit/>
          </a:bodyPr>
          <a:lstStyle/>
          <a:p>
            <a:pPr algn="ctr"/>
            <a:r>
              <a:rPr kumimoji="1" lang="ja-JP" altLang="en-US" sz="2400" dirty="0"/>
              <a:t>合同</a:t>
            </a:r>
            <a:r>
              <a:rPr kumimoji="1" lang="en-US" altLang="ja-JP" sz="2400" dirty="0"/>
              <a:t>2021-1-06</a:t>
            </a:r>
            <a:endParaRPr kumimoji="1" lang="ja-JP" altLang="en-US" sz="2400" dirty="0"/>
          </a:p>
        </p:txBody>
      </p:sp>
    </p:spTree>
    <p:extLst>
      <p:ext uri="{BB962C8B-B14F-4D97-AF65-F5344CB8AC3E}">
        <p14:creationId xmlns:p14="http://schemas.microsoft.com/office/powerpoint/2010/main" val="2589684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424940" y="1556792"/>
            <a:ext cx="6385560" cy="2554545"/>
          </a:xfrm>
          <a:prstGeom prst="rect">
            <a:avLst/>
          </a:prstGeom>
          <a:noFill/>
        </p:spPr>
        <p:txBody>
          <a:bodyPr wrap="square" rtlCol="0">
            <a:spAutoFit/>
          </a:bodyPr>
          <a:lstStyle/>
          <a:p>
            <a:pPr algn="ctr"/>
            <a:r>
              <a:rPr lang="ja-JP" altLang="en-US" sz="3200" dirty="0"/>
              <a:t>ビジネス文書プロファイル合意形成について</a:t>
            </a:r>
            <a:endParaRPr lang="en-US" altLang="ja-JP" sz="3200" dirty="0">
              <a:latin typeface="HGP創英角ｺﾞｼｯｸUB" panose="020B0900000000000000" pitchFamily="50" charset="-128"/>
              <a:ea typeface="HGP創英角ｺﾞｼｯｸUB" panose="020B0900000000000000" pitchFamily="50" charset="-128"/>
            </a:endParaRPr>
          </a:p>
          <a:p>
            <a:pPr algn="ctr"/>
            <a:endParaRPr lang="en-US" altLang="ja-JP" sz="2400" dirty="0">
              <a:latin typeface="HGP創英角ｺﾞｼｯｸUB" panose="020B0900000000000000" pitchFamily="50" charset="-128"/>
              <a:ea typeface="HGP創英角ｺﾞｼｯｸUB" panose="020B0900000000000000" pitchFamily="50" charset="-128"/>
            </a:endParaRPr>
          </a:p>
          <a:p>
            <a:pPr algn="ctr"/>
            <a:r>
              <a:rPr lang="en-US" altLang="ja-JP" sz="2400" dirty="0">
                <a:latin typeface="HGP創英角ｺﾞｼｯｸUB" panose="020B0900000000000000" pitchFamily="50" charset="-128"/>
                <a:ea typeface="HGP創英角ｺﾞｼｯｸUB" panose="020B0900000000000000" pitchFamily="50" charset="-128"/>
              </a:rPr>
              <a:t>Business</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Document</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Assembly Profile/</a:t>
            </a:r>
          </a:p>
          <a:p>
            <a:pPr algn="ctr"/>
            <a:r>
              <a:rPr lang="en-US" altLang="ja-JP" sz="2400" dirty="0">
                <a:latin typeface="HGP創英角ｺﾞｼｯｸUB" panose="020B0900000000000000" pitchFamily="50" charset="-128"/>
                <a:ea typeface="HGP創英角ｺﾞｼｯｸUB" panose="020B0900000000000000" pitchFamily="50" charset="-128"/>
              </a:rPr>
              <a:t>Business</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Document</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Assembly Agreement</a:t>
            </a:r>
          </a:p>
          <a:p>
            <a:pPr algn="ctr"/>
            <a:r>
              <a:rPr lang="en-US" altLang="ja-JP" sz="2400" dirty="0">
                <a:latin typeface="HGP創英角ｺﾞｼｯｸUB" panose="020B0900000000000000" pitchFamily="50" charset="-128"/>
                <a:ea typeface="HGP創英角ｺﾞｼｯｸUB" panose="020B0900000000000000" pitchFamily="50" charset="-128"/>
              </a:rPr>
              <a:t>( BDAP/BDAA )</a:t>
            </a:r>
          </a:p>
        </p:txBody>
      </p:sp>
      <p:sp>
        <p:nvSpPr>
          <p:cNvPr id="6" name="テキスト ボックス 5"/>
          <p:cNvSpPr txBox="1"/>
          <p:nvPr/>
        </p:nvSpPr>
        <p:spPr>
          <a:xfrm>
            <a:off x="1916430" y="4914061"/>
            <a:ext cx="5402580" cy="461665"/>
          </a:xfrm>
          <a:prstGeom prst="rect">
            <a:avLst/>
          </a:prstGeom>
          <a:noFill/>
        </p:spPr>
        <p:txBody>
          <a:bodyPr wrap="square" rtlCol="0">
            <a:spAutoFit/>
          </a:bodyPr>
          <a:lstStyle/>
          <a:p>
            <a:pPr algn="ctr"/>
            <a:r>
              <a:rPr kumimoji="1" lang="en-US" altLang="ja-JP" sz="2400" dirty="0"/>
              <a:t>2020</a:t>
            </a:r>
            <a:r>
              <a:rPr kumimoji="1" lang="ja-JP" altLang="en-US" sz="2400" dirty="0"/>
              <a:t>年</a:t>
            </a:r>
            <a:r>
              <a:rPr kumimoji="1" lang="en-US" altLang="ja-JP" sz="2400" dirty="0"/>
              <a:t>8</a:t>
            </a:r>
            <a:r>
              <a:rPr kumimoji="1" lang="ja-JP" altLang="en-US" sz="2400" dirty="0"/>
              <a:t>月</a:t>
            </a:r>
            <a:r>
              <a:rPr lang="en-US" altLang="ja-JP" sz="2400" dirty="0"/>
              <a:t>3</a:t>
            </a:r>
            <a:r>
              <a:rPr lang="ja-JP" altLang="en-US" sz="2400" dirty="0"/>
              <a:t>日</a:t>
            </a:r>
            <a:endParaRPr kumimoji="1" lang="ja-JP" altLang="en-US" sz="2400" dirty="0"/>
          </a:p>
        </p:txBody>
      </p:sp>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10</a:t>
            </a:fld>
            <a:endParaRPr kumimoji="1" lang="ja-JP" altLang="en-US"/>
          </a:p>
        </p:txBody>
      </p:sp>
      <p:sp>
        <p:nvSpPr>
          <p:cNvPr id="7" name="テキスト ボックス 6">
            <a:extLst>
              <a:ext uri="{FF2B5EF4-FFF2-40B4-BE49-F238E27FC236}">
                <a16:creationId xmlns:a16="http://schemas.microsoft.com/office/drawing/2014/main" id="{C0BF51A7-D860-4F78-9AC7-AA25229F7585}"/>
              </a:ext>
            </a:extLst>
          </p:cNvPr>
          <p:cNvSpPr txBox="1"/>
          <p:nvPr/>
        </p:nvSpPr>
        <p:spPr>
          <a:xfrm>
            <a:off x="7884368" y="293728"/>
            <a:ext cx="720080" cy="369332"/>
          </a:xfrm>
          <a:prstGeom prst="rect">
            <a:avLst/>
          </a:prstGeom>
          <a:noFill/>
          <a:ln>
            <a:solidFill>
              <a:schemeClr val="accent1"/>
            </a:solidFill>
          </a:ln>
        </p:spPr>
        <p:txBody>
          <a:bodyPr wrap="square" rtlCol="0">
            <a:spAutoFit/>
          </a:bodyPr>
          <a:lstStyle/>
          <a:p>
            <a:r>
              <a:rPr kumimoji="1" lang="ja-JP" altLang="en-US" dirty="0"/>
              <a:t>参考</a:t>
            </a:r>
          </a:p>
        </p:txBody>
      </p:sp>
    </p:spTree>
    <p:extLst>
      <p:ext uri="{BB962C8B-B14F-4D97-AF65-F5344CB8AC3E}">
        <p14:creationId xmlns:p14="http://schemas.microsoft.com/office/powerpoint/2010/main" val="1963925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標準メッセージの課題</a:t>
            </a:r>
            <a:endParaRPr kumimoji="1" lang="ja-JP" altLang="en-US" dirty="0"/>
          </a:p>
        </p:txBody>
      </p:sp>
      <p:sp>
        <p:nvSpPr>
          <p:cNvPr id="3" name="コンテンツ プレースホルダー 2"/>
          <p:cNvSpPr>
            <a:spLocks noGrp="1"/>
          </p:cNvSpPr>
          <p:nvPr>
            <p:ph idx="1"/>
          </p:nvPr>
        </p:nvSpPr>
        <p:spPr>
          <a:xfrm>
            <a:off x="457200" y="885826"/>
            <a:ext cx="8229600" cy="5495502"/>
          </a:xfrm>
        </p:spPr>
        <p:txBody>
          <a:bodyPr>
            <a:normAutofit lnSpcReduction="10000"/>
          </a:bodyPr>
          <a:lstStyle/>
          <a:p>
            <a:r>
              <a:rPr lang="ja-JP" altLang="en-US" dirty="0"/>
              <a:t>・　国連</a:t>
            </a:r>
            <a:r>
              <a:rPr lang="en-US" altLang="ja-JP" dirty="0"/>
              <a:t>CEFACT</a:t>
            </a:r>
            <a:r>
              <a:rPr lang="ja-JP" altLang="en-US" dirty="0"/>
              <a:t>の標準メッセージ開発状況</a:t>
            </a:r>
            <a:endParaRPr lang="en-US" altLang="ja-JP" dirty="0"/>
          </a:p>
          <a:p>
            <a:r>
              <a:rPr lang="ja-JP" altLang="en-US" dirty="0"/>
              <a:t>　　１）　</a:t>
            </a:r>
            <a:r>
              <a:rPr lang="en-US" altLang="ja-JP" dirty="0"/>
              <a:t>CCL</a:t>
            </a:r>
            <a:r>
              <a:rPr lang="ja-JP" altLang="en-US" dirty="0"/>
              <a:t>の拡充によって標準メッセージを構成する情報項目が充足してきた。</a:t>
            </a:r>
            <a:endParaRPr lang="en-US" altLang="ja-JP" dirty="0"/>
          </a:p>
          <a:p>
            <a:r>
              <a:rPr lang="ja-JP" altLang="en-US" dirty="0"/>
              <a:t>　　２）　情報項目が増大したことで、標準メッセージが大きくなり扱い難くなった。</a:t>
            </a:r>
            <a:endParaRPr lang="en-US" altLang="ja-JP" dirty="0"/>
          </a:p>
          <a:p>
            <a:r>
              <a:rPr lang="ja-JP" altLang="en-US" dirty="0"/>
              <a:t>　　３）　</a:t>
            </a:r>
            <a:r>
              <a:rPr lang="en-US" altLang="ja-JP" dirty="0"/>
              <a:t>CCBDA</a:t>
            </a:r>
            <a:r>
              <a:rPr lang="ja-JP" altLang="en-US" dirty="0"/>
              <a:t>（</a:t>
            </a:r>
            <a:r>
              <a:rPr lang="en-US" altLang="ja-JP" dirty="0"/>
              <a:t>Core</a:t>
            </a:r>
            <a:r>
              <a:rPr lang="ja-JP" altLang="en-US" dirty="0"/>
              <a:t> </a:t>
            </a:r>
            <a:r>
              <a:rPr lang="en-US" altLang="ja-JP" dirty="0"/>
              <a:t>Component</a:t>
            </a:r>
            <a:r>
              <a:rPr lang="ja-JP" altLang="en-US" dirty="0"/>
              <a:t> </a:t>
            </a:r>
            <a:r>
              <a:rPr lang="en-US" altLang="ja-JP" dirty="0"/>
              <a:t>Business</a:t>
            </a:r>
            <a:r>
              <a:rPr lang="ja-JP" altLang="en-US" dirty="0"/>
              <a:t> </a:t>
            </a:r>
            <a:r>
              <a:rPr lang="en-US" altLang="ja-JP" dirty="0"/>
              <a:t>Document</a:t>
            </a:r>
            <a:r>
              <a:rPr lang="ja-JP" altLang="en-US" dirty="0"/>
              <a:t> </a:t>
            </a:r>
            <a:r>
              <a:rPr lang="en-US" altLang="ja-JP" dirty="0"/>
              <a:t>Assembly</a:t>
            </a:r>
            <a:r>
              <a:rPr lang="ja-JP" altLang="en-US" dirty="0"/>
              <a:t>）の手法で制限を</a:t>
            </a:r>
            <a:endParaRPr lang="en-US" altLang="ja-JP" dirty="0"/>
          </a:p>
          <a:p>
            <a:r>
              <a:rPr lang="ja-JP" altLang="en-US" dirty="0"/>
              <a:t>　　　　　掛け、扱い易い大きさのメッセージを開発できるようになった。</a:t>
            </a:r>
            <a:endParaRPr lang="en-US" altLang="ja-JP" dirty="0"/>
          </a:p>
          <a:p>
            <a:endParaRPr lang="en-US" altLang="ja-JP" dirty="0"/>
          </a:p>
          <a:p>
            <a:r>
              <a:rPr lang="ja-JP" altLang="en-US" dirty="0"/>
              <a:t>・　標準メッセージの状況</a:t>
            </a:r>
            <a:endParaRPr lang="en-US" altLang="ja-JP" dirty="0"/>
          </a:p>
          <a:p>
            <a:r>
              <a:rPr lang="ja-JP" altLang="en-US" dirty="0"/>
              <a:t>　　</a:t>
            </a:r>
            <a:r>
              <a:rPr lang="en-US" altLang="ja-JP" dirty="0"/>
              <a:t>-</a:t>
            </a:r>
            <a:r>
              <a:rPr lang="ja-JP" altLang="en-US" dirty="0"/>
              <a:t> 標準メッセージは、業界等の企業群からの要望（必要な情報項目）をまとめ</a:t>
            </a:r>
            <a:endParaRPr lang="en-US" altLang="ja-JP" dirty="0"/>
          </a:p>
          <a:p>
            <a:r>
              <a:rPr lang="ja-JP" altLang="en-US" dirty="0"/>
              <a:t>　　　られて作られている。</a:t>
            </a:r>
            <a:r>
              <a:rPr lang="ja-JP" altLang="en-US" dirty="0">
                <a:solidFill>
                  <a:srgbClr val="FF0000"/>
                </a:solidFill>
              </a:rPr>
              <a:t>（各企業から見ると大きい）</a:t>
            </a:r>
            <a:endParaRPr lang="en-US" altLang="ja-JP" dirty="0">
              <a:solidFill>
                <a:srgbClr val="FF0000"/>
              </a:solidFill>
            </a:endParaRPr>
          </a:p>
          <a:p>
            <a:r>
              <a:rPr lang="ja-JP" altLang="en-US" dirty="0"/>
              <a:t>　　</a:t>
            </a:r>
            <a:r>
              <a:rPr lang="en-US" altLang="ja-JP" dirty="0"/>
              <a:t>- </a:t>
            </a:r>
            <a:r>
              <a:rPr lang="ja-JP" altLang="en-US" dirty="0"/>
              <a:t>各企業から見ると使わない情報項目が生じてしまい、企業間で使う情報項目の</a:t>
            </a:r>
            <a:endParaRPr lang="en-US" altLang="ja-JP" dirty="0"/>
          </a:p>
          <a:p>
            <a:r>
              <a:rPr lang="ja-JP" altLang="en-US" dirty="0"/>
              <a:t>　　　調整が必要となっている。</a:t>
            </a:r>
            <a:r>
              <a:rPr lang="ja-JP" altLang="en-US" dirty="0">
                <a:solidFill>
                  <a:srgbClr val="FF0000"/>
                </a:solidFill>
              </a:rPr>
              <a:t>（手間がかかる。）</a:t>
            </a:r>
            <a:endParaRPr lang="en-US" altLang="ja-JP" dirty="0">
              <a:solidFill>
                <a:srgbClr val="FF0000"/>
              </a:solidFill>
            </a:endParaRPr>
          </a:p>
          <a:p>
            <a:r>
              <a:rPr lang="ja-JP" altLang="en-US" dirty="0"/>
              <a:t>　　</a:t>
            </a:r>
            <a:r>
              <a:rPr lang="en-US" altLang="ja-JP" dirty="0"/>
              <a:t>- </a:t>
            </a:r>
            <a:r>
              <a:rPr lang="ja-JP" altLang="en-US" dirty="0"/>
              <a:t>各企業がシステム開発する際に全ての情報項目を実装しなくなり易く、</a:t>
            </a:r>
            <a:r>
              <a:rPr lang="ja-JP" altLang="en-US" dirty="0">
                <a:solidFill>
                  <a:srgbClr val="FF0000"/>
                </a:solidFill>
              </a:rPr>
              <a:t>相互</a:t>
            </a:r>
            <a:br>
              <a:rPr lang="en-US" altLang="ja-JP" dirty="0">
                <a:solidFill>
                  <a:srgbClr val="FF0000"/>
                </a:solidFill>
              </a:rPr>
            </a:br>
            <a:r>
              <a:rPr lang="ja-JP" altLang="en-US" dirty="0">
                <a:solidFill>
                  <a:srgbClr val="FF0000"/>
                </a:solidFill>
              </a:rPr>
              <a:t>　　　運用性が劣化する。</a:t>
            </a:r>
            <a:endParaRPr lang="en-US" altLang="ja-JP" dirty="0">
              <a:solidFill>
                <a:srgbClr val="FF0000"/>
              </a:solidFill>
            </a:endParaRPr>
          </a:p>
          <a:p>
            <a:r>
              <a:rPr lang="ja-JP" altLang="en-US" dirty="0"/>
              <a:t>　　</a:t>
            </a:r>
            <a:endParaRPr lang="en-US" altLang="ja-JP" dirty="0"/>
          </a:p>
          <a:p>
            <a:r>
              <a:rPr lang="ja-JP" altLang="en-US" dirty="0"/>
              <a:t>・　課題</a:t>
            </a:r>
            <a:endParaRPr lang="en-US" altLang="ja-JP" dirty="0"/>
          </a:p>
          <a:p>
            <a:r>
              <a:rPr lang="ja-JP" altLang="en-US" dirty="0"/>
              <a:t>　　</a:t>
            </a:r>
            <a:r>
              <a:rPr lang="en-US" altLang="ja-JP" dirty="0"/>
              <a:t>- </a:t>
            </a:r>
            <a:r>
              <a:rPr lang="ja-JP" altLang="en-US" dirty="0"/>
              <a:t>企業間で情報項目の使い方の調整に手間がかかる。</a:t>
            </a:r>
            <a:endParaRPr lang="en-US" altLang="ja-JP" dirty="0"/>
          </a:p>
          <a:p>
            <a:r>
              <a:rPr lang="ja-JP" altLang="en-US" dirty="0"/>
              <a:t>　　</a:t>
            </a:r>
            <a:r>
              <a:rPr lang="en-US" altLang="ja-JP" dirty="0"/>
              <a:t>- </a:t>
            </a:r>
            <a:r>
              <a:rPr lang="ja-JP" altLang="en-US" dirty="0"/>
              <a:t>各企業のシステムに実装される情報項目に差異が生じ易い。</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11</a:t>
            </a:fld>
            <a:endParaRPr lang="ja-JP" altLang="en-US" dirty="0">
              <a:solidFill>
                <a:prstClr val="black">
                  <a:tint val="75000"/>
                </a:prstClr>
              </a:solidFill>
            </a:endParaRPr>
          </a:p>
        </p:txBody>
      </p:sp>
      <p:sp>
        <p:nvSpPr>
          <p:cNvPr id="5" name="テキスト ボックス 4">
            <a:extLst>
              <a:ext uri="{FF2B5EF4-FFF2-40B4-BE49-F238E27FC236}">
                <a16:creationId xmlns:a16="http://schemas.microsoft.com/office/drawing/2014/main" id="{880C32DF-B77E-4BD1-9BD5-93AB8F2DA175}"/>
              </a:ext>
            </a:extLst>
          </p:cNvPr>
          <p:cNvSpPr txBox="1"/>
          <p:nvPr/>
        </p:nvSpPr>
        <p:spPr>
          <a:xfrm>
            <a:off x="7884368" y="293728"/>
            <a:ext cx="720080" cy="369332"/>
          </a:xfrm>
          <a:prstGeom prst="rect">
            <a:avLst/>
          </a:prstGeom>
          <a:noFill/>
          <a:ln>
            <a:solidFill>
              <a:schemeClr val="accent1"/>
            </a:solidFill>
          </a:ln>
        </p:spPr>
        <p:txBody>
          <a:bodyPr wrap="square" rtlCol="0">
            <a:spAutoFit/>
          </a:bodyPr>
          <a:lstStyle/>
          <a:p>
            <a:r>
              <a:rPr kumimoji="1" lang="ja-JP" altLang="en-US" dirty="0"/>
              <a:t>参考</a:t>
            </a:r>
          </a:p>
        </p:txBody>
      </p:sp>
    </p:spTree>
    <p:extLst>
      <p:ext uri="{BB962C8B-B14F-4D97-AF65-F5344CB8AC3E}">
        <p14:creationId xmlns:p14="http://schemas.microsoft.com/office/powerpoint/2010/main" val="1915443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基本方針</a:t>
            </a:r>
            <a:endParaRPr kumimoji="1" lang="ja-JP" altLang="en-US" dirty="0"/>
          </a:p>
        </p:txBody>
      </p:sp>
      <p:sp>
        <p:nvSpPr>
          <p:cNvPr id="3" name="コンテンツ プレースホルダー 2"/>
          <p:cNvSpPr>
            <a:spLocks noGrp="1"/>
          </p:cNvSpPr>
          <p:nvPr>
            <p:ph idx="1"/>
          </p:nvPr>
        </p:nvSpPr>
        <p:spPr>
          <a:xfrm>
            <a:off x="457200" y="885826"/>
            <a:ext cx="8229600" cy="5711526"/>
          </a:xfrm>
        </p:spPr>
        <p:txBody>
          <a:bodyPr>
            <a:normAutofit lnSpcReduction="10000"/>
          </a:bodyPr>
          <a:lstStyle/>
          <a:p>
            <a:r>
              <a:rPr lang="ja-JP" altLang="en-US" dirty="0"/>
              <a:t>・　対策</a:t>
            </a:r>
            <a:endParaRPr lang="en-US" altLang="ja-JP" dirty="0"/>
          </a:p>
          <a:p>
            <a:r>
              <a:rPr lang="ja-JP" altLang="en-US" dirty="0"/>
              <a:t>　　</a:t>
            </a:r>
            <a:r>
              <a:rPr lang="en-US" altLang="ja-JP" dirty="0"/>
              <a:t>- CCBDA</a:t>
            </a:r>
            <a:r>
              <a:rPr lang="ja-JP" altLang="en-US" dirty="0"/>
              <a:t>手法を使い、各企業が必要十分な情報項目だけのメッセージにする。</a:t>
            </a:r>
            <a:endParaRPr lang="en-US" altLang="ja-JP" dirty="0"/>
          </a:p>
          <a:p>
            <a:r>
              <a:rPr lang="ja-JP" altLang="en-US" dirty="0"/>
              <a:t>　　</a:t>
            </a:r>
            <a:r>
              <a:rPr lang="en-US" altLang="ja-JP" dirty="0"/>
              <a:t>- </a:t>
            </a:r>
            <a:r>
              <a:rPr lang="ja-JP" altLang="en-US" dirty="0"/>
              <a:t>送信企業と受信企業の両方が使える情報項目だけで業務を行う。</a:t>
            </a:r>
            <a:endParaRPr lang="en-US" altLang="ja-JP" dirty="0"/>
          </a:p>
          <a:p>
            <a:endParaRPr lang="en-US" altLang="ja-JP" dirty="0"/>
          </a:p>
          <a:p>
            <a:endParaRPr lang="en-US" altLang="ja-JP" dirty="0"/>
          </a:p>
          <a:p>
            <a:endParaRPr lang="en-US" altLang="ja-JP" dirty="0"/>
          </a:p>
          <a:p>
            <a:endParaRPr lang="en-US" altLang="ja-JP" dirty="0"/>
          </a:p>
          <a:p>
            <a:r>
              <a:rPr lang="ja-JP" altLang="en-US" dirty="0"/>
              <a:t>　　</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lang="en-US" altLang="ja-JP" dirty="0"/>
          </a:p>
          <a:p>
            <a:endParaRPr lang="en-US" altLang="ja-JP" dirty="0"/>
          </a:p>
          <a:p>
            <a:endParaRPr lang="en-US" altLang="ja-JP" dirty="0"/>
          </a:p>
          <a:p>
            <a:r>
              <a:rPr lang="ja-JP" altLang="en-US" dirty="0"/>
              <a:t>　　</a:t>
            </a:r>
            <a:r>
              <a:rPr lang="en-US" altLang="ja-JP" dirty="0"/>
              <a:t>- </a:t>
            </a:r>
            <a:r>
              <a:rPr lang="ja-JP" altLang="en-US" dirty="0"/>
              <a:t>元のメッセージ構造が同じであるため、共通な情報項目が明確に抽出可能</a:t>
            </a:r>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12</a:t>
            </a:fld>
            <a:endParaRPr lang="ja-JP" altLang="en-US" dirty="0">
              <a:solidFill>
                <a:prstClr val="black">
                  <a:tint val="75000"/>
                </a:prstClr>
              </a:solidFill>
            </a:endParaRPr>
          </a:p>
        </p:txBody>
      </p:sp>
      <p:grpSp>
        <p:nvGrpSpPr>
          <p:cNvPr id="96" name="グループ化 95">
            <a:extLst>
              <a:ext uri="{FF2B5EF4-FFF2-40B4-BE49-F238E27FC236}">
                <a16:creationId xmlns:a16="http://schemas.microsoft.com/office/drawing/2014/main" id="{ABD2887A-43FB-407C-9FE3-6845A4B1EA76}"/>
              </a:ext>
            </a:extLst>
          </p:cNvPr>
          <p:cNvGrpSpPr/>
          <p:nvPr/>
        </p:nvGrpSpPr>
        <p:grpSpPr>
          <a:xfrm>
            <a:off x="905973" y="2211667"/>
            <a:ext cx="3232835" cy="3465354"/>
            <a:chOff x="1207963" y="1555341"/>
            <a:chExt cx="4310448" cy="4620473"/>
          </a:xfrm>
        </p:grpSpPr>
        <p:sp>
          <p:nvSpPr>
            <p:cNvPr id="97" name="正方形/長方形 96">
              <a:extLst>
                <a:ext uri="{FF2B5EF4-FFF2-40B4-BE49-F238E27FC236}">
                  <a16:creationId xmlns:a16="http://schemas.microsoft.com/office/drawing/2014/main" id="{5AC1DCC6-91CA-45EF-9A62-889FEC68C680}"/>
                </a:ext>
              </a:extLst>
            </p:cNvPr>
            <p:cNvSpPr/>
            <p:nvPr/>
          </p:nvSpPr>
          <p:spPr>
            <a:xfrm>
              <a:off x="1399503" y="1924681"/>
              <a:ext cx="990614" cy="5418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98" name="正方形/長方形 97">
              <a:extLst>
                <a:ext uri="{FF2B5EF4-FFF2-40B4-BE49-F238E27FC236}">
                  <a16:creationId xmlns:a16="http://schemas.microsoft.com/office/drawing/2014/main" id="{49821E36-0572-414C-BFA6-4011AE11C19A}"/>
                </a:ext>
              </a:extLst>
            </p:cNvPr>
            <p:cNvSpPr/>
            <p:nvPr/>
          </p:nvSpPr>
          <p:spPr>
            <a:xfrm>
              <a:off x="1399502" y="2466540"/>
              <a:ext cx="990614" cy="24045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99" name="正方形/長方形 98">
              <a:extLst>
                <a:ext uri="{FF2B5EF4-FFF2-40B4-BE49-F238E27FC236}">
                  <a16:creationId xmlns:a16="http://schemas.microsoft.com/office/drawing/2014/main" id="{35176BE3-5BDC-444C-A284-83DBB6B7C56F}"/>
                </a:ext>
              </a:extLst>
            </p:cNvPr>
            <p:cNvSpPr/>
            <p:nvPr/>
          </p:nvSpPr>
          <p:spPr>
            <a:xfrm>
              <a:off x="1399501" y="4871082"/>
              <a:ext cx="990614" cy="863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0" name="正方形/長方形 99">
              <a:extLst>
                <a:ext uri="{FF2B5EF4-FFF2-40B4-BE49-F238E27FC236}">
                  <a16:creationId xmlns:a16="http://schemas.microsoft.com/office/drawing/2014/main" id="{C56CB62E-006A-4B49-8A53-7F8C666BC91B}"/>
                </a:ext>
              </a:extLst>
            </p:cNvPr>
            <p:cNvSpPr/>
            <p:nvPr/>
          </p:nvSpPr>
          <p:spPr>
            <a:xfrm>
              <a:off x="4439049" y="1924680"/>
              <a:ext cx="990601" cy="10752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1" name="正方形/長方形 100">
              <a:extLst>
                <a:ext uri="{FF2B5EF4-FFF2-40B4-BE49-F238E27FC236}">
                  <a16:creationId xmlns:a16="http://schemas.microsoft.com/office/drawing/2014/main" id="{1BB59E46-9A5F-41BF-9557-63DDC88E44B0}"/>
                </a:ext>
              </a:extLst>
            </p:cNvPr>
            <p:cNvSpPr/>
            <p:nvPr/>
          </p:nvSpPr>
          <p:spPr>
            <a:xfrm>
              <a:off x="4439048" y="2999938"/>
              <a:ext cx="990601" cy="13461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2" name="正方形/長方形 101">
              <a:extLst>
                <a:ext uri="{FF2B5EF4-FFF2-40B4-BE49-F238E27FC236}">
                  <a16:creationId xmlns:a16="http://schemas.microsoft.com/office/drawing/2014/main" id="{8C42ED55-900B-46F5-BB9D-57FD58EB2FFD}"/>
                </a:ext>
              </a:extLst>
            </p:cNvPr>
            <p:cNvSpPr/>
            <p:nvPr/>
          </p:nvSpPr>
          <p:spPr>
            <a:xfrm>
              <a:off x="4439047" y="4346128"/>
              <a:ext cx="990601" cy="13885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3" name="正方形/長方形 102">
              <a:extLst>
                <a:ext uri="{FF2B5EF4-FFF2-40B4-BE49-F238E27FC236}">
                  <a16:creationId xmlns:a16="http://schemas.microsoft.com/office/drawing/2014/main" id="{75BF85B9-DB6B-4534-8572-A47CD4C9EA36}"/>
                </a:ext>
              </a:extLst>
            </p:cNvPr>
            <p:cNvSpPr/>
            <p:nvPr/>
          </p:nvSpPr>
          <p:spPr>
            <a:xfrm>
              <a:off x="2997634" y="1933148"/>
              <a:ext cx="833882"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4" name="正方形/長方形 103">
              <a:extLst>
                <a:ext uri="{FF2B5EF4-FFF2-40B4-BE49-F238E27FC236}">
                  <a16:creationId xmlns:a16="http://schemas.microsoft.com/office/drawing/2014/main" id="{A453EEEA-E499-4AC5-8248-5DF7FF289447}"/>
                </a:ext>
              </a:extLst>
            </p:cNvPr>
            <p:cNvSpPr/>
            <p:nvPr/>
          </p:nvSpPr>
          <p:spPr>
            <a:xfrm>
              <a:off x="2997633" y="2237946"/>
              <a:ext cx="833882" cy="34967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5" name="テキスト ボックス 104">
              <a:extLst>
                <a:ext uri="{FF2B5EF4-FFF2-40B4-BE49-F238E27FC236}">
                  <a16:creationId xmlns:a16="http://schemas.microsoft.com/office/drawing/2014/main" id="{0CFE608C-7CF0-491A-BF29-2619A4E2A81F}"/>
                </a:ext>
              </a:extLst>
            </p:cNvPr>
            <p:cNvSpPr txBox="1"/>
            <p:nvPr/>
          </p:nvSpPr>
          <p:spPr>
            <a:xfrm>
              <a:off x="2997632" y="1647674"/>
              <a:ext cx="810479" cy="307776"/>
            </a:xfrm>
            <a:prstGeom prst="rect">
              <a:avLst/>
            </a:prstGeom>
            <a:noFill/>
          </p:spPr>
          <p:txBody>
            <a:bodyPr wrap="none" rtlCol="0">
              <a:spAutoFit/>
            </a:bodyPr>
            <a:lstStyle/>
            <a:p>
              <a:r>
                <a:rPr lang="en-US" altLang="ja-JP" sz="900" dirty="0"/>
                <a:t>Standard</a:t>
              </a:r>
              <a:endParaRPr lang="ja-JP" altLang="en-US" sz="900" dirty="0"/>
            </a:p>
          </p:txBody>
        </p:sp>
        <p:cxnSp>
          <p:nvCxnSpPr>
            <p:cNvPr id="106" name="直線コネクタ 105">
              <a:extLst>
                <a:ext uri="{FF2B5EF4-FFF2-40B4-BE49-F238E27FC236}">
                  <a16:creationId xmlns:a16="http://schemas.microsoft.com/office/drawing/2014/main" id="{BAB67E6A-4D6F-4168-9844-B881B36F0353}"/>
                </a:ext>
              </a:extLst>
            </p:cNvPr>
            <p:cNvCxnSpPr>
              <a:cxnSpLocks/>
              <a:endCxn id="100" idx="3"/>
            </p:cNvCxnSpPr>
            <p:nvPr/>
          </p:nvCxnSpPr>
          <p:spPr>
            <a:xfrm flipV="1">
              <a:off x="2390114" y="2462301"/>
              <a:ext cx="3039536"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7" name="直線コネクタ 106">
              <a:extLst>
                <a:ext uri="{FF2B5EF4-FFF2-40B4-BE49-F238E27FC236}">
                  <a16:creationId xmlns:a16="http://schemas.microsoft.com/office/drawing/2014/main" id="{FD53F4D7-FBC5-447B-85F7-D4EC6CC8C6E2}"/>
                </a:ext>
              </a:extLst>
            </p:cNvPr>
            <p:cNvCxnSpPr>
              <a:cxnSpLocks/>
            </p:cNvCxnSpPr>
            <p:nvPr/>
          </p:nvCxnSpPr>
          <p:spPr>
            <a:xfrm flipV="1">
              <a:off x="1399501" y="2999944"/>
              <a:ext cx="303954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05DCECEB-7129-4D9F-93A7-911DFC28282E}"/>
                </a:ext>
              </a:extLst>
            </p:cNvPr>
            <p:cNvCxnSpPr>
              <a:cxnSpLocks/>
            </p:cNvCxnSpPr>
            <p:nvPr/>
          </p:nvCxnSpPr>
          <p:spPr>
            <a:xfrm>
              <a:off x="1399501" y="4346151"/>
              <a:ext cx="303954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9" name="直線コネクタ 108">
              <a:extLst>
                <a:ext uri="{FF2B5EF4-FFF2-40B4-BE49-F238E27FC236}">
                  <a16:creationId xmlns:a16="http://schemas.microsoft.com/office/drawing/2014/main" id="{0D6B3021-6F33-4F1A-855B-7B6568FEDBFE}"/>
                </a:ext>
              </a:extLst>
            </p:cNvPr>
            <p:cNvCxnSpPr>
              <a:cxnSpLocks/>
            </p:cNvCxnSpPr>
            <p:nvPr/>
          </p:nvCxnSpPr>
          <p:spPr>
            <a:xfrm flipV="1">
              <a:off x="2390108" y="4871080"/>
              <a:ext cx="3039540"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10" name="テキスト ボックス 109">
              <a:extLst>
                <a:ext uri="{FF2B5EF4-FFF2-40B4-BE49-F238E27FC236}">
                  <a16:creationId xmlns:a16="http://schemas.microsoft.com/office/drawing/2014/main" id="{3A42F360-A22F-4058-B802-5DDB3CA90DFA}"/>
                </a:ext>
              </a:extLst>
            </p:cNvPr>
            <p:cNvSpPr txBox="1"/>
            <p:nvPr/>
          </p:nvSpPr>
          <p:spPr>
            <a:xfrm>
              <a:off x="1423567" y="1555341"/>
              <a:ext cx="908796" cy="400109"/>
            </a:xfrm>
            <a:prstGeom prst="rect">
              <a:avLst/>
            </a:prstGeom>
            <a:noFill/>
          </p:spPr>
          <p:txBody>
            <a:bodyPr wrap="none" rtlCol="0">
              <a:spAutoFit/>
            </a:bodyPr>
            <a:lstStyle/>
            <a:p>
              <a:r>
                <a:rPr lang="en-US" altLang="ja-JP" sz="1350" dirty="0"/>
                <a:t>Sender</a:t>
              </a:r>
              <a:endParaRPr lang="ja-JP" altLang="en-US" sz="1350" dirty="0"/>
            </a:p>
          </p:txBody>
        </p:sp>
        <p:sp>
          <p:nvSpPr>
            <p:cNvPr id="111" name="テキスト ボックス 110">
              <a:extLst>
                <a:ext uri="{FF2B5EF4-FFF2-40B4-BE49-F238E27FC236}">
                  <a16:creationId xmlns:a16="http://schemas.microsoft.com/office/drawing/2014/main" id="{BDC0F8E4-A0CA-40AD-811F-5F466FFCBBF4}"/>
                </a:ext>
              </a:extLst>
            </p:cNvPr>
            <p:cNvSpPr txBox="1"/>
            <p:nvPr/>
          </p:nvSpPr>
          <p:spPr>
            <a:xfrm>
              <a:off x="4380921" y="1555341"/>
              <a:ext cx="1050031" cy="400109"/>
            </a:xfrm>
            <a:prstGeom prst="rect">
              <a:avLst/>
            </a:prstGeom>
            <a:noFill/>
          </p:spPr>
          <p:txBody>
            <a:bodyPr wrap="none" rtlCol="0">
              <a:spAutoFit/>
            </a:bodyPr>
            <a:lstStyle/>
            <a:p>
              <a:r>
                <a:rPr lang="en-US" altLang="ja-JP" sz="1350" dirty="0"/>
                <a:t>Receiver</a:t>
              </a:r>
              <a:endParaRPr lang="ja-JP" altLang="en-US" sz="1350" dirty="0"/>
            </a:p>
          </p:txBody>
        </p:sp>
        <p:sp>
          <p:nvSpPr>
            <p:cNvPr id="112" name="テキスト ボックス 111">
              <a:extLst>
                <a:ext uri="{FF2B5EF4-FFF2-40B4-BE49-F238E27FC236}">
                  <a16:creationId xmlns:a16="http://schemas.microsoft.com/office/drawing/2014/main" id="{8DF6DF4E-9C6B-4FA1-89D8-05080E8FF72D}"/>
                </a:ext>
              </a:extLst>
            </p:cNvPr>
            <p:cNvSpPr txBox="1"/>
            <p:nvPr/>
          </p:nvSpPr>
          <p:spPr>
            <a:xfrm>
              <a:off x="2943129" y="1960942"/>
              <a:ext cx="934444" cy="307776"/>
            </a:xfrm>
            <a:prstGeom prst="rect">
              <a:avLst/>
            </a:prstGeom>
            <a:noFill/>
          </p:spPr>
          <p:txBody>
            <a:bodyPr wrap="none" rtlCol="0">
              <a:spAutoFit/>
            </a:bodyPr>
            <a:lstStyle/>
            <a:p>
              <a:r>
                <a:rPr lang="en-US" altLang="ja-JP" sz="900" dirty="0"/>
                <a:t>mandatory</a:t>
              </a:r>
              <a:endParaRPr lang="ja-JP" altLang="en-US" sz="900" dirty="0"/>
            </a:p>
          </p:txBody>
        </p:sp>
        <p:sp>
          <p:nvSpPr>
            <p:cNvPr id="113" name="矢印: 左右 112">
              <a:extLst>
                <a:ext uri="{FF2B5EF4-FFF2-40B4-BE49-F238E27FC236}">
                  <a16:creationId xmlns:a16="http://schemas.microsoft.com/office/drawing/2014/main" id="{7D0FB354-C32D-49A2-9823-DA110AF0EFF0}"/>
                </a:ext>
              </a:extLst>
            </p:cNvPr>
            <p:cNvSpPr/>
            <p:nvPr/>
          </p:nvSpPr>
          <p:spPr>
            <a:xfrm>
              <a:off x="2612817" y="2652814"/>
              <a:ext cx="1614565" cy="18191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14" name="矢印: 左右 113">
              <a:extLst>
                <a:ext uri="{FF2B5EF4-FFF2-40B4-BE49-F238E27FC236}">
                  <a16:creationId xmlns:a16="http://schemas.microsoft.com/office/drawing/2014/main" id="{66CD3597-5060-4658-B47F-408B962050D8}"/>
                </a:ext>
              </a:extLst>
            </p:cNvPr>
            <p:cNvSpPr/>
            <p:nvPr/>
          </p:nvSpPr>
          <p:spPr>
            <a:xfrm>
              <a:off x="2612817" y="4532414"/>
              <a:ext cx="1614565" cy="18191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15" name="テキスト ボックス 114">
              <a:extLst>
                <a:ext uri="{FF2B5EF4-FFF2-40B4-BE49-F238E27FC236}">
                  <a16:creationId xmlns:a16="http://schemas.microsoft.com/office/drawing/2014/main" id="{6A1D18F4-07D6-4C16-8449-5CED96023161}"/>
                </a:ext>
              </a:extLst>
            </p:cNvPr>
            <p:cNvSpPr txBox="1"/>
            <p:nvPr/>
          </p:nvSpPr>
          <p:spPr>
            <a:xfrm>
              <a:off x="1572336" y="1933146"/>
              <a:ext cx="665140" cy="584776"/>
            </a:xfrm>
            <a:prstGeom prst="rect">
              <a:avLst/>
            </a:prstGeom>
            <a:noFill/>
          </p:spPr>
          <p:txBody>
            <a:bodyPr wrap="none" rtlCol="0">
              <a:spAutoFit/>
            </a:bodyPr>
            <a:lstStyle/>
            <a:p>
              <a:pPr algn="ctr"/>
              <a:r>
                <a:rPr lang="en-US" altLang="ja-JP" sz="750" dirty="0"/>
                <a:t>Always</a:t>
              </a:r>
            </a:p>
            <a:p>
              <a:pPr algn="ctr"/>
              <a:r>
                <a:rPr lang="en-US" altLang="ja-JP" sz="750" dirty="0"/>
                <a:t>Sending</a:t>
              </a:r>
            </a:p>
            <a:p>
              <a:pPr algn="ctr"/>
              <a:r>
                <a:rPr lang="en-US" altLang="ja-JP" sz="750" dirty="0"/>
                <a:t>BIE</a:t>
              </a:r>
              <a:endParaRPr lang="ja-JP" altLang="en-US" sz="750" dirty="0"/>
            </a:p>
          </p:txBody>
        </p:sp>
        <p:sp>
          <p:nvSpPr>
            <p:cNvPr id="116" name="テキスト ボックス 115">
              <a:extLst>
                <a:ext uri="{FF2B5EF4-FFF2-40B4-BE49-F238E27FC236}">
                  <a16:creationId xmlns:a16="http://schemas.microsoft.com/office/drawing/2014/main" id="{6147B879-C2D1-4E85-BE5B-E922CD4C9BE6}"/>
                </a:ext>
              </a:extLst>
            </p:cNvPr>
            <p:cNvSpPr txBox="1"/>
            <p:nvPr/>
          </p:nvSpPr>
          <p:spPr>
            <a:xfrm>
              <a:off x="1539207" y="3365206"/>
              <a:ext cx="731398" cy="430887"/>
            </a:xfrm>
            <a:prstGeom prst="rect">
              <a:avLst/>
            </a:prstGeom>
            <a:noFill/>
          </p:spPr>
          <p:txBody>
            <a:bodyPr wrap="none" rtlCol="0">
              <a:spAutoFit/>
            </a:bodyPr>
            <a:lstStyle/>
            <a:p>
              <a:pPr algn="ctr"/>
              <a:r>
                <a:rPr lang="en-US" altLang="ja-JP" sz="750" dirty="0" err="1"/>
                <a:t>Sendable</a:t>
              </a:r>
              <a:endParaRPr lang="en-US" altLang="ja-JP" sz="750" dirty="0"/>
            </a:p>
            <a:p>
              <a:pPr algn="ctr"/>
              <a:r>
                <a:rPr lang="en-US" altLang="ja-JP" sz="750" dirty="0"/>
                <a:t>BIE</a:t>
              </a:r>
              <a:endParaRPr lang="ja-JP" altLang="en-US" sz="750" dirty="0"/>
            </a:p>
          </p:txBody>
        </p:sp>
        <p:sp>
          <p:nvSpPr>
            <p:cNvPr id="117" name="テキスト ボックス 116">
              <a:extLst>
                <a:ext uri="{FF2B5EF4-FFF2-40B4-BE49-F238E27FC236}">
                  <a16:creationId xmlns:a16="http://schemas.microsoft.com/office/drawing/2014/main" id="{3B877FD6-7BD4-47CD-8211-73FE250AA7AF}"/>
                </a:ext>
              </a:extLst>
            </p:cNvPr>
            <p:cNvSpPr txBox="1"/>
            <p:nvPr/>
          </p:nvSpPr>
          <p:spPr>
            <a:xfrm>
              <a:off x="1559235" y="5025883"/>
              <a:ext cx="665140" cy="584776"/>
            </a:xfrm>
            <a:prstGeom prst="rect">
              <a:avLst/>
            </a:prstGeom>
            <a:noFill/>
          </p:spPr>
          <p:txBody>
            <a:bodyPr wrap="none" rtlCol="0">
              <a:spAutoFit/>
            </a:bodyPr>
            <a:lstStyle/>
            <a:p>
              <a:pPr algn="ctr"/>
              <a:r>
                <a:rPr lang="en-US" altLang="ja-JP" sz="750" dirty="0"/>
                <a:t>Non</a:t>
              </a:r>
            </a:p>
            <a:p>
              <a:pPr algn="ctr"/>
              <a:r>
                <a:rPr lang="en-US" altLang="ja-JP" sz="750" dirty="0"/>
                <a:t>Sending</a:t>
              </a:r>
            </a:p>
            <a:p>
              <a:pPr algn="ctr"/>
              <a:r>
                <a:rPr lang="en-US" altLang="ja-JP" sz="750" dirty="0"/>
                <a:t>BIE</a:t>
              </a:r>
              <a:endParaRPr lang="ja-JP" altLang="en-US" sz="750" dirty="0"/>
            </a:p>
          </p:txBody>
        </p:sp>
        <p:sp>
          <p:nvSpPr>
            <p:cNvPr id="118" name="テキスト ボックス 117">
              <a:extLst>
                <a:ext uri="{FF2B5EF4-FFF2-40B4-BE49-F238E27FC236}">
                  <a16:creationId xmlns:a16="http://schemas.microsoft.com/office/drawing/2014/main" id="{A97F90EF-A0B6-4C0D-94F2-454E26D6E255}"/>
                </a:ext>
              </a:extLst>
            </p:cNvPr>
            <p:cNvSpPr txBox="1"/>
            <p:nvPr/>
          </p:nvSpPr>
          <p:spPr>
            <a:xfrm>
              <a:off x="4553038" y="2110798"/>
              <a:ext cx="718574" cy="584776"/>
            </a:xfrm>
            <a:prstGeom prst="rect">
              <a:avLst/>
            </a:prstGeom>
            <a:noFill/>
          </p:spPr>
          <p:txBody>
            <a:bodyPr wrap="none" rtlCol="0">
              <a:spAutoFit/>
            </a:bodyPr>
            <a:lstStyle/>
            <a:p>
              <a:pPr algn="ctr"/>
              <a:r>
                <a:rPr lang="en-US" altLang="ja-JP" sz="750" dirty="0"/>
                <a:t>Wanted</a:t>
              </a:r>
            </a:p>
            <a:p>
              <a:pPr algn="ctr"/>
              <a:r>
                <a:rPr lang="en-US" altLang="ja-JP" sz="750" dirty="0"/>
                <a:t>receiving</a:t>
              </a:r>
            </a:p>
            <a:p>
              <a:pPr algn="ctr"/>
              <a:r>
                <a:rPr lang="en-US" altLang="ja-JP" sz="750" dirty="0"/>
                <a:t>BIE</a:t>
              </a:r>
              <a:endParaRPr lang="ja-JP" altLang="en-US" sz="750" dirty="0"/>
            </a:p>
          </p:txBody>
        </p:sp>
        <p:sp>
          <p:nvSpPr>
            <p:cNvPr id="119" name="テキスト ボックス 118">
              <a:extLst>
                <a:ext uri="{FF2B5EF4-FFF2-40B4-BE49-F238E27FC236}">
                  <a16:creationId xmlns:a16="http://schemas.microsoft.com/office/drawing/2014/main" id="{2B8DF2EE-DADC-4E55-8B7C-03BC3F4E1A17}"/>
                </a:ext>
              </a:extLst>
            </p:cNvPr>
            <p:cNvSpPr txBox="1"/>
            <p:nvPr/>
          </p:nvSpPr>
          <p:spPr>
            <a:xfrm>
              <a:off x="4507085" y="3346078"/>
              <a:ext cx="810479" cy="430887"/>
            </a:xfrm>
            <a:prstGeom prst="rect">
              <a:avLst/>
            </a:prstGeom>
            <a:noFill/>
          </p:spPr>
          <p:txBody>
            <a:bodyPr wrap="none" rtlCol="0">
              <a:spAutoFit/>
            </a:bodyPr>
            <a:lstStyle/>
            <a:p>
              <a:pPr algn="ctr"/>
              <a:r>
                <a:rPr lang="en-US" altLang="ja-JP" sz="750" dirty="0"/>
                <a:t>Receivable</a:t>
              </a:r>
            </a:p>
            <a:p>
              <a:pPr algn="ctr"/>
              <a:r>
                <a:rPr lang="en-US" altLang="ja-JP" sz="750" dirty="0"/>
                <a:t>BIE</a:t>
              </a:r>
              <a:endParaRPr lang="ja-JP" altLang="en-US" sz="750" dirty="0"/>
            </a:p>
          </p:txBody>
        </p:sp>
        <p:sp>
          <p:nvSpPr>
            <p:cNvPr id="120" name="テキスト ボックス 119">
              <a:extLst>
                <a:ext uri="{FF2B5EF4-FFF2-40B4-BE49-F238E27FC236}">
                  <a16:creationId xmlns:a16="http://schemas.microsoft.com/office/drawing/2014/main" id="{38A3E7A3-FBC8-4ECD-8CBD-2B83EE672489}"/>
                </a:ext>
              </a:extLst>
            </p:cNvPr>
            <p:cNvSpPr txBox="1"/>
            <p:nvPr/>
          </p:nvSpPr>
          <p:spPr>
            <a:xfrm>
              <a:off x="4517176" y="4684803"/>
              <a:ext cx="825440" cy="430887"/>
            </a:xfrm>
            <a:prstGeom prst="rect">
              <a:avLst/>
            </a:prstGeom>
            <a:noFill/>
          </p:spPr>
          <p:txBody>
            <a:bodyPr wrap="none" rtlCol="0">
              <a:spAutoFit/>
            </a:bodyPr>
            <a:lstStyle/>
            <a:p>
              <a:r>
                <a:rPr lang="en-US" altLang="ja-JP" sz="750" dirty="0"/>
                <a:t>Unhandled</a:t>
              </a:r>
            </a:p>
            <a:p>
              <a:pPr algn="ctr"/>
              <a:r>
                <a:rPr lang="en-US" altLang="ja-JP" sz="750" dirty="0"/>
                <a:t>BIE</a:t>
              </a:r>
              <a:endParaRPr lang="ja-JP" altLang="en-US" sz="750" dirty="0"/>
            </a:p>
          </p:txBody>
        </p:sp>
        <p:sp>
          <p:nvSpPr>
            <p:cNvPr id="121" name="テキスト ボックス 120">
              <a:extLst>
                <a:ext uri="{FF2B5EF4-FFF2-40B4-BE49-F238E27FC236}">
                  <a16:creationId xmlns:a16="http://schemas.microsoft.com/office/drawing/2014/main" id="{55DF4B4C-51FE-4F7B-ACF4-B968D7707213}"/>
                </a:ext>
              </a:extLst>
            </p:cNvPr>
            <p:cNvSpPr txBox="1"/>
            <p:nvPr/>
          </p:nvSpPr>
          <p:spPr>
            <a:xfrm>
              <a:off x="2934027" y="2487626"/>
              <a:ext cx="921620" cy="276999"/>
            </a:xfrm>
            <a:prstGeom prst="rect">
              <a:avLst/>
            </a:prstGeom>
            <a:noFill/>
          </p:spPr>
          <p:txBody>
            <a:bodyPr wrap="none" rtlCol="0">
              <a:spAutoFit/>
            </a:bodyPr>
            <a:lstStyle/>
            <a:p>
              <a:r>
                <a:rPr lang="en-US" altLang="ja-JP" sz="750" dirty="0"/>
                <a:t>Mismatching</a:t>
              </a:r>
              <a:endParaRPr lang="ja-JP" altLang="en-US" sz="750" dirty="0"/>
            </a:p>
          </p:txBody>
        </p:sp>
        <p:sp>
          <p:nvSpPr>
            <p:cNvPr id="122" name="テキスト ボックス 121">
              <a:extLst>
                <a:ext uri="{FF2B5EF4-FFF2-40B4-BE49-F238E27FC236}">
                  <a16:creationId xmlns:a16="http://schemas.microsoft.com/office/drawing/2014/main" id="{86BBC924-3AC0-4B57-961C-2E2132559CEF}"/>
                </a:ext>
              </a:extLst>
            </p:cNvPr>
            <p:cNvSpPr txBox="1"/>
            <p:nvPr/>
          </p:nvSpPr>
          <p:spPr>
            <a:xfrm>
              <a:off x="2951271" y="4380035"/>
              <a:ext cx="921620" cy="276999"/>
            </a:xfrm>
            <a:prstGeom prst="rect">
              <a:avLst/>
            </a:prstGeom>
            <a:noFill/>
          </p:spPr>
          <p:txBody>
            <a:bodyPr wrap="none" rtlCol="0">
              <a:spAutoFit/>
            </a:bodyPr>
            <a:lstStyle/>
            <a:p>
              <a:r>
                <a:rPr lang="en-US" altLang="ja-JP" sz="750" dirty="0"/>
                <a:t>Mismatching</a:t>
              </a:r>
              <a:endParaRPr lang="ja-JP" altLang="en-US" sz="750" dirty="0"/>
            </a:p>
          </p:txBody>
        </p:sp>
        <p:sp>
          <p:nvSpPr>
            <p:cNvPr id="123" name="テキスト ボックス 122">
              <a:extLst>
                <a:ext uri="{FF2B5EF4-FFF2-40B4-BE49-F238E27FC236}">
                  <a16:creationId xmlns:a16="http://schemas.microsoft.com/office/drawing/2014/main" id="{4F1C1916-05D4-40EB-A8CE-3E2C02668075}"/>
                </a:ext>
              </a:extLst>
            </p:cNvPr>
            <p:cNvSpPr txBox="1"/>
            <p:nvPr/>
          </p:nvSpPr>
          <p:spPr>
            <a:xfrm>
              <a:off x="1207963" y="5744927"/>
              <a:ext cx="1272143" cy="430887"/>
            </a:xfrm>
            <a:prstGeom prst="rect">
              <a:avLst/>
            </a:prstGeom>
            <a:noFill/>
          </p:spPr>
          <p:txBody>
            <a:bodyPr wrap="none" rtlCol="0">
              <a:spAutoFit/>
            </a:bodyPr>
            <a:lstStyle/>
            <a:p>
              <a:r>
                <a:rPr lang="en-US" altLang="ja-JP" sz="750" dirty="0"/>
                <a:t>Business Document</a:t>
              </a:r>
            </a:p>
            <a:p>
              <a:pPr algn="ctr"/>
              <a:r>
                <a:rPr lang="en-US" altLang="ja-JP" sz="750" dirty="0"/>
                <a:t>Assembly Profile</a:t>
              </a:r>
              <a:endParaRPr lang="ja-JP" altLang="en-US" sz="750" dirty="0"/>
            </a:p>
          </p:txBody>
        </p:sp>
        <p:sp>
          <p:nvSpPr>
            <p:cNvPr id="124" name="テキスト ボックス 123">
              <a:extLst>
                <a:ext uri="{FF2B5EF4-FFF2-40B4-BE49-F238E27FC236}">
                  <a16:creationId xmlns:a16="http://schemas.microsoft.com/office/drawing/2014/main" id="{03EA4F97-7F00-4DF8-98EB-92E67B47C975}"/>
                </a:ext>
              </a:extLst>
            </p:cNvPr>
            <p:cNvSpPr txBox="1"/>
            <p:nvPr/>
          </p:nvSpPr>
          <p:spPr>
            <a:xfrm>
              <a:off x="4246268" y="5743281"/>
              <a:ext cx="1272143" cy="430887"/>
            </a:xfrm>
            <a:prstGeom prst="rect">
              <a:avLst/>
            </a:prstGeom>
            <a:noFill/>
          </p:spPr>
          <p:txBody>
            <a:bodyPr wrap="none" rtlCol="0">
              <a:spAutoFit/>
            </a:bodyPr>
            <a:lstStyle/>
            <a:p>
              <a:r>
                <a:rPr lang="en-US" altLang="ja-JP" sz="750" dirty="0"/>
                <a:t>Business Document</a:t>
              </a:r>
            </a:p>
            <a:p>
              <a:pPr algn="ctr"/>
              <a:r>
                <a:rPr lang="en-US" altLang="ja-JP" sz="750" dirty="0"/>
                <a:t>Assembly Profile</a:t>
              </a:r>
              <a:endParaRPr lang="ja-JP" altLang="en-US" sz="750" dirty="0"/>
            </a:p>
          </p:txBody>
        </p:sp>
        <p:sp>
          <p:nvSpPr>
            <p:cNvPr id="125" name="テキスト ボックス 124">
              <a:extLst>
                <a:ext uri="{FF2B5EF4-FFF2-40B4-BE49-F238E27FC236}">
                  <a16:creationId xmlns:a16="http://schemas.microsoft.com/office/drawing/2014/main" id="{ABA3376C-ABD9-4120-85F0-2F722601BE11}"/>
                </a:ext>
              </a:extLst>
            </p:cNvPr>
            <p:cNvSpPr txBox="1"/>
            <p:nvPr/>
          </p:nvSpPr>
          <p:spPr>
            <a:xfrm>
              <a:off x="3028604" y="5420422"/>
              <a:ext cx="767732" cy="307776"/>
            </a:xfrm>
            <a:prstGeom prst="rect">
              <a:avLst/>
            </a:prstGeom>
            <a:noFill/>
          </p:spPr>
          <p:txBody>
            <a:bodyPr wrap="none" rtlCol="0">
              <a:spAutoFit/>
            </a:bodyPr>
            <a:lstStyle/>
            <a:p>
              <a:r>
                <a:rPr lang="en-US" altLang="ja-JP" sz="900" dirty="0"/>
                <a:t>optional</a:t>
              </a:r>
              <a:endParaRPr lang="ja-JP" altLang="en-US" sz="900" dirty="0"/>
            </a:p>
          </p:txBody>
        </p:sp>
      </p:grpSp>
      <p:grpSp>
        <p:nvGrpSpPr>
          <p:cNvPr id="136" name="グループ化 135">
            <a:extLst>
              <a:ext uri="{FF2B5EF4-FFF2-40B4-BE49-F238E27FC236}">
                <a16:creationId xmlns:a16="http://schemas.microsoft.com/office/drawing/2014/main" id="{924C2C81-BBFD-48FF-A41B-955F41C9E2D9}"/>
              </a:ext>
            </a:extLst>
          </p:cNvPr>
          <p:cNvGrpSpPr/>
          <p:nvPr/>
        </p:nvGrpSpPr>
        <p:grpSpPr>
          <a:xfrm>
            <a:off x="4535146" y="2276872"/>
            <a:ext cx="3531330" cy="2883968"/>
            <a:chOff x="3758304" y="3068960"/>
            <a:chExt cx="3531330" cy="2883968"/>
          </a:xfrm>
        </p:grpSpPr>
        <p:grpSp>
          <p:nvGrpSpPr>
            <p:cNvPr id="137" name="グループ化 136">
              <a:extLst>
                <a:ext uri="{FF2B5EF4-FFF2-40B4-BE49-F238E27FC236}">
                  <a16:creationId xmlns:a16="http://schemas.microsoft.com/office/drawing/2014/main" id="{1A27A586-C205-4A20-85F6-43117934D6C8}"/>
                </a:ext>
              </a:extLst>
            </p:cNvPr>
            <p:cNvGrpSpPr/>
            <p:nvPr/>
          </p:nvGrpSpPr>
          <p:grpSpPr>
            <a:xfrm>
              <a:off x="3758304" y="3068960"/>
              <a:ext cx="3500692" cy="2883968"/>
              <a:chOff x="6038557" y="1636130"/>
              <a:chExt cx="4667590" cy="3845290"/>
            </a:xfrm>
          </p:grpSpPr>
          <p:sp>
            <p:nvSpPr>
              <p:cNvPr id="140" name="正方形/長方形 139">
                <a:extLst>
                  <a:ext uri="{FF2B5EF4-FFF2-40B4-BE49-F238E27FC236}">
                    <a16:creationId xmlns:a16="http://schemas.microsoft.com/office/drawing/2014/main" id="{EED57144-1763-45E9-B710-1761FB46630E}"/>
                  </a:ext>
                </a:extLst>
              </p:cNvPr>
              <p:cNvSpPr/>
              <p:nvPr/>
            </p:nvSpPr>
            <p:spPr>
              <a:xfrm rot="2700000">
                <a:off x="7916840" y="4581420"/>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1" name="正方形/長方形 140">
                <a:extLst>
                  <a:ext uri="{FF2B5EF4-FFF2-40B4-BE49-F238E27FC236}">
                    <a16:creationId xmlns:a16="http://schemas.microsoft.com/office/drawing/2014/main" id="{861DEE15-0696-452E-AB93-D13D96D64599}"/>
                  </a:ext>
                </a:extLst>
              </p:cNvPr>
              <p:cNvSpPr/>
              <p:nvPr/>
            </p:nvSpPr>
            <p:spPr>
              <a:xfrm rot="2700000">
                <a:off x="8553238" y="266262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2" name="正方形/長方形 141">
                <a:extLst>
                  <a:ext uri="{FF2B5EF4-FFF2-40B4-BE49-F238E27FC236}">
                    <a16:creationId xmlns:a16="http://schemas.microsoft.com/office/drawing/2014/main" id="{659D92A7-87FC-44C6-A949-A9FCD84EF7D2}"/>
                  </a:ext>
                </a:extLst>
              </p:cNvPr>
              <p:cNvSpPr/>
              <p:nvPr/>
            </p:nvSpPr>
            <p:spPr>
              <a:xfrm rot="2700000">
                <a:off x="9189634"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3" name="正方形/長方形 142">
                <a:extLst>
                  <a:ext uri="{FF2B5EF4-FFF2-40B4-BE49-F238E27FC236}">
                    <a16:creationId xmlns:a16="http://schemas.microsoft.com/office/drawing/2014/main" id="{28950FDF-B415-44AA-86D1-87236A8F15D9}"/>
                  </a:ext>
                </a:extLst>
              </p:cNvPr>
              <p:cNvSpPr/>
              <p:nvPr/>
            </p:nvSpPr>
            <p:spPr>
              <a:xfrm rot="2700000">
                <a:off x="6644047"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4" name="正方形/長方形 143">
                <a:extLst>
                  <a:ext uri="{FF2B5EF4-FFF2-40B4-BE49-F238E27FC236}">
                    <a16:creationId xmlns:a16="http://schemas.microsoft.com/office/drawing/2014/main" id="{D86B80D8-661C-4C3B-9334-959130F02C7F}"/>
                  </a:ext>
                </a:extLst>
              </p:cNvPr>
              <p:cNvSpPr/>
              <p:nvPr/>
            </p:nvSpPr>
            <p:spPr>
              <a:xfrm rot="2700000">
                <a:off x="7916841" y="202369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5" name="正方形/長方形 144">
                <a:extLst>
                  <a:ext uri="{FF2B5EF4-FFF2-40B4-BE49-F238E27FC236}">
                    <a16:creationId xmlns:a16="http://schemas.microsoft.com/office/drawing/2014/main" id="{18A5AF35-5F44-455F-A99C-2AF33EFE6AA7}"/>
                  </a:ext>
                </a:extLst>
              </p:cNvPr>
              <p:cNvSpPr/>
              <p:nvPr/>
            </p:nvSpPr>
            <p:spPr>
              <a:xfrm rot="2700000">
                <a:off x="7916842" y="329902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6" name="正方形/長方形 145">
                <a:extLst>
                  <a:ext uri="{FF2B5EF4-FFF2-40B4-BE49-F238E27FC236}">
                    <a16:creationId xmlns:a16="http://schemas.microsoft.com/office/drawing/2014/main" id="{DEEEC68D-DE9F-4E53-96B5-38DE0CA6246F}"/>
                  </a:ext>
                </a:extLst>
              </p:cNvPr>
              <p:cNvSpPr/>
              <p:nvPr/>
            </p:nvSpPr>
            <p:spPr>
              <a:xfrm rot="2700000">
                <a:off x="8553237" y="394183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7" name="正方形/長方形 146">
                <a:extLst>
                  <a:ext uri="{FF2B5EF4-FFF2-40B4-BE49-F238E27FC236}">
                    <a16:creationId xmlns:a16="http://schemas.microsoft.com/office/drawing/2014/main" id="{4BD57757-7B64-48CC-BC21-79A7D8E919CC}"/>
                  </a:ext>
                </a:extLst>
              </p:cNvPr>
              <p:cNvSpPr/>
              <p:nvPr/>
            </p:nvSpPr>
            <p:spPr>
              <a:xfrm rot="2700000">
                <a:off x="7280445" y="266135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8" name="正方形/長方形 147">
                <a:extLst>
                  <a:ext uri="{FF2B5EF4-FFF2-40B4-BE49-F238E27FC236}">
                    <a16:creationId xmlns:a16="http://schemas.microsoft.com/office/drawing/2014/main" id="{2A9A8BB7-11F8-4C68-A68C-3C15248FD35F}"/>
                  </a:ext>
                </a:extLst>
              </p:cNvPr>
              <p:cNvSpPr/>
              <p:nvPr/>
            </p:nvSpPr>
            <p:spPr>
              <a:xfrm rot="2700000">
                <a:off x="7280444" y="393288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9" name="テキスト ボックス 148">
                <a:extLst>
                  <a:ext uri="{FF2B5EF4-FFF2-40B4-BE49-F238E27FC236}">
                    <a16:creationId xmlns:a16="http://schemas.microsoft.com/office/drawing/2014/main" id="{30C21022-DF80-4736-8DD5-568955B1759A}"/>
                  </a:ext>
                </a:extLst>
              </p:cNvPr>
              <p:cNvSpPr txBox="1"/>
              <p:nvPr/>
            </p:nvSpPr>
            <p:spPr>
              <a:xfrm>
                <a:off x="7203697" y="1685296"/>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150" name="テキスト ボックス 149">
                <a:extLst>
                  <a:ext uri="{FF2B5EF4-FFF2-40B4-BE49-F238E27FC236}">
                    <a16:creationId xmlns:a16="http://schemas.microsoft.com/office/drawing/2014/main" id="{7D9C6E42-1B14-4692-A7FF-E75BE6C9C557}"/>
                  </a:ext>
                </a:extLst>
              </p:cNvPr>
              <p:cNvSpPr txBox="1"/>
              <p:nvPr/>
            </p:nvSpPr>
            <p:spPr>
              <a:xfrm>
                <a:off x="8705282" y="1636130"/>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151" name="テキスト ボックス 150">
                <a:extLst>
                  <a:ext uri="{FF2B5EF4-FFF2-40B4-BE49-F238E27FC236}">
                    <a16:creationId xmlns:a16="http://schemas.microsoft.com/office/drawing/2014/main" id="{AF53194E-2C40-485A-9595-4694EA275185}"/>
                  </a:ext>
                </a:extLst>
              </p:cNvPr>
              <p:cNvSpPr txBox="1"/>
              <p:nvPr/>
            </p:nvSpPr>
            <p:spPr>
              <a:xfrm>
                <a:off x="6590502" y="2378961"/>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152" name="テキスト ボックス 151">
                <a:extLst>
                  <a:ext uri="{FF2B5EF4-FFF2-40B4-BE49-F238E27FC236}">
                    <a16:creationId xmlns:a16="http://schemas.microsoft.com/office/drawing/2014/main" id="{8ACC71DB-32A4-4148-A523-985CC55625D7}"/>
                  </a:ext>
                </a:extLst>
              </p:cNvPr>
              <p:cNvSpPr txBox="1"/>
              <p:nvPr/>
            </p:nvSpPr>
            <p:spPr>
              <a:xfrm>
                <a:off x="9381805" y="2369166"/>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153" name="テキスト ボックス 152">
                <a:extLst>
                  <a:ext uri="{FF2B5EF4-FFF2-40B4-BE49-F238E27FC236}">
                    <a16:creationId xmlns:a16="http://schemas.microsoft.com/office/drawing/2014/main" id="{340C1A6A-FA33-4E05-AA40-6FE03CB7D3C6}"/>
                  </a:ext>
                </a:extLst>
              </p:cNvPr>
              <p:cNvSpPr txBox="1"/>
              <p:nvPr/>
            </p:nvSpPr>
            <p:spPr>
              <a:xfrm>
                <a:off x="6038557" y="2963270"/>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154" name="テキスト ボックス 153">
                <a:extLst>
                  <a:ext uri="{FF2B5EF4-FFF2-40B4-BE49-F238E27FC236}">
                    <a16:creationId xmlns:a16="http://schemas.microsoft.com/office/drawing/2014/main" id="{069D82D0-7521-4F02-8CB4-9B03FB62F816}"/>
                  </a:ext>
                </a:extLst>
              </p:cNvPr>
              <p:cNvSpPr txBox="1"/>
              <p:nvPr/>
            </p:nvSpPr>
            <p:spPr>
              <a:xfrm>
                <a:off x="9946964" y="3038174"/>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155" name="矢印: 折線 154">
                <a:extLst>
                  <a:ext uri="{FF2B5EF4-FFF2-40B4-BE49-F238E27FC236}">
                    <a16:creationId xmlns:a16="http://schemas.microsoft.com/office/drawing/2014/main" id="{8E23B49A-4023-488D-AAAC-3325EF64237A}"/>
                  </a:ext>
                </a:extLst>
              </p:cNvPr>
              <p:cNvSpPr/>
              <p:nvPr/>
            </p:nvSpPr>
            <p:spPr>
              <a:xfrm rot="18900000" flipV="1">
                <a:off x="8060820" y="1811337"/>
                <a:ext cx="708871" cy="816815"/>
              </a:xfrm>
              <a:prstGeom prst="bentArrow">
                <a:avLst>
                  <a:gd name="adj1" fmla="val 11582"/>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156" name="矢印: 折線 155">
                <a:extLst>
                  <a:ext uri="{FF2B5EF4-FFF2-40B4-BE49-F238E27FC236}">
                    <a16:creationId xmlns:a16="http://schemas.microsoft.com/office/drawing/2014/main" id="{88E943DD-8EE7-40F3-9023-147DC917BE36}"/>
                  </a:ext>
                </a:extLst>
              </p:cNvPr>
              <p:cNvSpPr/>
              <p:nvPr/>
            </p:nvSpPr>
            <p:spPr>
              <a:xfrm rot="18900000" flipV="1">
                <a:off x="7476456" y="2357163"/>
                <a:ext cx="708871" cy="816815"/>
              </a:xfrm>
              <a:prstGeom prst="bentArrow">
                <a:avLst>
                  <a:gd name="adj1" fmla="val 13544"/>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157" name="矢印: 折線 156">
                <a:extLst>
                  <a:ext uri="{FF2B5EF4-FFF2-40B4-BE49-F238E27FC236}">
                    <a16:creationId xmlns:a16="http://schemas.microsoft.com/office/drawing/2014/main" id="{AAEABB3B-E3C5-4FD5-ACA2-DA0CB328A9EB}"/>
                  </a:ext>
                </a:extLst>
              </p:cNvPr>
              <p:cNvSpPr/>
              <p:nvPr/>
            </p:nvSpPr>
            <p:spPr>
              <a:xfrm rot="18900000" flipV="1">
                <a:off x="8641816" y="2548334"/>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158" name="矢印: 折線 157">
                <a:extLst>
                  <a:ext uri="{FF2B5EF4-FFF2-40B4-BE49-F238E27FC236}">
                    <a16:creationId xmlns:a16="http://schemas.microsoft.com/office/drawing/2014/main" id="{036C70B0-5463-4B3B-B1F2-E02A73802D66}"/>
                  </a:ext>
                </a:extLst>
              </p:cNvPr>
              <p:cNvSpPr/>
              <p:nvPr/>
            </p:nvSpPr>
            <p:spPr>
              <a:xfrm rot="18900000" flipV="1">
                <a:off x="8017696" y="3212392"/>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grpSp>
        <p:sp>
          <p:nvSpPr>
            <p:cNvPr id="138" name="テキスト ボックス 137">
              <a:extLst>
                <a:ext uri="{FF2B5EF4-FFF2-40B4-BE49-F238E27FC236}">
                  <a16:creationId xmlns:a16="http://schemas.microsoft.com/office/drawing/2014/main" id="{F88243CE-1E62-420E-87D6-D160BC0446F8}"/>
                </a:ext>
              </a:extLst>
            </p:cNvPr>
            <p:cNvSpPr txBox="1"/>
            <p:nvPr/>
          </p:nvSpPr>
          <p:spPr>
            <a:xfrm>
              <a:off x="3813307" y="3258925"/>
              <a:ext cx="748923" cy="261610"/>
            </a:xfrm>
            <a:prstGeom prst="rect">
              <a:avLst/>
            </a:prstGeom>
            <a:noFill/>
          </p:spPr>
          <p:txBody>
            <a:bodyPr wrap="none" rtlCol="0">
              <a:spAutoFit/>
            </a:bodyPr>
            <a:lstStyle/>
            <a:p>
              <a:r>
                <a:rPr kumimoji="1" lang="ja-JP" altLang="en-US" sz="1100" dirty="0"/>
                <a:t>送信企業</a:t>
              </a:r>
            </a:p>
          </p:txBody>
        </p:sp>
        <p:sp>
          <p:nvSpPr>
            <p:cNvPr id="139" name="テキスト ボックス 138">
              <a:extLst>
                <a:ext uri="{FF2B5EF4-FFF2-40B4-BE49-F238E27FC236}">
                  <a16:creationId xmlns:a16="http://schemas.microsoft.com/office/drawing/2014/main" id="{ACEC6C52-7FAF-49BA-AF01-25FA156BBD94}"/>
                </a:ext>
              </a:extLst>
            </p:cNvPr>
            <p:cNvSpPr txBox="1"/>
            <p:nvPr/>
          </p:nvSpPr>
          <p:spPr>
            <a:xfrm>
              <a:off x="6540711" y="3338791"/>
              <a:ext cx="748923" cy="261610"/>
            </a:xfrm>
            <a:prstGeom prst="rect">
              <a:avLst/>
            </a:prstGeom>
            <a:noFill/>
          </p:spPr>
          <p:txBody>
            <a:bodyPr wrap="none" rtlCol="0">
              <a:spAutoFit/>
            </a:bodyPr>
            <a:lstStyle/>
            <a:p>
              <a:r>
                <a:rPr lang="ja-JP" altLang="en-US" sz="1100" dirty="0"/>
                <a:t>受信</a:t>
              </a:r>
              <a:r>
                <a:rPr kumimoji="1" lang="ja-JP" altLang="en-US" sz="1100" dirty="0"/>
                <a:t>企業</a:t>
              </a:r>
            </a:p>
          </p:txBody>
        </p:sp>
      </p:grpSp>
      <p:sp>
        <p:nvSpPr>
          <p:cNvPr id="160" name="テキスト ボックス 159">
            <a:extLst>
              <a:ext uri="{FF2B5EF4-FFF2-40B4-BE49-F238E27FC236}">
                <a16:creationId xmlns:a16="http://schemas.microsoft.com/office/drawing/2014/main" id="{13E705A5-C2F4-4201-9314-37390A247914}"/>
              </a:ext>
            </a:extLst>
          </p:cNvPr>
          <p:cNvSpPr txBox="1"/>
          <p:nvPr/>
        </p:nvSpPr>
        <p:spPr>
          <a:xfrm>
            <a:off x="5868144" y="5373216"/>
            <a:ext cx="877163" cy="369332"/>
          </a:xfrm>
          <a:prstGeom prst="rect">
            <a:avLst/>
          </a:prstGeom>
          <a:noFill/>
        </p:spPr>
        <p:txBody>
          <a:bodyPr wrap="none" rtlCol="0">
            <a:spAutoFit/>
          </a:bodyPr>
          <a:lstStyle/>
          <a:p>
            <a:r>
              <a:rPr kumimoji="1" lang="ja-JP" altLang="en-US" dirty="0"/>
              <a:t>合意案</a:t>
            </a:r>
          </a:p>
        </p:txBody>
      </p:sp>
      <p:sp>
        <p:nvSpPr>
          <p:cNvPr id="59" name="テキスト ボックス 58">
            <a:extLst>
              <a:ext uri="{FF2B5EF4-FFF2-40B4-BE49-F238E27FC236}">
                <a16:creationId xmlns:a16="http://schemas.microsoft.com/office/drawing/2014/main" id="{0D673ACD-51C4-42C1-84B9-7E9DADA84D37}"/>
              </a:ext>
            </a:extLst>
          </p:cNvPr>
          <p:cNvSpPr txBox="1"/>
          <p:nvPr/>
        </p:nvSpPr>
        <p:spPr>
          <a:xfrm>
            <a:off x="7884368" y="293728"/>
            <a:ext cx="720080" cy="369332"/>
          </a:xfrm>
          <a:prstGeom prst="rect">
            <a:avLst/>
          </a:prstGeom>
          <a:noFill/>
          <a:ln>
            <a:solidFill>
              <a:schemeClr val="accent1"/>
            </a:solidFill>
          </a:ln>
        </p:spPr>
        <p:txBody>
          <a:bodyPr wrap="square" rtlCol="0">
            <a:spAutoFit/>
          </a:bodyPr>
          <a:lstStyle/>
          <a:p>
            <a:r>
              <a:rPr kumimoji="1" lang="ja-JP" altLang="en-US" dirty="0"/>
              <a:t>参考</a:t>
            </a:r>
          </a:p>
        </p:txBody>
      </p:sp>
    </p:spTree>
    <p:extLst>
      <p:ext uri="{BB962C8B-B14F-4D97-AF65-F5344CB8AC3E}">
        <p14:creationId xmlns:p14="http://schemas.microsoft.com/office/powerpoint/2010/main" val="2553583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基本方針</a:t>
            </a:r>
            <a:endParaRPr kumimoji="1" lang="ja-JP" altLang="en-US" dirty="0"/>
          </a:p>
        </p:txBody>
      </p:sp>
      <p:sp>
        <p:nvSpPr>
          <p:cNvPr id="3" name="コンテンツ プレースホルダー 2"/>
          <p:cNvSpPr>
            <a:spLocks noGrp="1"/>
          </p:cNvSpPr>
          <p:nvPr>
            <p:ph idx="1"/>
          </p:nvPr>
        </p:nvSpPr>
        <p:spPr>
          <a:xfrm>
            <a:off x="467544" y="885826"/>
            <a:ext cx="8229600" cy="5495502"/>
          </a:xfrm>
        </p:spPr>
        <p:txBody>
          <a:bodyPr>
            <a:normAutofit/>
          </a:bodyPr>
          <a:lstStyle/>
          <a:p>
            <a:r>
              <a:rPr lang="ja-JP" altLang="en-US" dirty="0"/>
              <a:t>・　対策の課題</a:t>
            </a:r>
            <a:endParaRPr lang="en-US" altLang="ja-JP" dirty="0"/>
          </a:p>
          <a:p>
            <a:r>
              <a:rPr lang="ja-JP" altLang="en-US" dirty="0"/>
              <a:t>　　１）</a:t>
            </a:r>
            <a:r>
              <a:rPr lang="en-US" altLang="ja-JP" dirty="0"/>
              <a:t> </a:t>
            </a:r>
            <a:r>
              <a:rPr lang="ja-JP" altLang="en-US" dirty="0"/>
              <a:t>送信企業が送りたいが、受信企業が受け取れない情報項目により出来ない</a:t>
            </a:r>
            <a:br>
              <a:rPr lang="en-US" altLang="ja-JP" dirty="0"/>
            </a:br>
            <a:r>
              <a:rPr lang="ja-JP" altLang="en-US" dirty="0"/>
              <a:t>　　　　業務パターンが生じる。（納入時間の指定など特別な依頼など）</a:t>
            </a:r>
            <a:endParaRPr lang="en-US" altLang="ja-JP" dirty="0"/>
          </a:p>
          <a:p>
            <a:r>
              <a:rPr lang="ja-JP" altLang="en-US" dirty="0"/>
              <a:t>　　２） 受信企業が必ず受け取りたい情報項目が受け取れないことで、出来ない</a:t>
            </a:r>
            <a:br>
              <a:rPr lang="en-US" altLang="ja-JP" dirty="0"/>
            </a:br>
            <a:r>
              <a:rPr lang="ja-JP" altLang="en-US" dirty="0"/>
              <a:t>　　　　業務パターンが生じる。（贈答用品でのしを付けるかどうかなど）</a:t>
            </a:r>
            <a:endParaRPr lang="en-US" altLang="ja-JP" dirty="0"/>
          </a:p>
          <a:p>
            <a:r>
              <a:rPr lang="ja-JP" altLang="en-US" dirty="0"/>
              <a:t>　　３） 送信企業が送信出来ない受信企業の任意項目のデフォールトが送信企業の</a:t>
            </a:r>
            <a:br>
              <a:rPr lang="en-US" altLang="ja-JP" dirty="0"/>
            </a:br>
            <a:r>
              <a:rPr lang="ja-JP" altLang="en-US" dirty="0"/>
              <a:t>　　　　希望と異なることで出来ない業務パターンが生じる。（標準の色が都合が</a:t>
            </a:r>
            <a:br>
              <a:rPr lang="en-US" altLang="ja-JP" dirty="0"/>
            </a:br>
            <a:r>
              <a:rPr lang="ja-JP" altLang="en-US" dirty="0"/>
              <a:t>　　　　悪いなど）</a:t>
            </a:r>
            <a:endParaRPr lang="en-US" altLang="ja-JP" dirty="0"/>
          </a:p>
          <a:p>
            <a:endParaRPr lang="en-US" altLang="ja-JP" dirty="0"/>
          </a:p>
          <a:p>
            <a:endParaRPr lang="en-US" altLang="ja-JP" dirty="0"/>
          </a:p>
          <a:p>
            <a:r>
              <a:rPr lang="ja-JP" altLang="en-US" dirty="0"/>
              <a:t>　　</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13</a:t>
            </a:fld>
            <a:endParaRPr lang="ja-JP" altLang="en-US" dirty="0">
              <a:solidFill>
                <a:prstClr val="black">
                  <a:tint val="75000"/>
                </a:prstClr>
              </a:solidFill>
            </a:endParaRPr>
          </a:p>
        </p:txBody>
      </p:sp>
      <p:grpSp>
        <p:nvGrpSpPr>
          <p:cNvPr id="22" name="グループ化 21">
            <a:extLst>
              <a:ext uri="{FF2B5EF4-FFF2-40B4-BE49-F238E27FC236}">
                <a16:creationId xmlns:a16="http://schemas.microsoft.com/office/drawing/2014/main" id="{1AECD8AE-C2D2-4559-A4CA-32203B0DCDFA}"/>
              </a:ext>
            </a:extLst>
          </p:cNvPr>
          <p:cNvGrpSpPr/>
          <p:nvPr/>
        </p:nvGrpSpPr>
        <p:grpSpPr>
          <a:xfrm>
            <a:off x="2699792" y="3356992"/>
            <a:ext cx="3531330" cy="2883968"/>
            <a:chOff x="3758304" y="3068960"/>
            <a:chExt cx="3531330" cy="2883968"/>
          </a:xfrm>
        </p:grpSpPr>
        <p:grpSp>
          <p:nvGrpSpPr>
            <p:cNvPr id="24" name="グループ化 23">
              <a:extLst>
                <a:ext uri="{FF2B5EF4-FFF2-40B4-BE49-F238E27FC236}">
                  <a16:creationId xmlns:a16="http://schemas.microsoft.com/office/drawing/2014/main" id="{52890947-159E-4435-9183-296AC79D4A14}"/>
                </a:ext>
              </a:extLst>
            </p:cNvPr>
            <p:cNvGrpSpPr/>
            <p:nvPr/>
          </p:nvGrpSpPr>
          <p:grpSpPr>
            <a:xfrm>
              <a:off x="3758304" y="3068960"/>
              <a:ext cx="3500692" cy="2883968"/>
              <a:chOff x="6038557" y="1636130"/>
              <a:chExt cx="4667590" cy="3845290"/>
            </a:xfrm>
          </p:grpSpPr>
          <p:sp>
            <p:nvSpPr>
              <p:cNvPr id="25" name="正方形/長方形 24">
                <a:extLst>
                  <a:ext uri="{FF2B5EF4-FFF2-40B4-BE49-F238E27FC236}">
                    <a16:creationId xmlns:a16="http://schemas.microsoft.com/office/drawing/2014/main" id="{82D60AE7-888B-4C77-A91F-8C9E028CBE7E}"/>
                  </a:ext>
                </a:extLst>
              </p:cNvPr>
              <p:cNvSpPr/>
              <p:nvPr/>
            </p:nvSpPr>
            <p:spPr>
              <a:xfrm rot="2700000">
                <a:off x="7916840" y="4581420"/>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6" name="正方形/長方形 25">
                <a:extLst>
                  <a:ext uri="{FF2B5EF4-FFF2-40B4-BE49-F238E27FC236}">
                    <a16:creationId xmlns:a16="http://schemas.microsoft.com/office/drawing/2014/main" id="{1D21DC84-4B25-4619-85D7-54722C9DBCFB}"/>
                  </a:ext>
                </a:extLst>
              </p:cNvPr>
              <p:cNvSpPr/>
              <p:nvPr/>
            </p:nvSpPr>
            <p:spPr>
              <a:xfrm rot="2700000">
                <a:off x="8553238" y="266262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8" name="正方形/長方形 27">
                <a:extLst>
                  <a:ext uri="{FF2B5EF4-FFF2-40B4-BE49-F238E27FC236}">
                    <a16:creationId xmlns:a16="http://schemas.microsoft.com/office/drawing/2014/main" id="{E1C7C5FF-88A8-467A-885A-8D661B6F5A11}"/>
                  </a:ext>
                </a:extLst>
              </p:cNvPr>
              <p:cNvSpPr/>
              <p:nvPr/>
            </p:nvSpPr>
            <p:spPr>
              <a:xfrm rot="2700000">
                <a:off x="9189634"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9" name="正方形/長方形 28">
                <a:extLst>
                  <a:ext uri="{FF2B5EF4-FFF2-40B4-BE49-F238E27FC236}">
                    <a16:creationId xmlns:a16="http://schemas.microsoft.com/office/drawing/2014/main" id="{B5BFB142-186D-4424-9710-C233BF4D06CC}"/>
                  </a:ext>
                </a:extLst>
              </p:cNvPr>
              <p:cNvSpPr/>
              <p:nvPr/>
            </p:nvSpPr>
            <p:spPr>
              <a:xfrm rot="2700000">
                <a:off x="6644047"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0" name="正方形/長方形 29">
                <a:extLst>
                  <a:ext uri="{FF2B5EF4-FFF2-40B4-BE49-F238E27FC236}">
                    <a16:creationId xmlns:a16="http://schemas.microsoft.com/office/drawing/2014/main" id="{620CD9EF-930D-43AA-A969-182B60A70BB8}"/>
                  </a:ext>
                </a:extLst>
              </p:cNvPr>
              <p:cNvSpPr/>
              <p:nvPr/>
            </p:nvSpPr>
            <p:spPr>
              <a:xfrm rot="2700000">
                <a:off x="7916841" y="202369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1" name="正方形/長方形 30">
                <a:extLst>
                  <a:ext uri="{FF2B5EF4-FFF2-40B4-BE49-F238E27FC236}">
                    <a16:creationId xmlns:a16="http://schemas.microsoft.com/office/drawing/2014/main" id="{BA2F84B1-B621-4AE7-B644-AB3BF73F5612}"/>
                  </a:ext>
                </a:extLst>
              </p:cNvPr>
              <p:cNvSpPr/>
              <p:nvPr/>
            </p:nvSpPr>
            <p:spPr>
              <a:xfrm rot="2700000">
                <a:off x="7916842" y="329902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2" name="正方形/長方形 31">
                <a:extLst>
                  <a:ext uri="{FF2B5EF4-FFF2-40B4-BE49-F238E27FC236}">
                    <a16:creationId xmlns:a16="http://schemas.microsoft.com/office/drawing/2014/main" id="{BF51902B-87B3-4B0F-9575-FD71FD9D2406}"/>
                  </a:ext>
                </a:extLst>
              </p:cNvPr>
              <p:cNvSpPr/>
              <p:nvPr/>
            </p:nvSpPr>
            <p:spPr>
              <a:xfrm rot="2700000">
                <a:off x="8553237" y="394183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4" name="正方形/長方形 33">
                <a:extLst>
                  <a:ext uri="{FF2B5EF4-FFF2-40B4-BE49-F238E27FC236}">
                    <a16:creationId xmlns:a16="http://schemas.microsoft.com/office/drawing/2014/main" id="{08C79480-DDEA-49D2-9503-C1507EDF20EE}"/>
                  </a:ext>
                </a:extLst>
              </p:cNvPr>
              <p:cNvSpPr/>
              <p:nvPr/>
            </p:nvSpPr>
            <p:spPr>
              <a:xfrm rot="2700000">
                <a:off x="7280445" y="266135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6" name="正方形/長方形 35">
                <a:extLst>
                  <a:ext uri="{FF2B5EF4-FFF2-40B4-BE49-F238E27FC236}">
                    <a16:creationId xmlns:a16="http://schemas.microsoft.com/office/drawing/2014/main" id="{9C7FA0CE-F9EC-4059-8782-3B1C2304BE38}"/>
                  </a:ext>
                </a:extLst>
              </p:cNvPr>
              <p:cNvSpPr/>
              <p:nvPr/>
            </p:nvSpPr>
            <p:spPr>
              <a:xfrm rot="2700000">
                <a:off x="7280444" y="393288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7" name="テキスト ボックス 36">
                <a:extLst>
                  <a:ext uri="{FF2B5EF4-FFF2-40B4-BE49-F238E27FC236}">
                    <a16:creationId xmlns:a16="http://schemas.microsoft.com/office/drawing/2014/main" id="{8AFCFB80-8B31-491F-B69F-A85AD81E251F}"/>
                  </a:ext>
                </a:extLst>
              </p:cNvPr>
              <p:cNvSpPr txBox="1"/>
              <p:nvPr/>
            </p:nvSpPr>
            <p:spPr>
              <a:xfrm>
                <a:off x="7203697" y="1685296"/>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8" name="テキスト ボックス 37">
                <a:extLst>
                  <a:ext uri="{FF2B5EF4-FFF2-40B4-BE49-F238E27FC236}">
                    <a16:creationId xmlns:a16="http://schemas.microsoft.com/office/drawing/2014/main" id="{EDE69566-C94E-4571-BBB1-EDADDCEA50C3}"/>
                  </a:ext>
                </a:extLst>
              </p:cNvPr>
              <p:cNvSpPr txBox="1"/>
              <p:nvPr/>
            </p:nvSpPr>
            <p:spPr>
              <a:xfrm>
                <a:off x="8705282" y="1636130"/>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9" name="テキスト ボックス 38">
                <a:extLst>
                  <a:ext uri="{FF2B5EF4-FFF2-40B4-BE49-F238E27FC236}">
                    <a16:creationId xmlns:a16="http://schemas.microsoft.com/office/drawing/2014/main" id="{331BADD9-6071-4F28-A480-2A050EAD3B1B}"/>
                  </a:ext>
                </a:extLst>
              </p:cNvPr>
              <p:cNvSpPr txBox="1"/>
              <p:nvPr/>
            </p:nvSpPr>
            <p:spPr>
              <a:xfrm>
                <a:off x="6590502" y="2378961"/>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0" name="テキスト ボックス 39">
                <a:extLst>
                  <a:ext uri="{FF2B5EF4-FFF2-40B4-BE49-F238E27FC236}">
                    <a16:creationId xmlns:a16="http://schemas.microsoft.com/office/drawing/2014/main" id="{DA2CD02B-8567-48D2-BF7B-B94015F8A601}"/>
                  </a:ext>
                </a:extLst>
              </p:cNvPr>
              <p:cNvSpPr txBox="1"/>
              <p:nvPr/>
            </p:nvSpPr>
            <p:spPr>
              <a:xfrm>
                <a:off x="9381805" y="2369166"/>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1" name="テキスト ボックス 40">
                <a:extLst>
                  <a:ext uri="{FF2B5EF4-FFF2-40B4-BE49-F238E27FC236}">
                    <a16:creationId xmlns:a16="http://schemas.microsoft.com/office/drawing/2014/main" id="{B9881345-19FA-4047-94DD-A515C4C6F5E4}"/>
                  </a:ext>
                </a:extLst>
              </p:cNvPr>
              <p:cNvSpPr txBox="1"/>
              <p:nvPr/>
            </p:nvSpPr>
            <p:spPr>
              <a:xfrm>
                <a:off x="6038557" y="2963270"/>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2" name="テキスト ボックス 41">
                <a:extLst>
                  <a:ext uri="{FF2B5EF4-FFF2-40B4-BE49-F238E27FC236}">
                    <a16:creationId xmlns:a16="http://schemas.microsoft.com/office/drawing/2014/main" id="{484B1E3D-97EE-4E55-9706-2DF6011D6137}"/>
                  </a:ext>
                </a:extLst>
              </p:cNvPr>
              <p:cNvSpPr txBox="1"/>
              <p:nvPr/>
            </p:nvSpPr>
            <p:spPr>
              <a:xfrm>
                <a:off x="9946964" y="3038174"/>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3" name="矢印: 折線 42">
                <a:extLst>
                  <a:ext uri="{FF2B5EF4-FFF2-40B4-BE49-F238E27FC236}">
                    <a16:creationId xmlns:a16="http://schemas.microsoft.com/office/drawing/2014/main" id="{1E544401-A341-4CA4-BE23-C52B3CFA3AA3}"/>
                  </a:ext>
                </a:extLst>
              </p:cNvPr>
              <p:cNvSpPr/>
              <p:nvPr/>
            </p:nvSpPr>
            <p:spPr>
              <a:xfrm rot="18900000" flipV="1">
                <a:off x="8060820" y="1811337"/>
                <a:ext cx="708871" cy="816815"/>
              </a:xfrm>
              <a:prstGeom prst="bentArrow">
                <a:avLst>
                  <a:gd name="adj1" fmla="val 11582"/>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4" name="矢印: 折線 43">
                <a:extLst>
                  <a:ext uri="{FF2B5EF4-FFF2-40B4-BE49-F238E27FC236}">
                    <a16:creationId xmlns:a16="http://schemas.microsoft.com/office/drawing/2014/main" id="{E2AE776E-628A-4C84-9C2C-E3662513267B}"/>
                  </a:ext>
                </a:extLst>
              </p:cNvPr>
              <p:cNvSpPr/>
              <p:nvPr/>
            </p:nvSpPr>
            <p:spPr>
              <a:xfrm rot="18900000" flipV="1">
                <a:off x="7476456" y="2357163"/>
                <a:ext cx="708871" cy="816815"/>
              </a:xfrm>
              <a:prstGeom prst="bentArrow">
                <a:avLst>
                  <a:gd name="adj1" fmla="val 13544"/>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5" name="テキスト ボックス 44">
                <a:extLst>
                  <a:ext uri="{FF2B5EF4-FFF2-40B4-BE49-F238E27FC236}">
                    <a16:creationId xmlns:a16="http://schemas.microsoft.com/office/drawing/2014/main" id="{B2E7DEF4-F072-4A54-AF50-8D1E8D5EA2C8}"/>
                  </a:ext>
                </a:extLst>
              </p:cNvPr>
              <p:cNvSpPr txBox="1"/>
              <p:nvPr/>
            </p:nvSpPr>
            <p:spPr>
              <a:xfrm>
                <a:off x="7494024" y="2838415"/>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p>
            </p:txBody>
          </p:sp>
          <p:sp>
            <p:nvSpPr>
              <p:cNvPr id="47" name="テキスト ボックス 46">
                <a:extLst>
                  <a:ext uri="{FF2B5EF4-FFF2-40B4-BE49-F238E27FC236}">
                    <a16:creationId xmlns:a16="http://schemas.microsoft.com/office/drawing/2014/main" id="{1561C5EE-B959-4AAE-BB5F-53BDA169EADC}"/>
                  </a:ext>
                </a:extLst>
              </p:cNvPr>
              <p:cNvSpPr txBox="1"/>
              <p:nvPr/>
            </p:nvSpPr>
            <p:spPr>
              <a:xfrm>
                <a:off x="6840006" y="3540528"/>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p>
            </p:txBody>
          </p:sp>
          <p:sp>
            <p:nvSpPr>
              <p:cNvPr id="48" name="矢印: 折線 47">
                <a:extLst>
                  <a:ext uri="{FF2B5EF4-FFF2-40B4-BE49-F238E27FC236}">
                    <a16:creationId xmlns:a16="http://schemas.microsoft.com/office/drawing/2014/main" id="{379F91CA-55A6-45F2-9B38-EB2797595D5C}"/>
                  </a:ext>
                </a:extLst>
              </p:cNvPr>
              <p:cNvSpPr/>
              <p:nvPr/>
            </p:nvSpPr>
            <p:spPr>
              <a:xfrm rot="18900000" flipV="1">
                <a:off x="8641816" y="2548334"/>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9" name="矢印: 折線 48">
                <a:extLst>
                  <a:ext uri="{FF2B5EF4-FFF2-40B4-BE49-F238E27FC236}">
                    <a16:creationId xmlns:a16="http://schemas.microsoft.com/office/drawing/2014/main" id="{37E991DA-0610-4BD1-A239-9D7BB0B24D76}"/>
                  </a:ext>
                </a:extLst>
              </p:cNvPr>
              <p:cNvSpPr/>
              <p:nvPr/>
            </p:nvSpPr>
            <p:spPr>
              <a:xfrm rot="18900000" flipV="1">
                <a:off x="8017696" y="3212392"/>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52" name="テキスト ボックス 51">
                <a:extLst>
                  <a:ext uri="{FF2B5EF4-FFF2-40B4-BE49-F238E27FC236}">
                    <a16:creationId xmlns:a16="http://schemas.microsoft.com/office/drawing/2014/main" id="{5A483096-7440-474A-8183-F17FEF7FAE9B}"/>
                  </a:ext>
                </a:extLst>
              </p:cNvPr>
              <p:cNvSpPr txBox="1"/>
              <p:nvPr/>
            </p:nvSpPr>
            <p:spPr>
              <a:xfrm>
                <a:off x="8755658" y="413962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3" name="テキスト ボックス 52">
                <a:extLst>
                  <a:ext uri="{FF2B5EF4-FFF2-40B4-BE49-F238E27FC236}">
                    <a16:creationId xmlns:a16="http://schemas.microsoft.com/office/drawing/2014/main" id="{074859C1-B8F8-4FB4-8759-C9DB6FAEBD33}"/>
                  </a:ext>
                </a:extLst>
              </p:cNvPr>
              <p:cNvSpPr txBox="1"/>
              <p:nvPr/>
            </p:nvSpPr>
            <p:spPr>
              <a:xfrm>
                <a:off x="9363598" y="350351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5" name="テキスト ボックス 54">
                <a:extLst>
                  <a:ext uri="{FF2B5EF4-FFF2-40B4-BE49-F238E27FC236}">
                    <a16:creationId xmlns:a16="http://schemas.microsoft.com/office/drawing/2014/main" id="{C7EF9568-FAFA-4AD1-8769-618E14291706}"/>
                  </a:ext>
                </a:extLst>
              </p:cNvPr>
              <p:cNvSpPr txBox="1"/>
              <p:nvPr/>
            </p:nvSpPr>
            <p:spPr>
              <a:xfrm>
                <a:off x="8114556" y="4915819"/>
                <a:ext cx="498427" cy="261611"/>
              </a:xfrm>
              <a:prstGeom prst="rect">
                <a:avLst/>
              </a:prstGeom>
              <a:noFill/>
            </p:spPr>
            <p:txBody>
              <a:bodyPr wrap="none" rtlCol="0">
                <a:spAutoFit/>
              </a:bodyPr>
              <a:lstStyle/>
              <a:p>
                <a:r>
                  <a:rPr lang="en-US" altLang="ja-JP" sz="675" dirty="0"/>
                  <a:t>None</a:t>
                </a:r>
              </a:p>
            </p:txBody>
          </p:sp>
          <p:sp>
            <p:nvSpPr>
              <p:cNvPr id="56" name="テキスト ボックス 55">
                <a:extLst>
                  <a:ext uri="{FF2B5EF4-FFF2-40B4-BE49-F238E27FC236}">
                    <a16:creationId xmlns:a16="http://schemas.microsoft.com/office/drawing/2014/main" id="{C105AFE3-F35E-4454-B79F-55A4255F26E3}"/>
                  </a:ext>
                </a:extLst>
              </p:cNvPr>
              <p:cNvSpPr txBox="1"/>
              <p:nvPr/>
            </p:nvSpPr>
            <p:spPr>
              <a:xfrm>
                <a:off x="7552700" y="4078980"/>
                <a:ext cx="384023" cy="533480"/>
              </a:xfrm>
              <a:prstGeom prst="rect">
                <a:avLst/>
              </a:prstGeom>
              <a:noFill/>
            </p:spPr>
            <p:txBody>
              <a:bodyPr wrap="square" rtlCol="0">
                <a:spAutoFit/>
              </a:bodyPr>
              <a:lstStyle/>
              <a:p>
                <a:r>
                  <a:rPr lang="ja-JP" altLang="en-US" sz="2000" dirty="0">
                    <a:solidFill>
                      <a:srgbClr val="FF0000"/>
                    </a:solidFill>
                  </a:rPr>
                  <a:t>３</a:t>
                </a:r>
                <a:endParaRPr lang="en-US" altLang="ja-JP" sz="2000" dirty="0">
                  <a:solidFill>
                    <a:srgbClr val="FF0000"/>
                  </a:solidFill>
                </a:endParaRPr>
              </a:p>
            </p:txBody>
          </p:sp>
        </p:grpSp>
        <p:sp>
          <p:nvSpPr>
            <p:cNvPr id="5" name="テキスト ボックス 4">
              <a:extLst>
                <a:ext uri="{FF2B5EF4-FFF2-40B4-BE49-F238E27FC236}">
                  <a16:creationId xmlns:a16="http://schemas.microsoft.com/office/drawing/2014/main" id="{F4C8E5E4-313F-4295-B458-B36FA9B9F0B4}"/>
                </a:ext>
              </a:extLst>
            </p:cNvPr>
            <p:cNvSpPr txBox="1"/>
            <p:nvPr/>
          </p:nvSpPr>
          <p:spPr>
            <a:xfrm>
              <a:off x="3813307" y="3258925"/>
              <a:ext cx="748923" cy="261610"/>
            </a:xfrm>
            <a:prstGeom prst="rect">
              <a:avLst/>
            </a:prstGeom>
            <a:noFill/>
          </p:spPr>
          <p:txBody>
            <a:bodyPr wrap="none" rtlCol="0">
              <a:spAutoFit/>
            </a:bodyPr>
            <a:lstStyle/>
            <a:p>
              <a:r>
                <a:rPr kumimoji="1" lang="ja-JP" altLang="en-US" sz="1100" dirty="0"/>
                <a:t>送信企業</a:t>
              </a:r>
            </a:p>
          </p:txBody>
        </p:sp>
        <p:sp>
          <p:nvSpPr>
            <p:cNvPr id="57" name="テキスト ボックス 56">
              <a:extLst>
                <a:ext uri="{FF2B5EF4-FFF2-40B4-BE49-F238E27FC236}">
                  <a16:creationId xmlns:a16="http://schemas.microsoft.com/office/drawing/2014/main" id="{2DCABB46-09DC-4A2A-BB4C-7465D810CD4C}"/>
                </a:ext>
              </a:extLst>
            </p:cNvPr>
            <p:cNvSpPr txBox="1"/>
            <p:nvPr/>
          </p:nvSpPr>
          <p:spPr>
            <a:xfrm>
              <a:off x="6540711" y="3338791"/>
              <a:ext cx="748923" cy="261610"/>
            </a:xfrm>
            <a:prstGeom prst="rect">
              <a:avLst/>
            </a:prstGeom>
            <a:noFill/>
          </p:spPr>
          <p:txBody>
            <a:bodyPr wrap="none" rtlCol="0">
              <a:spAutoFit/>
            </a:bodyPr>
            <a:lstStyle/>
            <a:p>
              <a:r>
                <a:rPr lang="ja-JP" altLang="en-US" sz="1100" dirty="0"/>
                <a:t>受信</a:t>
              </a:r>
              <a:r>
                <a:rPr kumimoji="1" lang="ja-JP" altLang="en-US" sz="1100" dirty="0"/>
                <a:t>企業</a:t>
              </a:r>
            </a:p>
          </p:txBody>
        </p:sp>
      </p:grpSp>
      <p:sp>
        <p:nvSpPr>
          <p:cNvPr id="35" name="テキスト ボックス 34">
            <a:extLst>
              <a:ext uri="{FF2B5EF4-FFF2-40B4-BE49-F238E27FC236}">
                <a16:creationId xmlns:a16="http://schemas.microsoft.com/office/drawing/2014/main" id="{A64EDA96-5DBF-46BF-937E-D2B1777FF9EC}"/>
              </a:ext>
            </a:extLst>
          </p:cNvPr>
          <p:cNvSpPr txBox="1"/>
          <p:nvPr/>
        </p:nvSpPr>
        <p:spPr>
          <a:xfrm>
            <a:off x="7884368" y="293728"/>
            <a:ext cx="720080" cy="369332"/>
          </a:xfrm>
          <a:prstGeom prst="rect">
            <a:avLst/>
          </a:prstGeom>
          <a:noFill/>
          <a:ln>
            <a:solidFill>
              <a:schemeClr val="accent1"/>
            </a:solidFill>
          </a:ln>
        </p:spPr>
        <p:txBody>
          <a:bodyPr wrap="square" rtlCol="0">
            <a:spAutoFit/>
          </a:bodyPr>
          <a:lstStyle/>
          <a:p>
            <a:r>
              <a:rPr kumimoji="1" lang="ja-JP" altLang="en-US" dirty="0"/>
              <a:t>参考</a:t>
            </a:r>
          </a:p>
        </p:txBody>
      </p:sp>
    </p:spTree>
    <p:extLst>
      <p:ext uri="{BB962C8B-B14F-4D97-AF65-F5344CB8AC3E}">
        <p14:creationId xmlns:p14="http://schemas.microsoft.com/office/powerpoint/2010/main" val="2242637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拡張方針</a:t>
            </a:r>
            <a:endParaRPr kumimoji="1" lang="ja-JP" altLang="en-US" dirty="0"/>
          </a:p>
        </p:txBody>
      </p:sp>
      <p:sp>
        <p:nvSpPr>
          <p:cNvPr id="3" name="コンテンツ プレースホルダー 2"/>
          <p:cNvSpPr>
            <a:spLocks noGrp="1"/>
          </p:cNvSpPr>
          <p:nvPr>
            <p:ph idx="1"/>
          </p:nvPr>
        </p:nvSpPr>
        <p:spPr>
          <a:xfrm>
            <a:off x="467544" y="885826"/>
            <a:ext cx="8229600" cy="5495502"/>
          </a:xfrm>
        </p:spPr>
        <p:txBody>
          <a:bodyPr>
            <a:normAutofit/>
          </a:bodyPr>
          <a:lstStyle/>
          <a:p>
            <a:r>
              <a:rPr lang="ja-JP" altLang="en-US" dirty="0"/>
              <a:t>・　拡張対策</a:t>
            </a:r>
            <a:endParaRPr lang="en-US" altLang="ja-JP" dirty="0"/>
          </a:p>
          <a:p>
            <a:r>
              <a:rPr lang="ja-JP" altLang="en-US" dirty="0"/>
              <a:t>　　１）</a:t>
            </a:r>
            <a:r>
              <a:rPr lang="en-US" altLang="ja-JP" dirty="0"/>
              <a:t> </a:t>
            </a:r>
            <a:r>
              <a:rPr lang="ja-JP" altLang="en-US" dirty="0"/>
              <a:t>受信企業が受け取れない情報項目を受け取れる情報項目にマッピングする。</a:t>
            </a:r>
            <a:br>
              <a:rPr lang="en-US" altLang="ja-JP" dirty="0"/>
            </a:br>
            <a:r>
              <a:rPr lang="ja-JP" altLang="en-US" dirty="0"/>
              <a:t>　　　　（</a:t>
            </a:r>
            <a:r>
              <a:rPr lang="en-US" altLang="ja-JP" dirty="0"/>
              <a:t>Aggregate Mapping</a:t>
            </a:r>
            <a:r>
              <a:rPr lang="ja-JP" altLang="en-US" dirty="0"/>
              <a:t>）</a:t>
            </a:r>
            <a:br>
              <a:rPr lang="en-US" altLang="ja-JP" dirty="0"/>
            </a:br>
            <a:r>
              <a:rPr lang="ja-JP" altLang="en-US" dirty="0"/>
              <a:t>　　２</a:t>
            </a:r>
            <a:r>
              <a:rPr lang="en-US" altLang="ja-JP" dirty="0"/>
              <a:t>-</a:t>
            </a:r>
            <a:r>
              <a:rPr lang="ja-JP" altLang="en-US" dirty="0"/>
              <a:t>１） 送信企業の任意を必須に変更する。（</a:t>
            </a:r>
            <a:r>
              <a:rPr lang="en-US" altLang="ja-JP" dirty="0"/>
              <a:t>To mandate</a:t>
            </a:r>
            <a:r>
              <a:rPr lang="ja-JP" altLang="en-US" dirty="0"/>
              <a:t>）</a:t>
            </a:r>
            <a:endParaRPr lang="en-US" altLang="ja-JP" dirty="0"/>
          </a:p>
          <a:p>
            <a:r>
              <a:rPr lang="ja-JP" altLang="en-US" dirty="0"/>
              <a:t>　　２</a:t>
            </a:r>
            <a:r>
              <a:rPr lang="en-US" altLang="ja-JP" dirty="0"/>
              <a:t>-</a:t>
            </a:r>
            <a:r>
              <a:rPr lang="ja-JP" altLang="en-US" dirty="0"/>
              <a:t>２） 送信企業が希望する値を常にマッピングする。（</a:t>
            </a:r>
            <a:r>
              <a:rPr lang="en-US" altLang="ja-JP" dirty="0"/>
              <a:t>Default Mapping</a:t>
            </a:r>
            <a:r>
              <a:rPr lang="ja-JP" altLang="en-US" dirty="0"/>
              <a:t>）</a:t>
            </a:r>
            <a:endParaRPr lang="en-US" altLang="ja-JP" dirty="0"/>
          </a:p>
          <a:p>
            <a:r>
              <a:rPr lang="ja-JP" altLang="en-US" dirty="0"/>
              <a:t>　　３） 送信企業と異なる情報項目に希望する値をマッピングする。</a:t>
            </a:r>
            <a:br>
              <a:rPr lang="en-US" altLang="ja-JP" dirty="0"/>
            </a:br>
            <a:r>
              <a:rPr lang="ja-JP" altLang="en-US" dirty="0"/>
              <a:t>　　　　（</a:t>
            </a:r>
            <a:r>
              <a:rPr lang="en-US" altLang="ja-JP" dirty="0"/>
              <a:t>Default Mapping</a:t>
            </a:r>
            <a:r>
              <a:rPr lang="ja-JP" altLang="en-US" dirty="0"/>
              <a:t>）</a:t>
            </a:r>
            <a:endParaRPr lang="en-US" altLang="ja-JP" dirty="0"/>
          </a:p>
          <a:p>
            <a:endParaRPr lang="en-US" altLang="ja-JP" dirty="0"/>
          </a:p>
          <a:p>
            <a:endParaRPr lang="en-US" altLang="ja-JP" dirty="0"/>
          </a:p>
          <a:p>
            <a:r>
              <a:rPr lang="ja-JP" altLang="en-US" dirty="0"/>
              <a:t>　　</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14</a:t>
            </a:fld>
            <a:endParaRPr lang="ja-JP" altLang="en-US" dirty="0">
              <a:solidFill>
                <a:prstClr val="black">
                  <a:tint val="75000"/>
                </a:prstClr>
              </a:solidFill>
            </a:endParaRPr>
          </a:p>
        </p:txBody>
      </p:sp>
      <p:grpSp>
        <p:nvGrpSpPr>
          <p:cNvPr id="22" name="グループ化 21">
            <a:extLst>
              <a:ext uri="{FF2B5EF4-FFF2-40B4-BE49-F238E27FC236}">
                <a16:creationId xmlns:a16="http://schemas.microsoft.com/office/drawing/2014/main" id="{1AECD8AE-C2D2-4559-A4CA-32203B0DCDFA}"/>
              </a:ext>
            </a:extLst>
          </p:cNvPr>
          <p:cNvGrpSpPr/>
          <p:nvPr/>
        </p:nvGrpSpPr>
        <p:grpSpPr>
          <a:xfrm>
            <a:off x="2699792" y="3284984"/>
            <a:ext cx="3531330" cy="2883968"/>
            <a:chOff x="3758304" y="3068960"/>
            <a:chExt cx="3531330" cy="2883968"/>
          </a:xfrm>
        </p:grpSpPr>
        <p:grpSp>
          <p:nvGrpSpPr>
            <p:cNvPr id="24" name="グループ化 23">
              <a:extLst>
                <a:ext uri="{FF2B5EF4-FFF2-40B4-BE49-F238E27FC236}">
                  <a16:creationId xmlns:a16="http://schemas.microsoft.com/office/drawing/2014/main" id="{52890947-159E-4435-9183-296AC79D4A14}"/>
                </a:ext>
              </a:extLst>
            </p:cNvPr>
            <p:cNvGrpSpPr/>
            <p:nvPr/>
          </p:nvGrpSpPr>
          <p:grpSpPr>
            <a:xfrm>
              <a:off x="3758304" y="3068960"/>
              <a:ext cx="3500692" cy="2883968"/>
              <a:chOff x="6038557" y="1636130"/>
              <a:chExt cx="4667590" cy="3845290"/>
            </a:xfrm>
          </p:grpSpPr>
          <p:sp>
            <p:nvSpPr>
              <p:cNvPr id="25" name="正方形/長方形 24">
                <a:extLst>
                  <a:ext uri="{FF2B5EF4-FFF2-40B4-BE49-F238E27FC236}">
                    <a16:creationId xmlns:a16="http://schemas.microsoft.com/office/drawing/2014/main" id="{82D60AE7-888B-4C77-A91F-8C9E028CBE7E}"/>
                  </a:ext>
                </a:extLst>
              </p:cNvPr>
              <p:cNvSpPr/>
              <p:nvPr/>
            </p:nvSpPr>
            <p:spPr>
              <a:xfrm rot="2700000">
                <a:off x="7916840" y="4581420"/>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6" name="正方形/長方形 25">
                <a:extLst>
                  <a:ext uri="{FF2B5EF4-FFF2-40B4-BE49-F238E27FC236}">
                    <a16:creationId xmlns:a16="http://schemas.microsoft.com/office/drawing/2014/main" id="{1D21DC84-4B25-4619-85D7-54722C9DBCFB}"/>
                  </a:ext>
                </a:extLst>
              </p:cNvPr>
              <p:cNvSpPr/>
              <p:nvPr/>
            </p:nvSpPr>
            <p:spPr>
              <a:xfrm rot="2700000">
                <a:off x="8553238" y="266262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8" name="正方形/長方形 27">
                <a:extLst>
                  <a:ext uri="{FF2B5EF4-FFF2-40B4-BE49-F238E27FC236}">
                    <a16:creationId xmlns:a16="http://schemas.microsoft.com/office/drawing/2014/main" id="{E1C7C5FF-88A8-467A-885A-8D661B6F5A11}"/>
                  </a:ext>
                </a:extLst>
              </p:cNvPr>
              <p:cNvSpPr/>
              <p:nvPr/>
            </p:nvSpPr>
            <p:spPr>
              <a:xfrm rot="2700000">
                <a:off x="9189634"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9" name="正方形/長方形 28">
                <a:extLst>
                  <a:ext uri="{FF2B5EF4-FFF2-40B4-BE49-F238E27FC236}">
                    <a16:creationId xmlns:a16="http://schemas.microsoft.com/office/drawing/2014/main" id="{B5BFB142-186D-4424-9710-C233BF4D06CC}"/>
                  </a:ext>
                </a:extLst>
              </p:cNvPr>
              <p:cNvSpPr/>
              <p:nvPr/>
            </p:nvSpPr>
            <p:spPr>
              <a:xfrm rot="2700000">
                <a:off x="6644047"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0" name="正方形/長方形 29">
                <a:extLst>
                  <a:ext uri="{FF2B5EF4-FFF2-40B4-BE49-F238E27FC236}">
                    <a16:creationId xmlns:a16="http://schemas.microsoft.com/office/drawing/2014/main" id="{620CD9EF-930D-43AA-A969-182B60A70BB8}"/>
                  </a:ext>
                </a:extLst>
              </p:cNvPr>
              <p:cNvSpPr/>
              <p:nvPr/>
            </p:nvSpPr>
            <p:spPr>
              <a:xfrm rot="2700000">
                <a:off x="7916841" y="202369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1" name="正方形/長方形 30">
                <a:extLst>
                  <a:ext uri="{FF2B5EF4-FFF2-40B4-BE49-F238E27FC236}">
                    <a16:creationId xmlns:a16="http://schemas.microsoft.com/office/drawing/2014/main" id="{BA2F84B1-B621-4AE7-B644-AB3BF73F5612}"/>
                  </a:ext>
                </a:extLst>
              </p:cNvPr>
              <p:cNvSpPr/>
              <p:nvPr/>
            </p:nvSpPr>
            <p:spPr>
              <a:xfrm rot="2700000">
                <a:off x="7916842" y="329902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2" name="正方形/長方形 31">
                <a:extLst>
                  <a:ext uri="{FF2B5EF4-FFF2-40B4-BE49-F238E27FC236}">
                    <a16:creationId xmlns:a16="http://schemas.microsoft.com/office/drawing/2014/main" id="{BF51902B-87B3-4B0F-9575-FD71FD9D2406}"/>
                  </a:ext>
                </a:extLst>
              </p:cNvPr>
              <p:cNvSpPr/>
              <p:nvPr/>
            </p:nvSpPr>
            <p:spPr>
              <a:xfrm rot="2700000">
                <a:off x="8553237" y="394183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4" name="正方形/長方形 33">
                <a:extLst>
                  <a:ext uri="{FF2B5EF4-FFF2-40B4-BE49-F238E27FC236}">
                    <a16:creationId xmlns:a16="http://schemas.microsoft.com/office/drawing/2014/main" id="{08C79480-DDEA-49D2-9503-C1507EDF20EE}"/>
                  </a:ext>
                </a:extLst>
              </p:cNvPr>
              <p:cNvSpPr/>
              <p:nvPr/>
            </p:nvSpPr>
            <p:spPr>
              <a:xfrm rot="2700000">
                <a:off x="7280445" y="266135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6" name="正方形/長方形 35">
                <a:extLst>
                  <a:ext uri="{FF2B5EF4-FFF2-40B4-BE49-F238E27FC236}">
                    <a16:creationId xmlns:a16="http://schemas.microsoft.com/office/drawing/2014/main" id="{9C7FA0CE-F9EC-4059-8782-3B1C2304BE38}"/>
                  </a:ext>
                </a:extLst>
              </p:cNvPr>
              <p:cNvSpPr/>
              <p:nvPr/>
            </p:nvSpPr>
            <p:spPr>
              <a:xfrm rot="2700000">
                <a:off x="7280444" y="393288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7" name="テキスト ボックス 36">
                <a:extLst>
                  <a:ext uri="{FF2B5EF4-FFF2-40B4-BE49-F238E27FC236}">
                    <a16:creationId xmlns:a16="http://schemas.microsoft.com/office/drawing/2014/main" id="{8AFCFB80-8B31-491F-B69F-A85AD81E251F}"/>
                  </a:ext>
                </a:extLst>
              </p:cNvPr>
              <p:cNvSpPr txBox="1"/>
              <p:nvPr/>
            </p:nvSpPr>
            <p:spPr>
              <a:xfrm>
                <a:off x="7203697" y="1685296"/>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8" name="テキスト ボックス 37">
                <a:extLst>
                  <a:ext uri="{FF2B5EF4-FFF2-40B4-BE49-F238E27FC236}">
                    <a16:creationId xmlns:a16="http://schemas.microsoft.com/office/drawing/2014/main" id="{EDE69566-C94E-4571-BBB1-EDADDCEA50C3}"/>
                  </a:ext>
                </a:extLst>
              </p:cNvPr>
              <p:cNvSpPr txBox="1"/>
              <p:nvPr/>
            </p:nvSpPr>
            <p:spPr>
              <a:xfrm>
                <a:off x="8705282" y="1636130"/>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9" name="テキスト ボックス 38">
                <a:extLst>
                  <a:ext uri="{FF2B5EF4-FFF2-40B4-BE49-F238E27FC236}">
                    <a16:creationId xmlns:a16="http://schemas.microsoft.com/office/drawing/2014/main" id="{331BADD9-6071-4F28-A480-2A050EAD3B1B}"/>
                  </a:ext>
                </a:extLst>
              </p:cNvPr>
              <p:cNvSpPr txBox="1"/>
              <p:nvPr/>
            </p:nvSpPr>
            <p:spPr>
              <a:xfrm>
                <a:off x="6590502" y="2378961"/>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0" name="テキスト ボックス 39">
                <a:extLst>
                  <a:ext uri="{FF2B5EF4-FFF2-40B4-BE49-F238E27FC236}">
                    <a16:creationId xmlns:a16="http://schemas.microsoft.com/office/drawing/2014/main" id="{DA2CD02B-8567-48D2-BF7B-B94015F8A601}"/>
                  </a:ext>
                </a:extLst>
              </p:cNvPr>
              <p:cNvSpPr txBox="1"/>
              <p:nvPr/>
            </p:nvSpPr>
            <p:spPr>
              <a:xfrm>
                <a:off x="9381805" y="2369166"/>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1" name="テキスト ボックス 40">
                <a:extLst>
                  <a:ext uri="{FF2B5EF4-FFF2-40B4-BE49-F238E27FC236}">
                    <a16:creationId xmlns:a16="http://schemas.microsoft.com/office/drawing/2014/main" id="{B9881345-19FA-4047-94DD-A515C4C6F5E4}"/>
                  </a:ext>
                </a:extLst>
              </p:cNvPr>
              <p:cNvSpPr txBox="1"/>
              <p:nvPr/>
            </p:nvSpPr>
            <p:spPr>
              <a:xfrm>
                <a:off x="6038557" y="2963270"/>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2" name="テキスト ボックス 41">
                <a:extLst>
                  <a:ext uri="{FF2B5EF4-FFF2-40B4-BE49-F238E27FC236}">
                    <a16:creationId xmlns:a16="http://schemas.microsoft.com/office/drawing/2014/main" id="{484B1E3D-97EE-4E55-9706-2DF6011D6137}"/>
                  </a:ext>
                </a:extLst>
              </p:cNvPr>
              <p:cNvSpPr txBox="1"/>
              <p:nvPr/>
            </p:nvSpPr>
            <p:spPr>
              <a:xfrm>
                <a:off x="9946964" y="3038174"/>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3" name="矢印: 折線 42">
                <a:extLst>
                  <a:ext uri="{FF2B5EF4-FFF2-40B4-BE49-F238E27FC236}">
                    <a16:creationId xmlns:a16="http://schemas.microsoft.com/office/drawing/2014/main" id="{1E544401-A341-4CA4-BE23-C52B3CFA3AA3}"/>
                  </a:ext>
                </a:extLst>
              </p:cNvPr>
              <p:cNvSpPr/>
              <p:nvPr/>
            </p:nvSpPr>
            <p:spPr>
              <a:xfrm rot="18900000" flipV="1">
                <a:off x="8060820" y="1811337"/>
                <a:ext cx="708871" cy="816815"/>
              </a:xfrm>
              <a:prstGeom prst="bentArrow">
                <a:avLst>
                  <a:gd name="adj1" fmla="val 11582"/>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4" name="矢印: 折線 43">
                <a:extLst>
                  <a:ext uri="{FF2B5EF4-FFF2-40B4-BE49-F238E27FC236}">
                    <a16:creationId xmlns:a16="http://schemas.microsoft.com/office/drawing/2014/main" id="{E2AE776E-628A-4C84-9C2C-E3662513267B}"/>
                  </a:ext>
                </a:extLst>
              </p:cNvPr>
              <p:cNvSpPr/>
              <p:nvPr/>
            </p:nvSpPr>
            <p:spPr>
              <a:xfrm rot="18900000" flipV="1">
                <a:off x="7476456" y="2357163"/>
                <a:ext cx="708871" cy="816815"/>
              </a:xfrm>
              <a:prstGeom prst="bentArrow">
                <a:avLst>
                  <a:gd name="adj1" fmla="val 13544"/>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5" name="テキスト ボックス 44">
                <a:extLst>
                  <a:ext uri="{FF2B5EF4-FFF2-40B4-BE49-F238E27FC236}">
                    <a16:creationId xmlns:a16="http://schemas.microsoft.com/office/drawing/2014/main" id="{B2E7DEF4-F072-4A54-AF50-8D1E8D5EA2C8}"/>
                  </a:ext>
                </a:extLst>
              </p:cNvPr>
              <p:cNvSpPr txBox="1"/>
              <p:nvPr/>
            </p:nvSpPr>
            <p:spPr>
              <a:xfrm>
                <a:off x="7325176" y="2838415"/>
                <a:ext cx="816891"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r>
                  <a:rPr lang="en-US" altLang="ja-JP" sz="2000" dirty="0">
                    <a:solidFill>
                      <a:srgbClr val="FF0000"/>
                    </a:solidFill>
                  </a:rPr>
                  <a:t>-</a:t>
                </a:r>
                <a:r>
                  <a:rPr lang="ja-JP" altLang="en-US" sz="2000" dirty="0">
                    <a:solidFill>
                      <a:srgbClr val="FF0000"/>
                    </a:solidFill>
                  </a:rPr>
                  <a:t>１</a:t>
                </a:r>
              </a:p>
            </p:txBody>
          </p:sp>
          <p:sp>
            <p:nvSpPr>
              <p:cNvPr id="47" name="テキスト ボックス 46">
                <a:extLst>
                  <a:ext uri="{FF2B5EF4-FFF2-40B4-BE49-F238E27FC236}">
                    <a16:creationId xmlns:a16="http://schemas.microsoft.com/office/drawing/2014/main" id="{1561C5EE-B959-4AAE-BB5F-53BDA169EADC}"/>
                  </a:ext>
                </a:extLst>
              </p:cNvPr>
              <p:cNvSpPr txBox="1"/>
              <p:nvPr/>
            </p:nvSpPr>
            <p:spPr>
              <a:xfrm>
                <a:off x="6671157" y="3540528"/>
                <a:ext cx="816891"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r>
                  <a:rPr lang="en-US" altLang="ja-JP" sz="2000" dirty="0">
                    <a:solidFill>
                      <a:srgbClr val="FF0000"/>
                    </a:solidFill>
                  </a:rPr>
                  <a:t>-</a:t>
                </a:r>
                <a:r>
                  <a:rPr lang="ja-JP" altLang="en-US" sz="2000" dirty="0">
                    <a:solidFill>
                      <a:srgbClr val="FF0000"/>
                    </a:solidFill>
                  </a:rPr>
                  <a:t>２</a:t>
                </a:r>
              </a:p>
            </p:txBody>
          </p:sp>
          <p:sp>
            <p:nvSpPr>
              <p:cNvPr id="48" name="矢印: 折線 47">
                <a:extLst>
                  <a:ext uri="{FF2B5EF4-FFF2-40B4-BE49-F238E27FC236}">
                    <a16:creationId xmlns:a16="http://schemas.microsoft.com/office/drawing/2014/main" id="{379F91CA-55A6-45F2-9B38-EB2797595D5C}"/>
                  </a:ext>
                </a:extLst>
              </p:cNvPr>
              <p:cNvSpPr/>
              <p:nvPr/>
            </p:nvSpPr>
            <p:spPr>
              <a:xfrm rot="18900000" flipV="1">
                <a:off x="8641816" y="2548334"/>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9" name="矢印: 折線 48">
                <a:extLst>
                  <a:ext uri="{FF2B5EF4-FFF2-40B4-BE49-F238E27FC236}">
                    <a16:creationId xmlns:a16="http://schemas.microsoft.com/office/drawing/2014/main" id="{37E991DA-0610-4BD1-A239-9D7BB0B24D76}"/>
                  </a:ext>
                </a:extLst>
              </p:cNvPr>
              <p:cNvSpPr/>
              <p:nvPr/>
            </p:nvSpPr>
            <p:spPr>
              <a:xfrm rot="18900000" flipV="1">
                <a:off x="8017696" y="3212392"/>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52" name="テキスト ボックス 51">
                <a:extLst>
                  <a:ext uri="{FF2B5EF4-FFF2-40B4-BE49-F238E27FC236}">
                    <a16:creationId xmlns:a16="http://schemas.microsoft.com/office/drawing/2014/main" id="{5A483096-7440-474A-8183-F17FEF7FAE9B}"/>
                  </a:ext>
                </a:extLst>
              </p:cNvPr>
              <p:cNvSpPr txBox="1"/>
              <p:nvPr/>
            </p:nvSpPr>
            <p:spPr>
              <a:xfrm>
                <a:off x="8755658" y="413962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3" name="テキスト ボックス 52">
                <a:extLst>
                  <a:ext uri="{FF2B5EF4-FFF2-40B4-BE49-F238E27FC236}">
                    <a16:creationId xmlns:a16="http://schemas.microsoft.com/office/drawing/2014/main" id="{074859C1-B8F8-4FB4-8759-C9DB6FAEBD33}"/>
                  </a:ext>
                </a:extLst>
              </p:cNvPr>
              <p:cNvSpPr txBox="1"/>
              <p:nvPr/>
            </p:nvSpPr>
            <p:spPr>
              <a:xfrm>
                <a:off x="9363598" y="350351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5" name="テキスト ボックス 54">
                <a:extLst>
                  <a:ext uri="{FF2B5EF4-FFF2-40B4-BE49-F238E27FC236}">
                    <a16:creationId xmlns:a16="http://schemas.microsoft.com/office/drawing/2014/main" id="{C7EF9568-FAFA-4AD1-8769-618E14291706}"/>
                  </a:ext>
                </a:extLst>
              </p:cNvPr>
              <p:cNvSpPr txBox="1"/>
              <p:nvPr/>
            </p:nvSpPr>
            <p:spPr>
              <a:xfrm>
                <a:off x="8114556" y="4915819"/>
                <a:ext cx="498427" cy="261611"/>
              </a:xfrm>
              <a:prstGeom prst="rect">
                <a:avLst/>
              </a:prstGeom>
              <a:noFill/>
            </p:spPr>
            <p:txBody>
              <a:bodyPr wrap="none" rtlCol="0">
                <a:spAutoFit/>
              </a:bodyPr>
              <a:lstStyle/>
              <a:p>
                <a:r>
                  <a:rPr lang="en-US" altLang="ja-JP" sz="675" dirty="0"/>
                  <a:t>None</a:t>
                </a:r>
              </a:p>
            </p:txBody>
          </p:sp>
          <p:sp>
            <p:nvSpPr>
              <p:cNvPr id="56" name="テキスト ボックス 55">
                <a:extLst>
                  <a:ext uri="{FF2B5EF4-FFF2-40B4-BE49-F238E27FC236}">
                    <a16:creationId xmlns:a16="http://schemas.microsoft.com/office/drawing/2014/main" id="{C105AFE3-F35E-4454-B79F-55A4255F26E3}"/>
                  </a:ext>
                </a:extLst>
              </p:cNvPr>
              <p:cNvSpPr txBox="1"/>
              <p:nvPr/>
            </p:nvSpPr>
            <p:spPr>
              <a:xfrm>
                <a:off x="7552700" y="4078980"/>
                <a:ext cx="384023" cy="533480"/>
              </a:xfrm>
              <a:prstGeom prst="rect">
                <a:avLst/>
              </a:prstGeom>
              <a:noFill/>
            </p:spPr>
            <p:txBody>
              <a:bodyPr wrap="square" rtlCol="0">
                <a:spAutoFit/>
              </a:bodyPr>
              <a:lstStyle/>
              <a:p>
                <a:r>
                  <a:rPr lang="ja-JP" altLang="en-US" sz="2000" dirty="0">
                    <a:solidFill>
                      <a:srgbClr val="FF0000"/>
                    </a:solidFill>
                  </a:rPr>
                  <a:t>３</a:t>
                </a:r>
                <a:endParaRPr lang="en-US" altLang="ja-JP" sz="2000" dirty="0">
                  <a:solidFill>
                    <a:srgbClr val="FF0000"/>
                  </a:solidFill>
                </a:endParaRPr>
              </a:p>
            </p:txBody>
          </p:sp>
        </p:grpSp>
        <p:sp>
          <p:nvSpPr>
            <p:cNvPr id="5" name="テキスト ボックス 4">
              <a:extLst>
                <a:ext uri="{FF2B5EF4-FFF2-40B4-BE49-F238E27FC236}">
                  <a16:creationId xmlns:a16="http://schemas.microsoft.com/office/drawing/2014/main" id="{F4C8E5E4-313F-4295-B458-B36FA9B9F0B4}"/>
                </a:ext>
              </a:extLst>
            </p:cNvPr>
            <p:cNvSpPr txBox="1"/>
            <p:nvPr/>
          </p:nvSpPr>
          <p:spPr>
            <a:xfrm>
              <a:off x="3813307" y="3258925"/>
              <a:ext cx="748923" cy="261610"/>
            </a:xfrm>
            <a:prstGeom prst="rect">
              <a:avLst/>
            </a:prstGeom>
            <a:noFill/>
          </p:spPr>
          <p:txBody>
            <a:bodyPr wrap="none" rtlCol="0">
              <a:spAutoFit/>
            </a:bodyPr>
            <a:lstStyle/>
            <a:p>
              <a:r>
                <a:rPr kumimoji="1" lang="ja-JP" altLang="en-US" sz="1100" dirty="0"/>
                <a:t>送信企業</a:t>
              </a:r>
            </a:p>
          </p:txBody>
        </p:sp>
        <p:sp>
          <p:nvSpPr>
            <p:cNvPr id="57" name="テキスト ボックス 56">
              <a:extLst>
                <a:ext uri="{FF2B5EF4-FFF2-40B4-BE49-F238E27FC236}">
                  <a16:creationId xmlns:a16="http://schemas.microsoft.com/office/drawing/2014/main" id="{2DCABB46-09DC-4A2A-BB4C-7465D810CD4C}"/>
                </a:ext>
              </a:extLst>
            </p:cNvPr>
            <p:cNvSpPr txBox="1"/>
            <p:nvPr/>
          </p:nvSpPr>
          <p:spPr>
            <a:xfrm>
              <a:off x="6540711" y="3338791"/>
              <a:ext cx="748923" cy="261610"/>
            </a:xfrm>
            <a:prstGeom prst="rect">
              <a:avLst/>
            </a:prstGeom>
            <a:noFill/>
          </p:spPr>
          <p:txBody>
            <a:bodyPr wrap="none" rtlCol="0">
              <a:spAutoFit/>
            </a:bodyPr>
            <a:lstStyle/>
            <a:p>
              <a:r>
                <a:rPr lang="ja-JP" altLang="en-US" sz="1100" dirty="0"/>
                <a:t>受信</a:t>
              </a:r>
              <a:r>
                <a:rPr kumimoji="1" lang="ja-JP" altLang="en-US" sz="1100" dirty="0"/>
                <a:t>企業</a:t>
              </a:r>
            </a:p>
          </p:txBody>
        </p:sp>
      </p:grpSp>
      <p:sp>
        <p:nvSpPr>
          <p:cNvPr id="35" name="テキスト ボックス 34">
            <a:extLst>
              <a:ext uri="{FF2B5EF4-FFF2-40B4-BE49-F238E27FC236}">
                <a16:creationId xmlns:a16="http://schemas.microsoft.com/office/drawing/2014/main" id="{4E8A0A4E-7094-4973-99CA-150892064944}"/>
              </a:ext>
            </a:extLst>
          </p:cNvPr>
          <p:cNvSpPr txBox="1"/>
          <p:nvPr/>
        </p:nvSpPr>
        <p:spPr>
          <a:xfrm>
            <a:off x="7884368" y="293728"/>
            <a:ext cx="720080" cy="369332"/>
          </a:xfrm>
          <a:prstGeom prst="rect">
            <a:avLst/>
          </a:prstGeom>
          <a:noFill/>
          <a:ln>
            <a:solidFill>
              <a:schemeClr val="accent1"/>
            </a:solidFill>
          </a:ln>
        </p:spPr>
        <p:txBody>
          <a:bodyPr wrap="square" rtlCol="0">
            <a:spAutoFit/>
          </a:bodyPr>
          <a:lstStyle/>
          <a:p>
            <a:r>
              <a:rPr kumimoji="1" lang="ja-JP" altLang="en-US" dirty="0"/>
              <a:t>参考</a:t>
            </a:r>
          </a:p>
        </p:txBody>
      </p:sp>
    </p:spTree>
    <p:extLst>
      <p:ext uri="{BB962C8B-B14F-4D97-AF65-F5344CB8AC3E}">
        <p14:creationId xmlns:p14="http://schemas.microsoft.com/office/powerpoint/2010/main" val="3127004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データ連携基盤とは</a:t>
            </a:r>
            <a:endParaRPr kumimoji="1" lang="ja-JP" altLang="en-US"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連携元のプログラム内のデータを連携先のプログラムにコピーする仕組みを</a:t>
            </a:r>
            <a:endParaRPr lang="en-US" altLang="ja-JP" dirty="0"/>
          </a:p>
          <a:p>
            <a:r>
              <a:rPr lang="ja-JP" altLang="en-US" dirty="0"/>
              <a:t>簡単に作るソフトウェア群</a:t>
            </a:r>
            <a:endParaRPr lang="en-US" altLang="ja-JP" dirty="0"/>
          </a:p>
          <a:p>
            <a:endParaRPr lang="en-US" altLang="ja-JP" dirty="0"/>
          </a:p>
          <a:p>
            <a:r>
              <a:rPr lang="ja-JP" altLang="en-US" dirty="0"/>
              <a:t>１）　プログラム内のデータを文字列に相互変換する仕組み</a:t>
            </a:r>
            <a:endParaRPr lang="en-US" altLang="ja-JP" dirty="0"/>
          </a:p>
          <a:p>
            <a:endParaRPr lang="en-US" altLang="ja-JP" dirty="0"/>
          </a:p>
          <a:p>
            <a:endParaRPr lang="en-US" altLang="ja-JP" dirty="0"/>
          </a:p>
          <a:p>
            <a:r>
              <a:rPr lang="en-US" altLang="ja-JP" dirty="0"/>
              <a:t>	</a:t>
            </a:r>
            <a:r>
              <a:rPr lang="ja-JP" altLang="en-US" dirty="0"/>
              <a:t>データ ⇒ 文字列 ・・・ 文字列 ⇒ データ</a:t>
            </a:r>
            <a:endParaRPr lang="en-US" altLang="ja-JP" dirty="0"/>
          </a:p>
          <a:p>
            <a:endParaRPr lang="en-US" altLang="ja-JP" dirty="0"/>
          </a:p>
          <a:p>
            <a:endParaRPr lang="en-US" altLang="ja-JP" dirty="0"/>
          </a:p>
          <a:p>
            <a:r>
              <a:rPr lang="ja-JP" altLang="en-US" dirty="0"/>
              <a:t>２）　文字列をプログラム間で相互伝達する仕組み</a:t>
            </a:r>
            <a:endParaRPr lang="en-US" altLang="ja-JP" dirty="0"/>
          </a:p>
          <a:p>
            <a:r>
              <a:rPr lang="en-US" altLang="ja-JP" dirty="0"/>
              <a:t>	</a:t>
            </a:r>
            <a:r>
              <a:rPr lang="ja-JP" altLang="en-US" dirty="0"/>
              <a:t>（通信等となるが、本資料では詳細は割愛）</a:t>
            </a:r>
            <a:endParaRPr lang="en-US" altLang="ja-JP" dirty="0"/>
          </a:p>
          <a:p>
            <a:endParaRPr lang="en-US" altLang="ja-JP" dirty="0"/>
          </a:p>
          <a:p>
            <a:endParaRPr lang="en-US" altLang="ja-JP" dirty="0"/>
          </a:p>
          <a:p>
            <a:endParaRPr lang="en-US" altLang="ja-JP" dirty="0"/>
          </a:p>
          <a:p>
            <a:endParaRPr lang="ja-JP" altLang="en-US"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2</a:t>
            </a:fld>
            <a:endParaRPr lang="ja-JP" altLang="en-US" dirty="0">
              <a:solidFill>
                <a:prstClr val="black">
                  <a:tint val="75000"/>
                </a:prstClr>
              </a:solidFill>
            </a:endParaRPr>
          </a:p>
        </p:txBody>
      </p:sp>
      <p:sp>
        <p:nvSpPr>
          <p:cNvPr id="5" name="左中かっこ 4">
            <a:extLst>
              <a:ext uri="{FF2B5EF4-FFF2-40B4-BE49-F238E27FC236}">
                <a16:creationId xmlns:a16="http://schemas.microsoft.com/office/drawing/2014/main" id="{C1B02EA1-7971-4F94-BBDA-4A00D38614ED}"/>
              </a:ext>
            </a:extLst>
          </p:cNvPr>
          <p:cNvSpPr/>
          <p:nvPr/>
        </p:nvSpPr>
        <p:spPr>
          <a:xfrm rot="5400000">
            <a:off x="2101351" y="1828065"/>
            <a:ext cx="399175" cy="165056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左中かっこ 5">
            <a:extLst>
              <a:ext uri="{FF2B5EF4-FFF2-40B4-BE49-F238E27FC236}">
                <a16:creationId xmlns:a16="http://schemas.microsoft.com/office/drawing/2014/main" id="{FD6CA020-DAB4-490B-8B9D-8322E64A1DB7}"/>
              </a:ext>
            </a:extLst>
          </p:cNvPr>
          <p:cNvSpPr/>
          <p:nvPr/>
        </p:nvSpPr>
        <p:spPr>
          <a:xfrm rot="-5400000">
            <a:off x="3112272" y="2440456"/>
            <a:ext cx="399175" cy="19442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4209706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プログラム内のデータを文字列に相互変換する仕組み（１）</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データとは</a:t>
            </a:r>
            <a:endParaRPr lang="en-US" altLang="ja-JP" dirty="0"/>
          </a:p>
          <a:p>
            <a:endParaRPr lang="en-US" altLang="ja-JP" dirty="0"/>
          </a:p>
          <a:p>
            <a:r>
              <a:rPr lang="ja-JP" altLang="en-US" dirty="0"/>
              <a:t>・　取り敢えず、取引情報</a:t>
            </a:r>
            <a:endParaRPr lang="en-US" altLang="ja-JP" dirty="0"/>
          </a:p>
          <a:p>
            <a:r>
              <a:rPr lang="ja-JP" altLang="en-US" dirty="0"/>
              <a:t>　　　　国連</a:t>
            </a:r>
            <a:r>
              <a:rPr lang="en-US" altLang="ja-JP" dirty="0"/>
              <a:t>CEFACT CCL</a:t>
            </a:r>
            <a:r>
              <a:rPr lang="ja-JP" altLang="en-US" dirty="0"/>
              <a:t>（</a:t>
            </a:r>
            <a:r>
              <a:rPr lang="en-US" altLang="ja-JP" dirty="0"/>
              <a:t>Core Component Library</a:t>
            </a:r>
            <a:r>
              <a:rPr lang="ja-JP" altLang="en-US" dirty="0"/>
              <a:t>）に基づくデータモデル</a:t>
            </a:r>
            <a:endParaRPr lang="en-US" altLang="ja-JP" dirty="0"/>
          </a:p>
          <a:p>
            <a:r>
              <a:rPr lang="ja-JP" altLang="en-US" dirty="0"/>
              <a:t>　　　　約</a:t>
            </a:r>
            <a:r>
              <a:rPr lang="en-US" altLang="ja-JP" dirty="0"/>
              <a:t>2</a:t>
            </a:r>
            <a:r>
              <a:rPr lang="ja-JP" altLang="en-US" dirty="0"/>
              <a:t>万個の情報項目</a:t>
            </a:r>
            <a:endParaRPr lang="en-US" altLang="ja-JP" dirty="0"/>
          </a:p>
          <a:p>
            <a:r>
              <a:rPr lang="en-US" altLang="ja-JP" dirty="0"/>
              <a:t>	</a:t>
            </a:r>
            <a:r>
              <a:rPr lang="ja-JP" altLang="en-US" dirty="0"/>
              <a:t>（国連</a:t>
            </a:r>
            <a:r>
              <a:rPr lang="en-US" altLang="ja-JP" dirty="0"/>
              <a:t>CEFACT</a:t>
            </a:r>
            <a:r>
              <a:rPr lang="ja-JP" altLang="en-US" dirty="0"/>
              <a:t>および</a:t>
            </a:r>
            <a:r>
              <a:rPr lang="en-US" altLang="ja-JP" dirty="0"/>
              <a:t>SIPS</a:t>
            </a:r>
            <a:r>
              <a:rPr lang="ja-JP" altLang="en-US" dirty="0"/>
              <a:t>が定義しているコードリスト、</a:t>
            </a:r>
            <a:r>
              <a:rPr lang="en-US" altLang="ja-JP" dirty="0"/>
              <a:t>ID</a:t>
            </a:r>
            <a:r>
              <a:rPr lang="ja-JP" altLang="en-US" dirty="0"/>
              <a:t>リスト一覧も含む）</a:t>
            </a:r>
            <a:endParaRPr lang="en-US" altLang="ja-JP" dirty="0"/>
          </a:p>
          <a:p>
            <a:r>
              <a:rPr lang="ja-JP" altLang="en-US" dirty="0"/>
              <a:t>・　機能：生成、コピーなど</a:t>
            </a:r>
            <a:endParaRPr lang="en-US" altLang="ja-JP" dirty="0"/>
          </a:p>
          <a:p>
            <a:r>
              <a:rPr lang="ja-JP" altLang="en-US" dirty="0"/>
              <a:t>・　言語：取り敢えず、</a:t>
            </a:r>
            <a:r>
              <a:rPr lang="en-US" altLang="ja-JP" dirty="0"/>
              <a:t>JAVA</a:t>
            </a:r>
          </a:p>
          <a:p>
            <a:r>
              <a:rPr lang="ja-JP" altLang="en-US" dirty="0"/>
              <a:t>・　成果物：</a:t>
            </a:r>
            <a:endParaRPr lang="en-US" altLang="ja-JP" dirty="0"/>
          </a:p>
          <a:p>
            <a:r>
              <a:rPr lang="ja-JP" altLang="en-US" dirty="0"/>
              <a:t>　　　　ビジネスコンポーネント（</a:t>
            </a:r>
            <a:r>
              <a:rPr lang="en-US" altLang="ja-JP" dirty="0"/>
              <a:t>BC</a:t>
            </a:r>
            <a:r>
              <a:rPr lang="ja-JP" altLang="en-US" dirty="0"/>
              <a:t>）ライブラリ</a:t>
            </a:r>
          </a:p>
          <a:p>
            <a:endParaRPr lang="en-US" altLang="ja-JP" dirty="0"/>
          </a:p>
          <a:p>
            <a:endParaRPr lang="ja-JP" altLang="en-US"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3</a:t>
            </a:fld>
            <a:endParaRPr lang="ja-JP" altLang="en-US" dirty="0">
              <a:solidFill>
                <a:prstClr val="black">
                  <a:tint val="75000"/>
                </a:prstClr>
              </a:solidFill>
            </a:endParaRPr>
          </a:p>
        </p:txBody>
      </p:sp>
    </p:spTree>
    <p:extLst>
      <p:ext uri="{BB962C8B-B14F-4D97-AF65-F5344CB8AC3E}">
        <p14:creationId xmlns:p14="http://schemas.microsoft.com/office/powerpoint/2010/main" val="124953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プログラム内のデータを文字列に相互変換する仕組み（２）</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文字列とは</a:t>
            </a:r>
            <a:endParaRPr lang="en-US" altLang="ja-JP" dirty="0"/>
          </a:p>
          <a:p>
            <a:endParaRPr lang="en-US" altLang="ja-JP" dirty="0"/>
          </a:p>
          <a:p>
            <a:r>
              <a:rPr lang="ja-JP" altLang="en-US" dirty="0"/>
              <a:t>・　取り敢えず、</a:t>
            </a:r>
            <a:r>
              <a:rPr lang="en-US" altLang="ja-JP" dirty="0"/>
              <a:t>XML</a:t>
            </a:r>
            <a:r>
              <a:rPr lang="ja-JP" altLang="en-US" dirty="0"/>
              <a:t>メッセージ　（次に</a:t>
            </a:r>
            <a:r>
              <a:rPr lang="en-US" altLang="ja-JP" dirty="0"/>
              <a:t>JSON</a:t>
            </a:r>
            <a:r>
              <a:rPr lang="ja-JP" altLang="en-US" dirty="0"/>
              <a:t>メッセージ）</a:t>
            </a:r>
            <a:endParaRPr lang="en-US" altLang="ja-JP" dirty="0"/>
          </a:p>
          <a:p>
            <a:r>
              <a:rPr lang="ja-JP" altLang="en-US" dirty="0"/>
              <a:t>・　固定長メッセージ、</a:t>
            </a:r>
            <a:r>
              <a:rPr lang="en-US" altLang="ja-JP" dirty="0"/>
              <a:t>CSV</a:t>
            </a:r>
            <a:r>
              <a:rPr lang="ja-JP" altLang="en-US" dirty="0"/>
              <a:t>メッセージは、今後の課題</a:t>
            </a:r>
            <a:endParaRPr lang="en-US" altLang="ja-JP" dirty="0"/>
          </a:p>
          <a:p>
            <a:endParaRPr lang="ja-JP" altLang="en-US" dirty="0"/>
          </a:p>
          <a:p>
            <a:r>
              <a:rPr lang="ja-JP" altLang="en-US" dirty="0"/>
              <a:t>取引情報的には</a:t>
            </a:r>
            <a:endParaRPr lang="en-US" altLang="ja-JP" dirty="0"/>
          </a:p>
          <a:p>
            <a:endParaRPr lang="en-US" altLang="ja-JP" dirty="0"/>
          </a:p>
          <a:p>
            <a:r>
              <a:rPr lang="ja-JP" altLang="en-US" dirty="0"/>
              <a:t>・　国連</a:t>
            </a:r>
            <a:r>
              <a:rPr lang="en-US" altLang="ja-JP" dirty="0"/>
              <a:t>CEFACT</a:t>
            </a:r>
            <a:r>
              <a:rPr lang="ja-JP" altLang="en-US" dirty="0"/>
              <a:t>メッセージ（</a:t>
            </a:r>
            <a:r>
              <a:rPr lang="en-US" altLang="ja-JP" dirty="0"/>
              <a:t>CCBDA</a:t>
            </a:r>
            <a:r>
              <a:rPr lang="ja-JP" altLang="en-US" dirty="0"/>
              <a:t>、</a:t>
            </a:r>
            <a:r>
              <a:rPr lang="en-US" altLang="ja-JP" dirty="0"/>
              <a:t>NDR</a:t>
            </a:r>
            <a:r>
              <a:rPr lang="ja-JP" altLang="en-US" dirty="0"/>
              <a:t>に従った</a:t>
            </a:r>
            <a:r>
              <a:rPr lang="en-US" altLang="ja-JP" dirty="0"/>
              <a:t>XML</a:t>
            </a:r>
            <a:r>
              <a:rPr lang="ja-JP" altLang="en-US" dirty="0"/>
              <a:t>メッセージ）</a:t>
            </a:r>
            <a:endParaRPr lang="en-US" altLang="ja-JP" dirty="0"/>
          </a:p>
          <a:p>
            <a:r>
              <a:rPr lang="ja-JP" altLang="en-US" dirty="0"/>
              <a:t>・　各種</a:t>
            </a:r>
            <a:r>
              <a:rPr lang="en-US" altLang="ja-JP" dirty="0"/>
              <a:t>EDI</a:t>
            </a:r>
            <a:r>
              <a:rPr lang="ja-JP" altLang="en-US" dirty="0"/>
              <a:t>の</a:t>
            </a:r>
            <a:r>
              <a:rPr lang="en-US" altLang="ja-JP" dirty="0"/>
              <a:t>XML</a:t>
            </a:r>
            <a:r>
              <a:rPr lang="ja-JP" altLang="en-US" dirty="0"/>
              <a:t>メッセージ（選定中）</a:t>
            </a:r>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4</a:t>
            </a:fld>
            <a:endParaRPr lang="ja-JP" altLang="en-US" dirty="0">
              <a:solidFill>
                <a:prstClr val="black">
                  <a:tint val="75000"/>
                </a:prstClr>
              </a:solidFill>
            </a:endParaRPr>
          </a:p>
        </p:txBody>
      </p:sp>
    </p:spTree>
    <p:extLst>
      <p:ext uri="{BB962C8B-B14F-4D97-AF65-F5344CB8AC3E}">
        <p14:creationId xmlns:p14="http://schemas.microsoft.com/office/powerpoint/2010/main" val="1281680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プログラム内のデータを文字列に相互変換する仕組み（３）</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相互変換とは</a:t>
            </a:r>
            <a:endParaRPr lang="en-US" altLang="ja-JP" dirty="0"/>
          </a:p>
          <a:p>
            <a:endParaRPr lang="en-US" altLang="ja-JP" dirty="0"/>
          </a:p>
          <a:p>
            <a:r>
              <a:rPr lang="en-US" altLang="ja-JP" dirty="0"/>
              <a:t>	BC</a:t>
            </a:r>
            <a:r>
              <a:rPr lang="ja-JP" altLang="en-US" dirty="0"/>
              <a:t>（データ） ⇔ メッセージ（文字列）</a:t>
            </a:r>
          </a:p>
          <a:p>
            <a:endParaRPr lang="ja-JP" altLang="en-US" dirty="0"/>
          </a:p>
          <a:p>
            <a:r>
              <a:rPr lang="ja-JP" altLang="en-US" dirty="0"/>
              <a:t>相互変換の課題</a:t>
            </a:r>
            <a:endParaRPr lang="en-US" altLang="ja-JP" dirty="0"/>
          </a:p>
          <a:p>
            <a:r>
              <a:rPr lang="ja-JP" altLang="en-US" dirty="0"/>
              <a:t>・　メッセージから</a:t>
            </a:r>
            <a:r>
              <a:rPr lang="en-US" altLang="ja-JP" dirty="0"/>
              <a:t>BC</a:t>
            </a:r>
            <a:r>
              <a:rPr lang="ja-JP" altLang="en-US" dirty="0"/>
              <a:t>への変換：メッセージ内の要素に対応する</a:t>
            </a:r>
            <a:r>
              <a:rPr lang="en-US" altLang="ja-JP" dirty="0"/>
              <a:t>BC</a:t>
            </a:r>
            <a:r>
              <a:rPr lang="ja-JP" altLang="en-US" dirty="0"/>
              <a:t>内の要素が無い</a:t>
            </a:r>
            <a:endParaRPr lang="en-US" altLang="ja-JP" dirty="0"/>
          </a:p>
          <a:p>
            <a:r>
              <a:rPr lang="en-US" altLang="ja-JP" dirty="0"/>
              <a:t>	CCL</a:t>
            </a:r>
            <a:r>
              <a:rPr lang="ja-JP" altLang="en-US" dirty="0"/>
              <a:t>に新規追加（</a:t>
            </a:r>
            <a:r>
              <a:rPr lang="en-US" altLang="ja-JP" dirty="0"/>
              <a:t>CCL</a:t>
            </a:r>
            <a:r>
              <a:rPr lang="ja-JP" altLang="en-US" dirty="0"/>
              <a:t>の更新は年</a:t>
            </a:r>
            <a:r>
              <a:rPr lang="en-US" altLang="ja-JP" dirty="0"/>
              <a:t>2</a:t>
            </a:r>
            <a:r>
              <a:rPr lang="ja-JP" altLang="en-US" dirty="0"/>
              <a:t>回、追加は原則受理されている）</a:t>
            </a:r>
            <a:endParaRPr lang="en-US" altLang="ja-JP" dirty="0"/>
          </a:p>
          <a:p>
            <a:endParaRPr lang="en-US" altLang="ja-JP" dirty="0"/>
          </a:p>
          <a:p>
            <a:r>
              <a:rPr lang="ja-JP" altLang="en-US" dirty="0"/>
              <a:t>・　</a:t>
            </a:r>
            <a:r>
              <a:rPr lang="en-US" altLang="ja-JP" dirty="0"/>
              <a:t> BC</a:t>
            </a:r>
            <a:r>
              <a:rPr lang="ja-JP" altLang="en-US" dirty="0"/>
              <a:t>からメッセージへの変換：</a:t>
            </a:r>
            <a:r>
              <a:rPr lang="en-US" altLang="ja-JP" dirty="0"/>
              <a:t> BC</a:t>
            </a:r>
            <a:r>
              <a:rPr lang="ja-JP" altLang="en-US" dirty="0"/>
              <a:t>内の要素に対応するメッセージ内の要素が無い</a:t>
            </a:r>
            <a:endParaRPr lang="en-US" altLang="ja-JP" dirty="0"/>
          </a:p>
          <a:p>
            <a:r>
              <a:rPr lang="en-US" altLang="ja-JP" dirty="0"/>
              <a:t>	</a:t>
            </a:r>
            <a:r>
              <a:rPr lang="ja-JP" altLang="en-US" dirty="0"/>
              <a:t>メッセージに無い要素は当該取引では使用しないため問題では無いが、</a:t>
            </a:r>
            <a:endParaRPr lang="en-US" altLang="ja-JP" dirty="0"/>
          </a:p>
          <a:p>
            <a:r>
              <a:rPr lang="en-US" altLang="ja-JP" dirty="0"/>
              <a:t>	</a:t>
            </a:r>
            <a:r>
              <a:rPr lang="ja-JP" altLang="en-US" dirty="0"/>
              <a:t>使える</a:t>
            </a:r>
            <a:r>
              <a:rPr lang="en-US" altLang="ja-JP" dirty="0"/>
              <a:t>BC</a:t>
            </a:r>
            <a:r>
              <a:rPr lang="ja-JP" altLang="en-US" dirty="0"/>
              <a:t>の要素を確認する機能（</a:t>
            </a:r>
            <a:r>
              <a:rPr lang="en-US" altLang="ja-JP" dirty="0"/>
              <a:t>Validation</a:t>
            </a:r>
            <a:r>
              <a:rPr lang="ja-JP" altLang="en-US" dirty="0"/>
              <a:t>）が必要</a:t>
            </a:r>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5</a:t>
            </a:fld>
            <a:endParaRPr lang="ja-JP" altLang="en-US" dirty="0">
              <a:solidFill>
                <a:prstClr val="black">
                  <a:tint val="75000"/>
                </a:prstClr>
              </a:solidFill>
            </a:endParaRPr>
          </a:p>
        </p:txBody>
      </p:sp>
    </p:spTree>
    <p:extLst>
      <p:ext uri="{BB962C8B-B14F-4D97-AF65-F5344CB8AC3E}">
        <p14:creationId xmlns:p14="http://schemas.microsoft.com/office/powerpoint/2010/main" val="3009838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プログラム内のデータを文字列に相互変換する仕組み（４）</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相互変換の成果物</a:t>
            </a:r>
            <a:endParaRPr lang="en-US" altLang="ja-JP" dirty="0"/>
          </a:p>
          <a:p>
            <a:endParaRPr lang="en-US" altLang="ja-JP" dirty="0"/>
          </a:p>
          <a:p>
            <a:r>
              <a:rPr lang="ja-JP" altLang="en-US" dirty="0"/>
              <a:t>・　国連</a:t>
            </a:r>
            <a:r>
              <a:rPr lang="en-US" altLang="ja-JP" dirty="0"/>
              <a:t>CEFACT</a:t>
            </a:r>
            <a:r>
              <a:rPr lang="ja-JP" altLang="en-US" dirty="0"/>
              <a:t>メッセージ ⇔ </a:t>
            </a:r>
            <a:r>
              <a:rPr lang="en-US" altLang="ja-JP" dirty="0"/>
              <a:t>BC</a:t>
            </a:r>
          </a:p>
          <a:p>
            <a:r>
              <a:rPr lang="en-US" altLang="ja-JP" dirty="0"/>
              <a:t>	</a:t>
            </a:r>
            <a:r>
              <a:rPr lang="ja-JP" altLang="en-US" dirty="0"/>
              <a:t>汎用国連</a:t>
            </a:r>
            <a:r>
              <a:rPr lang="en-US" altLang="ja-JP" dirty="0"/>
              <a:t>CEFACT</a:t>
            </a:r>
            <a:r>
              <a:rPr lang="ja-JP" altLang="en-US" dirty="0"/>
              <a:t>メッセージマッピングソフトウェア</a:t>
            </a:r>
            <a:endParaRPr lang="en-US" altLang="ja-JP" dirty="0"/>
          </a:p>
          <a:p>
            <a:r>
              <a:rPr lang="en-US" altLang="ja-JP" dirty="0"/>
              <a:t>	</a:t>
            </a:r>
            <a:r>
              <a:rPr lang="ja-JP" altLang="en-US" dirty="0"/>
              <a:t>各国連</a:t>
            </a:r>
            <a:r>
              <a:rPr lang="en-US" altLang="ja-JP" dirty="0"/>
              <a:t>CEFACT</a:t>
            </a:r>
            <a:r>
              <a:rPr lang="ja-JP" altLang="en-US" dirty="0"/>
              <a:t>メッセージに対応する</a:t>
            </a:r>
            <a:r>
              <a:rPr lang="en-US" altLang="ja-JP" dirty="0"/>
              <a:t>Validation</a:t>
            </a:r>
            <a:r>
              <a:rPr lang="ja-JP" altLang="en-US" dirty="0"/>
              <a:t>ソフトウェア</a:t>
            </a:r>
            <a:endParaRPr lang="en-US" altLang="ja-JP" dirty="0"/>
          </a:p>
          <a:p>
            <a:endParaRPr lang="en-US" altLang="ja-JP" dirty="0"/>
          </a:p>
          <a:p>
            <a:r>
              <a:rPr lang="ja-JP" altLang="en-US" dirty="0"/>
              <a:t>・　各種</a:t>
            </a:r>
            <a:r>
              <a:rPr lang="en-US" altLang="ja-JP" dirty="0"/>
              <a:t>EDI</a:t>
            </a:r>
            <a:r>
              <a:rPr lang="ja-JP" altLang="en-US" dirty="0"/>
              <a:t>の</a:t>
            </a:r>
            <a:r>
              <a:rPr lang="en-US" altLang="ja-JP" dirty="0"/>
              <a:t>XML</a:t>
            </a:r>
            <a:r>
              <a:rPr lang="ja-JP" altLang="en-US" dirty="0"/>
              <a:t>メッセージ ⇔ </a:t>
            </a:r>
            <a:r>
              <a:rPr lang="en-US" altLang="ja-JP" dirty="0"/>
              <a:t>BC</a:t>
            </a:r>
          </a:p>
          <a:p>
            <a:r>
              <a:rPr lang="en-US" altLang="ja-JP" dirty="0"/>
              <a:t>	</a:t>
            </a:r>
            <a:r>
              <a:rPr lang="ja-JP" altLang="en-US" dirty="0"/>
              <a:t>メッセージ定義から生成したマッピングソフトウェア、</a:t>
            </a:r>
            <a:r>
              <a:rPr lang="en-US" altLang="ja-JP" dirty="0"/>
              <a:t>Validation</a:t>
            </a:r>
            <a:r>
              <a:rPr lang="ja-JP" altLang="en-US" dirty="0"/>
              <a:t>ソフトウェア</a:t>
            </a:r>
            <a:endParaRPr lang="en-US" altLang="ja-JP" dirty="0"/>
          </a:p>
          <a:p>
            <a:r>
              <a:rPr lang="en-US" altLang="ja-JP" dirty="0"/>
              <a:t>	</a:t>
            </a:r>
            <a:r>
              <a:rPr lang="ja-JP" altLang="en-US" dirty="0"/>
              <a:t>（メッセージ定義は、</a:t>
            </a:r>
            <a:r>
              <a:rPr lang="en-US" altLang="ja-JP" dirty="0"/>
              <a:t>XML</a:t>
            </a:r>
            <a:r>
              <a:rPr lang="ja-JP" altLang="en-US" dirty="0"/>
              <a:t>スキーマ生成用を流用予定）</a:t>
            </a:r>
            <a:br>
              <a:rPr lang="en-US" altLang="ja-JP" dirty="0"/>
            </a:br>
            <a:endParaRPr lang="en-US" altLang="ja-JP" dirty="0"/>
          </a:p>
          <a:p>
            <a:endParaRPr lang="en-US" altLang="ja-JP" dirty="0"/>
          </a:p>
          <a:p>
            <a:r>
              <a:rPr lang="ja-JP" altLang="en-US" dirty="0"/>
              <a:t>検証方法</a:t>
            </a:r>
            <a:endParaRPr lang="en-US" altLang="ja-JP" dirty="0"/>
          </a:p>
          <a:p>
            <a:r>
              <a:rPr lang="ja-JP" altLang="en-US" dirty="0"/>
              <a:t>・　</a:t>
            </a:r>
            <a:r>
              <a:rPr lang="en-US" altLang="ja-JP" dirty="0"/>
              <a:t>BC</a:t>
            </a:r>
            <a:r>
              <a:rPr lang="ja-JP" altLang="en-US" dirty="0"/>
              <a:t>、マッピングソフトを使ったプログラムを作成し、評価する。</a:t>
            </a:r>
            <a:endParaRPr lang="en-US" altLang="ja-JP" dirty="0"/>
          </a:p>
          <a:p>
            <a:r>
              <a:rPr lang="ja-JP" altLang="en-US" dirty="0"/>
              <a:t>　　（</a:t>
            </a:r>
            <a:r>
              <a:rPr lang="en-US" altLang="ja-JP" dirty="0"/>
              <a:t>ISO20022</a:t>
            </a:r>
            <a:r>
              <a:rPr lang="ja-JP" altLang="en-US" dirty="0"/>
              <a:t>導入ガイドの商流情報処理に適応予定）</a:t>
            </a:r>
            <a:endParaRPr lang="en-US" altLang="ja-JP" dirty="0"/>
          </a:p>
          <a:p>
            <a:endParaRPr lang="en-US" altLang="ja-JP" dirty="0"/>
          </a:p>
          <a:p>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6</a:t>
            </a:fld>
            <a:endParaRPr lang="ja-JP" altLang="en-US" dirty="0">
              <a:solidFill>
                <a:prstClr val="black">
                  <a:tint val="75000"/>
                </a:prstClr>
              </a:solidFill>
            </a:endParaRPr>
          </a:p>
        </p:txBody>
      </p:sp>
    </p:spTree>
    <p:extLst>
      <p:ext uri="{BB962C8B-B14F-4D97-AF65-F5344CB8AC3E}">
        <p14:creationId xmlns:p14="http://schemas.microsoft.com/office/powerpoint/2010/main" val="3079299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3">
            <a:extLst>
              <a:ext uri="{FF2B5EF4-FFF2-40B4-BE49-F238E27FC236}">
                <a16:creationId xmlns:a16="http://schemas.microsoft.com/office/drawing/2014/main" id="{6AED7D63-1BE7-4249-AEBA-079792904799}"/>
              </a:ext>
            </a:extLst>
          </p:cNvPr>
          <p:cNvSpPr txBox="1">
            <a:spLocks/>
          </p:cNvSpPr>
          <p:nvPr/>
        </p:nvSpPr>
        <p:spPr>
          <a:xfrm>
            <a:off x="124580" y="304961"/>
            <a:ext cx="7039708" cy="440005"/>
          </a:xfrm>
          <a:prstGeom prst="rect">
            <a:avLst/>
          </a:prstGeom>
        </p:spPr>
        <p:txBody>
          <a:bodyPr anchor="ctr" anchorCtr="0">
            <a:normAutofit/>
          </a:bodyPr>
          <a:lstStyle>
            <a:lvl1pPr algn="l" defTabSz="484862" rtl="0" eaLnBrk="1" fontAlgn="base" hangingPunct="1">
              <a:spcBef>
                <a:spcPct val="0"/>
              </a:spcBef>
              <a:spcAft>
                <a:spcPct val="0"/>
              </a:spcAft>
              <a:defRPr kumimoji="1" sz="1909" b="0" i="0" kern="1200" spc="160" baseline="0">
                <a:solidFill>
                  <a:srgbClr val="404040"/>
                </a:solidFill>
                <a:latin typeface="HGPGothicE" charset="-128"/>
                <a:ea typeface="HGPGothicE" charset="-128"/>
                <a:cs typeface="HGPGothicE" charset="-128"/>
              </a:defRPr>
            </a:lvl1pPr>
            <a:lvl2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2pPr>
            <a:lvl3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3pPr>
            <a:lvl4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4pPr>
            <a:lvl5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5pPr>
            <a:lvl6pPr marL="484862"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6pPr>
            <a:lvl7pPr marL="969727"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7pPr>
            <a:lvl8pPr marL="1454588"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8pPr>
            <a:lvl9pPr marL="1939450"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9pPr>
          </a:lstStyle>
          <a:p>
            <a:pPr marL="0" lvl="1"/>
            <a:r>
              <a:rPr lang="en-US" altLang="ja-JP" sz="1662" b="1" dirty="0">
                <a:solidFill>
                  <a:schemeClr val="bg1"/>
                </a:solidFill>
                <a:latin typeface="Meiryo" charset="-128"/>
                <a:ea typeface="Meiryo" charset="-128"/>
                <a:cs typeface="Meiryo" charset="-128"/>
              </a:rPr>
              <a:t>【</a:t>
            </a:r>
            <a:r>
              <a:rPr lang="ja-JP" altLang="en-US" sz="1662" b="1" dirty="0">
                <a:solidFill>
                  <a:schemeClr val="bg1"/>
                </a:solidFill>
                <a:latin typeface="Meiryo" charset="-128"/>
                <a:ea typeface="Meiryo" charset="-128"/>
                <a:cs typeface="Meiryo" charset="-128"/>
              </a:rPr>
              <a:t>参考</a:t>
            </a:r>
            <a:r>
              <a:rPr lang="en-US" altLang="ja-JP" sz="1662" b="1" dirty="0">
                <a:solidFill>
                  <a:schemeClr val="bg1"/>
                </a:solidFill>
                <a:latin typeface="Meiryo" charset="-128"/>
                <a:ea typeface="Meiryo" charset="-128"/>
                <a:cs typeface="Meiryo" charset="-128"/>
              </a:rPr>
              <a:t>】SIPS</a:t>
            </a:r>
            <a:r>
              <a:rPr lang="ja-JP" altLang="en-US" sz="1662" b="1" dirty="0">
                <a:solidFill>
                  <a:schemeClr val="bg1"/>
                </a:solidFill>
                <a:latin typeface="Meiryo" charset="-128"/>
                <a:ea typeface="Meiryo" charset="-128"/>
                <a:cs typeface="Meiryo" charset="-128"/>
              </a:rPr>
              <a:t>の新たな取り組み</a:t>
            </a:r>
            <a:r>
              <a:rPr lang="en-US" altLang="ja-JP" sz="1662" b="1" dirty="0">
                <a:solidFill>
                  <a:schemeClr val="bg1"/>
                </a:solidFill>
                <a:latin typeface="Meiryo" charset="-128"/>
                <a:ea typeface="Meiryo" charset="-128"/>
                <a:cs typeface="Meiryo" charset="-128"/>
              </a:rPr>
              <a:t>(</a:t>
            </a:r>
            <a:r>
              <a:rPr lang="ja-JP" altLang="en-US" sz="1662" b="1" dirty="0">
                <a:solidFill>
                  <a:schemeClr val="bg1"/>
                </a:solidFill>
                <a:latin typeface="Meiryo" charset="-128"/>
                <a:ea typeface="Meiryo" charset="-128"/>
                <a:cs typeface="Meiryo" charset="-128"/>
              </a:rPr>
              <a:t>データ連携基盤</a:t>
            </a:r>
            <a:r>
              <a:rPr lang="en-US" altLang="ja-JP" sz="1662" b="1" dirty="0">
                <a:solidFill>
                  <a:schemeClr val="bg1"/>
                </a:solidFill>
                <a:latin typeface="Meiryo" charset="-128"/>
                <a:ea typeface="Meiryo" charset="-128"/>
                <a:cs typeface="Meiryo" charset="-128"/>
              </a:rPr>
              <a:t>)</a:t>
            </a:r>
            <a:endParaRPr lang="ja-JP" altLang="en-US" sz="1662" b="1" dirty="0">
              <a:solidFill>
                <a:schemeClr val="bg1"/>
              </a:solidFill>
              <a:latin typeface="Meiryo" charset="-128"/>
              <a:ea typeface="Meiryo" charset="-128"/>
              <a:cs typeface="Meiryo" charset="-128"/>
            </a:endParaRPr>
          </a:p>
        </p:txBody>
      </p:sp>
      <p:grpSp>
        <p:nvGrpSpPr>
          <p:cNvPr id="7" name="グループ化 6">
            <a:extLst>
              <a:ext uri="{FF2B5EF4-FFF2-40B4-BE49-F238E27FC236}">
                <a16:creationId xmlns:a16="http://schemas.microsoft.com/office/drawing/2014/main" id="{B62245D1-2BA9-4CF5-B775-0D0EEC8A4176}"/>
              </a:ext>
            </a:extLst>
          </p:cNvPr>
          <p:cNvGrpSpPr/>
          <p:nvPr/>
        </p:nvGrpSpPr>
        <p:grpSpPr>
          <a:xfrm>
            <a:off x="2096073" y="1628800"/>
            <a:ext cx="4951854" cy="2404609"/>
            <a:chOff x="1381492" y="1032259"/>
            <a:chExt cx="4951854" cy="2404609"/>
          </a:xfrm>
        </p:grpSpPr>
        <p:sp>
          <p:nvSpPr>
            <p:cNvPr id="24" name="四角形: 角を丸くする 23">
              <a:extLst>
                <a:ext uri="{FF2B5EF4-FFF2-40B4-BE49-F238E27FC236}">
                  <a16:creationId xmlns:a16="http://schemas.microsoft.com/office/drawing/2014/main" id="{C7192120-D954-4C14-82A5-1BC9B51A9FBE}"/>
                </a:ext>
              </a:extLst>
            </p:cNvPr>
            <p:cNvSpPr/>
            <p:nvPr/>
          </p:nvSpPr>
          <p:spPr>
            <a:xfrm>
              <a:off x="4489829" y="1634339"/>
              <a:ext cx="1810363" cy="908260"/>
            </a:xfrm>
            <a:prstGeom prst="roundRect">
              <a:avLst/>
            </a:prstGeom>
            <a:solidFill>
              <a:schemeClr val="bg1">
                <a:lumMod val="95000"/>
              </a:schemeClr>
            </a:solidFill>
            <a:ln w="28575">
              <a:solidFill>
                <a:schemeClr val="tx2">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r>
                <a:rPr lang="ja-JP" altLang="en-US" sz="1108" dirty="0">
                  <a:solidFill>
                    <a:schemeClr val="tx1"/>
                  </a:solidFill>
                  <a:latin typeface="+mn-ea"/>
                  <a:cs typeface="Meiryo" charset="-128"/>
                </a:rPr>
                <a:t>ビジネスコンポーネント（</a:t>
              </a:r>
              <a:r>
                <a:rPr lang="en-US" altLang="ja-JP" sz="1108" dirty="0">
                  <a:solidFill>
                    <a:schemeClr val="tx1"/>
                  </a:solidFill>
                  <a:latin typeface="+mn-ea"/>
                  <a:cs typeface="Meiryo" charset="-128"/>
                </a:rPr>
                <a:t>BC</a:t>
              </a:r>
              <a:r>
                <a:rPr lang="ja-JP" altLang="en-US" sz="1108" dirty="0">
                  <a:solidFill>
                    <a:schemeClr val="tx1"/>
                  </a:solidFill>
                  <a:latin typeface="+mn-ea"/>
                  <a:cs typeface="Meiryo" charset="-128"/>
                </a:rPr>
                <a:t>）ライブラリ</a:t>
              </a:r>
            </a:p>
          </p:txBody>
        </p:sp>
        <p:sp>
          <p:nvSpPr>
            <p:cNvPr id="25" name="フローチャート: 書類 24">
              <a:extLst>
                <a:ext uri="{FF2B5EF4-FFF2-40B4-BE49-F238E27FC236}">
                  <a16:creationId xmlns:a16="http://schemas.microsoft.com/office/drawing/2014/main" id="{80AF2E06-7159-4134-BE6A-32C2D9F48A32}"/>
                </a:ext>
              </a:extLst>
            </p:cNvPr>
            <p:cNvSpPr/>
            <p:nvPr/>
          </p:nvSpPr>
          <p:spPr>
            <a:xfrm>
              <a:off x="1381492" y="1634339"/>
              <a:ext cx="1728192" cy="908260"/>
            </a:xfrm>
            <a:prstGeom prst="flowChartDocument">
              <a:avLst/>
            </a:prstGeom>
            <a:solidFill>
              <a:schemeClr val="bg1">
                <a:lumMod val="95000"/>
              </a:schemeClr>
            </a:solid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r>
                <a:rPr lang="ja-JP" altLang="en-US" sz="1108" dirty="0">
                  <a:solidFill>
                    <a:schemeClr val="tx1"/>
                  </a:solidFill>
                  <a:latin typeface="+mn-ea"/>
                  <a:cs typeface="Meiryo" charset="-128"/>
                </a:rPr>
                <a:t>メッセージ定義</a:t>
              </a:r>
              <a:endParaRPr lang="en-US" altLang="ja-JP" sz="1108" dirty="0">
                <a:solidFill>
                  <a:schemeClr val="tx1"/>
                </a:solidFill>
                <a:latin typeface="+mn-ea"/>
                <a:cs typeface="Meiryo" charset="-128"/>
              </a:endParaRPr>
            </a:p>
            <a:p>
              <a:pPr indent="-316531" algn="ctr" defTabSz="844083"/>
              <a:endParaRPr lang="en-US" altLang="ja-JP" sz="923" dirty="0">
                <a:solidFill>
                  <a:schemeClr val="tx1"/>
                </a:solidFill>
                <a:latin typeface="+mn-ea"/>
                <a:cs typeface="Meiryo" charset="-128"/>
              </a:endParaRPr>
            </a:p>
            <a:p>
              <a:pPr indent="-316531" algn="ctr" defTabSz="844083"/>
              <a:r>
                <a:rPr lang="ja-JP" altLang="en-US" sz="923" dirty="0">
                  <a:solidFill>
                    <a:schemeClr val="tx1"/>
                  </a:solidFill>
                  <a:latin typeface="+mn-ea"/>
                  <a:cs typeface="Meiryo" charset="-128"/>
                </a:rPr>
                <a:t>国連</a:t>
              </a:r>
              <a:r>
                <a:rPr lang="en-US" altLang="ja-JP" sz="923" dirty="0">
                  <a:solidFill>
                    <a:schemeClr val="tx1"/>
                  </a:solidFill>
                  <a:latin typeface="+mn-ea"/>
                  <a:cs typeface="Meiryo" charset="-128"/>
                </a:rPr>
                <a:t>CEFACT</a:t>
              </a:r>
              <a:r>
                <a:rPr lang="ja-JP" altLang="en-US" sz="923" dirty="0">
                  <a:solidFill>
                    <a:schemeClr val="tx1"/>
                  </a:solidFill>
                  <a:latin typeface="+mn-ea"/>
                  <a:cs typeface="Meiryo" charset="-128"/>
                </a:rPr>
                <a:t> </a:t>
              </a:r>
              <a:r>
                <a:rPr lang="en-US" altLang="ja-JP" sz="923" dirty="0">
                  <a:solidFill>
                    <a:schemeClr val="tx1"/>
                  </a:solidFill>
                  <a:latin typeface="+mn-ea"/>
                  <a:cs typeface="Meiryo" charset="-128"/>
                </a:rPr>
                <a:t>XML</a:t>
              </a:r>
              <a:r>
                <a:rPr lang="ja-JP" altLang="en-US" sz="923" dirty="0">
                  <a:solidFill>
                    <a:schemeClr val="tx1"/>
                  </a:solidFill>
                  <a:latin typeface="+mn-ea"/>
                  <a:cs typeface="Meiryo" charset="-128"/>
                </a:rPr>
                <a:t>メッセージ</a:t>
              </a:r>
              <a:endParaRPr lang="en-US" altLang="ja-JP" sz="923" dirty="0">
                <a:solidFill>
                  <a:schemeClr val="tx1"/>
                </a:solidFill>
                <a:latin typeface="+mn-ea"/>
                <a:cs typeface="Meiryo" charset="-128"/>
              </a:endParaRPr>
            </a:p>
            <a:p>
              <a:pPr indent="-316531" algn="ctr" defTabSz="844083"/>
              <a:r>
                <a:rPr lang="ja-JP" altLang="en-US" sz="923" dirty="0">
                  <a:solidFill>
                    <a:schemeClr val="tx1"/>
                  </a:solidFill>
                  <a:latin typeface="+mn-ea"/>
                  <a:cs typeface="Meiryo" charset="-128"/>
                </a:rPr>
                <a:t>各種</a:t>
              </a:r>
              <a:r>
                <a:rPr lang="en-US" altLang="ja-JP" sz="923" dirty="0">
                  <a:solidFill>
                    <a:schemeClr val="tx1"/>
                  </a:solidFill>
                  <a:latin typeface="+mn-ea"/>
                  <a:cs typeface="Meiryo" charset="-128"/>
                </a:rPr>
                <a:t>EDI</a:t>
              </a:r>
              <a:r>
                <a:rPr lang="ja-JP" altLang="en-US" sz="923" dirty="0">
                  <a:solidFill>
                    <a:schemeClr val="tx1"/>
                  </a:solidFill>
                  <a:latin typeface="+mn-ea"/>
                  <a:cs typeface="Meiryo" charset="-128"/>
                </a:rPr>
                <a:t>メッセージ</a:t>
              </a:r>
            </a:p>
          </p:txBody>
        </p:sp>
        <p:sp>
          <p:nvSpPr>
            <p:cNvPr id="26" name="四角形: 角を丸くする 25">
              <a:extLst>
                <a:ext uri="{FF2B5EF4-FFF2-40B4-BE49-F238E27FC236}">
                  <a16:creationId xmlns:a16="http://schemas.microsoft.com/office/drawing/2014/main" id="{81451C29-1E08-4285-A05D-C143B71EB291}"/>
                </a:ext>
              </a:extLst>
            </p:cNvPr>
            <p:cNvSpPr/>
            <p:nvPr/>
          </p:nvSpPr>
          <p:spPr>
            <a:xfrm>
              <a:off x="3243030" y="1634339"/>
              <a:ext cx="1094311" cy="908260"/>
            </a:xfrm>
            <a:prstGeom prst="roundRect">
              <a:avLst/>
            </a:prstGeom>
            <a:solidFill>
              <a:schemeClr val="bg1">
                <a:lumMod val="95000"/>
              </a:schemeClr>
            </a:solidFill>
            <a:ln w="28575">
              <a:solidFill>
                <a:schemeClr val="tx2">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r>
                <a:rPr lang="ja-JP" altLang="en-US" sz="1108" dirty="0">
                  <a:solidFill>
                    <a:schemeClr val="tx1"/>
                  </a:solidFill>
                  <a:latin typeface="+mn-ea"/>
                  <a:cs typeface="Meiryo" charset="-128"/>
                </a:rPr>
                <a:t>マッピング</a:t>
              </a:r>
              <a:endParaRPr lang="en-US" altLang="ja-JP" sz="1108" dirty="0">
                <a:solidFill>
                  <a:schemeClr val="tx1"/>
                </a:solidFill>
                <a:latin typeface="+mn-ea"/>
                <a:cs typeface="Meiryo" charset="-128"/>
              </a:endParaRPr>
            </a:p>
            <a:p>
              <a:pPr indent="-316531" algn="ctr" defTabSz="844083"/>
              <a:r>
                <a:rPr lang="ja-JP" altLang="en-US" sz="1108" dirty="0">
                  <a:solidFill>
                    <a:schemeClr val="tx1"/>
                  </a:solidFill>
                  <a:latin typeface="+mn-ea"/>
                  <a:cs typeface="Meiryo" charset="-128"/>
                </a:rPr>
                <a:t>ソフト</a:t>
              </a:r>
              <a:endParaRPr lang="en-US" altLang="ja-JP" sz="1108" dirty="0">
                <a:solidFill>
                  <a:schemeClr val="tx1"/>
                </a:solidFill>
                <a:latin typeface="+mn-ea"/>
                <a:cs typeface="Meiryo" charset="-128"/>
              </a:endParaRPr>
            </a:p>
            <a:p>
              <a:pPr indent="-316531" algn="ctr" defTabSz="844083"/>
              <a:endParaRPr lang="en-US" altLang="ja-JP" sz="1108" dirty="0">
                <a:solidFill>
                  <a:schemeClr val="tx1"/>
                </a:solidFill>
                <a:latin typeface="+mn-ea"/>
                <a:cs typeface="Meiryo" charset="-128"/>
              </a:endParaRPr>
            </a:p>
            <a:p>
              <a:pPr indent="-316531" algn="ctr" defTabSz="844083"/>
              <a:endParaRPr lang="ja-JP" altLang="en-US" sz="1108" dirty="0">
                <a:solidFill>
                  <a:schemeClr val="tx1"/>
                </a:solidFill>
                <a:latin typeface="+mn-ea"/>
                <a:cs typeface="Meiryo" charset="-128"/>
              </a:endParaRPr>
            </a:p>
          </p:txBody>
        </p:sp>
        <p:sp>
          <p:nvSpPr>
            <p:cNvPr id="28" name="テキスト ボックス 27">
              <a:extLst>
                <a:ext uri="{FF2B5EF4-FFF2-40B4-BE49-F238E27FC236}">
                  <a16:creationId xmlns:a16="http://schemas.microsoft.com/office/drawing/2014/main" id="{BA1C2BE3-ED0D-46B2-9865-6149C9761270}"/>
                </a:ext>
              </a:extLst>
            </p:cNvPr>
            <p:cNvSpPr txBox="1"/>
            <p:nvPr/>
          </p:nvSpPr>
          <p:spPr>
            <a:xfrm>
              <a:off x="1794934" y="2575159"/>
              <a:ext cx="557248" cy="660437"/>
            </a:xfrm>
            <a:prstGeom prst="rect">
              <a:avLst/>
            </a:prstGeom>
            <a:noFill/>
          </p:spPr>
          <p:txBody>
            <a:bodyPr wrap="square" rtlCol="0">
              <a:spAutoFit/>
            </a:bodyPr>
            <a:lstStyle/>
            <a:p>
              <a:r>
                <a:rPr lang="en-US" altLang="ja-JP" sz="923" dirty="0">
                  <a:latin typeface="Meiryo" charset="-128"/>
                  <a:ea typeface="Meiryo" charset="-128"/>
                  <a:cs typeface="Meiryo" charset="-128"/>
                </a:rPr>
                <a:t>XML</a:t>
              </a:r>
            </a:p>
            <a:p>
              <a:r>
                <a:rPr lang="en-US" altLang="ja-JP" sz="923" dirty="0">
                  <a:latin typeface="Meiryo" charset="-128"/>
                  <a:ea typeface="Meiryo" charset="-128"/>
                  <a:cs typeface="Meiryo" charset="-128"/>
                </a:rPr>
                <a:t>JSON</a:t>
              </a:r>
            </a:p>
            <a:p>
              <a:r>
                <a:rPr lang="en-US" altLang="ja-JP" sz="923" dirty="0">
                  <a:latin typeface="Meiryo" charset="-128"/>
                  <a:ea typeface="Meiryo" charset="-128"/>
                  <a:cs typeface="Meiryo" charset="-128"/>
                </a:rPr>
                <a:t>CSV</a:t>
              </a:r>
            </a:p>
            <a:p>
              <a:r>
                <a:rPr lang="ja-JP" altLang="en-US" sz="923" dirty="0">
                  <a:latin typeface="Meiryo" charset="-128"/>
                  <a:ea typeface="Meiryo" charset="-128"/>
                  <a:cs typeface="Meiryo" charset="-128"/>
                </a:rPr>
                <a:t>固定長</a:t>
              </a:r>
              <a:endParaRPr lang="en-US" altLang="ja-JP" sz="923" dirty="0">
                <a:latin typeface="Meiryo" charset="-128"/>
                <a:ea typeface="Meiryo" charset="-128"/>
                <a:cs typeface="Meiryo" charset="-128"/>
              </a:endParaRPr>
            </a:p>
          </p:txBody>
        </p:sp>
        <p:sp>
          <p:nvSpPr>
            <p:cNvPr id="29" name="大かっこ 28">
              <a:extLst>
                <a:ext uri="{FF2B5EF4-FFF2-40B4-BE49-F238E27FC236}">
                  <a16:creationId xmlns:a16="http://schemas.microsoft.com/office/drawing/2014/main" id="{3AA0C478-E41A-4097-B5A2-6D86BB37AE39}"/>
                </a:ext>
              </a:extLst>
            </p:cNvPr>
            <p:cNvSpPr/>
            <p:nvPr/>
          </p:nvSpPr>
          <p:spPr>
            <a:xfrm>
              <a:off x="1786467" y="2636913"/>
              <a:ext cx="496059" cy="536466"/>
            </a:xfrm>
            <a:prstGeom prst="bracketPair">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sz="1662"/>
            </a:p>
          </p:txBody>
        </p:sp>
        <p:sp>
          <p:nvSpPr>
            <p:cNvPr id="30" name="テキスト ボックス 29">
              <a:extLst>
                <a:ext uri="{FF2B5EF4-FFF2-40B4-BE49-F238E27FC236}">
                  <a16:creationId xmlns:a16="http://schemas.microsoft.com/office/drawing/2014/main" id="{98E53F83-68CA-400B-B5D8-3133B9559E18}"/>
                </a:ext>
              </a:extLst>
            </p:cNvPr>
            <p:cNvSpPr txBox="1"/>
            <p:nvPr/>
          </p:nvSpPr>
          <p:spPr>
            <a:xfrm>
              <a:off x="2239470" y="3193255"/>
              <a:ext cx="661648" cy="243613"/>
            </a:xfrm>
            <a:prstGeom prst="wedgeRoundRectCallout">
              <a:avLst>
                <a:gd name="adj1" fmla="val -39961"/>
                <a:gd name="adj2" fmla="val -118078"/>
                <a:gd name="adj3" fmla="val 16667"/>
              </a:avLst>
            </a:prstGeom>
            <a:noFill/>
            <a:ln>
              <a:solidFill>
                <a:schemeClr val="tx2">
                  <a:lumMod val="75000"/>
                  <a:lumOff val="25000"/>
                </a:schemeClr>
              </a:solidFill>
            </a:ln>
          </p:spPr>
          <p:txBody>
            <a:bodyPr wrap="none" rtlCol="0">
              <a:spAutoFit/>
            </a:bodyPr>
            <a:lstStyle/>
            <a:p>
              <a:r>
                <a:rPr lang="ja-JP" altLang="en-US" sz="831" dirty="0">
                  <a:latin typeface="Meiryo" charset="-128"/>
                  <a:ea typeface="Meiryo" charset="-128"/>
                  <a:cs typeface="Meiryo" charset="-128"/>
                </a:rPr>
                <a:t>拡張予定</a:t>
              </a:r>
            </a:p>
          </p:txBody>
        </p:sp>
        <p:sp>
          <p:nvSpPr>
            <p:cNvPr id="39" name="矢印: 左右 38">
              <a:extLst>
                <a:ext uri="{FF2B5EF4-FFF2-40B4-BE49-F238E27FC236}">
                  <a16:creationId xmlns:a16="http://schemas.microsoft.com/office/drawing/2014/main" id="{A52AD105-40F0-4521-837F-51B048B9653F}"/>
                </a:ext>
              </a:extLst>
            </p:cNvPr>
            <p:cNvSpPr/>
            <p:nvPr/>
          </p:nvSpPr>
          <p:spPr>
            <a:xfrm>
              <a:off x="3355492" y="2232114"/>
              <a:ext cx="869388" cy="184057"/>
            </a:xfrm>
            <a:prstGeom prst="leftRightArrow">
              <a:avLst/>
            </a:prstGeom>
            <a:solidFill>
              <a:schemeClr val="tx2">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42" name="テキスト ボックス 41">
              <a:extLst>
                <a:ext uri="{FF2B5EF4-FFF2-40B4-BE49-F238E27FC236}">
                  <a16:creationId xmlns:a16="http://schemas.microsoft.com/office/drawing/2014/main" id="{64F8A6A6-F57E-440B-81E9-DD60B23754B7}"/>
                </a:ext>
              </a:extLst>
            </p:cNvPr>
            <p:cNvSpPr txBox="1"/>
            <p:nvPr/>
          </p:nvSpPr>
          <p:spPr>
            <a:xfrm>
              <a:off x="5037283" y="2575159"/>
              <a:ext cx="731158" cy="518412"/>
            </a:xfrm>
            <a:prstGeom prst="rect">
              <a:avLst/>
            </a:prstGeom>
            <a:noFill/>
          </p:spPr>
          <p:txBody>
            <a:bodyPr wrap="square" rtlCol="0">
              <a:spAutoFit/>
            </a:bodyPr>
            <a:lstStyle/>
            <a:p>
              <a:r>
                <a:rPr lang="en-US" altLang="ja-JP" sz="923" dirty="0">
                  <a:latin typeface="Meiryo" charset="-128"/>
                  <a:ea typeface="Meiryo" charset="-128"/>
                  <a:cs typeface="Meiryo" charset="-128"/>
                </a:rPr>
                <a:t>Java</a:t>
              </a:r>
            </a:p>
            <a:p>
              <a:r>
                <a:rPr lang="en-US" altLang="ja-JP" sz="923" dirty="0" err="1">
                  <a:latin typeface="Meiryo" charset="-128"/>
                  <a:ea typeface="Meiryo" charset="-128"/>
                  <a:cs typeface="Meiryo" charset="-128"/>
                </a:rPr>
                <a:t>Javascrip</a:t>
              </a:r>
              <a:endParaRPr lang="en-US" altLang="ja-JP" sz="923" dirty="0">
                <a:latin typeface="Meiryo" charset="-128"/>
                <a:ea typeface="Meiryo" charset="-128"/>
                <a:cs typeface="Meiryo" charset="-128"/>
              </a:endParaRPr>
            </a:p>
            <a:p>
              <a:r>
                <a:rPr lang="en-US" altLang="ja-JP" sz="923" dirty="0">
                  <a:latin typeface="Meiryo" charset="-128"/>
                  <a:ea typeface="Meiryo" charset="-128"/>
                  <a:cs typeface="Meiryo" charset="-128"/>
                </a:rPr>
                <a:t>…</a:t>
              </a:r>
            </a:p>
          </p:txBody>
        </p:sp>
        <p:sp>
          <p:nvSpPr>
            <p:cNvPr id="43" name="大かっこ 42">
              <a:extLst>
                <a:ext uri="{FF2B5EF4-FFF2-40B4-BE49-F238E27FC236}">
                  <a16:creationId xmlns:a16="http://schemas.microsoft.com/office/drawing/2014/main" id="{FA489CA8-F465-4DC2-AF90-B776068BBD5F}"/>
                </a:ext>
              </a:extLst>
            </p:cNvPr>
            <p:cNvSpPr/>
            <p:nvPr/>
          </p:nvSpPr>
          <p:spPr>
            <a:xfrm>
              <a:off x="5037283" y="2619745"/>
              <a:ext cx="731158" cy="475542"/>
            </a:xfrm>
            <a:prstGeom prst="bracketPair">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sz="1662"/>
            </a:p>
          </p:txBody>
        </p:sp>
        <p:sp>
          <p:nvSpPr>
            <p:cNvPr id="44" name="テキスト ボックス 43">
              <a:extLst>
                <a:ext uri="{FF2B5EF4-FFF2-40B4-BE49-F238E27FC236}">
                  <a16:creationId xmlns:a16="http://schemas.microsoft.com/office/drawing/2014/main" id="{2479AA81-8C15-42D9-8F73-02A112334095}"/>
                </a:ext>
              </a:extLst>
            </p:cNvPr>
            <p:cNvSpPr txBox="1"/>
            <p:nvPr/>
          </p:nvSpPr>
          <p:spPr>
            <a:xfrm>
              <a:off x="5701972" y="3170717"/>
              <a:ext cx="631374" cy="243613"/>
            </a:xfrm>
            <a:prstGeom prst="wedgeRoundRectCallout">
              <a:avLst>
                <a:gd name="adj1" fmla="val -39961"/>
                <a:gd name="adj2" fmla="val -118078"/>
                <a:gd name="adj3" fmla="val 16667"/>
              </a:avLst>
            </a:prstGeom>
            <a:noFill/>
            <a:ln>
              <a:solidFill>
                <a:schemeClr val="tx2">
                  <a:lumMod val="75000"/>
                  <a:lumOff val="25000"/>
                </a:schemeClr>
              </a:solidFill>
            </a:ln>
          </p:spPr>
          <p:txBody>
            <a:bodyPr wrap="none" rtlCol="0">
              <a:spAutoFit/>
            </a:bodyPr>
            <a:lstStyle/>
            <a:p>
              <a:r>
                <a:rPr lang="ja-JP" altLang="en-US" sz="831" dirty="0">
                  <a:latin typeface="Meiryo" charset="-128"/>
                  <a:ea typeface="Meiryo" charset="-128"/>
                  <a:cs typeface="Meiryo" charset="-128"/>
                </a:rPr>
                <a:t>拡張予定</a:t>
              </a:r>
            </a:p>
          </p:txBody>
        </p:sp>
        <p:sp>
          <p:nvSpPr>
            <p:cNvPr id="47" name="テキスト ボックス 46">
              <a:extLst>
                <a:ext uri="{FF2B5EF4-FFF2-40B4-BE49-F238E27FC236}">
                  <a16:creationId xmlns:a16="http://schemas.microsoft.com/office/drawing/2014/main" id="{6057B2BC-CD4B-433D-ABB0-2E4948170F13}"/>
                </a:ext>
              </a:extLst>
            </p:cNvPr>
            <p:cNvSpPr txBox="1"/>
            <p:nvPr/>
          </p:nvSpPr>
          <p:spPr>
            <a:xfrm>
              <a:off x="3400943" y="2575159"/>
              <a:ext cx="731158" cy="518412"/>
            </a:xfrm>
            <a:prstGeom prst="rect">
              <a:avLst/>
            </a:prstGeom>
            <a:noFill/>
          </p:spPr>
          <p:txBody>
            <a:bodyPr wrap="square" rtlCol="0">
              <a:spAutoFit/>
            </a:bodyPr>
            <a:lstStyle/>
            <a:p>
              <a:r>
                <a:rPr lang="en-US" altLang="ja-JP" sz="923" dirty="0">
                  <a:latin typeface="Meiryo" charset="-128"/>
                  <a:ea typeface="Meiryo" charset="-128"/>
                  <a:cs typeface="Meiryo" charset="-128"/>
                </a:rPr>
                <a:t>Java</a:t>
              </a:r>
            </a:p>
            <a:p>
              <a:r>
                <a:rPr lang="en-US" altLang="ja-JP" sz="923" dirty="0" err="1">
                  <a:latin typeface="Meiryo" charset="-128"/>
                  <a:ea typeface="Meiryo" charset="-128"/>
                  <a:cs typeface="Meiryo" charset="-128"/>
                </a:rPr>
                <a:t>Javascrip</a:t>
              </a:r>
              <a:endParaRPr lang="en-US" altLang="ja-JP" sz="923" dirty="0">
                <a:latin typeface="Meiryo" charset="-128"/>
                <a:ea typeface="Meiryo" charset="-128"/>
                <a:cs typeface="Meiryo" charset="-128"/>
              </a:endParaRPr>
            </a:p>
            <a:p>
              <a:r>
                <a:rPr lang="en-US" altLang="ja-JP" sz="923" dirty="0">
                  <a:latin typeface="Meiryo" charset="-128"/>
                  <a:ea typeface="Meiryo" charset="-128"/>
                  <a:cs typeface="Meiryo" charset="-128"/>
                </a:rPr>
                <a:t>…</a:t>
              </a:r>
            </a:p>
          </p:txBody>
        </p:sp>
        <p:sp>
          <p:nvSpPr>
            <p:cNvPr id="48" name="大かっこ 47">
              <a:extLst>
                <a:ext uri="{FF2B5EF4-FFF2-40B4-BE49-F238E27FC236}">
                  <a16:creationId xmlns:a16="http://schemas.microsoft.com/office/drawing/2014/main" id="{B9F952EB-1930-45BF-9067-38A2A451D169}"/>
                </a:ext>
              </a:extLst>
            </p:cNvPr>
            <p:cNvSpPr/>
            <p:nvPr/>
          </p:nvSpPr>
          <p:spPr>
            <a:xfrm>
              <a:off x="3400943" y="2619745"/>
              <a:ext cx="731158" cy="475542"/>
            </a:xfrm>
            <a:prstGeom prst="bracketPair">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sz="1662"/>
            </a:p>
          </p:txBody>
        </p:sp>
        <p:sp>
          <p:nvSpPr>
            <p:cNvPr id="49" name="テキスト ボックス 48">
              <a:extLst>
                <a:ext uri="{FF2B5EF4-FFF2-40B4-BE49-F238E27FC236}">
                  <a16:creationId xmlns:a16="http://schemas.microsoft.com/office/drawing/2014/main" id="{91B4F0F7-9656-49D7-8EA8-6BABE1F43B65}"/>
                </a:ext>
              </a:extLst>
            </p:cNvPr>
            <p:cNvSpPr txBox="1"/>
            <p:nvPr/>
          </p:nvSpPr>
          <p:spPr>
            <a:xfrm>
              <a:off x="4091015" y="3170717"/>
              <a:ext cx="631374" cy="243613"/>
            </a:xfrm>
            <a:prstGeom prst="wedgeRoundRectCallout">
              <a:avLst>
                <a:gd name="adj1" fmla="val -39961"/>
                <a:gd name="adj2" fmla="val -118078"/>
                <a:gd name="adj3" fmla="val 16667"/>
              </a:avLst>
            </a:prstGeom>
            <a:noFill/>
            <a:ln>
              <a:solidFill>
                <a:schemeClr val="tx2">
                  <a:lumMod val="75000"/>
                  <a:lumOff val="25000"/>
                </a:schemeClr>
              </a:solidFill>
            </a:ln>
          </p:spPr>
          <p:txBody>
            <a:bodyPr wrap="none" rtlCol="0">
              <a:spAutoFit/>
            </a:bodyPr>
            <a:lstStyle/>
            <a:p>
              <a:r>
                <a:rPr lang="ja-JP" altLang="en-US" sz="831" dirty="0">
                  <a:latin typeface="Meiryo" charset="-128"/>
                  <a:ea typeface="Meiryo" charset="-128"/>
                  <a:cs typeface="Meiryo" charset="-128"/>
                </a:rPr>
                <a:t>拡張予定</a:t>
              </a:r>
            </a:p>
          </p:txBody>
        </p:sp>
        <p:sp>
          <p:nvSpPr>
            <p:cNvPr id="60" name="テキスト ボックス 59">
              <a:extLst>
                <a:ext uri="{FF2B5EF4-FFF2-40B4-BE49-F238E27FC236}">
                  <a16:creationId xmlns:a16="http://schemas.microsoft.com/office/drawing/2014/main" id="{F1DFD213-A9E9-4773-8954-38AB83ABACE3}"/>
                </a:ext>
              </a:extLst>
            </p:cNvPr>
            <p:cNvSpPr txBox="1"/>
            <p:nvPr/>
          </p:nvSpPr>
          <p:spPr>
            <a:xfrm>
              <a:off x="3198517" y="1032259"/>
              <a:ext cx="1183337" cy="433324"/>
            </a:xfrm>
            <a:prstGeom prst="rect">
              <a:avLst/>
            </a:prstGeom>
            <a:noFill/>
            <a:ln>
              <a:solidFill>
                <a:schemeClr val="accent5">
                  <a:lumMod val="75000"/>
                </a:schemeClr>
              </a:solidFill>
            </a:ln>
          </p:spPr>
          <p:txBody>
            <a:bodyPr wrap="none" rtlCol="0">
              <a:spAutoFit/>
            </a:bodyPr>
            <a:lstStyle/>
            <a:p>
              <a:pPr algn="ctr"/>
              <a:r>
                <a:rPr lang="ja-JP" altLang="en-US" sz="1108" dirty="0">
                  <a:latin typeface="Meiryo" charset="-128"/>
                  <a:ea typeface="Meiryo" charset="-128"/>
                  <a:cs typeface="Meiryo" charset="-128"/>
                </a:rPr>
                <a:t>メッセージ</a:t>
              </a:r>
              <a:endParaRPr lang="en-US" altLang="ja-JP" sz="1108" dirty="0">
                <a:latin typeface="Meiryo" charset="-128"/>
                <a:ea typeface="Meiryo" charset="-128"/>
                <a:cs typeface="Meiryo" charset="-128"/>
              </a:endParaRPr>
            </a:p>
            <a:p>
              <a:pPr algn="ctr"/>
              <a:r>
                <a:rPr lang="ja-JP" altLang="en-US" sz="1108" dirty="0">
                  <a:latin typeface="Meiryo" charset="-128"/>
                  <a:ea typeface="Meiryo" charset="-128"/>
                  <a:cs typeface="Meiryo" charset="-128"/>
                </a:rPr>
                <a:t>マッピング定義</a:t>
              </a:r>
            </a:p>
          </p:txBody>
        </p:sp>
        <p:sp>
          <p:nvSpPr>
            <p:cNvPr id="61" name="テキスト ボックス 60">
              <a:extLst>
                <a:ext uri="{FF2B5EF4-FFF2-40B4-BE49-F238E27FC236}">
                  <a16:creationId xmlns:a16="http://schemas.microsoft.com/office/drawing/2014/main" id="{819624A8-132D-4FD1-A60E-F10F24E13388}"/>
                </a:ext>
              </a:extLst>
            </p:cNvPr>
            <p:cNvSpPr txBox="1"/>
            <p:nvPr/>
          </p:nvSpPr>
          <p:spPr>
            <a:xfrm>
              <a:off x="4528501" y="1042068"/>
              <a:ext cx="1754006" cy="417883"/>
            </a:xfrm>
            <a:prstGeom prst="can">
              <a:avLst/>
            </a:prstGeom>
            <a:noFill/>
            <a:ln>
              <a:solidFill>
                <a:schemeClr val="accent5">
                  <a:lumMod val="75000"/>
                </a:schemeClr>
              </a:solidFill>
            </a:ln>
          </p:spPr>
          <p:txBody>
            <a:bodyPr wrap="none" rtlCol="0">
              <a:spAutoFit/>
            </a:bodyPr>
            <a:lstStyle/>
            <a:p>
              <a:r>
                <a:rPr lang="ja-JP" altLang="en-US" sz="1108" dirty="0">
                  <a:latin typeface="Meiryo" charset="-128"/>
                  <a:ea typeface="Meiryo" charset="-128"/>
                  <a:cs typeface="Meiryo" charset="-128"/>
                </a:rPr>
                <a:t>コア構成要素ライブラリ</a:t>
              </a:r>
            </a:p>
          </p:txBody>
        </p:sp>
        <p:sp>
          <p:nvSpPr>
            <p:cNvPr id="5" name="矢印: 下 4">
              <a:extLst>
                <a:ext uri="{FF2B5EF4-FFF2-40B4-BE49-F238E27FC236}">
                  <a16:creationId xmlns:a16="http://schemas.microsoft.com/office/drawing/2014/main" id="{9D6E43DF-92A4-460E-BF2D-4BBB999319BA}"/>
                </a:ext>
              </a:extLst>
            </p:cNvPr>
            <p:cNvSpPr/>
            <p:nvPr/>
          </p:nvSpPr>
          <p:spPr>
            <a:xfrm>
              <a:off x="3663228" y="1442597"/>
              <a:ext cx="253914" cy="156205"/>
            </a:xfrm>
            <a:prstGeom prst="downArrow">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53" name="矢印: 下 52">
              <a:extLst>
                <a:ext uri="{FF2B5EF4-FFF2-40B4-BE49-F238E27FC236}">
                  <a16:creationId xmlns:a16="http://schemas.microsoft.com/office/drawing/2014/main" id="{FB47A5E9-9DA1-42F7-8415-5F58359FF985}"/>
                </a:ext>
              </a:extLst>
            </p:cNvPr>
            <p:cNvSpPr/>
            <p:nvPr/>
          </p:nvSpPr>
          <p:spPr>
            <a:xfrm>
              <a:off x="5268053" y="1442597"/>
              <a:ext cx="253914" cy="156205"/>
            </a:xfrm>
            <a:prstGeom prst="downArrow">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grpSp>
      <p:sp>
        <p:nvSpPr>
          <p:cNvPr id="3" name="タイトル 2">
            <a:extLst>
              <a:ext uri="{FF2B5EF4-FFF2-40B4-BE49-F238E27FC236}">
                <a16:creationId xmlns:a16="http://schemas.microsoft.com/office/drawing/2014/main" id="{240DC36A-DA93-4939-A319-DB265BC36D9A}"/>
              </a:ext>
            </a:extLst>
          </p:cNvPr>
          <p:cNvSpPr>
            <a:spLocks noGrp="1"/>
          </p:cNvSpPr>
          <p:nvPr>
            <p:ph type="title"/>
          </p:nvPr>
        </p:nvSpPr>
        <p:spPr/>
        <p:txBody>
          <a:bodyPr>
            <a:normAutofit fontScale="90000"/>
          </a:bodyPr>
          <a:lstStyle/>
          <a:p>
            <a:r>
              <a:rPr lang="ja-JP" altLang="en-US" dirty="0"/>
              <a:t>プログラム内のデータを文字列に相互変換する仕組み（５）</a:t>
            </a:r>
          </a:p>
        </p:txBody>
      </p:sp>
      <p:sp>
        <p:nvSpPr>
          <p:cNvPr id="57" name="コンテンツ プレースホルダー 2">
            <a:extLst>
              <a:ext uri="{FF2B5EF4-FFF2-40B4-BE49-F238E27FC236}">
                <a16:creationId xmlns:a16="http://schemas.microsoft.com/office/drawing/2014/main" id="{755E11FB-49EA-4592-A47F-7C06A69BC644}"/>
              </a:ext>
            </a:extLst>
          </p:cNvPr>
          <p:cNvSpPr txBox="1">
            <a:spLocks/>
          </p:cNvSpPr>
          <p:nvPr/>
        </p:nvSpPr>
        <p:spPr>
          <a:xfrm>
            <a:off x="457200" y="885826"/>
            <a:ext cx="8229600" cy="5495502"/>
          </a:xfrm>
          <a:prstGeom prst="rect">
            <a:avLst/>
          </a:prstGeom>
        </p:spPr>
        <p:txBody>
          <a:bodyPr>
            <a:normAutofit/>
          </a:bodyPr>
          <a:lstStyle>
            <a:lvl1pPr marL="0" indent="0" algn="l" defTabSz="914400" rtl="0" eaLnBrk="1" latinLnBrk="0" hangingPunct="1">
              <a:spcBef>
                <a:spcPct val="20000"/>
              </a:spcBef>
              <a:buFont typeface="Arial" pitchFamily="34" charset="0"/>
              <a:buNone/>
              <a:defRPr kumimoji="1"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dirty="0"/>
              <a:t>成果物（予定）の構成</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r>
              <a:rPr lang="ja-JP" altLang="en-US" dirty="0"/>
              <a:t>成果物の配布方法</a:t>
            </a:r>
            <a:endParaRPr lang="en-US" altLang="ja-JP" dirty="0"/>
          </a:p>
          <a:p>
            <a:r>
              <a:rPr lang="ja-JP" altLang="en-US" dirty="0"/>
              <a:t>・　使用制限の無いオープンソース</a:t>
            </a:r>
            <a:endParaRPr lang="en-US" altLang="ja-JP" dirty="0"/>
          </a:p>
          <a:p>
            <a:r>
              <a:rPr lang="ja-JP" altLang="en-US" dirty="0"/>
              <a:t>・　当面は</a:t>
            </a:r>
            <a:r>
              <a:rPr lang="en-US" altLang="ja-JP" dirty="0"/>
              <a:t>SIPS</a:t>
            </a:r>
            <a:r>
              <a:rPr lang="ja-JP" altLang="en-US" dirty="0"/>
              <a:t>内で配布</a:t>
            </a:r>
            <a:endParaRPr lang="en-US" altLang="ja-JP" dirty="0"/>
          </a:p>
          <a:p>
            <a:r>
              <a:rPr lang="ja-JP" altLang="en-US" dirty="0"/>
              <a:t>　配布方法は検討中のため今後変更となる場合もあります。</a:t>
            </a:r>
            <a:endParaRPr lang="en-US" altLang="ja-JP" dirty="0"/>
          </a:p>
        </p:txBody>
      </p:sp>
    </p:spTree>
    <p:extLst>
      <p:ext uri="{BB962C8B-B14F-4D97-AF65-F5344CB8AC3E}">
        <p14:creationId xmlns:p14="http://schemas.microsoft.com/office/powerpoint/2010/main" val="36081146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プログラム内のデータを文字列に相互変換する仕組み（６）</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メッセージ間の相互変換の課題</a:t>
            </a:r>
            <a:endParaRPr lang="en-US" altLang="ja-JP" dirty="0"/>
          </a:p>
          <a:p>
            <a:endParaRPr lang="en-US" altLang="ja-JP" dirty="0"/>
          </a:p>
          <a:p>
            <a:r>
              <a:rPr lang="en-US" altLang="ja-JP" dirty="0"/>
              <a:t>	</a:t>
            </a:r>
            <a:r>
              <a:rPr lang="ja-JP" altLang="en-US" dirty="0"/>
              <a:t>国連</a:t>
            </a:r>
            <a:r>
              <a:rPr lang="en-US" altLang="ja-JP" dirty="0"/>
              <a:t>CEFACT</a:t>
            </a:r>
            <a:r>
              <a:rPr lang="ja-JP" altLang="en-US" dirty="0"/>
              <a:t>メッセージ ⇔ </a:t>
            </a:r>
            <a:r>
              <a:rPr lang="en-US" altLang="ja-JP" dirty="0"/>
              <a:t>BC </a:t>
            </a:r>
            <a:r>
              <a:rPr lang="ja-JP" altLang="en-US" dirty="0"/>
              <a:t>・・・ </a:t>
            </a:r>
            <a:r>
              <a:rPr lang="en-US" altLang="ja-JP" dirty="0"/>
              <a:t>BC </a:t>
            </a:r>
            <a:r>
              <a:rPr lang="ja-JP" altLang="en-US" dirty="0"/>
              <a:t>⇔ 各種</a:t>
            </a:r>
            <a:r>
              <a:rPr lang="en-US" altLang="ja-JP" dirty="0"/>
              <a:t>EDI</a:t>
            </a:r>
            <a:r>
              <a:rPr lang="ja-JP" altLang="en-US" dirty="0"/>
              <a:t>メッセージ</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r>
              <a:rPr lang="ja-JP" altLang="en-US" sz="1800" dirty="0">
                <a:ea typeface="+mn-lt"/>
                <a:cs typeface="+mn-lt"/>
              </a:rPr>
              <a:t>ビ</a:t>
            </a:r>
            <a:r>
              <a:rPr lang="ja-JP" altLang="ja-JP" sz="1800" dirty="0">
                <a:ea typeface="+mn-lt"/>
                <a:cs typeface="+mn-lt"/>
              </a:rPr>
              <a:t>ジネス文書プロファイル合意形成</a:t>
            </a:r>
            <a:r>
              <a:rPr lang="en-US" altLang="ja-JP" sz="1800" dirty="0">
                <a:ea typeface="+mn-lt"/>
                <a:cs typeface="+mn-lt"/>
              </a:rPr>
              <a:t>(</a:t>
            </a:r>
            <a:r>
              <a:rPr lang="ja-JP" altLang="en-US" sz="1800" dirty="0">
                <a:ea typeface="+mn-lt"/>
                <a:cs typeface="+mn-lt"/>
              </a:rPr>
              <a:t> </a:t>
            </a:r>
            <a:r>
              <a:rPr lang="en-US" altLang="ja-JP" sz="1800" dirty="0">
                <a:ea typeface="+mn-lt"/>
                <a:cs typeface="+mn-lt"/>
              </a:rPr>
              <a:t>BDAP/BDAA</a:t>
            </a:r>
            <a:r>
              <a:rPr lang="ja-JP" altLang="en-US" sz="1800" dirty="0">
                <a:ea typeface="+mn-lt"/>
                <a:cs typeface="+mn-lt"/>
              </a:rPr>
              <a:t> </a:t>
            </a:r>
            <a:r>
              <a:rPr lang="en-US" altLang="ja-JP" sz="1800" dirty="0">
                <a:ea typeface="+mn-lt"/>
                <a:cs typeface="+mn-lt"/>
              </a:rPr>
              <a:t>)</a:t>
            </a:r>
            <a:r>
              <a:rPr lang="ja-JP" altLang="en-US" sz="1800" dirty="0">
                <a:ea typeface="+mn-lt"/>
                <a:cs typeface="+mn-lt"/>
              </a:rPr>
              <a:t>で交換可能範囲を拡張</a:t>
            </a:r>
            <a:endParaRPr lang="en-US" altLang="ja-JP" sz="1800" dirty="0">
              <a:ea typeface="+mn-lt"/>
              <a:cs typeface="+mn-lt"/>
            </a:endParaRPr>
          </a:p>
          <a:p>
            <a:r>
              <a:rPr lang="ja-JP" altLang="en-US" dirty="0"/>
              <a:t>・　</a:t>
            </a:r>
            <a:r>
              <a:rPr lang="en-US" altLang="ja-JP" dirty="0"/>
              <a:t>BDAA</a:t>
            </a:r>
            <a:r>
              <a:rPr lang="ja-JP" altLang="en-US" dirty="0"/>
              <a:t>マッピングソフトウェアを相互変換の成果物とする予定</a:t>
            </a:r>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8</a:t>
            </a:fld>
            <a:endParaRPr lang="ja-JP" altLang="en-US" dirty="0">
              <a:solidFill>
                <a:prstClr val="black">
                  <a:tint val="75000"/>
                </a:prstClr>
              </a:solidFill>
            </a:endParaRPr>
          </a:p>
        </p:txBody>
      </p:sp>
      <p:grpSp>
        <p:nvGrpSpPr>
          <p:cNvPr id="35" name="グループ化 34">
            <a:extLst>
              <a:ext uri="{FF2B5EF4-FFF2-40B4-BE49-F238E27FC236}">
                <a16:creationId xmlns:a16="http://schemas.microsoft.com/office/drawing/2014/main" id="{0E8E2B38-B45C-4D13-AADD-36D807BC7EEA}"/>
              </a:ext>
            </a:extLst>
          </p:cNvPr>
          <p:cNvGrpSpPr/>
          <p:nvPr/>
        </p:nvGrpSpPr>
        <p:grpSpPr>
          <a:xfrm>
            <a:off x="1115616" y="2728811"/>
            <a:ext cx="5958451" cy="2140349"/>
            <a:chOff x="1115616" y="2728811"/>
            <a:chExt cx="5958451" cy="2140349"/>
          </a:xfrm>
        </p:grpSpPr>
        <p:sp>
          <p:nvSpPr>
            <p:cNvPr id="9" name="楕円 8">
              <a:extLst>
                <a:ext uri="{FF2B5EF4-FFF2-40B4-BE49-F238E27FC236}">
                  <a16:creationId xmlns:a16="http://schemas.microsoft.com/office/drawing/2014/main" id="{15C3A9AE-4D03-4EB2-B74C-D67387334257}"/>
                </a:ext>
              </a:extLst>
            </p:cNvPr>
            <p:cNvSpPr/>
            <p:nvPr/>
          </p:nvSpPr>
          <p:spPr>
            <a:xfrm>
              <a:off x="1342041" y="3336397"/>
              <a:ext cx="664615" cy="797538"/>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831" dirty="0">
                <a:solidFill>
                  <a:schemeClr val="tx1"/>
                </a:solidFill>
                <a:latin typeface="+mn-ea"/>
                <a:cs typeface="Meiryo" charset="-128"/>
              </a:endParaRPr>
            </a:p>
          </p:txBody>
        </p:sp>
        <p:sp>
          <p:nvSpPr>
            <p:cNvPr id="10" name="楕円 9">
              <a:extLst>
                <a:ext uri="{FF2B5EF4-FFF2-40B4-BE49-F238E27FC236}">
                  <a16:creationId xmlns:a16="http://schemas.microsoft.com/office/drawing/2014/main" id="{037BFCEC-EC1E-45D5-8876-EB7A581D3A36}"/>
                </a:ext>
              </a:extLst>
            </p:cNvPr>
            <p:cNvSpPr/>
            <p:nvPr/>
          </p:nvSpPr>
          <p:spPr>
            <a:xfrm>
              <a:off x="6276529" y="3571096"/>
              <a:ext cx="797538" cy="66461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grpSp>
          <p:nvGrpSpPr>
            <p:cNvPr id="11" name="グループ化 10">
              <a:extLst>
                <a:ext uri="{FF2B5EF4-FFF2-40B4-BE49-F238E27FC236}">
                  <a16:creationId xmlns:a16="http://schemas.microsoft.com/office/drawing/2014/main" id="{5537C939-91FD-430E-BC18-1F099FF74BF5}"/>
                </a:ext>
              </a:extLst>
            </p:cNvPr>
            <p:cNvGrpSpPr/>
            <p:nvPr/>
          </p:nvGrpSpPr>
          <p:grpSpPr>
            <a:xfrm>
              <a:off x="3915838" y="3338568"/>
              <a:ext cx="906092" cy="897144"/>
              <a:chOff x="5339552" y="4730920"/>
              <a:chExt cx="981600" cy="971906"/>
            </a:xfrm>
          </p:grpSpPr>
          <p:sp>
            <p:nvSpPr>
              <p:cNvPr id="29" name="フリーフォーム: 図形 28">
                <a:extLst>
                  <a:ext uri="{FF2B5EF4-FFF2-40B4-BE49-F238E27FC236}">
                    <a16:creationId xmlns:a16="http://schemas.microsoft.com/office/drawing/2014/main" id="{1059ACE0-5B5C-4949-B936-789A2F75E166}"/>
                  </a:ext>
                </a:extLst>
              </p:cNvPr>
              <p:cNvSpPr/>
              <p:nvPr/>
            </p:nvSpPr>
            <p:spPr>
              <a:xfrm>
                <a:off x="5457152" y="4982826"/>
                <a:ext cx="602400" cy="612095"/>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30" name="フリーフォーム: 図形 29">
                <a:extLst>
                  <a:ext uri="{FF2B5EF4-FFF2-40B4-BE49-F238E27FC236}">
                    <a16:creationId xmlns:a16="http://schemas.microsoft.com/office/drawing/2014/main" id="{C5D7C79F-DACA-46A6-9F42-B92B2ABEDBAC}"/>
                  </a:ext>
                </a:extLst>
              </p:cNvPr>
              <p:cNvSpPr/>
              <p:nvPr/>
            </p:nvSpPr>
            <p:spPr>
              <a:xfrm>
                <a:off x="5339552" y="4730920"/>
                <a:ext cx="694374" cy="810246"/>
              </a:xfrm>
              <a:custGeom>
                <a:avLst/>
                <a:gdLst>
                  <a:gd name="connsiteX0" fmla="*/ 360000 w 694374"/>
                  <a:gd name="connsiteY0" fmla="*/ 0 h 810246"/>
                  <a:gd name="connsiteX1" fmla="*/ 691709 w 694374"/>
                  <a:gd name="connsiteY1" fmla="*/ 263846 h 810246"/>
                  <a:gd name="connsiteX2" fmla="*/ 694374 w 694374"/>
                  <a:gd name="connsiteY2" fmla="*/ 274148 h 810246"/>
                  <a:gd name="connsiteX3" fmla="*/ 636663 w 694374"/>
                  <a:gd name="connsiteY3" fmla="*/ 259219 h 810246"/>
                  <a:gd name="connsiteX4" fmla="*/ 549600 w 694374"/>
                  <a:gd name="connsiteY4" fmla="*/ 251905 h 810246"/>
                  <a:gd name="connsiteX5" fmla="*/ 117600 w 694374"/>
                  <a:gd name="connsiteY5" fmla="*/ 611905 h 810246"/>
                  <a:gd name="connsiteX6" fmla="*/ 151549 w 694374"/>
                  <a:gd name="connsiteY6" fmla="*/ 752033 h 810246"/>
                  <a:gd name="connsiteX7" fmla="*/ 189465 w 694374"/>
                  <a:gd name="connsiteY7" fmla="*/ 810246 h 810246"/>
                  <a:gd name="connsiteX8" fmla="*/ 158720 w 694374"/>
                  <a:gd name="connsiteY8" fmla="*/ 790221 h 810246"/>
                  <a:gd name="connsiteX9" fmla="*/ 0 w 694374"/>
                  <a:gd name="connsiteY9" fmla="*/ 432000 h 810246"/>
                  <a:gd name="connsiteX10" fmla="*/ 360000 w 694374"/>
                  <a:gd name="connsiteY10" fmla="*/ 0 h 81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4374" h="810246">
                    <a:moveTo>
                      <a:pt x="360000" y="0"/>
                    </a:moveTo>
                    <a:cubicBezTo>
                      <a:pt x="509117" y="0"/>
                      <a:pt x="637059" y="108795"/>
                      <a:pt x="691709" y="263846"/>
                    </a:cubicBezTo>
                    <a:lnTo>
                      <a:pt x="694374" y="274148"/>
                    </a:lnTo>
                    <a:lnTo>
                      <a:pt x="636663" y="259219"/>
                    </a:lnTo>
                    <a:cubicBezTo>
                      <a:pt x="608541" y="254424"/>
                      <a:pt x="579424" y="251905"/>
                      <a:pt x="549600" y="251905"/>
                    </a:cubicBezTo>
                    <a:cubicBezTo>
                      <a:pt x="311013" y="251905"/>
                      <a:pt x="117600" y="413082"/>
                      <a:pt x="117600" y="611905"/>
                    </a:cubicBezTo>
                    <a:cubicBezTo>
                      <a:pt x="117600" y="661611"/>
                      <a:pt x="129689" y="708964"/>
                      <a:pt x="151549" y="752033"/>
                    </a:cubicBezTo>
                    <a:lnTo>
                      <a:pt x="189465" y="810246"/>
                    </a:lnTo>
                    <a:lnTo>
                      <a:pt x="158720" y="790221"/>
                    </a:lnTo>
                    <a:cubicBezTo>
                      <a:pt x="62960" y="712588"/>
                      <a:pt x="0" y="581117"/>
                      <a:pt x="0" y="432000"/>
                    </a:cubicBezTo>
                    <a:cubicBezTo>
                      <a:pt x="0" y="193413"/>
                      <a:pt x="161177" y="0"/>
                      <a:pt x="360000" y="0"/>
                    </a:cubicBezTo>
                    <a:close/>
                  </a:path>
                </a:pathLst>
              </a:cu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31" name="フリーフォーム: 図形 30">
                <a:extLst>
                  <a:ext uri="{FF2B5EF4-FFF2-40B4-BE49-F238E27FC236}">
                    <a16:creationId xmlns:a16="http://schemas.microsoft.com/office/drawing/2014/main" id="{2CEB1C21-FF63-4A7A-AFA0-5E5C837020EB}"/>
                  </a:ext>
                </a:extLst>
              </p:cNvPr>
              <p:cNvSpPr/>
              <p:nvPr/>
            </p:nvSpPr>
            <p:spPr>
              <a:xfrm>
                <a:off x="5529017" y="5005069"/>
                <a:ext cx="792135" cy="697757"/>
              </a:xfrm>
              <a:custGeom>
                <a:avLst/>
                <a:gdLst>
                  <a:gd name="connsiteX0" fmla="*/ 504909 w 792135"/>
                  <a:gd name="connsiteY0" fmla="*/ 0 h 697757"/>
                  <a:gd name="connsiteX1" fmla="*/ 528289 w 792135"/>
                  <a:gd name="connsiteY1" fmla="*/ 6048 h 697757"/>
                  <a:gd name="connsiteX2" fmla="*/ 792135 w 792135"/>
                  <a:gd name="connsiteY2" fmla="*/ 337757 h 697757"/>
                  <a:gd name="connsiteX3" fmla="*/ 360135 w 792135"/>
                  <a:gd name="connsiteY3" fmla="*/ 697757 h 697757"/>
                  <a:gd name="connsiteX4" fmla="*/ 1914 w 792135"/>
                  <a:gd name="connsiteY4" fmla="*/ 539037 h 697757"/>
                  <a:gd name="connsiteX5" fmla="*/ 0 w 792135"/>
                  <a:gd name="connsiteY5" fmla="*/ 536098 h 697757"/>
                  <a:gd name="connsiteX6" fmla="*/ 30407 w 792135"/>
                  <a:gd name="connsiteY6" fmla="*/ 555903 h 697757"/>
                  <a:gd name="connsiteX7" fmla="*/ 170535 w 792135"/>
                  <a:gd name="connsiteY7" fmla="*/ 589852 h 697757"/>
                  <a:gd name="connsiteX8" fmla="*/ 530535 w 792135"/>
                  <a:gd name="connsiteY8" fmla="*/ 157852 h 697757"/>
                  <a:gd name="connsiteX9" fmla="*/ 523221 w 792135"/>
                  <a:gd name="connsiteY9" fmla="*/ 70789 h 697757"/>
                  <a:gd name="connsiteX10" fmla="*/ 504909 w 792135"/>
                  <a:gd name="connsiteY10" fmla="*/ 0 h 69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2135" h="697757">
                    <a:moveTo>
                      <a:pt x="504909" y="0"/>
                    </a:moveTo>
                    <a:lnTo>
                      <a:pt x="528289" y="6048"/>
                    </a:lnTo>
                    <a:cubicBezTo>
                      <a:pt x="683340" y="60699"/>
                      <a:pt x="792135" y="188640"/>
                      <a:pt x="792135" y="337757"/>
                    </a:cubicBezTo>
                    <a:cubicBezTo>
                      <a:pt x="792135" y="536580"/>
                      <a:pt x="598722" y="697757"/>
                      <a:pt x="360135" y="697757"/>
                    </a:cubicBezTo>
                    <a:cubicBezTo>
                      <a:pt x="211018" y="697757"/>
                      <a:pt x="79548" y="634797"/>
                      <a:pt x="1914" y="539037"/>
                    </a:cubicBezTo>
                    <a:lnTo>
                      <a:pt x="0" y="536098"/>
                    </a:lnTo>
                    <a:lnTo>
                      <a:pt x="30407" y="555903"/>
                    </a:lnTo>
                    <a:cubicBezTo>
                      <a:pt x="73477" y="577764"/>
                      <a:pt x="120829" y="589852"/>
                      <a:pt x="170535" y="589852"/>
                    </a:cubicBezTo>
                    <a:cubicBezTo>
                      <a:pt x="369358" y="589852"/>
                      <a:pt x="530535" y="396439"/>
                      <a:pt x="530535" y="157852"/>
                    </a:cubicBezTo>
                    <a:cubicBezTo>
                      <a:pt x="530535" y="128029"/>
                      <a:pt x="528017" y="98911"/>
                      <a:pt x="523221" y="70789"/>
                    </a:cubicBezTo>
                    <a:lnTo>
                      <a:pt x="504909" y="0"/>
                    </a:lnTo>
                    <a:close/>
                  </a:path>
                </a:pathLst>
              </a:cu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grpSp>
        <p:cxnSp>
          <p:nvCxnSpPr>
            <p:cNvPr id="12" name="直線コネクタ 11">
              <a:extLst>
                <a:ext uri="{FF2B5EF4-FFF2-40B4-BE49-F238E27FC236}">
                  <a16:creationId xmlns:a16="http://schemas.microsoft.com/office/drawing/2014/main" id="{871F8F89-1CB1-44FB-9480-4A69F3DF2063}"/>
                </a:ext>
              </a:extLst>
            </p:cNvPr>
            <p:cNvCxnSpPr>
              <a:cxnSpLocks/>
              <a:stCxn id="9" idx="0"/>
            </p:cNvCxnSpPr>
            <p:nvPr/>
          </p:nvCxnSpPr>
          <p:spPr>
            <a:xfrm>
              <a:off x="1674349" y="3336397"/>
              <a:ext cx="2582665" cy="2172"/>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5FE120ED-D554-4753-AFAA-E6EF59402988}"/>
                </a:ext>
              </a:extLst>
            </p:cNvPr>
            <p:cNvCxnSpPr>
              <a:cxnSpLocks/>
              <a:stCxn id="9" idx="4"/>
            </p:cNvCxnSpPr>
            <p:nvPr/>
          </p:nvCxnSpPr>
          <p:spPr>
            <a:xfrm>
              <a:off x="1674349" y="4133935"/>
              <a:ext cx="2582665" cy="2172"/>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4" name="直線コネクタ 13">
              <a:extLst>
                <a:ext uri="{FF2B5EF4-FFF2-40B4-BE49-F238E27FC236}">
                  <a16:creationId xmlns:a16="http://schemas.microsoft.com/office/drawing/2014/main" id="{FEDF198E-7740-4B2D-984B-2470A6337FCE}"/>
                </a:ext>
              </a:extLst>
            </p:cNvPr>
            <p:cNvCxnSpPr>
              <a:cxnSpLocks/>
              <a:endCxn id="10" idx="0"/>
            </p:cNvCxnSpPr>
            <p:nvPr/>
          </p:nvCxnSpPr>
          <p:spPr>
            <a:xfrm>
              <a:off x="4423162" y="3571096"/>
              <a:ext cx="2252137" cy="0"/>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5" name="直線コネクタ 14">
              <a:extLst>
                <a:ext uri="{FF2B5EF4-FFF2-40B4-BE49-F238E27FC236}">
                  <a16:creationId xmlns:a16="http://schemas.microsoft.com/office/drawing/2014/main" id="{90D2F7D9-0EBF-45BB-BFCA-836C51069A48}"/>
                </a:ext>
              </a:extLst>
            </p:cNvPr>
            <p:cNvCxnSpPr>
              <a:cxnSpLocks/>
              <a:endCxn id="10" idx="4"/>
            </p:cNvCxnSpPr>
            <p:nvPr/>
          </p:nvCxnSpPr>
          <p:spPr>
            <a:xfrm>
              <a:off x="4423162" y="4235711"/>
              <a:ext cx="2252137" cy="0"/>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16" name="四角形: 角を丸くする 15">
              <a:extLst>
                <a:ext uri="{FF2B5EF4-FFF2-40B4-BE49-F238E27FC236}">
                  <a16:creationId xmlns:a16="http://schemas.microsoft.com/office/drawing/2014/main" id="{458D1964-CD82-48F9-ACAF-4E03942BA894}"/>
                </a:ext>
              </a:extLst>
            </p:cNvPr>
            <p:cNvSpPr/>
            <p:nvPr/>
          </p:nvSpPr>
          <p:spPr>
            <a:xfrm>
              <a:off x="3426083" y="2871059"/>
              <a:ext cx="1861130" cy="1702290"/>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17" name="テキスト ボックス 16">
              <a:extLst>
                <a:ext uri="{FF2B5EF4-FFF2-40B4-BE49-F238E27FC236}">
                  <a16:creationId xmlns:a16="http://schemas.microsoft.com/office/drawing/2014/main" id="{F0245A21-AF6D-4F3C-B641-81ED4582D54C}"/>
                </a:ext>
              </a:extLst>
            </p:cNvPr>
            <p:cNvSpPr txBox="1"/>
            <p:nvPr/>
          </p:nvSpPr>
          <p:spPr>
            <a:xfrm>
              <a:off x="1115616" y="4286736"/>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メッセージ</a:t>
              </a:r>
            </a:p>
          </p:txBody>
        </p:sp>
        <p:sp>
          <p:nvSpPr>
            <p:cNvPr id="18" name="テキスト ボックス 17">
              <a:extLst>
                <a:ext uri="{FF2B5EF4-FFF2-40B4-BE49-F238E27FC236}">
                  <a16:creationId xmlns:a16="http://schemas.microsoft.com/office/drawing/2014/main" id="{71BADCD3-EC09-4180-BF32-05ED4FC2A29A}"/>
                </a:ext>
              </a:extLst>
            </p:cNvPr>
            <p:cNvSpPr txBox="1"/>
            <p:nvPr/>
          </p:nvSpPr>
          <p:spPr>
            <a:xfrm>
              <a:off x="3703215" y="4606331"/>
              <a:ext cx="1233030" cy="262829"/>
            </a:xfrm>
            <a:prstGeom prst="rect">
              <a:avLst/>
            </a:prstGeom>
            <a:noFill/>
          </p:spPr>
          <p:txBody>
            <a:bodyPr wrap="none" rtlCol="0">
              <a:spAutoFit/>
            </a:bodyPr>
            <a:lstStyle/>
            <a:p>
              <a:r>
                <a:rPr lang="en-US" altLang="ja-JP" sz="1108" dirty="0">
                  <a:latin typeface="Meiryo" charset="-128"/>
                  <a:ea typeface="Meiryo" charset="-128"/>
                  <a:cs typeface="Meiryo" charset="-128"/>
                </a:rPr>
                <a:t>BC</a:t>
              </a:r>
              <a:r>
                <a:rPr lang="ja-JP" altLang="en-US" sz="1108" dirty="0">
                  <a:latin typeface="Meiryo" charset="-128"/>
                  <a:ea typeface="Meiryo" charset="-128"/>
                  <a:cs typeface="Meiryo" charset="-128"/>
                </a:rPr>
                <a:t>オブジェクト</a:t>
              </a:r>
            </a:p>
          </p:txBody>
        </p:sp>
        <p:sp>
          <p:nvSpPr>
            <p:cNvPr id="19" name="テキスト ボックス 18">
              <a:extLst>
                <a:ext uri="{FF2B5EF4-FFF2-40B4-BE49-F238E27FC236}">
                  <a16:creationId xmlns:a16="http://schemas.microsoft.com/office/drawing/2014/main" id="{F2E34770-7696-487F-8A37-A857FCD8D822}"/>
                </a:ext>
              </a:extLst>
            </p:cNvPr>
            <p:cNvSpPr txBox="1"/>
            <p:nvPr/>
          </p:nvSpPr>
          <p:spPr>
            <a:xfrm>
              <a:off x="6079548" y="4286736"/>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メッセージ</a:t>
              </a:r>
            </a:p>
          </p:txBody>
        </p:sp>
        <p:sp>
          <p:nvSpPr>
            <p:cNvPr id="20" name="矢印: 右 19">
              <a:extLst>
                <a:ext uri="{FF2B5EF4-FFF2-40B4-BE49-F238E27FC236}">
                  <a16:creationId xmlns:a16="http://schemas.microsoft.com/office/drawing/2014/main" id="{146F40DA-6979-4938-8470-6A6BA169183C}"/>
                </a:ext>
              </a:extLst>
            </p:cNvPr>
            <p:cNvSpPr/>
            <p:nvPr/>
          </p:nvSpPr>
          <p:spPr>
            <a:xfrm>
              <a:off x="2344880" y="3555386"/>
              <a:ext cx="664615" cy="359560"/>
            </a:xfrm>
            <a:prstGeom prst="rightArrow">
              <a:avLst/>
            </a:prstGeom>
            <a:solidFill>
              <a:schemeClr val="tx2">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21" name="矢印: 右 20">
              <a:extLst>
                <a:ext uri="{FF2B5EF4-FFF2-40B4-BE49-F238E27FC236}">
                  <a16:creationId xmlns:a16="http://schemas.microsoft.com/office/drawing/2014/main" id="{A9B73A7C-CFA2-4B4B-BAD1-07926EA1527C}"/>
                </a:ext>
              </a:extLst>
            </p:cNvPr>
            <p:cNvSpPr/>
            <p:nvPr/>
          </p:nvSpPr>
          <p:spPr>
            <a:xfrm>
              <a:off x="5468942" y="3732523"/>
              <a:ext cx="682367" cy="359560"/>
            </a:xfrm>
            <a:prstGeom prst="rightArrow">
              <a:avLst/>
            </a:prstGeom>
            <a:solidFill>
              <a:schemeClr val="tx2">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22" name="テキスト ボックス 21">
              <a:extLst>
                <a:ext uri="{FF2B5EF4-FFF2-40B4-BE49-F238E27FC236}">
                  <a16:creationId xmlns:a16="http://schemas.microsoft.com/office/drawing/2014/main" id="{8A6047EB-AC12-47A4-AEA9-99B7CC7C3D63}"/>
                </a:ext>
              </a:extLst>
            </p:cNvPr>
            <p:cNvSpPr txBox="1"/>
            <p:nvPr/>
          </p:nvSpPr>
          <p:spPr>
            <a:xfrm>
              <a:off x="2001657" y="3037344"/>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マッピング</a:t>
              </a:r>
            </a:p>
          </p:txBody>
        </p:sp>
        <p:sp>
          <p:nvSpPr>
            <p:cNvPr id="23" name="テキスト ボックス 22">
              <a:extLst>
                <a:ext uri="{FF2B5EF4-FFF2-40B4-BE49-F238E27FC236}">
                  <a16:creationId xmlns:a16="http://schemas.microsoft.com/office/drawing/2014/main" id="{EBB7BF19-B52B-49D9-B22A-B20D2F362879}"/>
                </a:ext>
              </a:extLst>
            </p:cNvPr>
            <p:cNvSpPr txBox="1"/>
            <p:nvPr/>
          </p:nvSpPr>
          <p:spPr>
            <a:xfrm>
              <a:off x="5436744" y="3344422"/>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マッピング</a:t>
              </a:r>
            </a:p>
          </p:txBody>
        </p:sp>
        <p:sp>
          <p:nvSpPr>
            <p:cNvPr id="24" name="フリーフォーム: 図形 23">
              <a:extLst>
                <a:ext uri="{FF2B5EF4-FFF2-40B4-BE49-F238E27FC236}">
                  <a16:creationId xmlns:a16="http://schemas.microsoft.com/office/drawing/2014/main" id="{D68BEEC8-0A8F-4563-A0CE-A6FA48D61B48}"/>
                </a:ext>
              </a:extLst>
            </p:cNvPr>
            <p:cNvSpPr/>
            <p:nvPr/>
          </p:nvSpPr>
          <p:spPr>
            <a:xfrm>
              <a:off x="6273767" y="3568863"/>
              <a:ext cx="556062" cy="565011"/>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25" name="フリーフォーム: 図形 24">
              <a:extLst>
                <a:ext uri="{FF2B5EF4-FFF2-40B4-BE49-F238E27FC236}">
                  <a16:creationId xmlns:a16="http://schemas.microsoft.com/office/drawing/2014/main" id="{12B6B9C8-9048-4D18-A339-8A2D69052B62}"/>
                </a:ext>
              </a:extLst>
            </p:cNvPr>
            <p:cNvSpPr/>
            <p:nvPr/>
          </p:nvSpPr>
          <p:spPr>
            <a:xfrm>
              <a:off x="1452690" y="3576399"/>
              <a:ext cx="556062" cy="565011"/>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26" name="吹き出し: 角を丸めた四角形 25">
              <a:extLst>
                <a:ext uri="{FF2B5EF4-FFF2-40B4-BE49-F238E27FC236}">
                  <a16:creationId xmlns:a16="http://schemas.microsoft.com/office/drawing/2014/main" id="{B5D0F74C-FCB5-4FA4-A98F-8AA8B37095E0}"/>
                </a:ext>
              </a:extLst>
            </p:cNvPr>
            <p:cNvSpPr/>
            <p:nvPr/>
          </p:nvSpPr>
          <p:spPr>
            <a:xfrm>
              <a:off x="4356648" y="2728811"/>
              <a:ext cx="1096713" cy="441182"/>
            </a:xfrm>
            <a:prstGeom prst="wedgeRoundRectCallout">
              <a:avLst>
                <a:gd name="adj1" fmla="val -48056"/>
                <a:gd name="adj2" fmla="val 165066"/>
                <a:gd name="adj3" fmla="val 16667"/>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r>
                <a:rPr lang="ja-JP" altLang="en-US" sz="1108" dirty="0">
                  <a:solidFill>
                    <a:schemeClr val="tx1"/>
                  </a:solidFill>
                  <a:latin typeface="+mn-ea"/>
                  <a:cs typeface="Meiryo" charset="-128"/>
                </a:rPr>
                <a:t>交換可能範囲</a:t>
              </a:r>
            </a:p>
          </p:txBody>
        </p:sp>
      </p:grpSp>
    </p:spTree>
    <p:extLst>
      <p:ext uri="{BB962C8B-B14F-4D97-AF65-F5344CB8AC3E}">
        <p14:creationId xmlns:p14="http://schemas.microsoft.com/office/powerpoint/2010/main" val="3921193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defTabSz="341710"/>
            <a:r>
              <a:rPr lang="ja-JP" altLang="en-US" sz="2500" dirty="0"/>
              <a:t>活動スケジュール</a:t>
            </a:r>
          </a:p>
        </p:txBody>
      </p:sp>
      <p:sp>
        <p:nvSpPr>
          <p:cNvPr id="3" name="コンテンツ プレースホルダー 2"/>
          <p:cNvSpPr>
            <a:spLocks noGrp="1"/>
          </p:cNvSpPr>
          <p:nvPr>
            <p:ph idx="1"/>
          </p:nvPr>
        </p:nvSpPr>
        <p:spPr>
          <a:xfrm>
            <a:off x="457200" y="885826"/>
            <a:ext cx="8229600" cy="5495502"/>
          </a:xfrm>
        </p:spPr>
        <p:txBody>
          <a:bodyPr>
            <a:normAutofit/>
          </a:bodyPr>
          <a:lstStyle/>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9</a:t>
            </a:fld>
            <a:endParaRPr lang="ja-JP" altLang="en-US" dirty="0">
              <a:solidFill>
                <a:prstClr val="black">
                  <a:tint val="75000"/>
                </a:prstClr>
              </a:solidFill>
            </a:endParaRPr>
          </a:p>
        </p:txBody>
      </p:sp>
      <p:grpSp>
        <p:nvGrpSpPr>
          <p:cNvPr id="28" name="Group 105">
            <a:extLst>
              <a:ext uri="{FF2B5EF4-FFF2-40B4-BE49-F238E27FC236}">
                <a16:creationId xmlns:a16="http://schemas.microsoft.com/office/drawing/2014/main" id="{B7B1F650-C86A-4BAC-AAB8-A7E4E9C88534}"/>
              </a:ext>
            </a:extLst>
          </p:cNvPr>
          <p:cNvGrpSpPr>
            <a:grpSpLocks/>
          </p:cNvGrpSpPr>
          <p:nvPr/>
        </p:nvGrpSpPr>
        <p:grpSpPr bwMode="auto">
          <a:xfrm>
            <a:off x="1395414" y="1268760"/>
            <a:ext cx="6913562" cy="378619"/>
            <a:chOff x="476" y="300"/>
            <a:chExt cx="4491" cy="318"/>
          </a:xfrm>
        </p:grpSpPr>
        <p:grpSp>
          <p:nvGrpSpPr>
            <p:cNvPr id="32" name="Group 106">
              <a:extLst>
                <a:ext uri="{FF2B5EF4-FFF2-40B4-BE49-F238E27FC236}">
                  <a16:creationId xmlns:a16="http://schemas.microsoft.com/office/drawing/2014/main" id="{465D8750-FF95-4628-A25B-3E67FFF0C120}"/>
                </a:ext>
              </a:extLst>
            </p:cNvPr>
            <p:cNvGrpSpPr>
              <a:grpSpLocks/>
            </p:cNvGrpSpPr>
            <p:nvPr/>
          </p:nvGrpSpPr>
          <p:grpSpPr bwMode="auto">
            <a:xfrm>
              <a:off x="476" y="436"/>
              <a:ext cx="4491" cy="182"/>
              <a:chOff x="476" y="436"/>
              <a:chExt cx="4899" cy="182"/>
            </a:xfrm>
          </p:grpSpPr>
          <p:sp>
            <p:nvSpPr>
              <p:cNvPr id="37" name="Line 107">
                <a:extLst>
                  <a:ext uri="{FF2B5EF4-FFF2-40B4-BE49-F238E27FC236}">
                    <a16:creationId xmlns:a16="http://schemas.microsoft.com/office/drawing/2014/main" id="{647223AB-5E11-480A-9E4E-DA5BCDAABCE9}"/>
                  </a:ext>
                </a:extLst>
              </p:cNvPr>
              <p:cNvSpPr>
                <a:spLocks noChangeShapeType="1"/>
              </p:cNvSpPr>
              <p:nvPr/>
            </p:nvSpPr>
            <p:spPr bwMode="auto">
              <a:xfrm>
                <a:off x="476" y="527"/>
                <a:ext cx="4899" cy="0"/>
              </a:xfrm>
              <a:prstGeom prst="line">
                <a:avLst/>
              </a:prstGeom>
              <a:noFill/>
              <a:ln w="9525">
                <a:solidFill>
                  <a:schemeClr val="tx1"/>
                </a:solidFill>
                <a:round/>
                <a:headEnd/>
                <a:tailEnd/>
              </a:ln>
            </p:spPr>
            <p:txBody>
              <a:bodyPr/>
              <a:lstStyle/>
              <a:p>
                <a:endParaRPr lang="ja-JP" altLang="en-US" sz="1350"/>
              </a:p>
            </p:txBody>
          </p:sp>
          <p:sp>
            <p:nvSpPr>
              <p:cNvPr id="38" name="Line 108">
                <a:extLst>
                  <a:ext uri="{FF2B5EF4-FFF2-40B4-BE49-F238E27FC236}">
                    <a16:creationId xmlns:a16="http://schemas.microsoft.com/office/drawing/2014/main" id="{E3DAF434-9DB2-4902-85E9-2FD63E8BA9DE}"/>
                  </a:ext>
                </a:extLst>
              </p:cNvPr>
              <p:cNvSpPr>
                <a:spLocks noChangeShapeType="1"/>
              </p:cNvSpPr>
              <p:nvPr/>
            </p:nvSpPr>
            <p:spPr bwMode="auto">
              <a:xfrm>
                <a:off x="476" y="436"/>
                <a:ext cx="0" cy="182"/>
              </a:xfrm>
              <a:prstGeom prst="line">
                <a:avLst/>
              </a:prstGeom>
              <a:noFill/>
              <a:ln w="9525">
                <a:solidFill>
                  <a:schemeClr val="tx1"/>
                </a:solidFill>
                <a:round/>
                <a:headEnd/>
                <a:tailEnd/>
              </a:ln>
            </p:spPr>
            <p:txBody>
              <a:bodyPr/>
              <a:lstStyle/>
              <a:p>
                <a:endParaRPr lang="ja-JP" altLang="en-US" sz="1350"/>
              </a:p>
            </p:txBody>
          </p:sp>
          <p:sp>
            <p:nvSpPr>
              <p:cNvPr id="39" name="Line 109">
                <a:extLst>
                  <a:ext uri="{FF2B5EF4-FFF2-40B4-BE49-F238E27FC236}">
                    <a16:creationId xmlns:a16="http://schemas.microsoft.com/office/drawing/2014/main" id="{79839BC3-2D30-4E86-9387-E552E3CB6757}"/>
                  </a:ext>
                </a:extLst>
              </p:cNvPr>
              <p:cNvSpPr>
                <a:spLocks noChangeShapeType="1"/>
              </p:cNvSpPr>
              <p:nvPr/>
            </p:nvSpPr>
            <p:spPr bwMode="auto">
              <a:xfrm>
                <a:off x="2109" y="436"/>
                <a:ext cx="0" cy="182"/>
              </a:xfrm>
              <a:prstGeom prst="line">
                <a:avLst/>
              </a:prstGeom>
              <a:noFill/>
              <a:ln w="9525">
                <a:solidFill>
                  <a:schemeClr val="tx1"/>
                </a:solidFill>
                <a:round/>
                <a:headEnd/>
                <a:tailEnd/>
              </a:ln>
            </p:spPr>
            <p:txBody>
              <a:bodyPr/>
              <a:lstStyle/>
              <a:p>
                <a:endParaRPr lang="ja-JP" altLang="en-US" sz="1350"/>
              </a:p>
            </p:txBody>
          </p:sp>
          <p:sp>
            <p:nvSpPr>
              <p:cNvPr id="40" name="Line 110">
                <a:extLst>
                  <a:ext uri="{FF2B5EF4-FFF2-40B4-BE49-F238E27FC236}">
                    <a16:creationId xmlns:a16="http://schemas.microsoft.com/office/drawing/2014/main" id="{3F729B45-56EC-4641-A998-94B8983F3219}"/>
                  </a:ext>
                </a:extLst>
              </p:cNvPr>
              <p:cNvSpPr>
                <a:spLocks noChangeShapeType="1"/>
              </p:cNvSpPr>
              <p:nvPr/>
            </p:nvSpPr>
            <p:spPr bwMode="auto">
              <a:xfrm>
                <a:off x="5375" y="436"/>
                <a:ext cx="0" cy="182"/>
              </a:xfrm>
              <a:prstGeom prst="line">
                <a:avLst/>
              </a:prstGeom>
              <a:noFill/>
              <a:ln w="9525">
                <a:solidFill>
                  <a:schemeClr val="tx1"/>
                </a:solidFill>
                <a:round/>
                <a:headEnd/>
                <a:tailEnd/>
              </a:ln>
            </p:spPr>
            <p:txBody>
              <a:bodyPr/>
              <a:lstStyle/>
              <a:p>
                <a:endParaRPr lang="ja-JP" altLang="en-US" sz="1350"/>
              </a:p>
            </p:txBody>
          </p:sp>
          <p:sp>
            <p:nvSpPr>
              <p:cNvPr id="41" name="Line 111">
                <a:extLst>
                  <a:ext uri="{FF2B5EF4-FFF2-40B4-BE49-F238E27FC236}">
                    <a16:creationId xmlns:a16="http://schemas.microsoft.com/office/drawing/2014/main" id="{A0AF0261-62D7-4777-8164-95946BEB351C}"/>
                  </a:ext>
                </a:extLst>
              </p:cNvPr>
              <p:cNvSpPr>
                <a:spLocks noChangeShapeType="1"/>
              </p:cNvSpPr>
              <p:nvPr/>
            </p:nvSpPr>
            <p:spPr bwMode="auto">
              <a:xfrm>
                <a:off x="3742" y="436"/>
                <a:ext cx="0" cy="182"/>
              </a:xfrm>
              <a:prstGeom prst="line">
                <a:avLst/>
              </a:prstGeom>
              <a:noFill/>
              <a:ln w="9525">
                <a:solidFill>
                  <a:schemeClr val="tx1"/>
                </a:solidFill>
                <a:round/>
                <a:headEnd/>
                <a:tailEnd/>
              </a:ln>
            </p:spPr>
            <p:txBody>
              <a:bodyPr/>
              <a:lstStyle/>
              <a:p>
                <a:endParaRPr lang="ja-JP" altLang="en-US" sz="1350"/>
              </a:p>
            </p:txBody>
          </p:sp>
        </p:grpSp>
        <p:sp>
          <p:nvSpPr>
            <p:cNvPr id="33" name="Text Box 112">
              <a:extLst>
                <a:ext uri="{FF2B5EF4-FFF2-40B4-BE49-F238E27FC236}">
                  <a16:creationId xmlns:a16="http://schemas.microsoft.com/office/drawing/2014/main" id="{5D739424-D7A0-4D0C-8F54-CBFADD976585}"/>
                </a:ext>
              </a:extLst>
            </p:cNvPr>
            <p:cNvSpPr txBox="1">
              <a:spLocks noChangeArrowheads="1"/>
            </p:cNvSpPr>
            <p:nvPr/>
          </p:nvSpPr>
          <p:spPr bwMode="auto">
            <a:xfrm>
              <a:off x="1066" y="300"/>
              <a:ext cx="254" cy="252"/>
            </a:xfrm>
            <a:prstGeom prst="rect">
              <a:avLst/>
            </a:prstGeom>
            <a:noFill/>
            <a:ln w="9525">
              <a:noFill/>
              <a:miter lim="800000"/>
              <a:headEnd/>
              <a:tailEnd/>
            </a:ln>
          </p:spPr>
          <p:txBody>
            <a:bodyPr wrap="none">
              <a:spAutoFit/>
            </a:bodyPr>
            <a:lstStyle/>
            <a:p>
              <a:r>
                <a:rPr lang="en-US" altLang="ja-JP" sz="1350" b="1"/>
                <a:t>2Q</a:t>
              </a:r>
            </a:p>
          </p:txBody>
        </p:sp>
        <p:sp>
          <p:nvSpPr>
            <p:cNvPr id="34" name="Text Box 113">
              <a:extLst>
                <a:ext uri="{FF2B5EF4-FFF2-40B4-BE49-F238E27FC236}">
                  <a16:creationId xmlns:a16="http://schemas.microsoft.com/office/drawing/2014/main" id="{A8BA0999-4BDD-4CCA-8B1C-D88833618970}"/>
                </a:ext>
              </a:extLst>
            </p:cNvPr>
            <p:cNvSpPr txBox="1">
              <a:spLocks noChangeArrowheads="1"/>
            </p:cNvSpPr>
            <p:nvPr/>
          </p:nvSpPr>
          <p:spPr bwMode="auto">
            <a:xfrm>
              <a:off x="2563" y="300"/>
              <a:ext cx="254" cy="252"/>
            </a:xfrm>
            <a:prstGeom prst="rect">
              <a:avLst/>
            </a:prstGeom>
            <a:noFill/>
            <a:ln w="9525">
              <a:noFill/>
              <a:miter lim="800000"/>
              <a:headEnd/>
              <a:tailEnd/>
            </a:ln>
          </p:spPr>
          <p:txBody>
            <a:bodyPr wrap="none">
              <a:spAutoFit/>
            </a:bodyPr>
            <a:lstStyle/>
            <a:p>
              <a:r>
                <a:rPr lang="en-US" altLang="ja-JP" sz="1350" b="1"/>
                <a:t>3Q</a:t>
              </a:r>
            </a:p>
          </p:txBody>
        </p:sp>
        <p:sp>
          <p:nvSpPr>
            <p:cNvPr id="36" name="Text Box 114">
              <a:extLst>
                <a:ext uri="{FF2B5EF4-FFF2-40B4-BE49-F238E27FC236}">
                  <a16:creationId xmlns:a16="http://schemas.microsoft.com/office/drawing/2014/main" id="{6688A0C9-6CED-46F8-A889-BC54D4AE8014}"/>
                </a:ext>
              </a:extLst>
            </p:cNvPr>
            <p:cNvSpPr txBox="1">
              <a:spLocks noChangeArrowheads="1"/>
            </p:cNvSpPr>
            <p:nvPr/>
          </p:nvSpPr>
          <p:spPr bwMode="auto">
            <a:xfrm>
              <a:off x="4060" y="300"/>
              <a:ext cx="254" cy="252"/>
            </a:xfrm>
            <a:prstGeom prst="rect">
              <a:avLst/>
            </a:prstGeom>
            <a:noFill/>
            <a:ln w="9525">
              <a:noFill/>
              <a:miter lim="800000"/>
              <a:headEnd/>
              <a:tailEnd/>
            </a:ln>
          </p:spPr>
          <p:txBody>
            <a:bodyPr wrap="none">
              <a:spAutoFit/>
            </a:bodyPr>
            <a:lstStyle/>
            <a:p>
              <a:r>
                <a:rPr lang="en-US" altLang="ja-JP" sz="1350" b="1"/>
                <a:t>4Q</a:t>
              </a:r>
            </a:p>
          </p:txBody>
        </p:sp>
      </p:grpSp>
      <p:sp>
        <p:nvSpPr>
          <p:cNvPr id="42" name="AutoShape 115">
            <a:extLst>
              <a:ext uri="{FF2B5EF4-FFF2-40B4-BE49-F238E27FC236}">
                <a16:creationId xmlns:a16="http://schemas.microsoft.com/office/drawing/2014/main" id="{E168CD30-25BF-40B4-89A3-495271C3C52D}"/>
              </a:ext>
            </a:extLst>
          </p:cNvPr>
          <p:cNvSpPr>
            <a:spLocks noChangeArrowheads="1"/>
          </p:cNvSpPr>
          <p:nvPr/>
        </p:nvSpPr>
        <p:spPr bwMode="auto">
          <a:xfrm>
            <a:off x="1179514" y="1809303"/>
            <a:ext cx="215900" cy="161925"/>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350"/>
          </a:p>
        </p:txBody>
      </p:sp>
      <p:sp>
        <p:nvSpPr>
          <p:cNvPr id="43" name="AutoShape 116">
            <a:extLst>
              <a:ext uri="{FF2B5EF4-FFF2-40B4-BE49-F238E27FC236}">
                <a16:creationId xmlns:a16="http://schemas.microsoft.com/office/drawing/2014/main" id="{432E7DED-848A-4081-82B6-56D15B7EE3CC}"/>
              </a:ext>
            </a:extLst>
          </p:cNvPr>
          <p:cNvSpPr>
            <a:spLocks noChangeArrowheads="1"/>
          </p:cNvSpPr>
          <p:nvPr/>
        </p:nvSpPr>
        <p:spPr bwMode="auto">
          <a:xfrm>
            <a:off x="3689786" y="1809303"/>
            <a:ext cx="215900" cy="161925"/>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350"/>
          </a:p>
        </p:txBody>
      </p:sp>
      <p:sp>
        <p:nvSpPr>
          <p:cNvPr id="44" name="AutoShape 118">
            <a:extLst>
              <a:ext uri="{FF2B5EF4-FFF2-40B4-BE49-F238E27FC236}">
                <a16:creationId xmlns:a16="http://schemas.microsoft.com/office/drawing/2014/main" id="{C25BAFEA-6905-4428-AD1D-F9EC7150B317}"/>
              </a:ext>
            </a:extLst>
          </p:cNvPr>
          <p:cNvSpPr>
            <a:spLocks noChangeArrowheads="1"/>
          </p:cNvSpPr>
          <p:nvPr/>
        </p:nvSpPr>
        <p:spPr bwMode="auto">
          <a:xfrm>
            <a:off x="6300192" y="1809303"/>
            <a:ext cx="215900" cy="161925"/>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350"/>
          </a:p>
        </p:txBody>
      </p:sp>
      <p:sp>
        <p:nvSpPr>
          <p:cNvPr id="45" name="Text Box 119">
            <a:extLst>
              <a:ext uri="{FF2B5EF4-FFF2-40B4-BE49-F238E27FC236}">
                <a16:creationId xmlns:a16="http://schemas.microsoft.com/office/drawing/2014/main" id="{F58A5233-4437-4175-A5B8-F11475397522}"/>
              </a:ext>
            </a:extLst>
          </p:cNvPr>
          <p:cNvSpPr txBox="1">
            <a:spLocks noChangeArrowheads="1"/>
          </p:cNvSpPr>
          <p:nvPr/>
        </p:nvSpPr>
        <p:spPr bwMode="auto">
          <a:xfrm>
            <a:off x="1395413" y="1809303"/>
            <a:ext cx="522900" cy="253916"/>
          </a:xfrm>
          <a:prstGeom prst="rect">
            <a:avLst/>
          </a:prstGeom>
          <a:noFill/>
          <a:ln w="9525">
            <a:noFill/>
            <a:miter lim="800000"/>
            <a:headEnd/>
            <a:tailEnd/>
          </a:ln>
        </p:spPr>
        <p:txBody>
          <a:bodyPr wrap="none">
            <a:spAutoFit/>
          </a:bodyPr>
          <a:lstStyle/>
          <a:p>
            <a:r>
              <a:rPr lang="ja-JP" altLang="en-US" sz="1050" b="1"/>
              <a:t>第</a:t>
            </a:r>
            <a:r>
              <a:rPr lang="en-US" altLang="ja-JP" sz="1050" b="1"/>
              <a:t>1</a:t>
            </a:r>
            <a:r>
              <a:rPr lang="ja-JP" altLang="en-US" sz="1050" b="1"/>
              <a:t>回</a:t>
            </a:r>
          </a:p>
        </p:txBody>
      </p:sp>
      <p:sp>
        <p:nvSpPr>
          <p:cNvPr id="46" name="Text Box 120">
            <a:extLst>
              <a:ext uri="{FF2B5EF4-FFF2-40B4-BE49-F238E27FC236}">
                <a16:creationId xmlns:a16="http://schemas.microsoft.com/office/drawing/2014/main" id="{E1A8F33F-D282-4C5A-B035-077F38D59AC8}"/>
              </a:ext>
            </a:extLst>
          </p:cNvPr>
          <p:cNvSpPr txBox="1">
            <a:spLocks noChangeArrowheads="1"/>
          </p:cNvSpPr>
          <p:nvPr/>
        </p:nvSpPr>
        <p:spPr bwMode="auto">
          <a:xfrm>
            <a:off x="3905686" y="1809303"/>
            <a:ext cx="522900" cy="253916"/>
          </a:xfrm>
          <a:prstGeom prst="rect">
            <a:avLst/>
          </a:prstGeom>
          <a:noFill/>
          <a:ln w="9525">
            <a:noFill/>
            <a:miter lim="800000"/>
            <a:headEnd/>
            <a:tailEnd/>
          </a:ln>
        </p:spPr>
        <p:txBody>
          <a:bodyPr wrap="none">
            <a:spAutoFit/>
          </a:bodyPr>
          <a:lstStyle/>
          <a:p>
            <a:r>
              <a:rPr lang="ja-JP" altLang="en-US" sz="1050" b="1"/>
              <a:t>第</a:t>
            </a:r>
            <a:r>
              <a:rPr lang="en-US" altLang="ja-JP" sz="1050" b="1"/>
              <a:t>2</a:t>
            </a:r>
            <a:r>
              <a:rPr lang="ja-JP" altLang="en-US" sz="1050" b="1"/>
              <a:t>回</a:t>
            </a:r>
          </a:p>
        </p:txBody>
      </p:sp>
      <p:sp>
        <p:nvSpPr>
          <p:cNvPr id="47" name="Text Box 122">
            <a:extLst>
              <a:ext uri="{FF2B5EF4-FFF2-40B4-BE49-F238E27FC236}">
                <a16:creationId xmlns:a16="http://schemas.microsoft.com/office/drawing/2014/main" id="{9503D434-87B5-4081-AABE-634F9BE5BF37}"/>
              </a:ext>
            </a:extLst>
          </p:cNvPr>
          <p:cNvSpPr txBox="1">
            <a:spLocks noChangeArrowheads="1"/>
          </p:cNvSpPr>
          <p:nvPr/>
        </p:nvSpPr>
        <p:spPr bwMode="auto">
          <a:xfrm>
            <a:off x="6516092" y="1809303"/>
            <a:ext cx="522900" cy="253916"/>
          </a:xfrm>
          <a:prstGeom prst="rect">
            <a:avLst/>
          </a:prstGeom>
          <a:noFill/>
          <a:ln w="9525">
            <a:noFill/>
            <a:miter lim="800000"/>
            <a:headEnd/>
            <a:tailEnd/>
          </a:ln>
        </p:spPr>
        <p:txBody>
          <a:bodyPr wrap="none">
            <a:spAutoFit/>
          </a:bodyPr>
          <a:lstStyle/>
          <a:p>
            <a:r>
              <a:rPr lang="ja-JP" altLang="en-US" sz="1050" b="1" dirty="0"/>
              <a:t>第</a:t>
            </a:r>
            <a:r>
              <a:rPr lang="en-US" altLang="ja-JP" sz="1050" b="1" dirty="0"/>
              <a:t>3</a:t>
            </a:r>
            <a:r>
              <a:rPr lang="ja-JP" altLang="en-US" sz="1050" b="1" dirty="0"/>
              <a:t>回</a:t>
            </a:r>
          </a:p>
        </p:txBody>
      </p:sp>
      <p:sp>
        <p:nvSpPr>
          <p:cNvPr id="48" name="Text Box 123">
            <a:extLst>
              <a:ext uri="{FF2B5EF4-FFF2-40B4-BE49-F238E27FC236}">
                <a16:creationId xmlns:a16="http://schemas.microsoft.com/office/drawing/2014/main" id="{B3E1AEE0-1DEB-402A-839A-038DB5520DDB}"/>
              </a:ext>
            </a:extLst>
          </p:cNvPr>
          <p:cNvSpPr txBox="1">
            <a:spLocks noChangeArrowheads="1"/>
          </p:cNvSpPr>
          <p:nvPr/>
        </p:nvSpPr>
        <p:spPr bwMode="auto">
          <a:xfrm>
            <a:off x="582613" y="1770012"/>
            <a:ext cx="349776" cy="300082"/>
          </a:xfrm>
          <a:prstGeom prst="rect">
            <a:avLst/>
          </a:prstGeom>
          <a:noFill/>
          <a:ln w="9525">
            <a:noFill/>
            <a:miter lim="800000"/>
            <a:headEnd/>
            <a:tailEnd/>
          </a:ln>
        </p:spPr>
        <p:txBody>
          <a:bodyPr wrap="none">
            <a:spAutoFit/>
          </a:bodyPr>
          <a:lstStyle/>
          <a:p>
            <a:r>
              <a:rPr lang="en-US" altLang="ja-JP" sz="1350" b="1" dirty="0"/>
              <a:t>TF</a:t>
            </a:r>
          </a:p>
        </p:txBody>
      </p:sp>
      <p:sp>
        <p:nvSpPr>
          <p:cNvPr id="49" name="Line 126">
            <a:extLst>
              <a:ext uri="{FF2B5EF4-FFF2-40B4-BE49-F238E27FC236}">
                <a16:creationId xmlns:a16="http://schemas.microsoft.com/office/drawing/2014/main" id="{D3492EB1-BE92-4A30-946C-95AF97286497}"/>
              </a:ext>
            </a:extLst>
          </p:cNvPr>
          <p:cNvSpPr>
            <a:spLocks noChangeShapeType="1"/>
          </p:cNvSpPr>
          <p:nvPr/>
        </p:nvSpPr>
        <p:spPr bwMode="auto">
          <a:xfrm flipV="1">
            <a:off x="4350544" y="2333857"/>
            <a:ext cx="101189" cy="1026828"/>
          </a:xfrm>
          <a:prstGeom prst="line">
            <a:avLst/>
          </a:prstGeom>
          <a:noFill/>
          <a:ln w="38100">
            <a:solidFill>
              <a:schemeClr val="tx1"/>
            </a:solidFill>
            <a:round/>
            <a:headEnd/>
            <a:tailEnd type="triangle" w="med" len="med"/>
          </a:ln>
        </p:spPr>
        <p:txBody>
          <a:bodyPr/>
          <a:lstStyle/>
          <a:p>
            <a:endParaRPr lang="ja-JP" altLang="en-US" sz="1350"/>
          </a:p>
        </p:txBody>
      </p:sp>
      <p:sp>
        <p:nvSpPr>
          <p:cNvPr id="50" name="Rectangle 136">
            <a:extLst>
              <a:ext uri="{FF2B5EF4-FFF2-40B4-BE49-F238E27FC236}">
                <a16:creationId xmlns:a16="http://schemas.microsoft.com/office/drawing/2014/main" id="{354CDC82-04DC-4BFC-960C-6A0B09EBC925}"/>
              </a:ext>
            </a:extLst>
          </p:cNvPr>
          <p:cNvSpPr>
            <a:spLocks noChangeArrowheads="1"/>
          </p:cNvSpPr>
          <p:nvPr/>
        </p:nvSpPr>
        <p:spPr bwMode="auto">
          <a:xfrm>
            <a:off x="1395412" y="2601019"/>
            <a:ext cx="1574373" cy="432000"/>
          </a:xfrm>
          <a:prstGeom prst="rect">
            <a:avLst/>
          </a:prstGeom>
          <a:solidFill>
            <a:srgbClr val="CCFFFF"/>
          </a:solidFill>
          <a:ln w="9525">
            <a:solidFill>
              <a:schemeClr val="tx1"/>
            </a:solidFill>
            <a:miter lim="800000"/>
            <a:headEnd/>
            <a:tailEnd/>
          </a:ln>
        </p:spPr>
        <p:txBody>
          <a:bodyPr wrap="none" anchor="ctr"/>
          <a:lstStyle/>
          <a:p>
            <a:pPr algn="ctr"/>
            <a:r>
              <a:rPr lang="en-US" altLang="ja-JP" sz="900" b="1" dirty="0"/>
              <a:t>BC</a:t>
            </a:r>
            <a:r>
              <a:rPr lang="ja-JP" altLang="en-US" sz="900" b="1" dirty="0"/>
              <a:t>プロト作成</a:t>
            </a:r>
          </a:p>
        </p:txBody>
      </p:sp>
      <p:sp>
        <p:nvSpPr>
          <p:cNvPr id="51" name="Rectangle 143">
            <a:extLst>
              <a:ext uri="{FF2B5EF4-FFF2-40B4-BE49-F238E27FC236}">
                <a16:creationId xmlns:a16="http://schemas.microsoft.com/office/drawing/2014/main" id="{CC81B080-9F91-4675-819A-9D44E3A31456}"/>
              </a:ext>
            </a:extLst>
          </p:cNvPr>
          <p:cNvSpPr>
            <a:spLocks noChangeArrowheads="1"/>
          </p:cNvSpPr>
          <p:nvPr/>
        </p:nvSpPr>
        <p:spPr bwMode="auto">
          <a:xfrm>
            <a:off x="390525" y="1700955"/>
            <a:ext cx="8135938" cy="647700"/>
          </a:xfrm>
          <a:prstGeom prst="rect">
            <a:avLst/>
          </a:prstGeom>
          <a:noFill/>
          <a:ln w="9525">
            <a:solidFill>
              <a:schemeClr val="tx1"/>
            </a:solidFill>
            <a:miter lim="800000"/>
            <a:headEnd/>
            <a:tailEnd/>
          </a:ln>
        </p:spPr>
        <p:txBody>
          <a:bodyPr wrap="none" anchor="ctr"/>
          <a:lstStyle/>
          <a:p>
            <a:endParaRPr lang="ja-JP" altLang="en-US" sz="1350"/>
          </a:p>
        </p:txBody>
      </p:sp>
      <p:sp>
        <p:nvSpPr>
          <p:cNvPr id="52" name="Rectangle 144">
            <a:extLst>
              <a:ext uri="{FF2B5EF4-FFF2-40B4-BE49-F238E27FC236}">
                <a16:creationId xmlns:a16="http://schemas.microsoft.com/office/drawing/2014/main" id="{F4F3276B-B26B-4989-AA69-95B3DCFC98FA}"/>
              </a:ext>
            </a:extLst>
          </p:cNvPr>
          <p:cNvSpPr>
            <a:spLocks noChangeArrowheads="1"/>
          </p:cNvSpPr>
          <p:nvPr/>
        </p:nvSpPr>
        <p:spPr bwMode="auto">
          <a:xfrm>
            <a:off x="390525" y="2403423"/>
            <a:ext cx="8135938" cy="3132931"/>
          </a:xfrm>
          <a:prstGeom prst="rect">
            <a:avLst/>
          </a:prstGeom>
          <a:noFill/>
          <a:ln w="9525">
            <a:solidFill>
              <a:schemeClr val="tx1"/>
            </a:solidFill>
            <a:miter lim="800000"/>
            <a:headEnd/>
            <a:tailEnd/>
          </a:ln>
        </p:spPr>
        <p:txBody>
          <a:bodyPr wrap="none" anchor="ctr"/>
          <a:lstStyle/>
          <a:p>
            <a:endParaRPr lang="ja-JP" altLang="en-US" sz="1350"/>
          </a:p>
        </p:txBody>
      </p:sp>
      <p:sp>
        <p:nvSpPr>
          <p:cNvPr id="53" name="Line 124">
            <a:extLst>
              <a:ext uri="{FF2B5EF4-FFF2-40B4-BE49-F238E27FC236}">
                <a16:creationId xmlns:a16="http://schemas.microsoft.com/office/drawing/2014/main" id="{09C8F734-5BA5-420E-8965-79F62EF845F6}"/>
              </a:ext>
            </a:extLst>
          </p:cNvPr>
          <p:cNvSpPr>
            <a:spLocks noChangeShapeType="1"/>
          </p:cNvSpPr>
          <p:nvPr/>
        </p:nvSpPr>
        <p:spPr bwMode="auto">
          <a:xfrm flipV="1">
            <a:off x="2919510" y="2238926"/>
            <a:ext cx="141288" cy="377429"/>
          </a:xfrm>
          <a:prstGeom prst="line">
            <a:avLst/>
          </a:prstGeom>
          <a:noFill/>
          <a:ln w="38100">
            <a:solidFill>
              <a:schemeClr val="tx1"/>
            </a:solidFill>
            <a:round/>
            <a:headEnd/>
            <a:tailEnd type="triangle" w="med" len="med"/>
          </a:ln>
        </p:spPr>
        <p:txBody>
          <a:bodyPr/>
          <a:lstStyle/>
          <a:p>
            <a:endParaRPr lang="ja-JP" altLang="en-US" sz="1350"/>
          </a:p>
        </p:txBody>
      </p:sp>
      <p:sp>
        <p:nvSpPr>
          <p:cNvPr id="54" name="Line 126">
            <a:extLst>
              <a:ext uri="{FF2B5EF4-FFF2-40B4-BE49-F238E27FC236}">
                <a16:creationId xmlns:a16="http://schemas.microsoft.com/office/drawing/2014/main" id="{6F7ACF78-5253-41D8-B534-1DFB06BCC059}"/>
              </a:ext>
            </a:extLst>
          </p:cNvPr>
          <p:cNvSpPr>
            <a:spLocks noChangeShapeType="1"/>
          </p:cNvSpPr>
          <p:nvPr/>
        </p:nvSpPr>
        <p:spPr bwMode="auto">
          <a:xfrm flipV="1">
            <a:off x="5961115" y="2305054"/>
            <a:ext cx="188665" cy="1845368"/>
          </a:xfrm>
          <a:prstGeom prst="line">
            <a:avLst/>
          </a:prstGeom>
          <a:noFill/>
          <a:ln w="38100">
            <a:solidFill>
              <a:schemeClr val="tx1"/>
            </a:solidFill>
            <a:round/>
            <a:headEnd/>
            <a:tailEnd type="triangle" w="med" len="med"/>
          </a:ln>
        </p:spPr>
        <p:txBody>
          <a:bodyPr/>
          <a:lstStyle/>
          <a:p>
            <a:endParaRPr lang="ja-JP" altLang="en-US" sz="1350"/>
          </a:p>
        </p:txBody>
      </p:sp>
      <p:sp>
        <p:nvSpPr>
          <p:cNvPr id="30" name="Rectangle 130">
            <a:extLst>
              <a:ext uri="{FF2B5EF4-FFF2-40B4-BE49-F238E27FC236}">
                <a16:creationId xmlns:a16="http://schemas.microsoft.com/office/drawing/2014/main" id="{4C6AA52D-87F8-48B8-9ED3-393D189FDD93}"/>
              </a:ext>
            </a:extLst>
          </p:cNvPr>
          <p:cNvSpPr>
            <a:spLocks noChangeArrowheads="1"/>
          </p:cNvSpPr>
          <p:nvPr/>
        </p:nvSpPr>
        <p:spPr bwMode="auto">
          <a:xfrm>
            <a:off x="2249784" y="3364269"/>
            <a:ext cx="2160001" cy="431187"/>
          </a:xfrm>
          <a:prstGeom prst="rect">
            <a:avLst/>
          </a:prstGeom>
          <a:solidFill>
            <a:srgbClr val="CCFFFF"/>
          </a:solidFill>
          <a:ln w="9525">
            <a:solidFill>
              <a:schemeClr val="tx1"/>
            </a:solidFill>
            <a:miter lim="800000"/>
            <a:headEnd/>
            <a:tailEnd/>
          </a:ln>
        </p:spPr>
        <p:txBody>
          <a:bodyPr wrap="none" anchor="ctr"/>
          <a:lstStyle/>
          <a:p>
            <a:pPr algn="ctr"/>
            <a:r>
              <a:rPr lang="ja-JP" altLang="en-US" sz="900" b="1" dirty="0"/>
              <a:t>マッピングソフトプロト作成</a:t>
            </a:r>
          </a:p>
        </p:txBody>
      </p:sp>
      <p:sp>
        <p:nvSpPr>
          <p:cNvPr id="31" name="Rectangle 130">
            <a:extLst>
              <a:ext uri="{FF2B5EF4-FFF2-40B4-BE49-F238E27FC236}">
                <a16:creationId xmlns:a16="http://schemas.microsoft.com/office/drawing/2014/main" id="{DB93DE1C-0825-4147-8E9C-20E41047BAB9}"/>
              </a:ext>
            </a:extLst>
          </p:cNvPr>
          <p:cNvSpPr>
            <a:spLocks noChangeArrowheads="1"/>
          </p:cNvSpPr>
          <p:nvPr/>
        </p:nvSpPr>
        <p:spPr bwMode="auto">
          <a:xfrm>
            <a:off x="3689787" y="4126706"/>
            <a:ext cx="2314668" cy="431187"/>
          </a:xfrm>
          <a:prstGeom prst="rect">
            <a:avLst/>
          </a:prstGeom>
          <a:solidFill>
            <a:srgbClr val="CCFFFF"/>
          </a:solidFill>
          <a:ln w="9525">
            <a:solidFill>
              <a:schemeClr val="tx1"/>
            </a:solidFill>
            <a:miter lim="800000"/>
            <a:headEnd/>
            <a:tailEnd/>
          </a:ln>
        </p:spPr>
        <p:txBody>
          <a:bodyPr wrap="none" anchor="ctr"/>
          <a:lstStyle/>
          <a:p>
            <a:pPr algn="ctr"/>
            <a:r>
              <a:rPr lang="en-US" altLang="ja-JP" sz="900" b="1" dirty="0"/>
              <a:t>BDAA</a:t>
            </a:r>
            <a:r>
              <a:rPr lang="ja-JP" altLang="en-US" sz="900" b="1" dirty="0"/>
              <a:t>マッピングプロト作成</a:t>
            </a:r>
          </a:p>
        </p:txBody>
      </p:sp>
      <p:sp>
        <p:nvSpPr>
          <p:cNvPr id="58" name="AutoShape 116">
            <a:extLst>
              <a:ext uri="{FF2B5EF4-FFF2-40B4-BE49-F238E27FC236}">
                <a16:creationId xmlns:a16="http://schemas.microsoft.com/office/drawing/2014/main" id="{1A5FA75F-1922-4A8D-831E-C5E52A01D493}"/>
              </a:ext>
            </a:extLst>
          </p:cNvPr>
          <p:cNvSpPr>
            <a:spLocks noChangeArrowheads="1"/>
          </p:cNvSpPr>
          <p:nvPr/>
        </p:nvSpPr>
        <p:spPr bwMode="auto">
          <a:xfrm>
            <a:off x="2995018" y="2124312"/>
            <a:ext cx="215900" cy="161925"/>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350"/>
          </a:p>
        </p:txBody>
      </p:sp>
      <p:sp>
        <p:nvSpPr>
          <p:cNvPr id="59" name="Text Box 123">
            <a:extLst>
              <a:ext uri="{FF2B5EF4-FFF2-40B4-BE49-F238E27FC236}">
                <a16:creationId xmlns:a16="http://schemas.microsoft.com/office/drawing/2014/main" id="{89194B61-07A6-4A94-B097-B6E4B59C1B2D}"/>
              </a:ext>
            </a:extLst>
          </p:cNvPr>
          <p:cNvSpPr txBox="1">
            <a:spLocks noChangeArrowheads="1"/>
          </p:cNvSpPr>
          <p:nvPr/>
        </p:nvSpPr>
        <p:spPr bwMode="auto">
          <a:xfrm>
            <a:off x="423865" y="2063219"/>
            <a:ext cx="755650" cy="246221"/>
          </a:xfrm>
          <a:prstGeom prst="rect">
            <a:avLst/>
          </a:prstGeom>
          <a:noFill/>
          <a:ln w="9525">
            <a:noFill/>
            <a:miter lim="800000"/>
            <a:headEnd/>
            <a:tailEnd/>
          </a:ln>
        </p:spPr>
        <p:txBody>
          <a:bodyPr wrap="square">
            <a:spAutoFit/>
          </a:bodyPr>
          <a:lstStyle/>
          <a:p>
            <a:r>
              <a:rPr lang="ja-JP" altLang="en-US" sz="1000" b="1" dirty="0"/>
              <a:t>（分科会）</a:t>
            </a:r>
            <a:endParaRPr lang="en-US" altLang="ja-JP" sz="1000" b="1" dirty="0"/>
          </a:p>
        </p:txBody>
      </p:sp>
      <p:sp>
        <p:nvSpPr>
          <p:cNvPr id="60" name="Rectangle 136">
            <a:extLst>
              <a:ext uri="{FF2B5EF4-FFF2-40B4-BE49-F238E27FC236}">
                <a16:creationId xmlns:a16="http://schemas.microsoft.com/office/drawing/2014/main" id="{F5A28460-DFD3-40B8-B8ED-2A9D3A9AE0B0}"/>
              </a:ext>
            </a:extLst>
          </p:cNvPr>
          <p:cNvSpPr>
            <a:spLocks noChangeArrowheads="1"/>
          </p:cNvSpPr>
          <p:nvPr/>
        </p:nvSpPr>
        <p:spPr bwMode="auto">
          <a:xfrm>
            <a:off x="3699935" y="2601018"/>
            <a:ext cx="1574373" cy="432000"/>
          </a:xfrm>
          <a:prstGeom prst="rect">
            <a:avLst/>
          </a:prstGeom>
          <a:solidFill>
            <a:srgbClr val="CCFFFF"/>
          </a:solidFill>
          <a:ln w="9525">
            <a:solidFill>
              <a:schemeClr val="tx1"/>
            </a:solidFill>
            <a:miter lim="800000"/>
            <a:headEnd/>
            <a:tailEnd/>
          </a:ln>
        </p:spPr>
        <p:txBody>
          <a:bodyPr wrap="none" anchor="ctr"/>
          <a:lstStyle/>
          <a:p>
            <a:pPr algn="ctr"/>
            <a:r>
              <a:rPr lang="en-US" altLang="ja-JP" sz="900" b="1" dirty="0"/>
              <a:t>BC</a:t>
            </a:r>
            <a:r>
              <a:rPr lang="ja-JP" altLang="en-US" sz="900" b="1" dirty="0"/>
              <a:t>生成ツール作成</a:t>
            </a:r>
          </a:p>
        </p:txBody>
      </p:sp>
      <p:sp>
        <p:nvSpPr>
          <p:cNvPr id="61" name="Rectangle 130">
            <a:extLst>
              <a:ext uri="{FF2B5EF4-FFF2-40B4-BE49-F238E27FC236}">
                <a16:creationId xmlns:a16="http://schemas.microsoft.com/office/drawing/2014/main" id="{BAA0F4D8-B273-4D2D-9103-90065160DB67}"/>
              </a:ext>
            </a:extLst>
          </p:cNvPr>
          <p:cNvSpPr>
            <a:spLocks noChangeArrowheads="1"/>
          </p:cNvSpPr>
          <p:nvPr/>
        </p:nvSpPr>
        <p:spPr bwMode="auto">
          <a:xfrm>
            <a:off x="5270721" y="3361313"/>
            <a:ext cx="2160001" cy="431187"/>
          </a:xfrm>
          <a:prstGeom prst="rect">
            <a:avLst/>
          </a:prstGeom>
          <a:solidFill>
            <a:srgbClr val="CCFFFF"/>
          </a:solidFill>
          <a:ln w="9525">
            <a:solidFill>
              <a:schemeClr val="tx1"/>
            </a:solidFill>
            <a:miter lim="800000"/>
            <a:headEnd/>
            <a:tailEnd/>
          </a:ln>
        </p:spPr>
        <p:txBody>
          <a:bodyPr wrap="none" anchor="ctr"/>
          <a:lstStyle/>
          <a:p>
            <a:pPr algn="ctr"/>
            <a:r>
              <a:rPr lang="ja-JP" altLang="en-US" sz="900" b="1" dirty="0"/>
              <a:t>マッピングソフト生成ツール作成</a:t>
            </a:r>
          </a:p>
        </p:txBody>
      </p:sp>
      <p:sp>
        <p:nvSpPr>
          <p:cNvPr id="62" name="Rectangle 130">
            <a:extLst>
              <a:ext uri="{FF2B5EF4-FFF2-40B4-BE49-F238E27FC236}">
                <a16:creationId xmlns:a16="http://schemas.microsoft.com/office/drawing/2014/main" id="{294C20E3-9727-4F29-A004-FBE8F1376F29}"/>
              </a:ext>
            </a:extLst>
          </p:cNvPr>
          <p:cNvSpPr>
            <a:spLocks noChangeArrowheads="1"/>
          </p:cNvSpPr>
          <p:nvPr/>
        </p:nvSpPr>
        <p:spPr bwMode="auto">
          <a:xfrm>
            <a:off x="6710722" y="4117648"/>
            <a:ext cx="2016816" cy="431187"/>
          </a:xfrm>
          <a:prstGeom prst="rect">
            <a:avLst/>
          </a:prstGeom>
          <a:solidFill>
            <a:srgbClr val="CCFFFF"/>
          </a:solidFill>
          <a:ln w="9525">
            <a:solidFill>
              <a:schemeClr val="tx1"/>
            </a:solidFill>
            <a:miter lim="800000"/>
            <a:headEnd/>
            <a:tailEnd/>
          </a:ln>
        </p:spPr>
        <p:txBody>
          <a:bodyPr wrap="none" anchor="ctr"/>
          <a:lstStyle/>
          <a:p>
            <a:pPr algn="ctr"/>
            <a:r>
              <a:rPr lang="en-US" altLang="ja-JP" sz="900" b="1" dirty="0"/>
              <a:t>BDAA</a:t>
            </a:r>
            <a:r>
              <a:rPr lang="ja-JP" altLang="en-US" sz="900" b="1" dirty="0"/>
              <a:t>マッピング生成ツール作成</a:t>
            </a:r>
          </a:p>
        </p:txBody>
      </p:sp>
      <p:sp>
        <p:nvSpPr>
          <p:cNvPr id="63" name="Rectangle 130">
            <a:extLst>
              <a:ext uri="{FF2B5EF4-FFF2-40B4-BE49-F238E27FC236}">
                <a16:creationId xmlns:a16="http://schemas.microsoft.com/office/drawing/2014/main" id="{1B3E554D-D164-44A6-9B54-D83945113C27}"/>
              </a:ext>
            </a:extLst>
          </p:cNvPr>
          <p:cNvSpPr>
            <a:spLocks noChangeArrowheads="1"/>
          </p:cNvSpPr>
          <p:nvPr/>
        </p:nvSpPr>
        <p:spPr bwMode="auto">
          <a:xfrm>
            <a:off x="5271896" y="4889144"/>
            <a:ext cx="2314668" cy="431187"/>
          </a:xfrm>
          <a:prstGeom prst="rect">
            <a:avLst/>
          </a:prstGeom>
          <a:solidFill>
            <a:srgbClr val="CCFFFF"/>
          </a:solidFill>
          <a:ln w="9525">
            <a:solidFill>
              <a:schemeClr val="tx1"/>
            </a:solidFill>
            <a:miter lim="800000"/>
            <a:headEnd/>
            <a:tailEnd/>
          </a:ln>
        </p:spPr>
        <p:txBody>
          <a:bodyPr wrap="none" anchor="ctr"/>
          <a:lstStyle/>
          <a:p>
            <a:pPr algn="ctr"/>
            <a:r>
              <a:rPr lang="en-US" altLang="ja-JP" sz="900" b="1" dirty="0"/>
              <a:t>BDAP/BDAA</a:t>
            </a:r>
            <a:r>
              <a:rPr lang="ja-JP" altLang="en-US" sz="900" b="1" dirty="0"/>
              <a:t>検討</a:t>
            </a:r>
          </a:p>
        </p:txBody>
      </p:sp>
      <p:sp>
        <p:nvSpPr>
          <p:cNvPr id="64" name="AutoShape 116">
            <a:extLst>
              <a:ext uri="{FF2B5EF4-FFF2-40B4-BE49-F238E27FC236}">
                <a16:creationId xmlns:a16="http://schemas.microsoft.com/office/drawing/2014/main" id="{CE1B8823-CA98-4971-92EF-BCEBF560FFD1}"/>
              </a:ext>
            </a:extLst>
          </p:cNvPr>
          <p:cNvSpPr>
            <a:spLocks noChangeArrowheads="1"/>
          </p:cNvSpPr>
          <p:nvPr/>
        </p:nvSpPr>
        <p:spPr bwMode="auto">
          <a:xfrm>
            <a:off x="4350544" y="2146404"/>
            <a:ext cx="215900" cy="161925"/>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350"/>
          </a:p>
        </p:txBody>
      </p:sp>
      <p:sp>
        <p:nvSpPr>
          <p:cNvPr id="65" name="AutoShape 116">
            <a:extLst>
              <a:ext uri="{FF2B5EF4-FFF2-40B4-BE49-F238E27FC236}">
                <a16:creationId xmlns:a16="http://schemas.microsoft.com/office/drawing/2014/main" id="{D0692D02-90E1-4659-A003-D19B27B4574E}"/>
              </a:ext>
            </a:extLst>
          </p:cNvPr>
          <p:cNvSpPr>
            <a:spLocks noChangeArrowheads="1"/>
          </p:cNvSpPr>
          <p:nvPr/>
        </p:nvSpPr>
        <p:spPr bwMode="auto">
          <a:xfrm>
            <a:off x="6046525" y="2146404"/>
            <a:ext cx="215900" cy="161925"/>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350"/>
          </a:p>
        </p:txBody>
      </p:sp>
    </p:spTree>
    <p:extLst>
      <p:ext uri="{BB962C8B-B14F-4D97-AF65-F5344CB8AC3E}">
        <p14:creationId xmlns:p14="http://schemas.microsoft.com/office/powerpoint/2010/main" val="393675544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1363</TotalTime>
  <Words>1392</Words>
  <Application>Microsoft Office PowerPoint</Application>
  <PresentationFormat>画面に合わせる (4:3)</PresentationFormat>
  <Paragraphs>328</Paragraphs>
  <Slides>14</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14</vt:i4>
      </vt:variant>
    </vt:vector>
  </HeadingPairs>
  <TitlesOfParts>
    <vt:vector size="21" baseType="lpstr">
      <vt:lpstr>HGP創英角ｺﾞｼｯｸUB</vt:lpstr>
      <vt:lpstr>ＭＳ Ｐゴシック</vt:lpstr>
      <vt:lpstr>Meiryo</vt:lpstr>
      <vt:lpstr>游ゴシック</vt:lpstr>
      <vt:lpstr>Arial</vt:lpstr>
      <vt:lpstr>Calibri</vt:lpstr>
      <vt:lpstr>Office テーマ</vt:lpstr>
      <vt:lpstr>PowerPoint プレゼンテーション</vt:lpstr>
      <vt:lpstr>データ連携基盤とは</vt:lpstr>
      <vt:lpstr>プログラム内のデータを文字列に相互変換する仕組み（１）</vt:lpstr>
      <vt:lpstr>プログラム内のデータを文字列に相互変換する仕組み（２）</vt:lpstr>
      <vt:lpstr>プログラム内のデータを文字列に相互変換する仕組み（３）</vt:lpstr>
      <vt:lpstr>プログラム内のデータを文字列に相互変換する仕組み（４）</vt:lpstr>
      <vt:lpstr>プログラム内のデータを文字列に相互変換する仕組み（５）</vt:lpstr>
      <vt:lpstr>プログラム内のデータを文字列に相互変換する仕組み（６）</vt:lpstr>
      <vt:lpstr>活動スケジュール</vt:lpstr>
      <vt:lpstr>PowerPoint プレゼンテーション</vt:lpstr>
      <vt:lpstr>標準メッセージの課題</vt:lpstr>
      <vt:lpstr>基本方針</vt:lpstr>
      <vt:lpstr>基本方針</vt:lpstr>
      <vt:lpstr>拡張方針</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金融・ＩＴネットワークシステムにおけるEDI情報格納可能領域</dc:title>
  <dc:creator>enjouh</dc:creator>
  <cp:lastModifiedBy>菅又 久直</cp:lastModifiedBy>
  <cp:revision>101</cp:revision>
  <dcterms:created xsi:type="dcterms:W3CDTF">2017-03-16T13:21:43Z</dcterms:created>
  <dcterms:modified xsi:type="dcterms:W3CDTF">2021-06-27T02:54:15Z</dcterms:modified>
</cp:coreProperties>
</file>