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8" r:id="rId2"/>
    <p:sldId id="259" r:id="rId3"/>
    <p:sldId id="260" r:id="rId4"/>
    <p:sldId id="265" r:id="rId5"/>
    <p:sldId id="264" r:id="rId6"/>
  </p:sldIdLst>
  <p:sldSz cx="12192000" cy="6858000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A263E6-9246-49BA-9248-27E16D6AF51A}" type="datetimeFigureOut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09575" y="1233488"/>
            <a:ext cx="591661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0" y="4748213"/>
            <a:ext cx="5389563" cy="3884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013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9DAC2F-1D79-44F0-B502-21DA689D88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0794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5D9A29E-C5D1-44C1-BF57-230B8DC6340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40D86EE8-0016-4150-AAA6-695CD587DBF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AAE3AB3-8B28-43BD-BB8D-8D8D5C298E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6A1E0-F428-4371-9FE8-F6BBB93013F8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4951E70-FF27-4357-81A8-E2D13DE8DC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A04CEC8-1730-4E6C-B937-30B6FBF86A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39721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B008D13-49FD-438B-AEB4-F4F423CFA1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78968D1-44D8-4F62-B48B-0C88534ED34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7EF8AAF-5D37-4703-8CCB-3828480E4E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CF5C9-308F-42BF-9B62-6169393FF909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72F7710-4063-4772-8A12-71E586EA90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28C07DC-CEC0-4217-ACE5-7699D25115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4753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142D2F8-2957-405D-A5BB-3B47D79FB68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6F5E6E7-B9A3-44D2-86DF-29103C257D6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793D444-125F-44CF-8458-E3167FB239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3FAF1-CC13-4978-8927-034CEA6ECB7B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7FC8CA0-306F-4886-88B0-9509D7F753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F7CAD62-EF74-4202-B9D2-DE841419D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33435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2C79C79-F2DE-41E5-942F-00C7C420CC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D4F84DB-05A2-4069-B0F0-ECFB2CA9D0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4E3CE24-87C5-4729-A9D2-F6CE30423F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C949AC-0748-479D-8BFF-750AC2851F46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973D1D4-E1AC-483E-89E9-987DBB9D0A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245FFFC-FFD1-4D3F-B453-5E0AD64D6A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3378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00012CC-B23B-45C0-A933-536C7FE05D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60B4157-51D4-40C6-8D46-1047B4D263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2755085-9755-458A-943F-6071E58155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BC373-BA04-4665-8F83-925503DEC861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F043124-A030-4CD9-AC4C-4CEB69765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3865B16-2A6C-4D06-86DD-C220171E76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1215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AEB78BB-B8F2-4352-A91B-C79E2623E6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97FEFFD-4E9A-4040-B968-BDE8708BFD4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9F1D7B2-F78A-4F99-BF54-BD6E523C8D1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67C1946-2914-461E-BDBF-8341E782DB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C692F-78C1-46C1-8474-FA1015F9F5CC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21D5D79-BABF-4529-A697-2C11CE2B7A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CAEB117-F8D1-4D5E-BA8D-9DE052FD40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31820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DCF4048-3C41-49D5-90F8-5F01511221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11D6192-9685-44F0-8E3D-07C02B9B46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6784223-81A4-4A65-90B6-C9706912FC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AADA809-FAC6-4F13-864D-3E478D07876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3878F003-C9F8-42C8-86E8-CB1CC8B2AFA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B3EA0C5-BA06-46CC-A79A-BFDD4D5531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E32006-D275-41A5-8C1E-09DE15324350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8C43E92C-859B-4CE0-AB27-0896670B4B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BF5CCA65-AAA6-49FA-A560-7B4E9E3C3E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64509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6D0D01F-1D7C-4027-90CB-1F8B2B0D9B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505C9200-2515-4047-BD10-402872FA12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F89AD-EF45-4CFD-B41C-D765A4AC74D0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0C5AAF28-11B0-4198-B21A-48C37A59CE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C3BA1AB-56E0-4074-833D-D6D87BF68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43265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D4205DCF-1DA6-4247-AD22-3DEA120030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B6C64-6C2F-4DBD-B417-BDFEA68C5291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A0917D44-79D6-4BD2-8FAF-1B6BE84247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0F0E587-458A-48E6-819D-5015D1B32D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69197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C377B15-2154-4260-81C1-D2DF106C5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77AB5FD-B19E-4DBB-BC2D-0BBEF596739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0132822-E921-4E18-8E7B-5B131C68CD6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4042485-EF00-44E9-874C-A91A13C507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8DAA57-9A09-4466-A164-2A1659F12316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F588CD1-819D-4757-B084-A050798FA7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3EE8778-5865-4B85-9ED0-822FDEA067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2082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5282A9C-2309-49AA-94F6-210A0E578A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E52994F1-787D-4AEA-8198-63D7666C14A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C3779C0-4E09-44CB-AD23-0CE71F3A8D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9EEFCF9-1111-4627-AC01-E384182935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81902-0629-4CE5-8675-79F4EC23DB7F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0A0D101-6B72-4E79-B0AA-8552F2E2E9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B2C991D-6EDE-4034-A6E3-54E33E6C4D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32422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DF7A3C4C-074E-4F44-9973-AC746D64BB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54A4E33-63E6-49C5-84D4-E3F0F9C58BE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7106698-ADD3-4CD2-819F-B38105D7718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158718-D837-4F8C-974D-667375C893A4}" type="datetime1">
              <a:rPr kumimoji="1" lang="ja-JP" altLang="en-US" smtClean="0"/>
              <a:t>2021/2/6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B47A8C2-3FF2-4516-8750-90E1C8A839A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B84A574-805E-4F8A-8AE2-2D8D20D5318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346671-7AA1-47D4-9A13-76AD656300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6100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4F0CD95C-F1D9-4227-8128-752F3C0571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1</a:t>
            </a:fld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BD497C5-D2B5-44E7-8916-6B1D04A32603}"/>
              </a:ext>
            </a:extLst>
          </p:cNvPr>
          <p:cNvSpPr txBox="1"/>
          <p:nvPr/>
        </p:nvSpPr>
        <p:spPr>
          <a:xfrm>
            <a:off x="9245600" y="341194"/>
            <a:ext cx="2587009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dirty="0"/>
              <a:t>国際連携</a:t>
            </a:r>
            <a:r>
              <a:rPr kumimoji="1" lang="en-US" altLang="ja-JP" dirty="0"/>
              <a:t>2020-5-05</a:t>
            </a:r>
            <a:endParaRPr kumimoji="1"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EB83981-A26E-4CC0-92B8-B32505149B93}"/>
              </a:ext>
            </a:extLst>
          </p:cNvPr>
          <p:cNvSpPr txBox="1"/>
          <p:nvPr/>
        </p:nvSpPr>
        <p:spPr>
          <a:xfrm>
            <a:off x="2286000" y="2760133"/>
            <a:ext cx="7857067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4400" b="1" dirty="0"/>
              <a:t>2021</a:t>
            </a:r>
            <a:r>
              <a:rPr kumimoji="1" lang="ja-JP" altLang="en-US" sz="4400" b="1" dirty="0"/>
              <a:t>年度 </a:t>
            </a:r>
            <a:r>
              <a:rPr kumimoji="1" lang="en-US" altLang="ja-JP" sz="4400" b="1" dirty="0"/>
              <a:t>SIPS</a:t>
            </a:r>
            <a:r>
              <a:rPr kumimoji="1" lang="ja-JP" altLang="en-US" sz="4400" b="1" dirty="0"/>
              <a:t>活動戦略</a:t>
            </a:r>
            <a:endParaRPr kumimoji="1" lang="en-US" altLang="ja-JP" sz="4400" b="1" dirty="0"/>
          </a:p>
          <a:p>
            <a:pPr algn="ctr"/>
            <a:r>
              <a:rPr lang="ja-JP" altLang="en-US" sz="4400" b="1" dirty="0"/>
              <a:t>国際連携タスクフォース</a:t>
            </a:r>
            <a:endParaRPr kumimoji="1" lang="ja-JP" altLang="en-US" sz="4400" b="1" dirty="0"/>
          </a:p>
        </p:txBody>
      </p:sp>
    </p:spTree>
    <p:extLst>
      <p:ext uri="{BB962C8B-B14F-4D97-AF65-F5344CB8AC3E}">
        <p14:creationId xmlns:p14="http://schemas.microsoft.com/office/powerpoint/2010/main" val="2338797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3F6EA00B-606C-49CF-930C-8E79E2A5D0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2</a:t>
            </a:fld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37C0A1C-1A0F-4B3E-9425-20C825AEF3D8}"/>
              </a:ext>
            </a:extLst>
          </p:cNvPr>
          <p:cNvSpPr txBox="1"/>
          <p:nvPr/>
        </p:nvSpPr>
        <p:spPr>
          <a:xfrm>
            <a:off x="1515533" y="540434"/>
            <a:ext cx="9160934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600" dirty="0"/>
              <a:t>2021</a:t>
            </a:r>
            <a:r>
              <a:rPr kumimoji="1" lang="ja-JP" altLang="en-US" sz="3600" dirty="0"/>
              <a:t>年度　</a:t>
            </a:r>
            <a:r>
              <a:rPr kumimoji="1" lang="en-US" altLang="ja-JP" sz="3600" dirty="0"/>
              <a:t>SIPS</a:t>
            </a:r>
            <a:r>
              <a:rPr kumimoji="1" lang="ja-JP" altLang="en-US" sz="3600" dirty="0"/>
              <a:t>活動方針（案）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898FEDB-3567-4C2A-9B12-3342E4951590}"/>
              </a:ext>
            </a:extLst>
          </p:cNvPr>
          <p:cNvSpPr txBox="1"/>
          <p:nvPr/>
        </p:nvSpPr>
        <p:spPr>
          <a:xfrm>
            <a:off x="1016000" y="1547707"/>
            <a:ext cx="10160000" cy="4893647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en-US" sz="2400" dirty="0"/>
              <a:t>国際／国内業界</a:t>
            </a:r>
            <a:r>
              <a:rPr lang="en-US" altLang="ja-JP" sz="2400" dirty="0"/>
              <a:t>EDI</a:t>
            </a:r>
            <a:r>
              <a:rPr lang="ja-JP" altLang="en-US" sz="2400" dirty="0"/>
              <a:t>への国連</a:t>
            </a:r>
            <a:r>
              <a:rPr lang="en-US" altLang="ja-JP" sz="2400" dirty="0"/>
              <a:t>CEFACT</a:t>
            </a:r>
            <a:r>
              <a:rPr lang="ja-JP" altLang="en-US" sz="2400" dirty="0"/>
              <a:t>標準適用推進</a:t>
            </a: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en-US" sz="2400" dirty="0"/>
              <a:t>国連</a:t>
            </a:r>
            <a:r>
              <a:rPr lang="en-US" altLang="ja-JP" sz="2400" dirty="0"/>
              <a:t>CEFACT</a:t>
            </a:r>
            <a:r>
              <a:rPr kumimoji="1" lang="ja-JP" altLang="en-US" sz="2400" dirty="0"/>
              <a:t>標準実装の支援に役立つ情報／ツールの提供</a:t>
            </a: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en-US" sz="2400" dirty="0"/>
              <a:t>国連</a:t>
            </a:r>
            <a:r>
              <a:rPr lang="en-US" altLang="ja-JP" sz="2400" dirty="0"/>
              <a:t>CEFACT</a:t>
            </a:r>
            <a:r>
              <a:rPr lang="ja-JP" altLang="en-US" sz="2400" dirty="0"/>
              <a:t>標準</a:t>
            </a:r>
            <a:r>
              <a:rPr lang="en-US" altLang="ja-JP" sz="2400" dirty="0"/>
              <a:t>EDI</a:t>
            </a:r>
            <a:r>
              <a:rPr lang="ja-JP" altLang="en-US" sz="2400" dirty="0"/>
              <a:t>設計／導入スキルの普及</a:t>
            </a:r>
            <a:endParaRPr lang="en-US" altLang="ja-JP" sz="2400" dirty="0"/>
          </a:p>
          <a:p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en-US" sz="2400" dirty="0"/>
              <a:t>国内</a:t>
            </a:r>
            <a:r>
              <a:rPr lang="en-US" altLang="ja-JP" sz="2400" dirty="0"/>
              <a:t>DX</a:t>
            </a:r>
            <a:r>
              <a:rPr lang="ja-JP" altLang="en-US" sz="2400" dirty="0"/>
              <a:t>推進への貢献（デジタル庁及び電子インボイス）</a:t>
            </a: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en-US" altLang="ja-JP" sz="2400" dirty="0"/>
              <a:t>IT</a:t>
            </a:r>
            <a:r>
              <a:rPr kumimoji="1" lang="ja-JP" altLang="en-US" sz="2400" dirty="0"/>
              <a:t>技術の進化にい伴う標準</a:t>
            </a:r>
            <a:r>
              <a:rPr kumimoji="1" lang="en-US" altLang="ja-JP" sz="2400" dirty="0"/>
              <a:t>EDI</a:t>
            </a:r>
            <a:r>
              <a:rPr kumimoji="1" lang="ja-JP" altLang="en-US" sz="2400" dirty="0"/>
              <a:t>実装法の</a:t>
            </a:r>
            <a:r>
              <a:rPr lang="ja-JP" altLang="en-US" sz="2400" dirty="0"/>
              <a:t>研究</a:t>
            </a:r>
            <a:r>
              <a:rPr kumimoji="1" lang="ja-JP" altLang="en-US" sz="2400" dirty="0"/>
              <a:t>（</a:t>
            </a:r>
            <a:r>
              <a:rPr kumimoji="1" lang="en-US" altLang="ja-JP" sz="2400" dirty="0"/>
              <a:t>API</a:t>
            </a:r>
            <a:r>
              <a:rPr kumimoji="1" lang="ja-JP" altLang="en-US" sz="2400" dirty="0"/>
              <a:t>）</a:t>
            </a: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en-US" sz="2400" dirty="0"/>
              <a:t>最新技術の取り込み（</a:t>
            </a:r>
            <a:r>
              <a:rPr lang="en-US" altLang="ja-JP" sz="2400" dirty="0"/>
              <a:t>AI Negotiation</a:t>
            </a:r>
            <a:r>
              <a:rPr lang="ja-JP" altLang="en-US" sz="2400" dirty="0"/>
              <a:t>）</a:t>
            </a: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ja-JP" altLang="en-US" sz="2400" dirty="0"/>
              <a:t>コロナ感染症対策</a:t>
            </a:r>
            <a:r>
              <a:rPr lang="ja-JP" altLang="en-US" sz="2400" dirty="0"/>
              <a:t>を考慮</a:t>
            </a:r>
            <a:r>
              <a:rPr kumimoji="1" lang="ja-JP" altLang="en-US" sz="2400" dirty="0"/>
              <a:t>した活動体制</a:t>
            </a:r>
          </a:p>
        </p:txBody>
      </p:sp>
    </p:spTree>
    <p:extLst>
      <p:ext uri="{BB962C8B-B14F-4D97-AF65-F5344CB8AC3E}">
        <p14:creationId xmlns:p14="http://schemas.microsoft.com/office/powerpoint/2010/main" val="8595138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8B532D43-7F08-4064-B982-0278DBE647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3</a:t>
            </a:fld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E610690B-CFBC-4996-9496-45EA47B131C0}"/>
              </a:ext>
            </a:extLst>
          </p:cNvPr>
          <p:cNvSpPr txBox="1"/>
          <p:nvPr/>
        </p:nvSpPr>
        <p:spPr>
          <a:xfrm>
            <a:off x="1236133" y="286999"/>
            <a:ext cx="9160934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3600" dirty="0"/>
              <a:t>国際連携　活動計画</a:t>
            </a:r>
            <a:endParaRPr kumimoji="1" lang="ja-JP" altLang="en-US" sz="3600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FA2DD27-B22B-4546-BC6B-05BE61D809A5}"/>
              </a:ext>
            </a:extLst>
          </p:cNvPr>
          <p:cNvSpPr txBox="1"/>
          <p:nvPr/>
        </p:nvSpPr>
        <p:spPr>
          <a:xfrm>
            <a:off x="838200" y="1502688"/>
            <a:ext cx="10583333" cy="4555093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ja-JP" sz="2400" dirty="0"/>
              <a:t>国連</a:t>
            </a:r>
            <a:r>
              <a:rPr lang="en-US" altLang="ja-JP" sz="2400" dirty="0"/>
              <a:t>CEFACT</a:t>
            </a:r>
            <a:r>
              <a:rPr lang="ja-JP" altLang="ja-JP" sz="2400" dirty="0"/>
              <a:t>における国際標準化とその普及</a:t>
            </a:r>
            <a:endParaRPr lang="en-US" altLang="ja-JP" sz="2400" dirty="0"/>
          </a:p>
          <a:p>
            <a:pPr lvl="2"/>
            <a:r>
              <a:rPr lang="ja-JP" altLang="en-US" sz="2000" dirty="0"/>
              <a:t>国連</a:t>
            </a:r>
            <a:r>
              <a:rPr lang="en-US" altLang="ja-JP" sz="2000" dirty="0"/>
              <a:t>CEFACT</a:t>
            </a:r>
            <a:r>
              <a:rPr lang="ja-JP" altLang="en-US" sz="2000" dirty="0"/>
              <a:t>フォーラム（春、秋：場所</a:t>
            </a:r>
            <a:r>
              <a:rPr lang="en-US" altLang="ja-JP" sz="2000" dirty="0" err="1"/>
              <a:t>orWEB</a:t>
            </a:r>
            <a:r>
              <a:rPr lang="ja-JP" altLang="en-US" sz="2000" dirty="0"/>
              <a:t>未定）</a:t>
            </a:r>
            <a:endParaRPr lang="en-US" altLang="ja-JP" sz="2000" dirty="0"/>
          </a:p>
          <a:p>
            <a:pPr lvl="2"/>
            <a:r>
              <a:rPr kumimoji="1" lang="en-US" altLang="ja-JP" sz="2000" dirty="0"/>
              <a:t>AFACT</a:t>
            </a:r>
            <a:r>
              <a:rPr kumimoji="1" lang="ja-JP" altLang="en-US" sz="2000" dirty="0"/>
              <a:t>（マレーシア：次期未定）</a:t>
            </a:r>
            <a:endParaRPr kumimoji="1" lang="en-US" altLang="ja-JP" sz="2000" dirty="0"/>
          </a:p>
          <a:p>
            <a:endParaRPr lang="en-US" altLang="ja-JP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ja-JP" sz="2400" dirty="0"/>
              <a:t>国連</a:t>
            </a:r>
            <a:r>
              <a:rPr lang="en-US" altLang="ja-JP" sz="2400" dirty="0"/>
              <a:t>CEFACT</a:t>
            </a:r>
            <a:r>
              <a:rPr lang="ja-JP" altLang="ja-JP" sz="2400" dirty="0"/>
              <a:t>プロジェクト</a:t>
            </a:r>
            <a:r>
              <a:rPr lang="ja-JP" altLang="en-US" sz="2400" dirty="0"/>
              <a:t>をリード</a:t>
            </a:r>
            <a:endParaRPr lang="en-US" altLang="ja-JP" sz="2400" dirty="0"/>
          </a:p>
          <a:p>
            <a:pPr lvl="2"/>
            <a:r>
              <a:rPr kumimoji="1" lang="en-US" altLang="ja-JP" sz="2000" dirty="0" err="1"/>
              <a:t>eNegotiation</a:t>
            </a:r>
            <a:r>
              <a:rPr kumimoji="1" lang="ja-JP" altLang="en-US" sz="2000" dirty="0"/>
              <a:t>プロジェクト（</a:t>
            </a:r>
            <a:r>
              <a:rPr kumimoji="1" lang="en-US" altLang="ja-JP" sz="2000" dirty="0"/>
              <a:t>12</a:t>
            </a:r>
            <a:r>
              <a:rPr kumimoji="1" lang="ja-JP" altLang="en-US" sz="2000" dirty="0"/>
              <a:t>月完了目標）</a:t>
            </a:r>
            <a:endParaRPr kumimoji="1" lang="en-US" altLang="ja-JP" sz="2000" dirty="0"/>
          </a:p>
          <a:p>
            <a:pPr lvl="2"/>
            <a:r>
              <a:rPr lang="en-US" altLang="ja-JP" sz="2000" dirty="0"/>
              <a:t>CCBDA</a:t>
            </a:r>
            <a:r>
              <a:rPr lang="ja-JP" altLang="en-US" sz="2000" dirty="0"/>
              <a:t> </a:t>
            </a:r>
            <a:r>
              <a:rPr lang="en-US" altLang="ja-JP" sz="2000" dirty="0"/>
              <a:t>&amp; NDR</a:t>
            </a:r>
            <a:r>
              <a:rPr lang="ja-JP" altLang="en-US" sz="2000" dirty="0"/>
              <a:t>修正プロジェクト（プロジェクト承認待ち）</a:t>
            </a:r>
            <a:endParaRPr lang="en-US" altLang="ja-JP" sz="2000" dirty="0"/>
          </a:p>
          <a:p>
            <a:endParaRPr kumimoji="1" lang="en-US" altLang="ja-JP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en-US" sz="2400" dirty="0"/>
              <a:t>関連プロジェクトへの参加</a:t>
            </a:r>
            <a:endParaRPr lang="en-US" altLang="ja-JP" sz="2400" dirty="0"/>
          </a:p>
          <a:p>
            <a:pPr lvl="2"/>
            <a:r>
              <a:rPr lang="en-US" altLang="ja-JP" sz="2000" dirty="0"/>
              <a:t>RDM2API</a:t>
            </a:r>
            <a:r>
              <a:rPr lang="ja-JP" altLang="en-US" sz="2000" dirty="0"/>
              <a:t>プロジェクト（</a:t>
            </a:r>
            <a:r>
              <a:rPr lang="en-US" altLang="ja-JP" sz="2000" dirty="0"/>
              <a:t>8</a:t>
            </a:r>
            <a:r>
              <a:rPr lang="ja-JP" altLang="en-US" sz="2000" dirty="0"/>
              <a:t>月完了予定）</a:t>
            </a:r>
            <a:endParaRPr lang="en-US" altLang="ja-JP" sz="2000" dirty="0"/>
          </a:p>
          <a:p>
            <a:pPr lvl="2"/>
            <a:r>
              <a:rPr lang="en-US" altLang="ja-JP" sz="2000" dirty="0"/>
              <a:t>Automotive</a:t>
            </a:r>
            <a:r>
              <a:rPr lang="ja-JP" altLang="en-US" sz="2000" dirty="0"/>
              <a:t>プロジェクト（</a:t>
            </a:r>
            <a:r>
              <a:rPr lang="en-US" altLang="ja-JP" sz="2000" dirty="0"/>
              <a:t>9</a:t>
            </a:r>
            <a:r>
              <a:rPr lang="ja-JP" altLang="en-US" sz="2000" dirty="0"/>
              <a:t>月完了予定）</a:t>
            </a:r>
            <a:endParaRPr lang="en-US" altLang="ja-JP" sz="2000" dirty="0"/>
          </a:p>
          <a:p>
            <a:endParaRPr kumimoji="1" lang="en-US" altLang="ja-JP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en-US" sz="2400" dirty="0"/>
              <a:t>新規プロジェクト提案</a:t>
            </a:r>
            <a:endParaRPr lang="en-US" altLang="ja-JP" sz="2400" dirty="0"/>
          </a:p>
          <a:p>
            <a:pPr lvl="2"/>
            <a:r>
              <a:rPr lang="ja-JP" altLang="en-US" sz="2000" dirty="0"/>
              <a:t>企業間システム協同メカニズム（検討中）</a:t>
            </a:r>
            <a:endParaRPr lang="en-US" altLang="ja-JP" sz="2000" dirty="0"/>
          </a:p>
        </p:txBody>
      </p:sp>
    </p:spTree>
    <p:extLst>
      <p:ext uri="{BB962C8B-B14F-4D97-AF65-F5344CB8AC3E}">
        <p14:creationId xmlns:p14="http://schemas.microsoft.com/office/powerpoint/2010/main" val="1541700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571D50C2-2E94-4BEF-B09D-DC14B3F636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4</a:t>
            </a:fld>
            <a:endParaRPr kumimoji="1" lang="ja-JP" altLang="en-US"/>
          </a:p>
        </p:txBody>
      </p:sp>
      <p:pic>
        <p:nvPicPr>
          <p:cNvPr id="3" name="図 2">
            <a:extLst>
              <a:ext uri="{FF2B5EF4-FFF2-40B4-BE49-F238E27FC236}">
                <a16:creationId xmlns:a16="http://schemas.microsoft.com/office/drawing/2014/main" id="{578B9DA9-F675-46AE-83AD-9B550A56A4D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89150" y="1040524"/>
            <a:ext cx="8013700" cy="5442826"/>
          </a:xfrm>
          <a:prstGeom prst="rect">
            <a:avLst/>
          </a:prstGeom>
        </p:spPr>
      </p:pic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572C2B6-7981-452D-B815-8209811B233C}"/>
              </a:ext>
            </a:extLst>
          </p:cNvPr>
          <p:cNvSpPr txBox="1"/>
          <p:nvPr/>
        </p:nvSpPr>
        <p:spPr>
          <a:xfrm>
            <a:off x="1236133" y="286999"/>
            <a:ext cx="9160934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3600" dirty="0"/>
              <a:t>国際連携　活動スケジュール（案）</a:t>
            </a:r>
            <a:endParaRPr lang="en-US" altLang="ja-JP" sz="3600" dirty="0"/>
          </a:p>
        </p:txBody>
      </p:sp>
    </p:spTree>
    <p:extLst>
      <p:ext uri="{BB962C8B-B14F-4D97-AF65-F5344CB8AC3E}">
        <p14:creationId xmlns:p14="http://schemas.microsoft.com/office/powerpoint/2010/main" val="12756058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3D230680-14D3-44BB-B708-411AB100F2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46671-7AA1-47D4-9A13-76AD65630008}" type="slidenum">
              <a:rPr kumimoji="1" lang="ja-JP" altLang="en-US" smtClean="0"/>
              <a:t>5</a:t>
            </a:fld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84EE45E-3510-479C-83B4-D4E36BBF22E9}"/>
              </a:ext>
            </a:extLst>
          </p:cNvPr>
          <p:cNvSpPr txBox="1"/>
          <p:nvPr/>
        </p:nvSpPr>
        <p:spPr>
          <a:xfrm>
            <a:off x="1076960" y="11946"/>
            <a:ext cx="969264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b="1" dirty="0"/>
              <a:t>コロナ感染症について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D9439F7-1BCE-419E-9A13-4870A4482D93}"/>
              </a:ext>
            </a:extLst>
          </p:cNvPr>
          <p:cNvSpPr txBox="1"/>
          <p:nvPr/>
        </p:nvSpPr>
        <p:spPr>
          <a:xfrm>
            <a:off x="1188720" y="658277"/>
            <a:ext cx="9814560" cy="606319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/>
              <a:t>当面の対策：</a:t>
            </a:r>
            <a:endParaRPr lang="en-US" altLang="ja-JP" sz="2400" b="1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ja-JP" altLang="en-US" sz="2000" dirty="0"/>
              <a:t>感染症終焉時期の不透明さを考慮</a:t>
            </a:r>
            <a:endParaRPr kumimoji="1" lang="en-US" altLang="ja-JP" sz="2000" dirty="0"/>
          </a:p>
          <a:p>
            <a:r>
              <a:rPr kumimoji="1" lang="en-US" altLang="ja-JP" dirty="0"/>
              <a:t>	</a:t>
            </a:r>
            <a:r>
              <a:rPr kumimoji="1" lang="ja-JP" altLang="en-US" sz="2000" dirty="0"/>
              <a:t>通常予算とリスク回避予算の</a:t>
            </a:r>
            <a:r>
              <a:rPr kumimoji="1" lang="en-US" altLang="ja-JP" sz="2000" dirty="0"/>
              <a:t>2</a:t>
            </a:r>
            <a:r>
              <a:rPr kumimoji="1" lang="ja-JP" altLang="en-US" sz="2000" dirty="0"/>
              <a:t>本立て</a:t>
            </a:r>
            <a:endParaRPr kumimoji="1" lang="en-US" altLang="ja-JP" sz="20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ja-JP" altLang="en-US" sz="2000" dirty="0"/>
              <a:t>在宅勤務への対応</a:t>
            </a:r>
            <a:endParaRPr kumimoji="1" lang="en-US" altLang="ja-JP" sz="2000" dirty="0"/>
          </a:p>
          <a:p>
            <a:r>
              <a:rPr kumimoji="1" lang="en-US" altLang="ja-JP" dirty="0"/>
              <a:t>	</a:t>
            </a:r>
            <a:r>
              <a:rPr kumimoji="1" lang="en-US" altLang="ja-JP" sz="2000" dirty="0"/>
              <a:t>WEB</a:t>
            </a:r>
            <a:r>
              <a:rPr kumimoji="1" lang="ja-JP" altLang="en-US" sz="2000" dirty="0"/>
              <a:t>会議の活用</a:t>
            </a:r>
            <a:endParaRPr kumimoji="1" lang="en-US" altLang="ja-JP" sz="2000" dirty="0"/>
          </a:p>
          <a:p>
            <a:r>
              <a:rPr lang="en-US" altLang="ja-JP" sz="2000" dirty="0"/>
              <a:t>    		</a:t>
            </a:r>
            <a:r>
              <a:rPr lang="ja-JP" altLang="en-US" sz="2000" dirty="0"/>
              <a:t>幹事会、理事会、総会全てを</a:t>
            </a:r>
            <a:r>
              <a:rPr lang="en-US" altLang="ja-JP" sz="2000" dirty="0"/>
              <a:t>ZOOM</a:t>
            </a:r>
            <a:r>
              <a:rPr lang="ja-JP" altLang="en-US" sz="2000" dirty="0"/>
              <a:t>会議</a:t>
            </a:r>
            <a:endParaRPr lang="en-US" altLang="ja-JP" sz="2000" dirty="0"/>
          </a:p>
          <a:p>
            <a:r>
              <a:rPr lang="en-US" altLang="ja-JP" sz="2000" dirty="0"/>
              <a:t>		</a:t>
            </a:r>
            <a:r>
              <a:rPr lang="ja-JP" altLang="en-US" sz="2000" dirty="0"/>
              <a:t>出勤自粛終了までの</a:t>
            </a:r>
            <a:r>
              <a:rPr lang="en-US" altLang="ja-JP" sz="2000" dirty="0"/>
              <a:t>TF</a:t>
            </a:r>
            <a:r>
              <a:rPr lang="ja-JP" altLang="en-US" sz="2000" dirty="0"/>
              <a:t>会議は全て</a:t>
            </a:r>
            <a:r>
              <a:rPr lang="en-US" altLang="ja-JP" sz="2000" dirty="0"/>
              <a:t>ZOOM</a:t>
            </a:r>
            <a:r>
              <a:rPr lang="ja-JP" altLang="en-US" sz="2000" dirty="0"/>
              <a:t>会議</a:t>
            </a:r>
            <a:endParaRPr lang="en-US" altLang="ja-JP" sz="20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ja-JP" altLang="en-US" sz="2000" dirty="0"/>
              <a:t>在宅作業支援環境の整備</a:t>
            </a:r>
            <a:endParaRPr kumimoji="1" lang="en-US" altLang="ja-JP" sz="2000" dirty="0"/>
          </a:p>
          <a:p>
            <a:pPr lvl="2"/>
            <a:r>
              <a:rPr lang="ja-JP" altLang="en-US" sz="2000" dirty="0"/>
              <a:t>レジストリの充実</a:t>
            </a:r>
            <a:endParaRPr lang="en-US" altLang="ja-JP" sz="2000" dirty="0"/>
          </a:p>
          <a:p>
            <a:pPr lvl="2"/>
            <a:r>
              <a:rPr kumimoji="1" lang="ja-JP" altLang="en-US" sz="2000" dirty="0"/>
              <a:t>オンライン技術研修会（ニーズ？　有償化？）</a:t>
            </a:r>
            <a:r>
              <a:rPr lang="ja-JP" altLang="en-US" dirty="0"/>
              <a:t>　</a:t>
            </a:r>
            <a:endParaRPr lang="en-US" altLang="ja-JP" dirty="0"/>
          </a:p>
          <a:p>
            <a:r>
              <a:rPr lang="ja-JP" altLang="en-US" sz="2400" b="1" dirty="0"/>
              <a:t>コロナ後の世界を見据えた戦略の検討：国際協調か一国第一主義か</a:t>
            </a:r>
            <a:endParaRPr lang="en-US" altLang="ja-JP" sz="2400" b="1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dirty="0"/>
              <a:t>　</a:t>
            </a:r>
            <a:r>
              <a:rPr lang="ja-JP" altLang="en-US" sz="2000" dirty="0"/>
              <a:t>国際協調が進むか？</a:t>
            </a:r>
            <a:endParaRPr lang="en-US" altLang="ja-JP" sz="2000" dirty="0"/>
          </a:p>
          <a:p>
            <a:r>
              <a:rPr lang="ja-JP" altLang="en-US" sz="2000" dirty="0"/>
              <a:t>　　</a:t>
            </a:r>
            <a:r>
              <a:rPr lang="en-US" altLang="ja-JP" sz="2000" dirty="0"/>
              <a:t>	</a:t>
            </a:r>
            <a:r>
              <a:rPr lang="ja-JP" altLang="en-US" sz="2000" dirty="0"/>
              <a:t>柔軟なグローバルサプライチェーンの構築</a:t>
            </a:r>
            <a:endParaRPr lang="en-US" altLang="ja-JP" sz="2000" dirty="0"/>
          </a:p>
          <a:p>
            <a:r>
              <a:rPr lang="ja-JP" altLang="en-US" sz="2000" dirty="0"/>
              <a:t>　　</a:t>
            </a:r>
            <a:r>
              <a:rPr lang="en-US" altLang="ja-JP" sz="2000" dirty="0"/>
              <a:t>	</a:t>
            </a:r>
            <a:r>
              <a:rPr lang="ja-JP" altLang="en-US" sz="2000" dirty="0"/>
              <a:t>イノベーションと国際協調による成長</a:t>
            </a:r>
            <a:endParaRPr lang="en-US" altLang="ja-JP" sz="2000" dirty="0"/>
          </a:p>
          <a:p>
            <a:r>
              <a:rPr lang="en-US" altLang="ja-JP" sz="2000" dirty="0"/>
              <a:t>	SDG</a:t>
            </a:r>
            <a:r>
              <a:rPr lang="ja-JP" altLang="en-US" sz="2000" dirty="0"/>
              <a:t>対応のプロジェクト（感染症＝＞地球環境）</a:t>
            </a:r>
            <a:endParaRPr lang="en-US" altLang="ja-JP" sz="20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en-US" sz="2000" dirty="0"/>
              <a:t>　一国第一主義に向かうか？</a:t>
            </a:r>
            <a:endParaRPr lang="en-US" altLang="ja-JP" sz="2000" dirty="0"/>
          </a:p>
          <a:p>
            <a:r>
              <a:rPr lang="ja-JP" altLang="en-US" sz="2000" dirty="0"/>
              <a:t>　　</a:t>
            </a:r>
            <a:r>
              <a:rPr lang="en-US" altLang="ja-JP" sz="2000" dirty="0"/>
              <a:t>	</a:t>
            </a:r>
            <a:r>
              <a:rPr lang="ja-JP" altLang="en-US" sz="2000" dirty="0"/>
              <a:t>減速経済の中のコスト削減重視</a:t>
            </a:r>
            <a:endParaRPr lang="en-US" altLang="ja-JP" sz="2000" dirty="0"/>
          </a:p>
          <a:p>
            <a:r>
              <a:rPr lang="ja-JP" altLang="en-US" sz="2000" dirty="0"/>
              <a:t>　　</a:t>
            </a:r>
            <a:r>
              <a:rPr lang="en-US" altLang="ja-JP" sz="2000" dirty="0"/>
              <a:t>	</a:t>
            </a:r>
            <a:r>
              <a:rPr lang="ja-JP" altLang="en-US" sz="2000" dirty="0"/>
              <a:t>国内産業の再活性化</a:t>
            </a:r>
            <a:r>
              <a:rPr kumimoji="1" lang="ja-JP" altLang="en-US" sz="2000" dirty="0"/>
              <a:t>　</a:t>
            </a:r>
            <a:endParaRPr kumimoji="1" lang="en-US" altLang="ja-JP" sz="2000" dirty="0"/>
          </a:p>
          <a:p>
            <a:r>
              <a:rPr lang="ja-JP" altLang="en-US" sz="2000" dirty="0"/>
              <a:t>　　</a:t>
            </a:r>
            <a:r>
              <a:rPr lang="en-US" altLang="ja-JP" sz="2000" dirty="0"/>
              <a:t>	DX</a:t>
            </a:r>
            <a:r>
              <a:rPr lang="ja-JP" altLang="en-US" sz="2000" dirty="0"/>
              <a:t>の進展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38255677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891</TotalTime>
  <Words>360</Words>
  <Application>Microsoft Office PowerPoint</Application>
  <PresentationFormat>ワイド画面</PresentationFormat>
  <Paragraphs>58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游ゴシック</vt:lpstr>
      <vt:lpstr>游ゴシック Light</vt:lpstr>
      <vt:lpstr>Arial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久直 菅又</dc:creator>
  <cp:lastModifiedBy>菅又 久直</cp:lastModifiedBy>
  <cp:revision>56</cp:revision>
  <cp:lastPrinted>2020-01-16T04:49:33Z</cp:lastPrinted>
  <dcterms:created xsi:type="dcterms:W3CDTF">2019-03-19T04:12:20Z</dcterms:created>
  <dcterms:modified xsi:type="dcterms:W3CDTF">2021-02-06T06:54:56Z</dcterms:modified>
</cp:coreProperties>
</file>

<file path=docProps/thumbnail.jpeg>
</file>