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8" r:id="rId3"/>
    <p:sldId id="259" r:id="rId4"/>
    <p:sldId id="260" r:id="rId5"/>
    <p:sldId id="257" r:id="rId6"/>
    <p:sldId id="261"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1" d="100"/>
          <a:sy n="61" d="100"/>
        </p:scale>
        <p:origin x="84" y="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0037FB-3D6D-439D-843D-7F7611B6B757}" type="datetimeFigureOut">
              <a:rPr kumimoji="1" lang="ja-JP" altLang="en-US" smtClean="0"/>
              <a:t>2020/11/15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1D0DA3-2224-4775-BE36-5BC8109815E4}" type="slidenum">
              <a:rPr kumimoji="1" lang="ja-JP" altLang="en-US" smtClean="0"/>
              <a:t>‹#›</a:t>
            </a:fld>
            <a:endParaRPr kumimoji="1" lang="ja-JP" altLang="en-US"/>
          </a:p>
        </p:txBody>
      </p:sp>
    </p:spTree>
    <p:extLst>
      <p:ext uri="{BB962C8B-B14F-4D97-AF65-F5344CB8AC3E}">
        <p14:creationId xmlns:p14="http://schemas.microsoft.com/office/powerpoint/2010/main" val="43030538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EC1E21-300D-4488-B291-9EB662377FC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F5DA8BB-1413-430D-9DF7-773187065A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53557AE-37B2-4725-9C8E-13FCB3AFC783}"/>
              </a:ext>
            </a:extLst>
          </p:cNvPr>
          <p:cNvSpPr>
            <a:spLocks noGrp="1"/>
          </p:cNvSpPr>
          <p:nvPr>
            <p:ph type="dt" sz="half" idx="10"/>
          </p:nvPr>
        </p:nvSpPr>
        <p:spPr/>
        <p:txBody>
          <a:bodyPr/>
          <a:lstStyle/>
          <a:p>
            <a:fld id="{19FFFD5E-6E1C-4295-975A-B946F4DC7641}" type="datetime1">
              <a:rPr kumimoji="1" lang="ja-JP" altLang="en-US" smtClean="0"/>
              <a:t>2020/11/15</a:t>
            </a:fld>
            <a:endParaRPr kumimoji="1" lang="ja-JP" altLang="en-US"/>
          </a:p>
        </p:txBody>
      </p:sp>
      <p:sp>
        <p:nvSpPr>
          <p:cNvPr id="5" name="フッター プレースホルダー 4">
            <a:extLst>
              <a:ext uri="{FF2B5EF4-FFF2-40B4-BE49-F238E27FC236}">
                <a16:creationId xmlns:a16="http://schemas.microsoft.com/office/drawing/2014/main" id="{2225649B-A29C-42D0-8380-52A9A32AEE2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7001D26-0498-49AB-9425-78E997341E3A}"/>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3395893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BD5C9D-4E7F-4F78-84FA-8B1C72BC580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4748CA0-C07A-41F7-B0ED-6EAE09E2357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922314E-CC80-4FBC-8C5B-BCC802E1A575}"/>
              </a:ext>
            </a:extLst>
          </p:cNvPr>
          <p:cNvSpPr>
            <a:spLocks noGrp="1"/>
          </p:cNvSpPr>
          <p:nvPr>
            <p:ph type="dt" sz="half" idx="10"/>
          </p:nvPr>
        </p:nvSpPr>
        <p:spPr/>
        <p:txBody>
          <a:bodyPr/>
          <a:lstStyle/>
          <a:p>
            <a:fld id="{C58EFAF7-887B-40C3-A2FC-32100E458E0B}" type="datetime1">
              <a:rPr kumimoji="1" lang="ja-JP" altLang="en-US" smtClean="0"/>
              <a:t>2020/11/15</a:t>
            </a:fld>
            <a:endParaRPr kumimoji="1" lang="ja-JP" altLang="en-US"/>
          </a:p>
        </p:txBody>
      </p:sp>
      <p:sp>
        <p:nvSpPr>
          <p:cNvPr id="5" name="フッター プレースホルダー 4">
            <a:extLst>
              <a:ext uri="{FF2B5EF4-FFF2-40B4-BE49-F238E27FC236}">
                <a16:creationId xmlns:a16="http://schemas.microsoft.com/office/drawing/2014/main" id="{3F5D68EB-768C-4F62-9D0E-7205F11CC81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C463A8-7E07-412D-85E6-1DC81397D149}"/>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3010905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1893781-B45D-4268-B9B1-1A0E9E11612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1EA34B-63F4-4107-8B1F-77AAA056A04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B93E57F-ECCE-4E34-9F8B-040D56B0C82A}"/>
              </a:ext>
            </a:extLst>
          </p:cNvPr>
          <p:cNvSpPr>
            <a:spLocks noGrp="1"/>
          </p:cNvSpPr>
          <p:nvPr>
            <p:ph type="dt" sz="half" idx="10"/>
          </p:nvPr>
        </p:nvSpPr>
        <p:spPr/>
        <p:txBody>
          <a:bodyPr/>
          <a:lstStyle/>
          <a:p>
            <a:fld id="{03AC8999-6DC4-41B7-85C2-17CEDD3E6EDC}" type="datetime1">
              <a:rPr kumimoji="1" lang="ja-JP" altLang="en-US" smtClean="0"/>
              <a:t>2020/11/15</a:t>
            </a:fld>
            <a:endParaRPr kumimoji="1" lang="ja-JP" altLang="en-US"/>
          </a:p>
        </p:txBody>
      </p:sp>
      <p:sp>
        <p:nvSpPr>
          <p:cNvPr id="5" name="フッター プレースホルダー 4">
            <a:extLst>
              <a:ext uri="{FF2B5EF4-FFF2-40B4-BE49-F238E27FC236}">
                <a16:creationId xmlns:a16="http://schemas.microsoft.com/office/drawing/2014/main" id="{B334E780-E5AA-4C76-A16F-2BA764F97D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4C4C671-0503-4E90-9380-25C31D05CA3A}"/>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965062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82472D44-C7AE-4673-95B6-79E89A405AF0}" type="datetime1">
              <a:rPr lang="ja-JP" altLang="en-US" smtClean="0"/>
              <a:t>2020/11/15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78193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BC8053-9E83-40B3-B7D9-02362B544EF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2C3EE69-70AC-4C89-A7F8-81DC6EE509A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A856AF-C5CC-4EE4-8C35-40A7CFF7D066}"/>
              </a:ext>
            </a:extLst>
          </p:cNvPr>
          <p:cNvSpPr>
            <a:spLocks noGrp="1"/>
          </p:cNvSpPr>
          <p:nvPr>
            <p:ph type="dt" sz="half" idx="10"/>
          </p:nvPr>
        </p:nvSpPr>
        <p:spPr/>
        <p:txBody>
          <a:bodyPr/>
          <a:lstStyle/>
          <a:p>
            <a:fld id="{300B59CB-2D44-412B-B515-F0B02C196B65}" type="datetime1">
              <a:rPr kumimoji="1" lang="ja-JP" altLang="en-US" smtClean="0"/>
              <a:t>2020/11/15</a:t>
            </a:fld>
            <a:endParaRPr kumimoji="1" lang="ja-JP" altLang="en-US"/>
          </a:p>
        </p:txBody>
      </p:sp>
      <p:sp>
        <p:nvSpPr>
          <p:cNvPr id="5" name="フッター プレースホルダー 4">
            <a:extLst>
              <a:ext uri="{FF2B5EF4-FFF2-40B4-BE49-F238E27FC236}">
                <a16:creationId xmlns:a16="http://schemas.microsoft.com/office/drawing/2014/main" id="{F914BB13-A060-42CD-8E5C-6E94C97BA97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3B67B7F-0553-4DD0-9676-7246063FDC37}"/>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407197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A9FD6A-A687-457B-AD50-724D8A61FE3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8AD9AEE-B81A-473D-8DD0-66C436F06A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A7F762-A04B-4920-A29F-D9586A05D324}"/>
              </a:ext>
            </a:extLst>
          </p:cNvPr>
          <p:cNvSpPr>
            <a:spLocks noGrp="1"/>
          </p:cNvSpPr>
          <p:nvPr>
            <p:ph type="dt" sz="half" idx="10"/>
          </p:nvPr>
        </p:nvSpPr>
        <p:spPr/>
        <p:txBody>
          <a:bodyPr/>
          <a:lstStyle/>
          <a:p>
            <a:fld id="{CAF8C9EE-3E59-41FA-8EBA-599CCDDC44FE}" type="datetime1">
              <a:rPr kumimoji="1" lang="ja-JP" altLang="en-US" smtClean="0"/>
              <a:t>2020/11/15</a:t>
            </a:fld>
            <a:endParaRPr kumimoji="1" lang="ja-JP" altLang="en-US"/>
          </a:p>
        </p:txBody>
      </p:sp>
      <p:sp>
        <p:nvSpPr>
          <p:cNvPr id="5" name="フッター プレースホルダー 4">
            <a:extLst>
              <a:ext uri="{FF2B5EF4-FFF2-40B4-BE49-F238E27FC236}">
                <a16:creationId xmlns:a16="http://schemas.microsoft.com/office/drawing/2014/main" id="{53912813-BB90-47AA-A544-87AE5B5E54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A5BC78B-6C98-4FBC-B3BC-C4D3F3B27EBE}"/>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2542638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E9AC6FE-DFFA-46CC-B18E-18E76D19032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9EE58C9-56D4-4B98-87B8-C926971F568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7E02DEB-FDB9-441D-B1F5-98BC05D8B70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D68B44D-F030-4461-992F-6D36146389CA}"/>
              </a:ext>
            </a:extLst>
          </p:cNvPr>
          <p:cNvSpPr>
            <a:spLocks noGrp="1"/>
          </p:cNvSpPr>
          <p:nvPr>
            <p:ph type="dt" sz="half" idx="10"/>
          </p:nvPr>
        </p:nvSpPr>
        <p:spPr/>
        <p:txBody>
          <a:bodyPr/>
          <a:lstStyle/>
          <a:p>
            <a:fld id="{32CCD8B9-6D84-406D-9EAC-D6B6CEC4584F}" type="datetime1">
              <a:rPr kumimoji="1" lang="ja-JP" altLang="en-US" smtClean="0"/>
              <a:t>2020/11/15</a:t>
            </a:fld>
            <a:endParaRPr kumimoji="1" lang="ja-JP" altLang="en-US"/>
          </a:p>
        </p:txBody>
      </p:sp>
      <p:sp>
        <p:nvSpPr>
          <p:cNvPr id="6" name="フッター プレースホルダー 5">
            <a:extLst>
              <a:ext uri="{FF2B5EF4-FFF2-40B4-BE49-F238E27FC236}">
                <a16:creationId xmlns:a16="http://schemas.microsoft.com/office/drawing/2014/main" id="{5C81B4BF-32D4-42FE-90B0-08E136B2280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59B00B9-36B5-41A5-93F5-3355E17D7387}"/>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1475468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B11D6DA-44B3-49C2-BF6A-94DCB53600BD}"/>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4567DA9-3253-40F1-9404-D62EDB5FB9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1D8ECCD-5D8D-4349-BCAE-A3DBA0B5D1C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411858E-F047-46DC-B22F-2987D794C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FDE78C2-27B2-4D44-8698-CF437431F47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01401CD-6AE7-459E-91DC-0AEF55B7BA5D}"/>
              </a:ext>
            </a:extLst>
          </p:cNvPr>
          <p:cNvSpPr>
            <a:spLocks noGrp="1"/>
          </p:cNvSpPr>
          <p:nvPr>
            <p:ph type="dt" sz="half" idx="10"/>
          </p:nvPr>
        </p:nvSpPr>
        <p:spPr/>
        <p:txBody>
          <a:bodyPr/>
          <a:lstStyle/>
          <a:p>
            <a:fld id="{0E70D8DC-EB07-4497-B320-502F479A9655}" type="datetime1">
              <a:rPr kumimoji="1" lang="ja-JP" altLang="en-US" smtClean="0"/>
              <a:t>2020/11/15</a:t>
            </a:fld>
            <a:endParaRPr kumimoji="1" lang="ja-JP" altLang="en-US"/>
          </a:p>
        </p:txBody>
      </p:sp>
      <p:sp>
        <p:nvSpPr>
          <p:cNvPr id="8" name="フッター プレースホルダー 7">
            <a:extLst>
              <a:ext uri="{FF2B5EF4-FFF2-40B4-BE49-F238E27FC236}">
                <a16:creationId xmlns:a16="http://schemas.microsoft.com/office/drawing/2014/main" id="{5A773AC8-CC4C-4C90-BB87-DC6FC37436D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C494B07-D3AA-4139-AAEF-5DCB016C761B}"/>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2067286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0950D3-2444-4CDB-A9DD-6C5ACCAB3C9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CC6825C-8944-4F35-9CA4-B229A05AAC53}"/>
              </a:ext>
            </a:extLst>
          </p:cNvPr>
          <p:cNvSpPr>
            <a:spLocks noGrp="1"/>
          </p:cNvSpPr>
          <p:nvPr>
            <p:ph type="dt" sz="half" idx="10"/>
          </p:nvPr>
        </p:nvSpPr>
        <p:spPr/>
        <p:txBody>
          <a:bodyPr/>
          <a:lstStyle/>
          <a:p>
            <a:fld id="{C1B9915A-27EF-4861-8228-484A5913FF82}" type="datetime1">
              <a:rPr kumimoji="1" lang="ja-JP" altLang="en-US" smtClean="0"/>
              <a:t>2020/11/15</a:t>
            </a:fld>
            <a:endParaRPr kumimoji="1" lang="ja-JP" altLang="en-US"/>
          </a:p>
        </p:txBody>
      </p:sp>
      <p:sp>
        <p:nvSpPr>
          <p:cNvPr id="4" name="フッター プレースホルダー 3">
            <a:extLst>
              <a:ext uri="{FF2B5EF4-FFF2-40B4-BE49-F238E27FC236}">
                <a16:creationId xmlns:a16="http://schemas.microsoft.com/office/drawing/2014/main" id="{C54B6332-0C9C-4AC3-B9C9-D53236B9806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C230A93-FAD5-415B-99EA-3A018B652E37}"/>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3061943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9D46A96-C2D3-465F-BA44-60FEC49DF3D4}"/>
              </a:ext>
            </a:extLst>
          </p:cNvPr>
          <p:cNvSpPr>
            <a:spLocks noGrp="1"/>
          </p:cNvSpPr>
          <p:nvPr>
            <p:ph type="dt" sz="half" idx="10"/>
          </p:nvPr>
        </p:nvSpPr>
        <p:spPr/>
        <p:txBody>
          <a:bodyPr/>
          <a:lstStyle/>
          <a:p>
            <a:fld id="{A0EA6AD3-05A9-408E-9344-706E5F4AD736}" type="datetime1">
              <a:rPr kumimoji="1" lang="ja-JP" altLang="en-US" smtClean="0"/>
              <a:t>2020/11/15</a:t>
            </a:fld>
            <a:endParaRPr kumimoji="1" lang="ja-JP" altLang="en-US"/>
          </a:p>
        </p:txBody>
      </p:sp>
      <p:sp>
        <p:nvSpPr>
          <p:cNvPr id="3" name="フッター プレースホルダー 2">
            <a:extLst>
              <a:ext uri="{FF2B5EF4-FFF2-40B4-BE49-F238E27FC236}">
                <a16:creationId xmlns:a16="http://schemas.microsoft.com/office/drawing/2014/main" id="{4AF650F2-17CC-4AA8-B6E7-4F5F2D38266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1EA611B-A77E-4343-BF33-BE3D49B60421}"/>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3749934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9724DF-19E6-4D5A-BBEC-07E0ED5EBB4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EF0FEAC-B0A3-4672-BF85-EB36FD50D6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64D50C6-E916-4261-940A-E895793CAC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3199E5B-E1F6-4D9A-A1B7-622C40892A5A}"/>
              </a:ext>
            </a:extLst>
          </p:cNvPr>
          <p:cNvSpPr>
            <a:spLocks noGrp="1"/>
          </p:cNvSpPr>
          <p:nvPr>
            <p:ph type="dt" sz="half" idx="10"/>
          </p:nvPr>
        </p:nvSpPr>
        <p:spPr/>
        <p:txBody>
          <a:bodyPr/>
          <a:lstStyle/>
          <a:p>
            <a:fld id="{1572487F-51AD-4DEF-AAAE-875046102C56}" type="datetime1">
              <a:rPr kumimoji="1" lang="ja-JP" altLang="en-US" smtClean="0"/>
              <a:t>2020/11/15</a:t>
            </a:fld>
            <a:endParaRPr kumimoji="1" lang="ja-JP" altLang="en-US"/>
          </a:p>
        </p:txBody>
      </p:sp>
      <p:sp>
        <p:nvSpPr>
          <p:cNvPr id="6" name="フッター プレースホルダー 5">
            <a:extLst>
              <a:ext uri="{FF2B5EF4-FFF2-40B4-BE49-F238E27FC236}">
                <a16:creationId xmlns:a16="http://schemas.microsoft.com/office/drawing/2014/main" id="{57F81147-EEF2-41FB-87C5-C518360E0D7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E0B5587-A60C-45D8-B03E-D9258AEBD8EA}"/>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3875792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4E72CB-51A8-4BD2-AC16-F43DA3BC15A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25CDB0B-02B4-4CEF-9B50-6571487CC4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6B20254-78D5-43B0-A0A7-B596B6BB43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FF05634-DCE6-4505-B266-FDF3799D1384}"/>
              </a:ext>
            </a:extLst>
          </p:cNvPr>
          <p:cNvSpPr>
            <a:spLocks noGrp="1"/>
          </p:cNvSpPr>
          <p:nvPr>
            <p:ph type="dt" sz="half" idx="10"/>
          </p:nvPr>
        </p:nvSpPr>
        <p:spPr/>
        <p:txBody>
          <a:bodyPr/>
          <a:lstStyle/>
          <a:p>
            <a:fld id="{3FDA5F7A-A249-4727-A040-F9FE04A86A3D}" type="datetime1">
              <a:rPr kumimoji="1" lang="ja-JP" altLang="en-US" smtClean="0"/>
              <a:t>2020/11/15</a:t>
            </a:fld>
            <a:endParaRPr kumimoji="1" lang="ja-JP" altLang="en-US"/>
          </a:p>
        </p:txBody>
      </p:sp>
      <p:sp>
        <p:nvSpPr>
          <p:cNvPr id="6" name="フッター プレースホルダー 5">
            <a:extLst>
              <a:ext uri="{FF2B5EF4-FFF2-40B4-BE49-F238E27FC236}">
                <a16:creationId xmlns:a16="http://schemas.microsoft.com/office/drawing/2014/main" id="{36146BD1-8832-4ACB-82D8-4CF65AED114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DA069EE-C527-4708-BAD1-45188A73EE6C}"/>
              </a:ext>
            </a:extLst>
          </p:cNvPr>
          <p:cNvSpPr>
            <a:spLocks noGrp="1"/>
          </p:cNvSpPr>
          <p:nvPr>
            <p:ph type="sldNum" sz="quarter" idx="12"/>
          </p:nvPr>
        </p:nvSpPr>
        <p:spPr/>
        <p:txBody>
          <a:body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836877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71E5F4E-D3B0-4165-ABEA-2A5C998F84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3BE8E4C-CBEB-4483-A6FE-57436D93C9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957AD1-71EC-4A7F-AE72-73C8AFD7DD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2BD12-A3FE-472B-9914-F82245F78A39}" type="datetime1">
              <a:rPr kumimoji="1" lang="ja-JP" altLang="en-US" smtClean="0"/>
              <a:t>2020/11/15</a:t>
            </a:fld>
            <a:endParaRPr kumimoji="1" lang="ja-JP" altLang="en-US"/>
          </a:p>
        </p:txBody>
      </p:sp>
      <p:sp>
        <p:nvSpPr>
          <p:cNvPr id="5" name="フッター プレースホルダー 4">
            <a:extLst>
              <a:ext uri="{FF2B5EF4-FFF2-40B4-BE49-F238E27FC236}">
                <a16:creationId xmlns:a16="http://schemas.microsoft.com/office/drawing/2014/main" id="{7E183157-C60D-4A2F-AEF3-95DC10008A5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5EEACC3-3328-41B8-BBB8-8B0EFED83F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F2C4BA-65A0-42AA-8A97-D4703BA6E9E2}" type="slidenum">
              <a:rPr kumimoji="1" lang="ja-JP" altLang="en-US" smtClean="0"/>
              <a:t>‹#›</a:t>
            </a:fld>
            <a:endParaRPr kumimoji="1" lang="ja-JP" altLang="en-US"/>
          </a:p>
        </p:txBody>
      </p:sp>
    </p:spTree>
    <p:extLst>
      <p:ext uri="{BB962C8B-B14F-4D97-AF65-F5344CB8AC3E}">
        <p14:creationId xmlns:p14="http://schemas.microsoft.com/office/powerpoint/2010/main" val="4000427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66BEC52-BCE9-43BE-8FE3-A9F2F3725F49}"/>
              </a:ext>
            </a:extLst>
          </p:cNvPr>
          <p:cNvSpPr txBox="1"/>
          <p:nvPr/>
        </p:nvSpPr>
        <p:spPr>
          <a:xfrm>
            <a:off x="9553903" y="357352"/>
            <a:ext cx="2217683" cy="369332"/>
          </a:xfrm>
          <a:prstGeom prst="rect">
            <a:avLst/>
          </a:prstGeom>
          <a:noFill/>
          <a:ln>
            <a:solidFill>
              <a:schemeClr val="accent1"/>
            </a:solidFill>
          </a:ln>
        </p:spPr>
        <p:txBody>
          <a:bodyPr wrap="square" rtlCol="0">
            <a:spAutoFit/>
          </a:bodyPr>
          <a:lstStyle/>
          <a:p>
            <a:pPr algn="ctr"/>
            <a:r>
              <a:rPr kumimoji="1" lang="ja-JP" altLang="en-US" b="1" dirty="0"/>
              <a:t>合同</a:t>
            </a:r>
            <a:r>
              <a:rPr kumimoji="1" lang="en-US" altLang="ja-JP" b="1" dirty="0"/>
              <a:t>2020-4-05</a:t>
            </a:r>
            <a:endParaRPr kumimoji="1" lang="ja-JP" altLang="en-US" b="1" dirty="0"/>
          </a:p>
        </p:txBody>
      </p:sp>
      <p:sp>
        <p:nvSpPr>
          <p:cNvPr id="5" name="テキスト ボックス 4">
            <a:extLst>
              <a:ext uri="{FF2B5EF4-FFF2-40B4-BE49-F238E27FC236}">
                <a16:creationId xmlns:a16="http://schemas.microsoft.com/office/drawing/2014/main" id="{373392CC-07D1-4523-A79E-CA66CDB8A345}"/>
              </a:ext>
            </a:extLst>
          </p:cNvPr>
          <p:cNvSpPr txBox="1"/>
          <p:nvPr/>
        </p:nvSpPr>
        <p:spPr>
          <a:xfrm>
            <a:off x="809298" y="909880"/>
            <a:ext cx="9448800" cy="584775"/>
          </a:xfrm>
          <a:prstGeom prst="rect">
            <a:avLst/>
          </a:prstGeom>
          <a:noFill/>
        </p:spPr>
        <p:txBody>
          <a:bodyPr wrap="square" rtlCol="0">
            <a:spAutoFit/>
          </a:bodyPr>
          <a:lstStyle/>
          <a:p>
            <a:r>
              <a:rPr kumimoji="1" lang="ja-JP" altLang="en-US" sz="3200" b="1" dirty="0"/>
              <a:t>電子インボイス推進協議会（</a:t>
            </a:r>
            <a:r>
              <a:rPr kumimoji="1" lang="en-US" altLang="ja-JP" sz="3200" b="1" dirty="0"/>
              <a:t>EIPA</a:t>
            </a:r>
            <a:r>
              <a:rPr kumimoji="1" lang="ja-JP" altLang="en-US" sz="3200" b="1" dirty="0"/>
              <a:t>）：審議状況</a:t>
            </a:r>
          </a:p>
        </p:txBody>
      </p:sp>
      <p:sp>
        <p:nvSpPr>
          <p:cNvPr id="6" name="テキスト ボックス 5">
            <a:extLst>
              <a:ext uri="{FF2B5EF4-FFF2-40B4-BE49-F238E27FC236}">
                <a16:creationId xmlns:a16="http://schemas.microsoft.com/office/drawing/2014/main" id="{9A689415-1996-4F83-AD60-402F62A731E3}"/>
              </a:ext>
            </a:extLst>
          </p:cNvPr>
          <p:cNvSpPr txBox="1"/>
          <p:nvPr/>
        </p:nvSpPr>
        <p:spPr>
          <a:xfrm>
            <a:off x="966953" y="1541896"/>
            <a:ext cx="9595945" cy="646331"/>
          </a:xfrm>
          <a:prstGeom prst="rect">
            <a:avLst/>
          </a:prstGeom>
          <a:noFill/>
        </p:spPr>
        <p:txBody>
          <a:bodyPr wrap="square" rtlCol="0">
            <a:spAutoFit/>
          </a:bodyPr>
          <a:lstStyle/>
          <a:p>
            <a:r>
              <a:rPr kumimoji="1" lang="ja-JP" altLang="en-US" dirty="0"/>
              <a:t>会員数：正会員：</a:t>
            </a:r>
            <a:r>
              <a:rPr kumimoji="1" lang="en-US" altLang="ja-JP" dirty="0"/>
              <a:t>60</a:t>
            </a:r>
            <a:r>
              <a:rPr kumimoji="1" lang="ja-JP" altLang="en-US" dirty="0"/>
              <a:t>社</a:t>
            </a:r>
            <a:endParaRPr kumimoji="1" lang="en-US" altLang="ja-JP" dirty="0"/>
          </a:p>
          <a:p>
            <a:r>
              <a:rPr lang="ja-JP" altLang="en-US" dirty="0"/>
              <a:t>　　　　特別会員：</a:t>
            </a:r>
            <a:r>
              <a:rPr lang="en-US" altLang="ja-JP" dirty="0"/>
              <a:t>3</a:t>
            </a:r>
            <a:r>
              <a:rPr lang="ja-JP" altLang="en-US" dirty="0"/>
              <a:t>団体、</a:t>
            </a:r>
            <a:r>
              <a:rPr lang="en-US" altLang="ja-JP" dirty="0"/>
              <a:t>7</a:t>
            </a:r>
            <a:r>
              <a:rPr lang="ja-JP" altLang="en-US" dirty="0"/>
              <a:t>名</a:t>
            </a:r>
            <a:endParaRPr kumimoji="1" lang="ja-JP" altLang="en-US" dirty="0"/>
          </a:p>
        </p:txBody>
      </p:sp>
      <p:sp>
        <p:nvSpPr>
          <p:cNvPr id="7" name="テキスト ボックス 6">
            <a:extLst>
              <a:ext uri="{FF2B5EF4-FFF2-40B4-BE49-F238E27FC236}">
                <a16:creationId xmlns:a16="http://schemas.microsoft.com/office/drawing/2014/main" id="{9EBD0EEF-8319-4F56-889E-415F4C3517B9}"/>
              </a:ext>
            </a:extLst>
          </p:cNvPr>
          <p:cNvSpPr txBox="1"/>
          <p:nvPr/>
        </p:nvSpPr>
        <p:spPr>
          <a:xfrm>
            <a:off x="809298" y="2235468"/>
            <a:ext cx="10962288" cy="4524315"/>
          </a:xfrm>
          <a:prstGeom prst="rect">
            <a:avLst/>
          </a:prstGeom>
          <a:noFill/>
          <a:ln>
            <a:solidFill>
              <a:schemeClr val="accent1"/>
            </a:solidFill>
          </a:ln>
        </p:spPr>
        <p:txBody>
          <a:bodyPr wrap="square" rtlCol="0">
            <a:spAutoFit/>
          </a:bodyPr>
          <a:lstStyle/>
          <a:p>
            <a:pPr algn="l"/>
            <a:r>
              <a:rPr lang="en-US" altLang="ja-JP" sz="1800" b="1" i="0" u="none" strike="noStrike" baseline="0" dirty="0">
                <a:solidFill>
                  <a:srgbClr val="000000"/>
                </a:solidFill>
                <a:highlight>
                  <a:srgbClr val="FFFF00"/>
                </a:highlight>
                <a:latin typeface="CIDFont+F1"/>
              </a:rPr>
              <a:t>EIPA</a:t>
            </a:r>
            <a:r>
              <a:rPr lang="ja-JP" altLang="en-US" sz="1800" b="1" i="0" u="none" strike="noStrike" baseline="0" dirty="0">
                <a:solidFill>
                  <a:srgbClr val="000000"/>
                </a:solidFill>
                <a:highlight>
                  <a:srgbClr val="FFFF00"/>
                </a:highlight>
                <a:latin typeface="CIDFont+F2"/>
              </a:rPr>
              <a:t>の目指すこと</a:t>
            </a:r>
          </a:p>
          <a:p>
            <a:pPr algn="l"/>
            <a:r>
              <a:rPr lang="ja-JP" altLang="en-US" sz="1800" b="0" i="0" u="none" strike="noStrike" baseline="0" dirty="0">
                <a:solidFill>
                  <a:srgbClr val="000000"/>
                </a:solidFill>
                <a:latin typeface="CIDFont+F2"/>
              </a:rPr>
              <a:t>「日本国内で活動する事業者が共通的に利用できる電子インボイス・システムの構築を目指し、電子インボイスの標準仕様を策定・実証し、普及促進させる」</a:t>
            </a:r>
            <a:r>
              <a:rPr lang="en-US" altLang="ja-JP" sz="1800" b="0" i="0" u="none" strike="noStrike" baseline="0" dirty="0">
                <a:solidFill>
                  <a:srgbClr val="000000"/>
                </a:solidFill>
                <a:latin typeface="CIDFont+F1"/>
              </a:rPr>
              <a:t>(</a:t>
            </a:r>
            <a:r>
              <a:rPr lang="ja-JP" altLang="en-US" sz="1800" b="0" i="0" u="none" strike="noStrike" baseline="0" dirty="0">
                <a:solidFill>
                  <a:srgbClr val="000000"/>
                </a:solidFill>
                <a:latin typeface="CIDFont+F2"/>
              </a:rPr>
              <a:t>設立趣意書</a:t>
            </a:r>
            <a:r>
              <a:rPr lang="en-US" altLang="ja-JP" sz="1800" b="0" i="0" u="none" strike="noStrike" baseline="0" dirty="0">
                <a:solidFill>
                  <a:srgbClr val="000000"/>
                </a:solidFill>
                <a:latin typeface="CIDFont+F1"/>
              </a:rPr>
              <a:t>)</a:t>
            </a:r>
          </a:p>
          <a:p>
            <a:pPr algn="l"/>
            <a:r>
              <a:rPr lang="en-US" altLang="ja-JP" sz="1800" b="1" i="0" u="none" strike="noStrike" baseline="0" dirty="0">
                <a:solidFill>
                  <a:srgbClr val="000000"/>
                </a:solidFill>
                <a:highlight>
                  <a:srgbClr val="FFFF00"/>
                </a:highlight>
                <a:latin typeface="CIDFont+F1"/>
              </a:rPr>
              <a:t>EIPA</a:t>
            </a:r>
            <a:r>
              <a:rPr lang="ja-JP" altLang="en-US" sz="1800" b="1" i="0" u="none" strike="noStrike" baseline="0" dirty="0">
                <a:solidFill>
                  <a:srgbClr val="000000"/>
                </a:solidFill>
                <a:highlight>
                  <a:srgbClr val="FFFF00"/>
                </a:highlight>
                <a:latin typeface="CIDFont+F2"/>
              </a:rPr>
              <a:t>がやるべきこと</a:t>
            </a:r>
          </a:p>
          <a:p>
            <a:pPr algn="l"/>
            <a:r>
              <a:rPr lang="ja-JP" altLang="en-US" sz="1800" b="0" i="0" u="none" strike="noStrike" baseline="0" dirty="0">
                <a:solidFill>
                  <a:srgbClr val="000000"/>
                </a:solidFill>
                <a:latin typeface="CIDFont+F2"/>
              </a:rPr>
              <a:t>まずは、事業者が法令である「適格請求書等保存方式」に対応できるようにすること</a:t>
            </a:r>
          </a:p>
          <a:p>
            <a:pPr algn="l"/>
            <a:r>
              <a:rPr lang="en-US" altLang="ja-JP" sz="1800" b="0" i="0" u="none" strike="noStrike" baseline="0" dirty="0">
                <a:solidFill>
                  <a:srgbClr val="005BAD"/>
                </a:solidFill>
                <a:latin typeface="CIDFont+F6"/>
              </a:rPr>
              <a:t>• </a:t>
            </a:r>
            <a:r>
              <a:rPr lang="ja-JP" altLang="en-US" sz="1800" b="0" i="0" u="none" strike="noStrike" baseline="0" dirty="0">
                <a:solidFill>
                  <a:srgbClr val="000000"/>
                </a:solidFill>
                <a:latin typeface="CIDFont+F2"/>
              </a:rPr>
              <a:t>適格請求書</a:t>
            </a:r>
            <a:r>
              <a:rPr lang="en-US" altLang="ja-JP" sz="1800" b="0" i="0" u="none" strike="noStrike" baseline="0" dirty="0">
                <a:solidFill>
                  <a:srgbClr val="000000"/>
                </a:solidFill>
                <a:latin typeface="CIDFont+F1"/>
              </a:rPr>
              <a:t>(</a:t>
            </a:r>
            <a:r>
              <a:rPr lang="ja-JP" altLang="en-US" sz="1800" b="0" i="0" u="none" strike="noStrike" baseline="0" dirty="0">
                <a:solidFill>
                  <a:srgbClr val="000000"/>
                </a:solidFill>
                <a:latin typeface="CIDFont+F7"/>
              </a:rPr>
              <a:t>≒</a:t>
            </a:r>
            <a:r>
              <a:rPr lang="en-US" altLang="ja-JP" sz="1800" b="0" i="0" u="none" strike="noStrike" baseline="0" dirty="0">
                <a:solidFill>
                  <a:srgbClr val="000000"/>
                </a:solidFill>
                <a:latin typeface="CIDFont+F1"/>
              </a:rPr>
              <a:t>B2B</a:t>
            </a:r>
            <a:r>
              <a:rPr lang="ja-JP" altLang="en-US" sz="1800" b="0" i="0" u="none" strike="noStrike" baseline="0" dirty="0">
                <a:solidFill>
                  <a:srgbClr val="000000"/>
                </a:solidFill>
                <a:latin typeface="CIDFont+F2"/>
              </a:rPr>
              <a:t>取引</a:t>
            </a:r>
            <a:r>
              <a:rPr lang="en-US" altLang="ja-JP" sz="1800" b="0" i="0" u="none" strike="noStrike" baseline="0" dirty="0">
                <a:solidFill>
                  <a:srgbClr val="000000"/>
                </a:solidFill>
                <a:latin typeface="CIDFont+F1"/>
              </a:rPr>
              <a:t>)</a:t>
            </a:r>
            <a:r>
              <a:rPr lang="ja-JP" altLang="en-US" sz="1800" b="0" i="0" u="none" strike="noStrike" baseline="0" dirty="0">
                <a:solidFill>
                  <a:srgbClr val="000000"/>
                </a:solidFill>
                <a:latin typeface="CIDFont+F2"/>
              </a:rPr>
              <a:t>および適格簡易請求書</a:t>
            </a:r>
            <a:r>
              <a:rPr lang="en-US" altLang="ja-JP" sz="1800" b="0" i="0" u="none" strike="noStrike" baseline="0" dirty="0">
                <a:solidFill>
                  <a:srgbClr val="000000"/>
                </a:solidFill>
                <a:latin typeface="CIDFont+F1"/>
              </a:rPr>
              <a:t>(</a:t>
            </a:r>
            <a:r>
              <a:rPr lang="ja-JP" altLang="en-US" sz="1800" b="0" i="0" u="none" strike="noStrike" baseline="0" dirty="0">
                <a:solidFill>
                  <a:srgbClr val="000000"/>
                </a:solidFill>
                <a:latin typeface="CIDFont+F7"/>
              </a:rPr>
              <a:t>≒</a:t>
            </a:r>
            <a:r>
              <a:rPr lang="en-US" altLang="ja-JP" sz="1800" b="0" i="0" u="none" strike="noStrike" baseline="0" dirty="0">
                <a:solidFill>
                  <a:srgbClr val="000000"/>
                </a:solidFill>
                <a:latin typeface="CIDFont+F1"/>
              </a:rPr>
              <a:t>B2C</a:t>
            </a:r>
            <a:r>
              <a:rPr lang="ja-JP" altLang="en-US" sz="1800" b="0" i="0" u="none" strike="noStrike" baseline="0" dirty="0">
                <a:solidFill>
                  <a:srgbClr val="000000"/>
                </a:solidFill>
                <a:latin typeface="CIDFont+F2"/>
              </a:rPr>
              <a:t>取引</a:t>
            </a:r>
            <a:r>
              <a:rPr lang="en-US" altLang="ja-JP" sz="1800" b="0" i="0" u="none" strike="noStrike" baseline="0" dirty="0">
                <a:solidFill>
                  <a:srgbClr val="000000"/>
                </a:solidFill>
                <a:latin typeface="CIDFont+F1"/>
              </a:rPr>
              <a:t>)*</a:t>
            </a:r>
          </a:p>
          <a:p>
            <a:pPr algn="l"/>
            <a:r>
              <a:rPr lang="ja-JP" altLang="en-US" sz="1800" b="0" i="0" u="none" strike="noStrike" baseline="0" dirty="0">
                <a:solidFill>
                  <a:srgbClr val="000000"/>
                </a:solidFill>
                <a:latin typeface="CIDFont+F2"/>
              </a:rPr>
              <a:t>同時に、デジタル化によって圧倒的な業務効率化を実現すること</a:t>
            </a:r>
          </a:p>
          <a:p>
            <a:pPr algn="l"/>
            <a:r>
              <a:rPr lang="en-US" altLang="ja-JP" sz="1800" b="0" i="0" u="none" strike="noStrike" baseline="0" dirty="0">
                <a:solidFill>
                  <a:srgbClr val="005BAD"/>
                </a:solidFill>
                <a:latin typeface="CIDFont+F6"/>
              </a:rPr>
              <a:t>• </a:t>
            </a:r>
            <a:r>
              <a:rPr lang="ja-JP" altLang="en-US" sz="1800" b="0" i="0" u="none" strike="noStrike" baseline="0" dirty="0">
                <a:solidFill>
                  <a:srgbClr val="000000"/>
                </a:solidFill>
                <a:latin typeface="CIDFont+F2"/>
              </a:rPr>
              <a:t>受領者が後工程をデジタルで処理できるよう、構造化されたデータとする</a:t>
            </a:r>
            <a:r>
              <a:rPr lang="ja-JP" altLang="en-US" sz="1800" b="0" i="0" u="none" strike="noStrike" baseline="0" dirty="0">
                <a:solidFill>
                  <a:srgbClr val="000000"/>
                </a:solidFill>
                <a:latin typeface="CIDFont+F1"/>
              </a:rPr>
              <a:t>**</a:t>
            </a:r>
          </a:p>
          <a:p>
            <a:pPr algn="l"/>
            <a:r>
              <a:rPr lang="en-US" altLang="ja-JP" sz="1800" b="0" i="0" u="none" strike="noStrike" baseline="0" dirty="0">
                <a:solidFill>
                  <a:srgbClr val="005BAD"/>
                </a:solidFill>
                <a:latin typeface="CIDFont+F6"/>
              </a:rPr>
              <a:t>• </a:t>
            </a:r>
            <a:r>
              <a:rPr lang="ja-JP" altLang="en-US" sz="1800" b="0" i="0" u="none" strike="noStrike" baseline="0" dirty="0">
                <a:solidFill>
                  <a:srgbClr val="000000"/>
                </a:solidFill>
                <a:latin typeface="CIDFont+F2"/>
              </a:rPr>
              <a:t>可能な限り</a:t>
            </a:r>
            <a:r>
              <a:rPr lang="en-US" altLang="ja-JP" sz="1800" b="0" i="0" u="none" strike="noStrike" baseline="0" dirty="0">
                <a:solidFill>
                  <a:srgbClr val="000000"/>
                </a:solidFill>
                <a:latin typeface="CIDFont+F1"/>
              </a:rPr>
              <a:t>1</a:t>
            </a:r>
            <a:r>
              <a:rPr lang="ja-JP" altLang="en-US" sz="1800" b="0" i="0" u="none" strike="noStrike" baseline="0" dirty="0">
                <a:solidFill>
                  <a:srgbClr val="000000"/>
                </a:solidFill>
                <a:latin typeface="CIDFont+F2"/>
              </a:rPr>
              <a:t>つの「標準フォーマット」でカバーすることを目指すが、一部取引</a:t>
            </a:r>
            <a:r>
              <a:rPr lang="en-US" altLang="ja-JP" sz="1800" b="0" i="0" u="none" strike="noStrike" baseline="0" dirty="0">
                <a:solidFill>
                  <a:srgbClr val="000000"/>
                </a:solidFill>
                <a:latin typeface="CIDFont+F1"/>
              </a:rPr>
              <a:t>(</a:t>
            </a:r>
            <a:r>
              <a:rPr lang="ja-JP" altLang="en-US" sz="1800" b="0" i="0" u="none" strike="noStrike" baseline="0" dirty="0">
                <a:solidFill>
                  <a:srgbClr val="000000"/>
                </a:solidFill>
                <a:latin typeface="CIDFont+F2"/>
              </a:rPr>
              <a:t>例</a:t>
            </a:r>
            <a:r>
              <a:rPr lang="en-US" altLang="ja-JP" sz="1800" b="0" i="0" u="none" strike="noStrike" baseline="0" dirty="0">
                <a:solidFill>
                  <a:srgbClr val="000000"/>
                </a:solidFill>
                <a:latin typeface="CIDFont+F1"/>
              </a:rPr>
              <a:t>: </a:t>
            </a:r>
            <a:r>
              <a:rPr lang="ja-JP" altLang="en-US" sz="1800" b="0" i="0" u="none" strike="noStrike" baseline="0" dirty="0">
                <a:solidFill>
                  <a:srgbClr val="000000"/>
                </a:solidFill>
                <a:latin typeface="CIDFont+F2"/>
              </a:rPr>
              <a:t>適格簡易請求書</a:t>
            </a:r>
            <a:r>
              <a:rPr lang="en-US" altLang="ja-JP" sz="1800" b="0" i="0" u="none" strike="noStrike" baseline="0" dirty="0">
                <a:solidFill>
                  <a:srgbClr val="000000"/>
                </a:solidFill>
                <a:latin typeface="CIDFont+F1"/>
              </a:rPr>
              <a:t>)</a:t>
            </a:r>
          </a:p>
          <a:p>
            <a:pPr algn="l"/>
            <a:r>
              <a:rPr lang="ja-JP" altLang="en-US" sz="1800" b="0" i="0" u="none" strike="noStrike" baseline="0" dirty="0">
                <a:solidFill>
                  <a:srgbClr val="000000"/>
                </a:solidFill>
                <a:latin typeface="CIDFont+F2"/>
              </a:rPr>
              <a:t>については、別フォーマットとなることも許容する</a:t>
            </a:r>
          </a:p>
          <a:p>
            <a:pPr lvl="1"/>
            <a:r>
              <a:rPr lang="en-US" altLang="ja-JP" b="0" i="0" u="none" strike="noStrike" baseline="0" dirty="0">
                <a:solidFill>
                  <a:srgbClr val="005BAD"/>
                </a:solidFill>
                <a:latin typeface="CIDFont+F6"/>
              </a:rPr>
              <a:t>– </a:t>
            </a:r>
            <a:r>
              <a:rPr lang="ja-JP" altLang="en-US" b="0" i="0" u="none" strike="noStrike" baseline="0" dirty="0">
                <a:solidFill>
                  <a:srgbClr val="000000"/>
                </a:solidFill>
                <a:latin typeface="CIDFont+F2"/>
              </a:rPr>
              <a:t>業界固有のフォーマットも排除しないが、この場合は、標準フォーマット</a:t>
            </a:r>
            <a:r>
              <a:rPr lang="en-US" altLang="ja-JP" b="0" i="0" u="none" strike="noStrike" baseline="0" dirty="0">
                <a:solidFill>
                  <a:srgbClr val="000000"/>
                </a:solidFill>
                <a:latin typeface="CIDFont+F1"/>
              </a:rPr>
              <a:t>(=EIPA</a:t>
            </a:r>
            <a:r>
              <a:rPr lang="ja-JP" altLang="en-US" b="0" i="0" u="none" strike="noStrike" baseline="0" dirty="0">
                <a:solidFill>
                  <a:srgbClr val="000000"/>
                </a:solidFill>
                <a:latin typeface="CIDFont+F2"/>
              </a:rPr>
              <a:t>で策定するもの</a:t>
            </a:r>
            <a:r>
              <a:rPr lang="en-US" altLang="ja-JP" b="0" i="0" u="none" strike="noStrike" baseline="0" dirty="0">
                <a:solidFill>
                  <a:srgbClr val="000000"/>
                </a:solidFill>
                <a:latin typeface="CIDFont+F1"/>
              </a:rPr>
              <a:t>)</a:t>
            </a:r>
            <a:r>
              <a:rPr lang="ja-JP" altLang="en-US" b="0" i="0" u="none" strike="noStrike" baseline="0" dirty="0">
                <a:solidFill>
                  <a:srgbClr val="000000"/>
                </a:solidFill>
                <a:latin typeface="CIDFont+F2"/>
              </a:rPr>
              <a:t>と</a:t>
            </a:r>
          </a:p>
          <a:p>
            <a:pPr lvl="1"/>
            <a:r>
              <a:rPr lang="ja-JP" altLang="en-US" b="0" i="0" u="none" strike="noStrike" baseline="0" dirty="0">
                <a:solidFill>
                  <a:srgbClr val="000000"/>
                </a:solidFill>
                <a:latin typeface="CIDFont+F2"/>
              </a:rPr>
              <a:t>の互換性が要請される</a:t>
            </a:r>
          </a:p>
          <a:p>
            <a:pPr lvl="1"/>
            <a:r>
              <a:rPr lang="en-US" altLang="ja-JP" b="0" i="0" u="none" strike="noStrike" baseline="0" dirty="0">
                <a:solidFill>
                  <a:srgbClr val="005BAD"/>
                </a:solidFill>
                <a:latin typeface="CIDFont+F6"/>
              </a:rPr>
              <a:t>– </a:t>
            </a:r>
            <a:r>
              <a:rPr lang="ja-JP" altLang="en-US" b="0" i="0" u="none" strike="noStrike" baseline="0" dirty="0">
                <a:solidFill>
                  <a:srgbClr val="000000"/>
                </a:solidFill>
                <a:latin typeface="CIDFont+F2"/>
              </a:rPr>
              <a:t>前後のプロセス</a:t>
            </a:r>
            <a:r>
              <a:rPr lang="en-US" altLang="ja-JP" b="0" i="0" u="none" strike="noStrike" baseline="0" dirty="0">
                <a:solidFill>
                  <a:srgbClr val="000000"/>
                </a:solidFill>
                <a:latin typeface="CIDFont+F1"/>
              </a:rPr>
              <a:t>(</a:t>
            </a:r>
            <a:r>
              <a:rPr lang="ja-JP" altLang="en-US" b="0" i="0" u="none" strike="noStrike" baseline="0" dirty="0">
                <a:solidFill>
                  <a:srgbClr val="000000"/>
                </a:solidFill>
                <a:latin typeface="CIDFont+F2"/>
              </a:rPr>
              <a:t>受発注や支払いなど</a:t>
            </a:r>
            <a:r>
              <a:rPr lang="en-US" altLang="ja-JP" b="0" i="0" u="none" strike="noStrike" baseline="0" dirty="0">
                <a:solidFill>
                  <a:srgbClr val="000000"/>
                </a:solidFill>
                <a:latin typeface="CIDFont+F1"/>
              </a:rPr>
              <a:t>)</a:t>
            </a:r>
            <a:r>
              <a:rPr lang="ja-JP" altLang="en-US" b="0" i="0" u="none" strike="noStrike" baseline="0" dirty="0">
                <a:solidFill>
                  <a:srgbClr val="000000"/>
                </a:solidFill>
                <a:latin typeface="CIDFont+F2"/>
              </a:rPr>
              <a:t>と共通フォーマットである必要性はないが、それらとの連携</a:t>
            </a:r>
          </a:p>
          <a:p>
            <a:pPr lvl="1"/>
            <a:r>
              <a:rPr lang="ja-JP" altLang="en-US" b="0" i="0" u="none" strike="noStrike" baseline="0" dirty="0">
                <a:solidFill>
                  <a:srgbClr val="000000"/>
                </a:solidFill>
                <a:latin typeface="CIDFont+F2"/>
              </a:rPr>
              <a:t>性は求められる</a:t>
            </a:r>
          </a:p>
          <a:p>
            <a:pPr algn="l"/>
            <a:r>
              <a:rPr lang="en-US" altLang="ja-JP" sz="1800" b="1" i="0" u="none" strike="noStrike" baseline="0" dirty="0">
                <a:solidFill>
                  <a:srgbClr val="000000"/>
                </a:solidFill>
                <a:highlight>
                  <a:srgbClr val="FFFF00"/>
                </a:highlight>
                <a:latin typeface="CIDFont+F4"/>
              </a:rPr>
              <a:t>EIPA</a:t>
            </a:r>
            <a:r>
              <a:rPr lang="ja-JP" altLang="en-US" sz="1800" b="1" i="0" u="none" strike="noStrike" baseline="0" dirty="0">
                <a:solidFill>
                  <a:srgbClr val="000000"/>
                </a:solidFill>
                <a:highlight>
                  <a:srgbClr val="FFFF00"/>
                </a:highlight>
                <a:latin typeface="CIDFont+F3"/>
              </a:rPr>
              <a:t>の検討スコープ</a:t>
            </a:r>
          </a:p>
          <a:p>
            <a:pPr algn="l"/>
            <a:r>
              <a:rPr lang="ja-JP" altLang="en-US" sz="1800" b="0" i="0" u="none" strike="noStrike" baseline="0" dirty="0">
                <a:solidFill>
                  <a:srgbClr val="000000"/>
                </a:solidFill>
                <a:latin typeface="CIDFont+F1"/>
              </a:rPr>
              <a:t>* </a:t>
            </a:r>
            <a:r>
              <a:rPr lang="ja-JP" altLang="en-US" sz="1800" b="0" i="0" u="none" strike="noStrike" baseline="0" dirty="0">
                <a:solidFill>
                  <a:srgbClr val="000000"/>
                </a:solidFill>
                <a:latin typeface="CIDFont+F2"/>
              </a:rPr>
              <a:t>これら以外</a:t>
            </a:r>
            <a:r>
              <a:rPr lang="en-US" altLang="ja-JP" sz="1800" b="0" i="0" u="none" strike="noStrike" baseline="0" dirty="0">
                <a:solidFill>
                  <a:srgbClr val="000000"/>
                </a:solidFill>
                <a:latin typeface="CIDFont+F1"/>
              </a:rPr>
              <a:t>(</a:t>
            </a:r>
            <a:r>
              <a:rPr lang="ja-JP" altLang="en-US" sz="1800" b="0" i="0" u="none" strike="noStrike" baseline="0" dirty="0">
                <a:solidFill>
                  <a:srgbClr val="000000"/>
                </a:solidFill>
                <a:latin typeface="CIDFont+F2"/>
              </a:rPr>
              <a:t>仕入明細書等や、帳簿のみの保存で仕入税額控除が認められる取引など</a:t>
            </a:r>
            <a:r>
              <a:rPr lang="en-US" altLang="ja-JP" sz="1800" b="0" i="0" u="none" strike="noStrike" baseline="0" dirty="0">
                <a:solidFill>
                  <a:srgbClr val="000000"/>
                </a:solidFill>
                <a:latin typeface="CIDFont+F1"/>
              </a:rPr>
              <a:t>)</a:t>
            </a:r>
            <a:endParaRPr kumimoji="1" lang="ja-JP" altLang="en-US" dirty="0"/>
          </a:p>
        </p:txBody>
      </p:sp>
      <p:sp>
        <p:nvSpPr>
          <p:cNvPr id="8" name="スライド番号プレースホルダー 7">
            <a:extLst>
              <a:ext uri="{FF2B5EF4-FFF2-40B4-BE49-F238E27FC236}">
                <a16:creationId xmlns:a16="http://schemas.microsoft.com/office/drawing/2014/main" id="{7B67A3EF-27BD-4F41-8DE4-7670259924D0}"/>
              </a:ext>
            </a:extLst>
          </p:cNvPr>
          <p:cNvSpPr>
            <a:spLocks noGrp="1"/>
          </p:cNvSpPr>
          <p:nvPr>
            <p:ph type="sldNum" sz="quarter" idx="12"/>
          </p:nvPr>
        </p:nvSpPr>
        <p:spPr/>
        <p:txBody>
          <a:bodyPr/>
          <a:lstStyle/>
          <a:p>
            <a:fld id="{9AF2C4BA-65A0-42AA-8A97-D4703BA6E9E2}" type="slidenum">
              <a:rPr kumimoji="1" lang="ja-JP" altLang="en-US" smtClean="0"/>
              <a:t>1</a:t>
            </a:fld>
            <a:endParaRPr kumimoji="1" lang="ja-JP" altLang="en-US"/>
          </a:p>
        </p:txBody>
      </p:sp>
    </p:spTree>
    <p:extLst>
      <p:ext uri="{BB962C8B-B14F-4D97-AF65-F5344CB8AC3E}">
        <p14:creationId xmlns:p14="http://schemas.microsoft.com/office/powerpoint/2010/main" val="2601600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631908" y="2304864"/>
            <a:ext cx="628794" cy="255862"/>
          </a:xfrm>
          <a:prstGeom prst="rect">
            <a:avLst/>
          </a:prstGeom>
        </p:spPr>
        <p:txBody>
          <a:bodyPr vert="horz" wrap="square" lIns="0" tIns="11516" rIns="0" bIns="0" rtlCol="0">
            <a:spAutoFit/>
          </a:bodyPr>
          <a:lstStyle/>
          <a:p>
            <a:pPr marL="11516">
              <a:spcBef>
                <a:spcPts val="91"/>
              </a:spcBef>
            </a:pPr>
            <a:r>
              <a:rPr sz="1587" dirty="0">
                <a:latin typeface="ＭＳ Ｐ明朝"/>
                <a:cs typeface="ＭＳ Ｐ明朝"/>
              </a:rPr>
              <a:t>売</a:t>
            </a:r>
            <a:r>
              <a:rPr sz="1587" spc="571" dirty="0">
                <a:latin typeface="ＭＳ Ｐ明朝"/>
                <a:cs typeface="ＭＳ Ｐ明朝"/>
              </a:rPr>
              <a:t>り</a:t>
            </a:r>
            <a:r>
              <a:rPr sz="1587" dirty="0">
                <a:latin typeface="ＭＳ Ｐ明朝"/>
                <a:cs typeface="ＭＳ Ｐ明朝"/>
              </a:rPr>
              <a:t>手</a:t>
            </a:r>
            <a:endParaRPr sz="1587">
              <a:latin typeface="ＭＳ Ｐ明朝"/>
              <a:cs typeface="ＭＳ Ｐ明朝"/>
            </a:endParaRPr>
          </a:p>
        </p:txBody>
      </p:sp>
      <p:sp>
        <p:nvSpPr>
          <p:cNvPr id="3" name="object 3"/>
          <p:cNvSpPr/>
          <p:nvPr/>
        </p:nvSpPr>
        <p:spPr>
          <a:xfrm>
            <a:off x="8370253" y="2267804"/>
            <a:ext cx="1748185" cy="3250496"/>
          </a:xfrm>
          <a:custGeom>
            <a:avLst/>
            <a:gdLst/>
            <a:ahLst/>
            <a:cxnLst/>
            <a:rect l="l" t="t" r="r" b="b"/>
            <a:pathLst>
              <a:path w="1927859" h="3584575">
                <a:moveTo>
                  <a:pt x="1920240" y="3584448"/>
                </a:moveTo>
                <a:lnTo>
                  <a:pt x="7620" y="3584448"/>
                </a:lnTo>
                <a:lnTo>
                  <a:pt x="0" y="3576828"/>
                </a:lnTo>
                <a:lnTo>
                  <a:pt x="0" y="7620"/>
                </a:lnTo>
                <a:lnTo>
                  <a:pt x="7620" y="0"/>
                </a:lnTo>
                <a:lnTo>
                  <a:pt x="1920240" y="0"/>
                </a:lnTo>
                <a:lnTo>
                  <a:pt x="1927860" y="7620"/>
                </a:lnTo>
                <a:lnTo>
                  <a:pt x="1927860" y="16764"/>
                </a:lnTo>
                <a:lnTo>
                  <a:pt x="33528" y="16764"/>
                </a:lnTo>
                <a:lnTo>
                  <a:pt x="16764" y="33528"/>
                </a:lnTo>
                <a:lnTo>
                  <a:pt x="33528" y="33528"/>
                </a:lnTo>
                <a:lnTo>
                  <a:pt x="33528" y="3550920"/>
                </a:lnTo>
                <a:lnTo>
                  <a:pt x="16764" y="3550920"/>
                </a:lnTo>
                <a:lnTo>
                  <a:pt x="33528" y="3567683"/>
                </a:lnTo>
                <a:lnTo>
                  <a:pt x="1927860" y="3567683"/>
                </a:lnTo>
                <a:lnTo>
                  <a:pt x="1927860" y="3576828"/>
                </a:lnTo>
                <a:lnTo>
                  <a:pt x="1920240" y="3584448"/>
                </a:lnTo>
                <a:close/>
              </a:path>
              <a:path w="1927859" h="3584575">
                <a:moveTo>
                  <a:pt x="33528" y="33528"/>
                </a:moveTo>
                <a:lnTo>
                  <a:pt x="16764" y="33528"/>
                </a:lnTo>
                <a:lnTo>
                  <a:pt x="33528" y="16764"/>
                </a:lnTo>
                <a:lnTo>
                  <a:pt x="33528" y="33528"/>
                </a:lnTo>
                <a:close/>
              </a:path>
              <a:path w="1927859" h="3584575">
                <a:moveTo>
                  <a:pt x="1894332" y="33528"/>
                </a:moveTo>
                <a:lnTo>
                  <a:pt x="33528" y="33528"/>
                </a:lnTo>
                <a:lnTo>
                  <a:pt x="33528" y="16764"/>
                </a:lnTo>
                <a:lnTo>
                  <a:pt x="1894332" y="16764"/>
                </a:lnTo>
                <a:lnTo>
                  <a:pt x="1894332" y="33528"/>
                </a:lnTo>
                <a:close/>
              </a:path>
              <a:path w="1927859" h="3584575">
                <a:moveTo>
                  <a:pt x="1894332" y="3567683"/>
                </a:moveTo>
                <a:lnTo>
                  <a:pt x="1894332" y="16764"/>
                </a:lnTo>
                <a:lnTo>
                  <a:pt x="1911096" y="33528"/>
                </a:lnTo>
                <a:lnTo>
                  <a:pt x="1927860" y="33528"/>
                </a:lnTo>
                <a:lnTo>
                  <a:pt x="1927860" y="3550920"/>
                </a:lnTo>
                <a:lnTo>
                  <a:pt x="1911096" y="3550920"/>
                </a:lnTo>
                <a:lnTo>
                  <a:pt x="1894332" y="3567683"/>
                </a:lnTo>
                <a:close/>
              </a:path>
              <a:path w="1927859" h="3584575">
                <a:moveTo>
                  <a:pt x="1927860" y="33528"/>
                </a:moveTo>
                <a:lnTo>
                  <a:pt x="1911096" y="33528"/>
                </a:lnTo>
                <a:lnTo>
                  <a:pt x="1894332" y="16764"/>
                </a:lnTo>
                <a:lnTo>
                  <a:pt x="1927860" y="16764"/>
                </a:lnTo>
                <a:lnTo>
                  <a:pt x="1927860" y="33528"/>
                </a:lnTo>
                <a:close/>
              </a:path>
              <a:path w="1927859" h="3584575">
                <a:moveTo>
                  <a:pt x="33528" y="3567683"/>
                </a:moveTo>
                <a:lnTo>
                  <a:pt x="16764" y="3550920"/>
                </a:lnTo>
                <a:lnTo>
                  <a:pt x="33528" y="3550920"/>
                </a:lnTo>
                <a:lnTo>
                  <a:pt x="33528" y="3567683"/>
                </a:lnTo>
                <a:close/>
              </a:path>
              <a:path w="1927859" h="3584575">
                <a:moveTo>
                  <a:pt x="1894332" y="3567683"/>
                </a:moveTo>
                <a:lnTo>
                  <a:pt x="33528" y="3567683"/>
                </a:lnTo>
                <a:lnTo>
                  <a:pt x="33528" y="3550920"/>
                </a:lnTo>
                <a:lnTo>
                  <a:pt x="1894332" y="3550920"/>
                </a:lnTo>
                <a:lnTo>
                  <a:pt x="1894332" y="3567683"/>
                </a:lnTo>
                <a:close/>
              </a:path>
              <a:path w="1927859" h="3584575">
                <a:moveTo>
                  <a:pt x="1927860" y="3567683"/>
                </a:moveTo>
                <a:lnTo>
                  <a:pt x="1894332" y="3567683"/>
                </a:lnTo>
                <a:lnTo>
                  <a:pt x="1911096" y="3550920"/>
                </a:lnTo>
                <a:lnTo>
                  <a:pt x="1927860" y="3550920"/>
                </a:lnTo>
                <a:lnTo>
                  <a:pt x="1927860" y="3567683"/>
                </a:lnTo>
                <a:close/>
              </a:path>
            </a:pathLst>
          </a:custGeom>
          <a:solidFill>
            <a:srgbClr val="000000"/>
          </a:solidFill>
        </p:spPr>
        <p:txBody>
          <a:bodyPr wrap="square" lIns="0" tIns="0" rIns="0" bIns="0" rtlCol="0"/>
          <a:lstStyle/>
          <a:p>
            <a:endParaRPr sz="1632"/>
          </a:p>
        </p:txBody>
      </p:sp>
      <p:sp>
        <p:nvSpPr>
          <p:cNvPr id="4" name="object 4"/>
          <p:cNvSpPr txBox="1"/>
          <p:nvPr/>
        </p:nvSpPr>
        <p:spPr>
          <a:xfrm>
            <a:off x="8929246" y="2304864"/>
            <a:ext cx="628794" cy="255862"/>
          </a:xfrm>
          <a:prstGeom prst="rect">
            <a:avLst/>
          </a:prstGeom>
        </p:spPr>
        <p:txBody>
          <a:bodyPr vert="horz" wrap="square" lIns="0" tIns="11516" rIns="0" bIns="0" rtlCol="0">
            <a:spAutoFit/>
          </a:bodyPr>
          <a:lstStyle/>
          <a:p>
            <a:pPr marL="11516">
              <a:spcBef>
                <a:spcPts val="91"/>
              </a:spcBef>
            </a:pPr>
            <a:r>
              <a:rPr sz="1587" dirty="0">
                <a:latin typeface="ＭＳ Ｐ明朝"/>
                <a:cs typeface="ＭＳ Ｐ明朝"/>
              </a:rPr>
              <a:t>買</a:t>
            </a:r>
            <a:r>
              <a:rPr sz="1587" spc="73" dirty="0">
                <a:latin typeface="ＭＳ Ｐ明朝"/>
                <a:cs typeface="ＭＳ Ｐ明朝"/>
              </a:rPr>
              <a:t>い</a:t>
            </a:r>
            <a:r>
              <a:rPr sz="1587" dirty="0">
                <a:latin typeface="ＭＳ Ｐ明朝"/>
                <a:cs typeface="ＭＳ Ｐ明朝"/>
              </a:rPr>
              <a:t>手</a:t>
            </a:r>
            <a:endParaRPr sz="1587">
              <a:latin typeface="ＭＳ Ｐ明朝"/>
              <a:cs typeface="ＭＳ Ｐ明朝"/>
            </a:endParaRPr>
          </a:p>
        </p:txBody>
      </p:sp>
      <p:sp>
        <p:nvSpPr>
          <p:cNvPr id="5" name="object 5"/>
          <p:cNvSpPr/>
          <p:nvPr/>
        </p:nvSpPr>
        <p:spPr>
          <a:xfrm>
            <a:off x="5512350" y="2271950"/>
            <a:ext cx="1167760" cy="1740124"/>
          </a:xfrm>
          <a:custGeom>
            <a:avLst/>
            <a:gdLst/>
            <a:ahLst/>
            <a:cxnLst/>
            <a:rect l="l" t="t" r="r" b="b"/>
            <a:pathLst>
              <a:path w="1287779" h="1918970">
                <a:moveTo>
                  <a:pt x="12191" y="1906524"/>
                </a:moveTo>
                <a:lnTo>
                  <a:pt x="0" y="1906524"/>
                </a:lnTo>
                <a:lnTo>
                  <a:pt x="0" y="1830324"/>
                </a:lnTo>
                <a:lnTo>
                  <a:pt x="24383" y="1830324"/>
                </a:lnTo>
                <a:lnTo>
                  <a:pt x="24383" y="1894332"/>
                </a:lnTo>
                <a:lnTo>
                  <a:pt x="12191" y="1894332"/>
                </a:lnTo>
                <a:lnTo>
                  <a:pt x="12191" y="1906524"/>
                </a:lnTo>
                <a:close/>
              </a:path>
              <a:path w="1287779" h="1918970">
                <a:moveTo>
                  <a:pt x="24383" y="1906524"/>
                </a:moveTo>
                <a:lnTo>
                  <a:pt x="12191" y="1906524"/>
                </a:lnTo>
                <a:lnTo>
                  <a:pt x="12191" y="1894332"/>
                </a:lnTo>
                <a:lnTo>
                  <a:pt x="24383" y="1894332"/>
                </a:lnTo>
                <a:lnTo>
                  <a:pt x="24383" y="1906524"/>
                </a:lnTo>
                <a:close/>
              </a:path>
              <a:path w="1287779" h="1918970">
                <a:moveTo>
                  <a:pt x="24383" y="1805940"/>
                </a:moveTo>
                <a:lnTo>
                  <a:pt x="0" y="1805940"/>
                </a:lnTo>
                <a:lnTo>
                  <a:pt x="0" y="1731263"/>
                </a:lnTo>
                <a:lnTo>
                  <a:pt x="24383" y="1731263"/>
                </a:lnTo>
                <a:lnTo>
                  <a:pt x="24383" y="1805940"/>
                </a:lnTo>
                <a:close/>
              </a:path>
              <a:path w="1287779" h="1918970">
                <a:moveTo>
                  <a:pt x="24383" y="1705355"/>
                </a:moveTo>
                <a:lnTo>
                  <a:pt x="0" y="1705355"/>
                </a:lnTo>
                <a:lnTo>
                  <a:pt x="0" y="1630679"/>
                </a:lnTo>
                <a:lnTo>
                  <a:pt x="24383" y="1630679"/>
                </a:lnTo>
                <a:lnTo>
                  <a:pt x="24383" y="1705355"/>
                </a:lnTo>
                <a:close/>
              </a:path>
              <a:path w="1287779" h="1918970">
                <a:moveTo>
                  <a:pt x="24383" y="1606295"/>
                </a:moveTo>
                <a:lnTo>
                  <a:pt x="0" y="1606295"/>
                </a:lnTo>
                <a:lnTo>
                  <a:pt x="0" y="1530095"/>
                </a:lnTo>
                <a:lnTo>
                  <a:pt x="24383" y="1530095"/>
                </a:lnTo>
                <a:lnTo>
                  <a:pt x="24383" y="1606295"/>
                </a:lnTo>
                <a:close/>
              </a:path>
              <a:path w="1287779" h="1918970">
                <a:moveTo>
                  <a:pt x="24383" y="1505711"/>
                </a:moveTo>
                <a:lnTo>
                  <a:pt x="0" y="1505711"/>
                </a:lnTo>
                <a:lnTo>
                  <a:pt x="0" y="1429511"/>
                </a:lnTo>
                <a:lnTo>
                  <a:pt x="24383" y="1429511"/>
                </a:lnTo>
                <a:lnTo>
                  <a:pt x="24383" y="1505711"/>
                </a:lnTo>
                <a:close/>
              </a:path>
              <a:path w="1287779" h="1918970">
                <a:moveTo>
                  <a:pt x="24383" y="1405127"/>
                </a:moveTo>
                <a:lnTo>
                  <a:pt x="0" y="1405127"/>
                </a:lnTo>
                <a:lnTo>
                  <a:pt x="0" y="1330451"/>
                </a:lnTo>
                <a:lnTo>
                  <a:pt x="24383" y="1330451"/>
                </a:lnTo>
                <a:lnTo>
                  <a:pt x="24383" y="1405127"/>
                </a:lnTo>
                <a:close/>
              </a:path>
              <a:path w="1287779" h="1918970">
                <a:moveTo>
                  <a:pt x="24383" y="1304543"/>
                </a:moveTo>
                <a:lnTo>
                  <a:pt x="0" y="1304543"/>
                </a:lnTo>
                <a:lnTo>
                  <a:pt x="0" y="1229867"/>
                </a:lnTo>
                <a:lnTo>
                  <a:pt x="24383" y="1229867"/>
                </a:lnTo>
                <a:lnTo>
                  <a:pt x="24383" y="1304543"/>
                </a:lnTo>
                <a:close/>
              </a:path>
              <a:path w="1287779" h="1918970">
                <a:moveTo>
                  <a:pt x="24383" y="1205484"/>
                </a:moveTo>
                <a:lnTo>
                  <a:pt x="0" y="1205484"/>
                </a:lnTo>
                <a:lnTo>
                  <a:pt x="0" y="1129284"/>
                </a:lnTo>
                <a:lnTo>
                  <a:pt x="24383" y="1129284"/>
                </a:lnTo>
                <a:lnTo>
                  <a:pt x="24383" y="1205484"/>
                </a:lnTo>
                <a:close/>
              </a:path>
              <a:path w="1287779" h="1918970">
                <a:moveTo>
                  <a:pt x="24383" y="1104900"/>
                </a:moveTo>
                <a:lnTo>
                  <a:pt x="0" y="1104900"/>
                </a:lnTo>
                <a:lnTo>
                  <a:pt x="0" y="1028700"/>
                </a:lnTo>
                <a:lnTo>
                  <a:pt x="24383" y="1028700"/>
                </a:lnTo>
                <a:lnTo>
                  <a:pt x="24383" y="1104900"/>
                </a:lnTo>
                <a:close/>
              </a:path>
              <a:path w="1287779" h="1918970">
                <a:moveTo>
                  <a:pt x="24383" y="1004316"/>
                </a:moveTo>
                <a:lnTo>
                  <a:pt x="0" y="1004316"/>
                </a:lnTo>
                <a:lnTo>
                  <a:pt x="0" y="929640"/>
                </a:lnTo>
                <a:lnTo>
                  <a:pt x="24383" y="929640"/>
                </a:lnTo>
                <a:lnTo>
                  <a:pt x="24383" y="1004316"/>
                </a:lnTo>
                <a:close/>
              </a:path>
              <a:path w="1287779" h="1918970">
                <a:moveTo>
                  <a:pt x="24383" y="903732"/>
                </a:moveTo>
                <a:lnTo>
                  <a:pt x="0" y="903732"/>
                </a:lnTo>
                <a:lnTo>
                  <a:pt x="0" y="829055"/>
                </a:lnTo>
                <a:lnTo>
                  <a:pt x="24383" y="829055"/>
                </a:lnTo>
                <a:lnTo>
                  <a:pt x="24383" y="903732"/>
                </a:lnTo>
                <a:close/>
              </a:path>
              <a:path w="1287779" h="1918970">
                <a:moveTo>
                  <a:pt x="24383" y="804671"/>
                </a:moveTo>
                <a:lnTo>
                  <a:pt x="0" y="804671"/>
                </a:lnTo>
                <a:lnTo>
                  <a:pt x="0" y="728471"/>
                </a:lnTo>
                <a:lnTo>
                  <a:pt x="24383" y="728471"/>
                </a:lnTo>
                <a:lnTo>
                  <a:pt x="24383" y="804671"/>
                </a:lnTo>
                <a:close/>
              </a:path>
              <a:path w="1287779" h="1918970">
                <a:moveTo>
                  <a:pt x="24383" y="704087"/>
                </a:moveTo>
                <a:lnTo>
                  <a:pt x="0" y="704087"/>
                </a:lnTo>
                <a:lnTo>
                  <a:pt x="0" y="627887"/>
                </a:lnTo>
                <a:lnTo>
                  <a:pt x="24383" y="627887"/>
                </a:lnTo>
                <a:lnTo>
                  <a:pt x="24383" y="704087"/>
                </a:lnTo>
                <a:close/>
              </a:path>
              <a:path w="1287779" h="1918970">
                <a:moveTo>
                  <a:pt x="24383" y="603503"/>
                </a:moveTo>
                <a:lnTo>
                  <a:pt x="0" y="603503"/>
                </a:lnTo>
                <a:lnTo>
                  <a:pt x="0" y="528827"/>
                </a:lnTo>
                <a:lnTo>
                  <a:pt x="24383" y="528827"/>
                </a:lnTo>
                <a:lnTo>
                  <a:pt x="24383" y="603503"/>
                </a:lnTo>
                <a:close/>
              </a:path>
              <a:path w="1287779" h="1918970">
                <a:moveTo>
                  <a:pt x="24383" y="502919"/>
                </a:moveTo>
                <a:lnTo>
                  <a:pt x="0" y="502919"/>
                </a:lnTo>
                <a:lnTo>
                  <a:pt x="0" y="428243"/>
                </a:lnTo>
                <a:lnTo>
                  <a:pt x="24383" y="428243"/>
                </a:lnTo>
                <a:lnTo>
                  <a:pt x="24383" y="502919"/>
                </a:lnTo>
                <a:close/>
              </a:path>
              <a:path w="1287779" h="1918970">
                <a:moveTo>
                  <a:pt x="24383" y="402335"/>
                </a:moveTo>
                <a:lnTo>
                  <a:pt x="0" y="402335"/>
                </a:lnTo>
                <a:lnTo>
                  <a:pt x="0" y="327659"/>
                </a:lnTo>
                <a:lnTo>
                  <a:pt x="24383" y="327659"/>
                </a:lnTo>
                <a:lnTo>
                  <a:pt x="24383" y="402335"/>
                </a:lnTo>
                <a:close/>
              </a:path>
              <a:path w="1287779" h="1918970">
                <a:moveTo>
                  <a:pt x="24383" y="303275"/>
                </a:moveTo>
                <a:lnTo>
                  <a:pt x="0" y="303275"/>
                </a:lnTo>
                <a:lnTo>
                  <a:pt x="0" y="227075"/>
                </a:lnTo>
                <a:lnTo>
                  <a:pt x="24383" y="227075"/>
                </a:lnTo>
                <a:lnTo>
                  <a:pt x="24383" y="303275"/>
                </a:lnTo>
                <a:close/>
              </a:path>
              <a:path w="1287779" h="1918970">
                <a:moveTo>
                  <a:pt x="24383" y="202691"/>
                </a:moveTo>
                <a:lnTo>
                  <a:pt x="0" y="202691"/>
                </a:lnTo>
                <a:lnTo>
                  <a:pt x="0" y="128016"/>
                </a:lnTo>
                <a:lnTo>
                  <a:pt x="24383" y="128016"/>
                </a:lnTo>
                <a:lnTo>
                  <a:pt x="24383" y="202691"/>
                </a:lnTo>
                <a:close/>
              </a:path>
              <a:path w="1287779" h="1918970">
                <a:moveTo>
                  <a:pt x="24383" y="102108"/>
                </a:moveTo>
                <a:lnTo>
                  <a:pt x="0" y="102108"/>
                </a:lnTo>
                <a:lnTo>
                  <a:pt x="0" y="27432"/>
                </a:lnTo>
                <a:lnTo>
                  <a:pt x="24383" y="27432"/>
                </a:lnTo>
                <a:lnTo>
                  <a:pt x="24383" y="102108"/>
                </a:lnTo>
                <a:close/>
              </a:path>
              <a:path w="1287779" h="1918970">
                <a:moveTo>
                  <a:pt x="97535" y="24383"/>
                </a:moveTo>
                <a:lnTo>
                  <a:pt x="22859" y="24383"/>
                </a:lnTo>
                <a:lnTo>
                  <a:pt x="22859" y="0"/>
                </a:lnTo>
                <a:lnTo>
                  <a:pt x="97535" y="0"/>
                </a:lnTo>
                <a:lnTo>
                  <a:pt x="97535" y="24383"/>
                </a:lnTo>
                <a:close/>
              </a:path>
              <a:path w="1287779" h="1918970">
                <a:moveTo>
                  <a:pt x="198119" y="24383"/>
                </a:moveTo>
                <a:lnTo>
                  <a:pt x="121919" y="24383"/>
                </a:lnTo>
                <a:lnTo>
                  <a:pt x="121919" y="0"/>
                </a:lnTo>
                <a:lnTo>
                  <a:pt x="198119" y="0"/>
                </a:lnTo>
                <a:lnTo>
                  <a:pt x="198119" y="24383"/>
                </a:lnTo>
                <a:close/>
              </a:path>
              <a:path w="1287779" h="1918970">
                <a:moveTo>
                  <a:pt x="297180" y="24383"/>
                </a:moveTo>
                <a:lnTo>
                  <a:pt x="222503" y="24383"/>
                </a:lnTo>
                <a:lnTo>
                  <a:pt x="222503" y="0"/>
                </a:lnTo>
                <a:lnTo>
                  <a:pt x="297180" y="0"/>
                </a:lnTo>
                <a:lnTo>
                  <a:pt x="297180" y="24383"/>
                </a:lnTo>
                <a:close/>
              </a:path>
              <a:path w="1287779" h="1918970">
                <a:moveTo>
                  <a:pt x="397764" y="24383"/>
                </a:moveTo>
                <a:lnTo>
                  <a:pt x="323087" y="24383"/>
                </a:lnTo>
                <a:lnTo>
                  <a:pt x="323087" y="0"/>
                </a:lnTo>
                <a:lnTo>
                  <a:pt x="397764" y="0"/>
                </a:lnTo>
                <a:lnTo>
                  <a:pt x="397764" y="24383"/>
                </a:lnTo>
                <a:close/>
              </a:path>
              <a:path w="1287779" h="1918970">
                <a:moveTo>
                  <a:pt x="498348" y="24383"/>
                </a:moveTo>
                <a:lnTo>
                  <a:pt x="423671" y="24383"/>
                </a:lnTo>
                <a:lnTo>
                  <a:pt x="423671" y="0"/>
                </a:lnTo>
                <a:lnTo>
                  <a:pt x="498348" y="0"/>
                </a:lnTo>
                <a:lnTo>
                  <a:pt x="498348" y="24383"/>
                </a:lnTo>
                <a:close/>
              </a:path>
              <a:path w="1287779" h="1918970">
                <a:moveTo>
                  <a:pt x="598932" y="24383"/>
                </a:moveTo>
                <a:lnTo>
                  <a:pt x="522732" y="24383"/>
                </a:lnTo>
                <a:lnTo>
                  <a:pt x="522732" y="0"/>
                </a:lnTo>
                <a:lnTo>
                  <a:pt x="598932" y="0"/>
                </a:lnTo>
                <a:lnTo>
                  <a:pt x="598932" y="24383"/>
                </a:lnTo>
                <a:close/>
              </a:path>
              <a:path w="1287779" h="1918970">
                <a:moveTo>
                  <a:pt x="697991" y="24383"/>
                </a:moveTo>
                <a:lnTo>
                  <a:pt x="623316" y="24383"/>
                </a:lnTo>
                <a:lnTo>
                  <a:pt x="623316" y="0"/>
                </a:lnTo>
                <a:lnTo>
                  <a:pt x="697991" y="0"/>
                </a:lnTo>
                <a:lnTo>
                  <a:pt x="697991" y="24383"/>
                </a:lnTo>
                <a:close/>
              </a:path>
              <a:path w="1287779" h="1918970">
                <a:moveTo>
                  <a:pt x="798575" y="24383"/>
                </a:moveTo>
                <a:lnTo>
                  <a:pt x="723900" y="24383"/>
                </a:lnTo>
                <a:lnTo>
                  <a:pt x="723900" y="0"/>
                </a:lnTo>
                <a:lnTo>
                  <a:pt x="798575" y="0"/>
                </a:lnTo>
                <a:lnTo>
                  <a:pt x="798575" y="24383"/>
                </a:lnTo>
                <a:close/>
              </a:path>
              <a:path w="1287779" h="1918970">
                <a:moveTo>
                  <a:pt x="899159" y="24383"/>
                </a:moveTo>
                <a:lnTo>
                  <a:pt x="824483" y="24383"/>
                </a:lnTo>
                <a:lnTo>
                  <a:pt x="824483" y="0"/>
                </a:lnTo>
                <a:lnTo>
                  <a:pt x="899159" y="0"/>
                </a:lnTo>
                <a:lnTo>
                  <a:pt x="899159" y="24383"/>
                </a:lnTo>
                <a:close/>
              </a:path>
              <a:path w="1287779" h="1918970">
                <a:moveTo>
                  <a:pt x="999743" y="24383"/>
                </a:moveTo>
                <a:lnTo>
                  <a:pt x="923543" y="24383"/>
                </a:lnTo>
                <a:lnTo>
                  <a:pt x="923543" y="0"/>
                </a:lnTo>
                <a:lnTo>
                  <a:pt x="999743" y="0"/>
                </a:lnTo>
                <a:lnTo>
                  <a:pt x="999743" y="24383"/>
                </a:lnTo>
                <a:close/>
              </a:path>
              <a:path w="1287779" h="1918970">
                <a:moveTo>
                  <a:pt x="1098803" y="24383"/>
                </a:moveTo>
                <a:lnTo>
                  <a:pt x="1024128" y="24383"/>
                </a:lnTo>
                <a:lnTo>
                  <a:pt x="1024128" y="0"/>
                </a:lnTo>
                <a:lnTo>
                  <a:pt x="1098803" y="0"/>
                </a:lnTo>
                <a:lnTo>
                  <a:pt x="1098803" y="24383"/>
                </a:lnTo>
                <a:close/>
              </a:path>
              <a:path w="1287779" h="1918970">
                <a:moveTo>
                  <a:pt x="1199387" y="24383"/>
                </a:moveTo>
                <a:lnTo>
                  <a:pt x="1124712" y="24383"/>
                </a:lnTo>
                <a:lnTo>
                  <a:pt x="1124712" y="0"/>
                </a:lnTo>
                <a:lnTo>
                  <a:pt x="1199387" y="0"/>
                </a:lnTo>
                <a:lnTo>
                  <a:pt x="1199387" y="24383"/>
                </a:lnTo>
                <a:close/>
              </a:path>
              <a:path w="1287779" h="1918970">
                <a:moveTo>
                  <a:pt x="1261871" y="24383"/>
                </a:moveTo>
                <a:lnTo>
                  <a:pt x="1225296" y="24383"/>
                </a:lnTo>
                <a:lnTo>
                  <a:pt x="1225296" y="0"/>
                </a:lnTo>
                <a:lnTo>
                  <a:pt x="1281684" y="0"/>
                </a:lnTo>
                <a:lnTo>
                  <a:pt x="1287780" y="6095"/>
                </a:lnTo>
                <a:lnTo>
                  <a:pt x="1287780" y="12191"/>
                </a:lnTo>
                <a:lnTo>
                  <a:pt x="1261871" y="12191"/>
                </a:lnTo>
                <a:lnTo>
                  <a:pt x="1261871" y="24383"/>
                </a:lnTo>
                <a:close/>
              </a:path>
              <a:path w="1287779" h="1918970">
                <a:moveTo>
                  <a:pt x="1287780" y="36575"/>
                </a:moveTo>
                <a:lnTo>
                  <a:pt x="1261871" y="36575"/>
                </a:lnTo>
                <a:lnTo>
                  <a:pt x="1261871" y="12191"/>
                </a:lnTo>
                <a:lnTo>
                  <a:pt x="1275587" y="24383"/>
                </a:lnTo>
                <a:lnTo>
                  <a:pt x="1287780" y="24383"/>
                </a:lnTo>
                <a:lnTo>
                  <a:pt x="1287780" y="36575"/>
                </a:lnTo>
                <a:close/>
              </a:path>
              <a:path w="1287779" h="1918970">
                <a:moveTo>
                  <a:pt x="1287780" y="24383"/>
                </a:moveTo>
                <a:lnTo>
                  <a:pt x="1275587" y="24383"/>
                </a:lnTo>
                <a:lnTo>
                  <a:pt x="1261871" y="12191"/>
                </a:lnTo>
                <a:lnTo>
                  <a:pt x="1287780" y="12191"/>
                </a:lnTo>
                <a:lnTo>
                  <a:pt x="1287780" y="24383"/>
                </a:lnTo>
                <a:close/>
              </a:path>
              <a:path w="1287779" h="1918970">
                <a:moveTo>
                  <a:pt x="1287780" y="137159"/>
                </a:moveTo>
                <a:lnTo>
                  <a:pt x="1261871" y="137159"/>
                </a:lnTo>
                <a:lnTo>
                  <a:pt x="1261871" y="62483"/>
                </a:lnTo>
                <a:lnTo>
                  <a:pt x="1287780" y="62483"/>
                </a:lnTo>
                <a:lnTo>
                  <a:pt x="1287780" y="137159"/>
                </a:lnTo>
                <a:close/>
              </a:path>
              <a:path w="1287779" h="1918970">
                <a:moveTo>
                  <a:pt x="1287780" y="237743"/>
                </a:moveTo>
                <a:lnTo>
                  <a:pt x="1261871" y="237743"/>
                </a:lnTo>
                <a:lnTo>
                  <a:pt x="1261871" y="163067"/>
                </a:lnTo>
                <a:lnTo>
                  <a:pt x="1287780" y="163067"/>
                </a:lnTo>
                <a:lnTo>
                  <a:pt x="1287780" y="237743"/>
                </a:lnTo>
                <a:close/>
              </a:path>
              <a:path w="1287779" h="1918970">
                <a:moveTo>
                  <a:pt x="1287780" y="338327"/>
                </a:moveTo>
                <a:lnTo>
                  <a:pt x="1261871" y="338327"/>
                </a:lnTo>
                <a:lnTo>
                  <a:pt x="1261871" y="262127"/>
                </a:lnTo>
                <a:lnTo>
                  <a:pt x="1287780" y="262127"/>
                </a:lnTo>
                <a:lnTo>
                  <a:pt x="1287780" y="338327"/>
                </a:lnTo>
                <a:close/>
              </a:path>
              <a:path w="1287779" h="1918970">
                <a:moveTo>
                  <a:pt x="1287780" y="437387"/>
                </a:moveTo>
                <a:lnTo>
                  <a:pt x="1261871" y="437387"/>
                </a:lnTo>
                <a:lnTo>
                  <a:pt x="1261871" y="362711"/>
                </a:lnTo>
                <a:lnTo>
                  <a:pt x="1287780" y="362711"/>
                </a:lnTo>
                <a:lnTo>
                  <a:pt x="1287780" y="437387"/>
                </a:lnTo>
                <a:close/>
              </a:path>
              <a:path w="1287779" h="1918970">
                <a:moveTo>
                  <a:pt x="1287780" y="537971"/>
                </a:moveTo>
                <a:lnTo>
                  <a:pt x="1261871" y="537971"/>
                </a:lnTo>
                <a:lnTo>
                  <a:pt x="1261871" y="463295"/>
                </a:lnTo>
                <a:lnTo>
                  <a:pt x="1287780" y="463295"/>
                </a:lnTo>
                <a:lnTo>
                  <a:pt x="1287780" y="537971"/>
                </a:lnTo>
                <a:close/>
              </a:path>
              <a:path w="1287779" h="1918970">
                <a:moveTo>
                  <a:pt x="1287780" y="638555"/>
                </a:moveTo>
                <a:lnTo>
                  <a:pt x="1261871" y="638555"/>
                </a:lnTo>
                <a:lnTo>
                  <a:pt x="1261871" y="563879"/>
                </a:lnTo>
                <a:lnTo>
                  <a:pt x="1287780" y="563879"/>
                </a:lnTo>
                <a:lnTo>
                  <a:pt x="1287780" y="638555"/>
                </a:lnTo>
                <a:close/>
              </a:path>
              <a:path w="1287779" h="1918970">
                <a:moveTo>
                  <a:pt x="1287780" y="739140"/>
                </a:moveTo>
                <a:lnTo>
                  <a:pt x="1261871" y="739140"/>
                </a:lnTo>
                <a:lnTo>
                  <a:pt x="1261871" y="662940"/>
                </a:lnTo>
                <a:lnTo>
                  <a:pt x="1287780" y="662940"/>
                </a:lnTo>
                <a:lnTo>
                  <a:pt x="1287780" y="739140"/>
                </a:lnTo>
                <a:close/>
              </a:path>
              <a:path w="1287779" h="1918970">
                <a:moveTo>
                  <a:pt x="1287780" y="838200"/>
                </a:moveTo>
                <a:lnTo>
                  <a:pt x="1261871" y="838200"/>
                </a:lnTo>
                <a:lnTo>
                  <a:pt x="1261871" y="763524"/>
                </a:lnTo>
                <a:lnTo>
                  <a:pt x="1287780" y="763524"/>
                </a:lnTo>
                <a:lnTo>
                  <a:pt x="1287780" y="838200"/>
                </a:lnTo>
                <a:close/>
              </a:path>
              <a:path w="1287779" h="1918970">
                <a:moveTo>
                  <a:pt x="1287780" y="938783"/>
                </a:moveTo>
                <a:lnTo>
                  <a:pt x="1261871" y="938783"/>
                </a:lnTo>
                <a:lnTo>
                  <a:pt x="1261871" y="864108"/>
                </a:lnTo>
                <a:lnTo>
                  <a:pt x="1287780" y="864108"/>
                </a:lnTo>
                <a:lnTo>
                  <a:pt x="1287780" y="938783"/>
                </a:lnTo>
                <a:close/>
              </a:path>
              <a:path w="1287779" h="1918970">
                <a:moveTo>
                  <a:pt x="1287780" y="1039367"/>
                </a:moveTo>
                <a:lnTo>
                  <a:pt x="1261871" y="1039367"/>
                </a:lnTo>
                <a:lnTo>
                  <a:pt x="1261871" y="964692"/>
                </a:lnTo>
                <a:lnTo>
                  <a:pt x="1287780" y="964692"/>
                </a:lnTo>
                <a:lnTo>
                  <a:pt x="1287780" y="1039367"/>
                </a:lnTo>
                <a:close/>
              </a:path>
              <a:path w="1287779" h="1918970">
                <a:moveTo>
                  <a:pt x="1287780" y="1139951"/>
                </a:moveTo>
                <a:lnTo>
                  <a:pt x="1261871" y="1139951"/>
                </a:lnTo>
                <a:lnTo>
                  <a:pt x="1261871" y="1063751"/>
                </a:lnTo>
                <a:lnTo>
                  <a:pt x="1287780" y="1063751"/>
                </a:lnTo>
                <a:lnTo>
                  <a:pt x="1287780" y="1139951"/>
                </a:lnTo>
                <a:close/>
              </a:path>
              <a:path w="1287779" h="1918970">
                <a:moveTo>
                  <a:pt x="1287780" y="1239011"/>
                </a:moveTo>
                <a:lnTo>
                  <a:pt x="1261871" y="1239011"/>
                </a:lnTo>
                <a:lnTo>
                  <a:pt x="1261871" y="1164335"/>
                </a:lnTo>
                <a:lnTo>
                  <a:pt x="1287780" y="1164335"/>
                </a:lnTo>
                <a:lnTo>
                  <a:pt x="1287780" y="1239011"/>
                </a:lnTo>
                <a:close/>
              </a:path>
              <a:path w="1287779" h="1918970">
                <a:moveTo>
                  <a:pt x="1287780" y="1339595"/>
                </a:moveTo>
                <a:lnTo>
                  <a:pt x="1261871" y="1339595"/>
                </a:lnTo>
                <a:lnTo>
                  <a:pt x="1261871" y="1264919"/>
                </a:lnTo>
                <a:lnTo>
                  <a:pt x="1287780" y="1264919"/>
                </a:lnTo>
                <a:lnTo>
                  <a:pt x="1287780" y="1339595"/>
                </a:lnTo>
                <a:close/>
              </a:path>
              <a:path w="1287779" h="1918970">
                <a:moveTo>
                  <a:pt x="1287780" y="1440179"/>
                </a:moveTo>
                <a:lnTo>
                  <a:pt x="1261871" y="1440179"/>
                </a:lnTo>
                <a:lnTo>
                  <a:pt x="1261871" y="1365503"/>
                </a:lnTo>
                <a:lnTo>
                  <a:pt x="1287780" y="1365503"/>
                </a:lnTo>
                <a:lnTo>
                  <a:pt x="1287780" y="1440179"/>
                </a:lnTo>
                <a:close/>
              </a:path>
              <a:path w="1287779" h="1918970">
                <a:moveTo>
                  <a:pt x="1287780" y="1540763"/>
                </a:moveTo>
                <a:lnTo>
                  <a:pt x="1261871" y="1540763"/>
                </a:lnTo>
                <a:lnTo>
                  <a:pt x="1261871" y="1464563"/>
                </a:lnTo>
                <a:lnTo>
                  <a:pt x="1287780" y="1464563"/>
                </a:lnTo>
                <a:lnTo>
                  <a:pt x="1287780" y="1540763"/>
                </a:lnTo>
                <a:close/>
              </a:path>
              <a:path w="1287779" h="1918970">
                <a:moveTo>
                  <a:pt x="1287780" y="1641347"/>
                </a:moveTo>
                <a:lnTo>
                  <a:pt x="1261871" y="1641347"/>
                </a:lnTo>
                <a:lnTo>
                  <a:pt x="1261871" y="1565147"/>
                </a:lnTo>
                <a:lnTo>
                  <a:pt x="1287780" y="1565147"/>
                </a:lnTo>
                <a:lnTo>
                  <a:pt x="1287780" y="1641347"/>
                </a:lnTo>
                <a:close/>
              </a:path>
              <a:path w="1287779" h="1918970">
                <a:moveTo>
                  <a:pt x="1287780" y="1740408"/>
                </a:moveTo>
                <a:lnTo>
                  <a:pt x="1261871" y="1740408"/>
                </a:lnTo>
                <a:lnTo>
                  <a:pt x="1261871" y="1665732"/>
                </a:lnTo>
                <a:lnTo>
                  <a:pt x="1287780" y="1665732"/>
                </a:lnTo>
                <a:lnTo>
                  <a:pt x="1287780" y="1740408"/>
                </a:lnTo>
                <a:close/>
              </a:path>
              <a:path w="1287779" h="1918970">
                <a:moveTo>
                  <a:pt x="1287780" y="1840992"/>
                </a:moveTo>
                <a:lnTo>
                  <a:pt x="1261871" y="1840992"/>
                </a:lnTo>
                <a:lnTo>
                  <a:pt x="1261871" y="1766316"/>
                </a:lnTo>
                <a:lnTo>
                  <a:pt x="1287780" y="1766316"/>
                </a:lnTo>
                <a:lnTo>
                  <a:pt x="1287780" y="1840992"/>
                </a:lnTo>
                <a:close/>
              </a:path>
              <a:path w="1287779" h="1918970">
                <a:moveTo>
                  <a:pt x="1261871" y="1906524"/>
                </a:moveTo>
                <a:lnTo>
                  <a:pt x="1261871" y="1865376"/>
                </a:lnTo>
                <a:lnTo>
                  <a:pt x="1287780" y="1865376"/>
                </a:lnTo>
                <a:lnTo>
                  <a:pt x="1287780" y="1894332"/>
                </a:lnTo>
                <a:lnTo>
                  <a:pt x="1275587" y="1894332"/>
                </a:lnTo>
                <a:lnTo>
                  <a:pt x="1261871" y="1906524"/>
                </a:lnTo>
                <a:close/>
              </a:path>
              <a:path w="1287779" h="1918970">
                <a:moveTo>
                  <a:pt x="1281684" y="1918716"/>
                </a:moveTo>
                <a:lnTo>
                  <a:pt x="1240535" y="1918716"/>
                </a:lnTo>
                <a:lnTo>
                  <a:pt x="1240535" y="1894332"/>
                </a:lnTo>
                <a:lnTo>
                  <a:pt x="1261871" y="1894332"/>
                </a:lnTo>
                <a:lnTo>
                  <a:pt x="1261871" y="1906524"/>
                </a:lnTo>
                <a:lnTo>
                  <a:pt x="1287780" y="1906524"/>
                </a:lnTo>
                <a:lnTo>
                  <a:pt x="1287780" y="1912619"/>
                </a:lnTo>
                <a:lnTo>
                  <a:pt x="1281684" y="1918716"/>
                </a:lnTo>
                <a:close/>
              </a:path>
              <a:path w="1287779" h="1918970">
                <a:moveTo>
                  <a:pt x="1287780" y="1906524"/>
                </a:moveTo>
                <a:lnTo>
                  <a:pt x="1261871" y="1906524"/>
                </a:lnTo>
                <a:lnTo>
                  <a:pt x="1275587" y="1894332"/>
                </a:lnTo>
                <a:lnTo>
                  <a:pt x="1287780" y="1894332"/>
                </a:lnTo>
                <a:lnTo>
                  <a:pt x="1287780" y="1906524"/>
                </a:lnTo>
                <a:close/>
              </a:path>
              <a:path w="1287779" h="1918970">
                <a:moveTo>
                  <a:pt x="1214628" y="1918716"/>
                </a:moveTo>
                <a:lnTo>
                  <a:pt x="1139951" y="1918716"/>
                </a:lnTo>
                <a:lnTo>
                  <a:pt x="1139951" y="1894332"/>
                </a:lnTo>
                <a:lnTo>
                  <a:pt x="1214628" y="1894332"/>
                </a:lnTo>
                <a:lnTo>
                  <a:pt x="1214628" y="1918716"/>
                </a:lnTo>
                <a:close/>
              </a:path>
              <a:path w="1287779" h="1918970">
                <a:moveTo>
                  <a:pt x="1114043" y="1918716"/>
                </a:moveTo>
                <a:lnTo>
                  <a:pt x="1039367" y="1918716"/>
                </a:lnTo>
                <a:lnTo>
                  <a:pt x="1039367" y="1894332"/>
                </a:lnTo>
                <a:lnTo>
                  <a:pt x="1114043" y="1894332"/>
                </a:lnTo>
                <a:lnTo>
                  <a:pt x="1114043" y="1918716"/>
                </a:lnTo>
                <a:close/>
              </a:path>
              <a:path w="1287779" h="1918970">
                <a:moveTo>
                  <a:pt x="1014984" y="1918716"/>
                </a:moveTo>
                <a:lnTo>
                  <a:pt x="938783" y="1918716"/>
                </a:lnTo>
                <a:lnTo>
                  <a:pt x="938783" y="1894332"/>
                </a:lnTo>
                <a:lnTo>
                  <a:pt x="1014984" y="1894332"/>
                </a:lnTo>
                <a:lnTo>
                  <a:pt x="1014984" y="1918716"/>
                </a:lnTo>
                <a:close/>
              </a:path>
              <a:path w="1287779" h="1918970">
                <a:moveTo>
                  <a:pt x="914400" y="1918716"/>
                </a:moveTo>
                <a:lnTo>
                  <a:pt x="839723" y="1918716"/>
                </a:lnTo>
                <a:lnTo>
                  <a:pt x="839723" y="1894332"/>
                </a:lnTo>
                <a:lnTo>
                  <a:pt x="914400" y="1894332"/>
                </a:lnTo>
                <a:lnTo>
                  <a:pt x="914400" y="1918716"/>
                </a:lnTo>
                <a:close/>
              </a:path>
              <a:path w="1287779" h="1918970">
                <a:moveTo>
                  <a:pt x="813816" y="1918716"/>
                </a:moveTo>
                <a:lnTo>
                  <a:pt x="739139" y="1918716"/>
                </a:lnTo>
                <a:lnTo>
                  <a:pt x="739139" y="1894332"/>
                </a:lnTo>
                <a:lnTo>
                  <a:pt x="813816" y="1894332"/>
                </a:lnTo>
                <a:lnTo>
                  <a:pt x="813816" y="1918716"/>
                </a:lnTo>
                <a:close/>
              </a:path>
              <a:path w="1287779" h="1918970">
                <a:moveTo>
                  <a:pt x="713232" y="1918716"/>
                </a:moveTo>
                <a:lnTo>
                  <a:pt x="638555" y="1918716"/>
                </a:lnTo>
                <a:lnTo>
                  <a:pt x="638555" y="1894332"/>
                </a:lnTo>
                <a:lnTo>
                  <a:pt x="713232" y="1894332"/>
                </a:lnTo>
                <a:lnTo>
                  <a:pt x="713232" y="1918716"/>
                </a:lnTo>
                <a:close/>
              </a:path>
              <a:path w="1287779" h="1918970">
                <a:moveTo>
                  <a:pt x="614171" y="1918716"/>
                </a:moveTo>
                <a:lnTo>
                  <a:pt x="537971" y="1918716"/>
                </a:lnTo>
                <a:lnTo>
                  <a:pt x="537971" y="1894332"/>
                </a:lnTo>
                <a:lnTo>
                  <a:pt x="614171" y="1894332"/>
                </a:lnTo>
                <a:lnTo>
                  <a:pt x="614171" y="1918716"/>
                </a:lnTo>
                <a:close/>
              </a:path>
              <a:path w="1287779" h="1918970">
                <a:moveTo>
                  <a:pt x="513587" y="1918716"/>
                </a:moveTo>
                <a:lnTo>
                  <a:pt x="438912" y="1918716"/>
                </a:lnTo>
                <a:lnTo>
                  <a:pt x="438912" y="1894332"/>
                </a:lnTo>
                <a:lnTo>
                  <a:pt x="513587" y="1894332"/>
                </a:lnTo>
                <a:lnTo>
                  <a:pt x="513587" y="1918716"/>
                </a:lnTo>
                <a:close/>
              </a:path>
              <a:path w="1287779" h="1918970">
                <a:moveTo>
                  <a:pt x="413003" y="1918716"/>
                </a:moveTo>
                <a:lnTo>
                  <a:pt x="338328" y="1918716"/>
                </a:lnTo>
                <a:lnTo>
                  <a:pt x="338328" y="1894332"/>
                </a:lnTo>
                <a:lnTo>
                  <a:pt x="413003" y="1894332"/>
                </a:lnTo>
                <a:lnTo>
                  <a:pt x="413003" y="1918716"/>
                </a:lnTo>
                <a:close/>
              </a:path>
              <a:path w="1287779" h="1918970">
                <a:moveTo>
                  <a:pt x="312419" y="1918716"/>
                </a:moveTo>
                <a:lnTo>
                  <a:pt x="237743" y="1918716"/>
                </a:lnTo>
                <a:lnTo>
                  <a:pt x="237743" y="1894332"/>
                </a:lnTo>
                <a:lnTo>
                  <a:pt x="312419" y="1894332"/>
                </a:lnTo>
                <a:lnTo>
                  <a:pt x="312419" y="1918716"/>
                </a:lnTo>
                <a:close/>
              </a:path>
              <a:path w="1287779" h="1918970">
                <a:moveTo>
                  <a:pt x="213359" y="1918716"/>
                </a:moveTo>
                <a:lnTo>
                  <a:pt x="137159" y="1918716"/>
                </a:lnTo>
                <a:lnTo>
                  <a:pt x="137159" y="1894332"/>
                </a:lnTo>
                <a:lnTo>
                  <a:pt x="213359" y="1894332"/>
                </a:lnTo>
                <a:lnTo>
                  <a:pt x="213359" y="1918716"/>
                </a:lnTo>
                <a:close/>
              </a:path>
              <a:path w="1287779" h="1918970">
                <a:moveTo>
                  <a:pt x="112775" y="1918716"/>
                </a:moveTo>
                <a:lnTo>
                  <a:pt x="38100" y="1918716"/>
                </a:lnTo>
                <a:lnTo>
                  <a:pt x="38100" y="1894332"/>
                </a:lnTo>
                <a:lnTo>
                  <a:pt x="112775" y="1894332"/>
                </a:lnTo>
                <a:lnTo>
                  <a:pt x="112775" y="1918716"/>
                </a:lnTo>
                <a:close/>
              </a:path>
            </a:pathLst>
          </a:custGeom>
          <a:solidFill>
            <a:srgbClr val="005BAC"/>
          </a:solidFill>
        </p:spPr>
        <p:txBody>
          <a:bodyPr wrap="square" lIns="0" tIns="0" rIns="0" bIns="0" rtlCol="0"/>
          <a:lstStyle/>
          <a:p>
            <a:endParaRPr sz="1632"/>
          </a:p>
        </p:txBody>
      </p:sp>
      <p:sp>
        <p:nvSpPr>
          <p:cNvPr id="6" name="object 6"/>
          <p:cNvSpPr txBox="1"/>
          <p:nvPr/>
        </p:nvSpPr>
        <p:spPr>
          <a:xfrm>
            <a:off x="5934752" y="2301904"/>
            <a:ext cx="321307" cy="255862"/>
          </a:xfrm>
          <a:prstGeom prst="rect">
            <a:avLst/>
          </a:prstGeom>
        </p:spPr>
        <p:txBody>
          <a:bodyPr vert="horz" wrap="square" lIns="0" tIns="11516" rIns="0" bIns="0" rtlCol="0">
            <a:spAutoFit/>
          </a:bodyPr>
          <a:lstStyle/>
          <a:p>
            <a:pPr marL="11516">
              <a:spcBef>
                <a:spcPts val="91"/>
              </a:spcBef>
            </a:pPr>
            <a:r>
              <a:rPr sz="1587" spc="5" dirty="0">
                <a:latin typeface="Gadugi"/>
                <a:cs typeface="Gadugi"/>
              </a:rPr>
              <a:t>E</a:t>
            </a:r>
            <a:r>
              <a:rPr sz="1587" spc="-5" dirty="0">
                <a:latin typeface="Gadugi"/>
                <a:cs typeface="Gadugi"/>
              </a:rPr>
              <a:t>D</a:t>
            </a:r>
            <a:r>
              <a:rPr sz="1587" dirty="0">
                <a:latin typeface="Gadugi"/>
                <a:cs typeface="Gadugi"/>
              </a:rPr>
              <a:t>I</a:t>
            </a:r>
            <a:endParaRPr sz="1587">
              <a:latin typeface="Gadugi"/>
              <a:cs typeface="Gadugi"/>
            </a:endParaRPr>
          </a:p>
        </p:txBody>
      </p:sp>
      <p:grpSp>
        <p:nvGrpSpPr>
          <p:cNvPr id="7" name="object 7"/>
          <p:cNvGrpSpPr/>
          <p:nvPr/>
        </p:nvGrpSpPr>
        <p:grpSpPr>
          <a:xfrm>
            <a:off x="3805624" y="2617441"/>
            <a:ext cx="4580061" cy="807874"/>
            <a:chOff x="2820924" y="2886455"/>
            <a:chExt cx="5050790" cy="890905"/>
          </a:xfrm>
        </p:grpSpPr>
        <p:sp>
          <p:nvSpPr>
            <p:cNvPr id="8" name="object 8"/>
            <p:cNvSpPr/>
            <p:nvPr/>
          </p:nvSpPr>
          <p:spPr>
            <a:xfrm>
              <a:off x="2820924" y="3074034"/>
              <a:ext cx="5050790" cy="703580"/>
            </a:xfrm>
            <a:custGeom>
              <a:avLst/>
              <a:gdLst/>
              <a:ahLst/>
              <a:cxnLst/>
              <a:rect l="l" t="t" r="r" b="b"/>
              <a:pathLst>
                <a:path w="5050790" h="703579">
                  <a:moveTo>
                    <a:pt x="33528" y="57785"/>
                  </a:moveTo>
                  <a:lnTo>
                    <a:pt x="0" y="57785"/>
                  </a:lnTo>
                  <a:lnTo>
                    <a:pt x="0" y="91325"/>
                  </a:lnTo>
                  <a:lnTo>
                    <a:pt x="33528" y="91325"/>
                  </a:lnTo>
                  <a:lnTo>
                    <a:pt x="33528" y="57785"/>
                  </a:lnTo>
                  <a:close/>
                </a:path>
                <a:path w="5050790" h="703579">
                  <a:moveTo>
                    <a:pt x="100584" y="57785"/>
                  </a:moveTo>
                  <a:lnTo>
                    <a:pt x="67056" y="57785"/>
                  </a:lnTo>
                  <a:lnTo>
                    <a:pt x="67056" y="91325"/>
                  </a:lnTo>
                  <a:lnTo>
                    <a:pt x="100584" y="91325"/>
                  </a:lnTo>
                  <a:lnTo>
                    <a:pt x="100584" y="57785"/>
                  </a:lnTo>
                  <a:close/>
                </a:path>
                <a:path w="5050790" h="703579">
                  <a:moveTo>
                    <a:pt x="149872" y="566851"/>
                  </a:moveTo>
                  <a:lnTo>
                    <a:pt x="147828" y="560717"/>
                  </a:lnTo>
                  <a:lnTo>
                    <a:pt x="143395" y="555904"/>
                  </a:lnTo>
                  <a:lnTo>
                    <a:pt x="137541" y="553097"/>
                  </a:lnTo>
                  <a:lnTo>
                    <a:pt x="131102" y="552564"/>
                  </a:lnTo>
                  <a:lnTo>
                    <a:pt x="124968" y="554609"/>
                  </a:lnTo>
                  <a:lnTo>
                    <a:pt x="73152" y="584949"/>
                  </a:lnTo>
                  <a:lnTo>
                    <a:pt x="73152" y="623658"/>
                  </a:lnTo>
                  <a:lnTo>
                    <a:pt x="73152" y="630809"/>
                  </a:lnTo>
                  <a:lnTo>
                    <a:pt x="67106" y="627189"/>
                  </a:lnTo>
                  <a:lnTo>
                    <a:pt x="73152" y="623658"/>
                  </a:lnTo>
                  <a:lnTo>
                    <a:pt x="73152" y="584949"/>
                  </a:lnTo>
                  <a:lnTo>
                    <a:pt x="0" y="627773"/>
                  </a:lnTo>
                  <a:lnTo>
                    <a:pt x="124968" y="700925"/>
                  </a:lnTo>
                  <a:lnTo>
                    <a:pt x="131102" y="702970"/>
                  </a:lnTo>
                  <a:lnTo>
                    <a:pt x="137541" y="702449"/>
                  </a:lnTo>
                  <a:lnTo>
                    <a:pt x="143395" y="699630"/>
                  </a:lnTo>
                  <a:lnTo>
                    <a:pt x="147828" y="694817"/>
                  </a:lnTo>
                  <a:lnTo>
                    <a:pt x="149872" y="688035"/>
                  </a:lnTo>
                  <a:lnTo>
                    <a:pt x="149352" y="681685"/>
                  </a:lnTo>
                  <a:lnTo>
                    <a:pt x="146532" y="676173"/>
                  </a:lnTo>
                  <a:lnTo>
                    <a:pt x="141732" y="671969"/>
                  </a:lnTo>
                  <a:lnTo>
                    <a:pt x="96012" y="644525"/>
                  </a:lnTo>
                  <a:lnTo>
                    <a:pt x="106667" y="644525"/>
                  </a:lnTo>
                  <a:lnTo>
                    <a:pt x="106667" y="611009"/>
                  </a:lnTo>
                  <a:lnTo>
                    <a:pt x="94805" y="611009"/>
                  </a:lnTo>
                  <a:lnTo>
                    <a:pt x="141732" y="583577"/>
                  </a:lnTo>
                  <a:lnTo>
                    <a:pt x="146532" y="579145"/>
                  </a:lnTo>
                  <a:lnTo>
                    <a:pt x="149352" y="573278"/>
                  </a:lnTo>
                  <a:lnTo>
                    <a:pt x="149872" y="566851"/>
                  </a:lnTo>
                  <a:close/>
                </a:path>
                <a:path w="5050790" h="703579">
                  <a:moveTo>
                    <a:pt x="167640" y="57785"/>
                  </a:moveTo>
                  <a:lnTo>
                    <a:pt x="134099" y="57785"/>
                  </a:lnTo>
                  <a:lnTo>
                    <a:pt x="134099" y="91325"/>
                  </a:lnTo>
                  <a:lnTo>
                    <a:pt x="167640" y="91325"/>
                  </a:lnTo>
                  <a:lnTo>
                    <a:pt x="167640" y="57785"/>
                  </a:lnTo>
                  <a:close/>
                </a:path>
                <a:path w="5050790" h="703579">
                  <a:moveTo>
                    <a:pt x="173736" y="611009"/>
                  </a:moveTo>
                  <a:lnTo>
                    <a:pt x="140208" y="611009"/>
                  </a:lnTo>
                  <a:lnTo>
                    <a:pt x="140208" y="644525"/>
                  </a:lnTo>
                  <a:lnTo>
                    <a:pt x="173736" y="644525"/>
                  </a:lnTo>
                  <a:lnTo>
                    <a:pt x="173736" y="611009"/>
                  </a:lnTo>
                  <a:close/>
                </a:path>
                <a:path w="5050790" h="703579">
                  <a:moveTo>
                    <a:pt x="234683" y="57785"/>
                  </a:moveTo>
                  <a:lnTo>
                    <a:pt x="201168" y="57785"/>
                  </a:lnTo>
                  <a:lnTo>
                    <a:pt x="201168" y="91325"/>
                  </a:lnTo>
                  <a:lnTo>
                    <a:pt x="234683" y="91325"/>
                  </a:lnTo>
                  <a:lnTo>
                    <a:pt x="234683" y="57785"/>
                  </a:lnTo>
                  <a:close/>
                </a:path>
                <a:path w="5050790" h="703579">
                  <a:moveTo>
                    <a:pt x="240792" y="611009"/>
                  </a:moveTo>
                  <a:lnTo>
                    <a:pt x="207264" y="611009"/>
                  </a:lnTo>
                  <a:lnTo>
                    <a:pt x="207264" y="644525"/>
                  </a:lnTo>
                  <a:lnTo>
                    <a:pt x="240792" y="644525"/>
                  </a:lnTo>
                  <a:lnTo>
                    <a:pt x="240792" y="611009"/>
                  </a:lnTo>
                  <a:close/>
                </a:path>
                <a:path w="5050790" h="703579">
                  <a:moveTo>
                    <a:pt x="301752" y="57785"/>
                  </a:moveTo>
                  <a:lnTo>
                    <a:pt x="268224" y="57785"/>
                  </a:lnTo>
                  <a:lnTo>
                    <a:pt x="268224" y="91325"/>
                  </a:lnTo>
                  <a:lnTo>
                    <a:pt x="301752" y="91325"/>
                  </a:lnTo>
                  <a:lnTo>
                    <a:pt x="301752" y="57785"/>
                  </a:lnTo>
                  <a:close/>
                </a:path>
                <a:path w="5050790" h="703579">
                  <a:moveTo>
                    <a:pt x="307848" y="611009"/>
                  </a:moveTo>
                  <a:lnTo>
                    <a:pt x="274320" y="611009"/>
                  </a:lnTo>
                  <a:lnTo>
                    <a:pt x="274320" y="644525"/>
                  </a:lnTo>
                  <a:lnTo>
                    <a:pt x="307848" y="644525"/>
                  </a:lnTo>
                  <a:lnTo>
                    <a:pt x="307848" y="611009"/>
                  </a:lnTo>
                  <a:close/>
                </a:path>
                <a:path w="5050790" h="703579">
                  <a:moveTo>
                    <a:pt x="367284" y="57785"/>
                  </a:moveTo>
                  <a:lnTo>
                    <a:pt x="333756" y="57785"/>
                  </a:lnTo>
                  <a:lnTo>
                    <a:pt x="333756" y="91325"/>
                  </a:lnTo>
                  <a:lnTo>
                    <a:pt x="367284" y="91325"/>
                  </a:lnTo>
                  <a:lnTo>
                    <a:pt x="367284" y="57785"/>
                  </a:lnTo>
                  <a:close/>
                </a:path>
                <a:path w="5050790" h="703579">
                  <a:moveTo>
                    <a:pt x="374891" y="611009"/>
                  </a:moveTo>
                  <a:lnTo>
                    <a:pt x="341376" y="611009"/>
                  </a:lnTo>
                  <a:lnTo>
                    <a:pt x="341376" y="644525"/>
                  </a:lnTo>
                  <a:lnTo>
                    <a:pt x="374891" y="644525"/>
                  </a:lnTo>
                  <a:lnTo>
                    <a:pt x="374891" y="611009"/>
                  </a:lnTo>
                  <a:close/>
                </a:path>
                <a:path w="5050790" h="703579">
                  <a:moveTo>
                    <a:pt x="434340" y="57785"/>
                  </a:moveTo>
                  <a:lnTo>
                    <a:pt x="400812" y="57785"/>
                  </a:lnTo>
                  <a:lnTo>
                    <a:pt x="400812" y="91325"/>
                  </a:lnTo>
                  <a:lnTo>
                    <a:pt x="434340" y="91325"/>
                  </a:lnTo>
                  <a:lnTo>
                    <a:pt x="434340" y="57785"/>
                  </a:lnTo>
                  <a:close/>
                </a:path>
                <a:path w="5050790" h="703579">
                  <a:moveTo>
                    <a:pt x="441960" y="611009"/>
                  </a:moveTo>
                  <a:lnTo>
                    <a:pt x="408432" y="611009"/>
                  </a:lnTo>
                  <a:lnTo>
                    <a:pt x="408432" y="644525"/>
                  </a:lnTo>
                  <a:lnTo>
                    <a:pt x="441960" y="644525"/>
                  </a:lnTo>
                  <a:lnTo>
                    <a:pt x="441960" y="611009"/>
                  </a:lnTo>
                  <a:close/>
                </a:path>
                <a:path w="5050790" h="703579">
                  <a:moveTo>
                    <a:pt x="501383" y="57785"/>
                  </a:moveTo>
                  <a:lnTo>
                    <a:pt x="467868" y="57785"/>
                  </a:lnTo>
                  <a:lnTo>
                    <a:pt x="467868" y="91325"/>
                  </a:lnTo>
                  <a:lnTo>
                    <a:pt x="501383" y="91325"/>
                  </a:lnTo>
                  <a:lnTo>
                    <a:pt x="501383" y="57785"/>
                  </a:lnTo>
                  <a:close/>
                </a:path>
                <a:path w="5050790" h="703579">
                  <a:moveTo>
                    <a:pt x="507492" y="611009"/>
                  </a:moveTo>
                  <a:lnTo>
                    <a:pt x="473964" y="611009"/>
                  </a:lnTo>
                  <a:lnTo>
                    <a:pt x="473964" y="644525"/>
                  </a:lnTo>
                  <a:lnTo>
                    <a:pt x="507492" y="644525"/>
                  </a:lnTo>
                  <a:lnTo>
                    <a:pt x="507492" y="611009"/>
                  </a:lnTo>
                  <a:close/>
                </a:path>
                <a:path w="5050790" h="703579">
                  <a:moveTo>
                    <a:pt x="568452" y="57785"/>
                  </a:moveTo>
                  <a:lnTo>
                    <a:pt x="534924" y="57785"/>
                  </a:lnTo>
                  <a:lnTo>
                    <a:pt x="534924" y="91325"/>
                  </a:lnTo>
                  <a:lnTo>
                    <a:pt x="568452" y="91325"/>
                  </a:lnTo>
                  <a:lnTo>
                    <a:pt x="568452" y="57785"/>
                  </a:lnTo>
                  <a:close/>
                </a:path>
                <a:path w="5050790" h="703579">
                  <a:moveTo>
                    <a:pt x="574548" y="611009"/>
                  </a:moveTo>
                  <a:lnTo>
                    <a:pt x="541020" y="611009"/>
                  </a:lnTo>
                  <a:lnTo>
                    <a:pt x="541020" y="644525"/>
                  </a:lnTo>
                  <a:lnTo>
                    <a:pt x="574548" y="644525"/>
                  </a:lnTo>
                  <a:lnTo>
                    <a:pt x="574548" y="611009"/>
                  </a:lnTo>
                  <a:close/>
                </a:path>
                <a:path w="5050790" h="703579">
                  <a:moveTo>
                    <a:pt x="635508" y="57785"/>
                  </a:moveTo>
                  <a:lnTo>
                    <a:pt x="601967" y="57785"/>
                  </a:lnTo>
                  <a:lnTo>
                    <a:pt x="601967" y="91325"/>
                  </a:lnTo>
                  <a:lnTo>
                    <a:pt x="635508" y="91325"/>
                  </a:lnTo>
                  <a:lnTo>
                    <a:pt x="635508" y="57785"/>
                  </a:lnTo>
                  <a:close/>
                </a:path>
                <a:path w="5050790" h="703579">
                  <a:moveTo>
                    <a:pt x="641591" y="611009"/>
                  </a:moveTo>
                  <a:lnTo>
                    <a:pt x="608076" y="611009"/>
                  </a:lnTo>
                  <a:lnTo>
                    <a:pt x="608076" y="644525"/>
                  </a:lnTo>
                  <a:lnTo>
                    <a:pt x="641591" y="644525"/>
                  </a:lnTo>
                  <a:lnTo>
                    <a:pt x="641591" y="611009"/>
                  </a:lnTo>
                  <a:close/>
                </a:path>
                <a:path w="5050790" h="703579">
                  <a:moveTo>
                    <a:pt x="702564" y="57785"/>
                  </a:moveTo>
                  <a:lnTo>
                    <a:pt x="669036" y="57785"/>
                  </a:lnTo>
                  <a:lnTo>
                    <a:pt x="669036" y="91325"/>
                  </a:lnTo>
                  <a:lnTo>
                    <a:pt x="702564" y="91325"/>
                  </a:lnTo>
                  <a:lnTo>
                    <a:pt x="702564" y="57785"/>
                  </a:lnTo>
                  <a:close/>
                </a:path>
                <a:path w="5050790" h="703579">
                  <a:moveTo>
                    <a:pt x="708660" y="611009"/>
                  </a:moveTo>
                  <a:lnTo>
                    <a:pt x="675132" y="611009"/>
                  </a:lnTo>
                  <a:lnTo>
                    <a:pt x="675132" y="644525"/>
                  </a:lnTo>
                  <a:lnTo>
                    <a:pt x="708660" y="644525"/>
                  </a:lnTo>
                  <a:lnTo>
                    <a:pt x="708660" y="611009"/>
                  </a:lnTo>
                  <a:close/>
                </a:path>
                <a:path w="5050790" h="703579">
                  <a:moveTo>
                    <a:pt x="768083" y="57785"/>
                  </a:moveTo>
                  <a:lnTo>
                    <a:pt x="734568" y="57785"/>
                  </a:lnTo>
                  <a:lnTo>
                    <a:pt x="734568" y="91325"/>
                  </a:lnTo>
                  <a:lnTo>
                    <a:pt x="768083" y="91325"/>
                  </a:lnTo>
                  <a:lnTo>
                    <a:pt x="768083" y="57785"/>
                  </a:lnTo>
                  <a:close/>
                </a:path>
                <a:path w="5050790" h="703579">
                  <a:moveTo>
                    <a:pt x="775716" y="611009"/>
                  </a:moveTo>
                  <a:lnTo>
                    <a:pt x="742175" y="611009"/>
                  </a:lnTo>
                  <a:lnTo>
                    <a:pt x="742175" y="644525"/>
                  </a:lnTo>
                  <a:lnTo>
                    <a:pt x="775716" y="644525"/>
                  </a:lnTo>
                  <a:lnTo>
                    <a:pt x="775716" y="611009"/>
                  </a:lnTo>
                  <a:close/>
                </a:path>
                <a:path w="5050790" h="703579">
                  <a:moveTo>
                    <a:pt x="835152" y="57785"/>
                  </a:moveTo>
                  <a:lnTo>
                    <a:pt x="801624" y="57785"/>
                  </a:lnTo>
                  <a:lnTo>
                    <a:pt x="801624" y="91325"/>
                  </a:lnTo>
                  <a:lnTo>
                    <a:pt x="835152" y="91325"/>
                  </a:lnTo>
                  <a:lnTo>
                    <a:pt x="835152" y="57785"/>
                  </a:lnTo>
                  <a:close/>
                </a:path>
                <a:path w="5050790" h="703579">
                  <a:moveTo>
                    <a:pt x="842772" y="611009"/>
                  </a:moveTo>
                  <a:lnTo>
                    <a:pt x="809244" y="611009"/>
                  </a:lnTo>
                  <a:lnTo>
                    <a:pt x="809244" y="644525"/>
                  </a:lnTo>
                  <a:lnTo>
                    <a:pt x="842772" y="644525"/>
                  </a:lnTo>
                  <a:lnTo>
                    <a:pt x="842772" y="611009"/>
                  </a:lnTo>
                  <a:close/>
                </a:path>
                <a:path w="5050790" h="703579">
                  <a:moveTo>
                    <a:pt x="902208" y="57785"/>
                  </a:moveTo>
                  <a:lnTo>
                    <a:pt x="868667" y="57785"/>
                  </a:lnTo>
                  <a:lnTo>
                    <a:pt x="868667" y="91325"/>
                  </a:lnTo>
                  <a:lnTo>
                    <a:pt x="902208" y="91325"/>
                  </a:lnTo>
                  <a:lnTo>
                    <a:pt x="902208" y="57785"/>
                  </a:lnTo>
                  <a:close/>
                </a:path>
                <a:path w="5050790" h="703579">
                  <a:moveTo>
                    <a:pt x="908304" y="611009"/>
                  </a:moveTo>
                  <a:lnTo>
                    <a:pt x="876300" y="611009"/>
                  </a:lnTo>
                  <a:lnTo>
                    <a:pt x="876300" y="644525"/>
                  </a:lnTo>
                  <a:lnTo>
                    <a:pt x="908304" y="644525"/>
                  </a:lnTo>
                  <a:lnTo>
                    <a:pt x="908304" y="611009"/>
                  </a:lnTo>
                  <a:close/>
                </a:path>
                <a:path w="5050790" h="703579">
                  <a:moveTo>
                    <a:pt x="969264" y="57785"/>
                  </a:moveTo>
                  <a:lnTo>
                    <a:pt x="935736" y="57785"/>
                  </a:lnTo>
                  <a:lnTo>
                    <a:pt x="935736" y="91325"/>
                  </a:lnTo>
                  <a:lnTo>
                    <a:pt x="969264" y="91325"/>
                  </a:lnTo>
                  <a:lnTo>
                    <a:pt x="969264" y="57785"/>
                  </a:lnTo>
                  <a:close/>
                </a:path>
                <a:path w="5050790" h="703579">
                  <a:moveTo>
                    <a:pt x="975360" y="611009"/>
                  </a:moveTo>
                  <a:lnTo>
                    <a:pt x="941832" y="611009"/>
                  </a:lnTo>
                  <a:lnTo>
                    <a:pt x="941832" y="644525"/>
                  </a:lnTo>
                  <a:lnTo>
                    <a:pt x="975360" y="644525"/>
                  </a:lnTo>
                  <a:lnTo>
                    <a:pt x="975360" y="611009"/>
                  </a:lnTo>
                  <a:close/>
                </a:path>
                <a:path w="5050790" h="703579">
                  <a:moveTo>
                    <a:pt x="1036320" y="57785"/>
                  </a:moveTo>
                  <a:lnTo>
                    <a:pt x="1002792" y="57785"/>
                  </a:lnTo>
                  <a:lnTo>
                    <a:pt x="1002792" y="91325"/>
                  </a:lnTo>
                  <a:lnTo>
                    <a:pt x="1036320" y="91325"/>
                  </a:lnTo>
                  <a:lnTo>
                    <a:pt x="1036320" y="57785"/>
                  </a:lnTo>
                  <a:close/>
                </a:path>
                <a:path w="5050790" h="703579">
                  <a:moveTo>
                    <a:pt x="1042416" y="611009"/>
                  </a:moveTo>
                  <a:lnTo>
                    <a:pt x="1008875" y="611009"/>
                  </a:lnTo>
                  <a:lnTo>
                    <a:pt x="1008875" y="644525"/>
                  </a:lnTo>
                  <a:lnTo>
                    <a:pt x="1042416" y="644525"/>
                  </a:lnTo>
                  <a:lnTo>
                    <a:pt x="1042416" y="611009"/>
                  </a:lnTo>
                  <a:close/>
                </a:path>
                <a:path w="5050790" h="703579">
                  <a:moveTo>
                    <a:pt x="1103376" y="57785"/>
                  </a:moveTo>
                  <a:lnTo>
                    <a:pt x="1069848" y="57785"/>
                  </a:lnTo>
                  <a:lnTo>
                    <a:pt x="1069848" y="91325"/>
                  </a:lnTo>
                  <a:lnTo>
                    <a:pt x="1103376" y="91325"/>
                  </a:lnTo>
                  <a:lnTo>
                    <a:pt x="1103376" y="57785"/>
                  </a:lnTo>
                  <a:close/>
                </a:path>
                <a:path w="5050790" h="703579">
                  <a:moveTo>
                    <a:pt x="1109472" y="611009"/>
                  </a:moveTo>
                  <a:lnTo>
                    <a:pt x="1075944" y="611009"/>
                  </a:lnTo>
                  <a:lnTo>
                    <a:pt x="1075944" y="644525"/>
                  </a:lnTo>
                  <a:lnTo>
                    <a:pt x="1109472" y="644525"/>
                  </a:lnTo>
                  <a:lnTo>
                    <a:pt x="1109472" y="611009"/>
                  </a:lnTo>
                  <a:close/>
                </a:path>
                <a:path w="5050790" h="703579">
                  <a:moveTo>
                    <a:pt x="1168908" y="57785"/>
                  </a:moveTo>
                  <a:lnTo>
                    <a:pt x="1136904" y="57785"/>
                  </a:lnTo>
                  <a:lnTo>
                    <a:pt x="1136904" y="91325"/>
                  </a:lnTo>
                  <a:lnTo>
                    <a:pt x="1168908" y="91325"/>
                  </a:lnTo>
                  <a:lnTo>
                    <a:pt x="1168908" y="57785"/>
                  </a:lnTo>
                  <a:close/>
                </a:path>
                <a:path w="5050790" h="703579">
                  <a:moveTo>
                    <a:pt x="1176528" y="611009"/>
                  </a:moveTo>
                  <a:lnTo>
                    <a:pt x="1143000" y="611009"/>
                  </a:lnTo>
                  <a:lnTo>
                    <a:pt x="1143000" y="644525"/>
                  </a:lnTo>
                  <a:lnTo>
                    <a:pt x="1176528" y="644525"/>
                  </a:lnTo>
                  <a:lnTo>
                    <a:pt x="1176528" y="611009"/>
                  </a:lnTo>
                  <a:close/>
                </a:path>
                <a:path w="5050790" h="703579">
                  <a:moveTo>
                    <a:pt x="1235964" y="57785"/>
                  </a:moveTo>
                  <a:lnTo>
                    <a:pt x="1202436" y="57785"/>
                  </a:lnTo>
                  <a:lnTo>
                    <a:pt x="1202436" y="91325"/>
                  </a:lnTo>
                  <a:lnTo>
                    <a:pt x="1235964" y="91325"/>
                  </a:lnTo>
                  <a:lnTo>
                    <a:pt x="1235964" y="57785"/>
                  </a:lnTo>
                  <a:close/>
                </a:path>
                <a:path w="5050790" h="703579">
                  <a:moveTo>
                    <a:pt x="1243584" y="611009"/>
                  </a:moveTo>
                  <a:lnTo>
                    <a:pt x="1210056" y="611009"/>
                  </a:lnTo>
                  <a:lnTo>
                    <a:pt x="1210056" y="644525"/>
                  </a:lnTo>
                  <a:lnTo>
                    <a:pt x="1243584" y="644525"/>
                  </a:lnTo>
                  <a:lnTo>
                    <a:pt x="1243584" y="611009"/>
                  </a:lnTo>
                  <a:close/>
                </a:path>
                <a:path w="5050790" h="703579">
                  <a:moveTo>
                    <a:pt x="1303020" y="57785"/>
                  </a:moveTo>
                  <a:lnTo>
                    <a:pt x="1269492" y="57785"/>
                  </a:lnTo>
                  <a:lnTo>
                    <a:pt x="1269492" y="91325"/>
                  </a:lnTo>
                  <a:lnTo>
                    <a:pt x="1303020" y="91325"/>
                  </a:lnTo>
                  <a:lnTo>
                    <a:pt x="1303020" y="57785"/>
                  </a:lnTo>
                  <a:close/>
                </a:path>
                <a:path w="5050790" h="703579">
                  <a:moveTo>
                    <a:pt x="1309116" y="611009"/>
                  </a:moveTo>
                  <a:lnTo>
                    <a:pt x="1277112" y="611009"/>
                  </a:lnTo>
                  <a:lnTo>
                    <a:pt x="1277112" y="644525"/>
                  </a:lnTo>
                  <a:lnTo>
                    <a:pt x="1309116" y="644525"/>
                  </a:lnTo>
                  <a:lnTo>
                    <a:pt x="1309116" y="611009"/>
                  </a:lnTo>
                  <a:close/>
                </a:path>
                <a:path w="5050790" h="703579">
                  <a:moveTo>
                    <a:pt x="1370076" y="57785"/>
                  </a:moveTo>
                  <a:lnTo>
                    <a:pt x="1336548" y="57785"/>
                  </a:lnTo>
                  <a:lnTo>
                    <a:pt x="1336548" y="91325"/>
                  </a:lnTo>
                  <a:lnTo>
                    <a:pt x="1370076" y="91325"/>
                  </a:lnTo>
                  <a:lnTo>
                    <a:pt x="1370076" y="57785"/>
                  </a:lnTo>
                  <a:close/>
                </a:path>
                <a:path w="5050790" h="703579">
                  <a:moveTo>
                    <a:pt x="1376172" y="611009"/>
                  </a:moveTo>
                  <a:lnTo>
                    <a:pt x="1342644" y="611009"/>
                  </a:lnTo>
                  <a:lnTo>
                    <a:pt x="1342644" y="644525"/>
                  </a:lnTo>
                  <a:lnTo>
                    <a:pt x="1376172" y="644525"/>
                  </a:lnTo>
                  <a:lnTo>
                    <a:pt x="1376172" y="611009"/>
                  </a:lnTo>
                  <a:close/>
                </a:path>
                <a:path w="5050790" h="703579">
                  <a:moveTo>
                    <a:pt x="1437132" y="57785"/>
                  </a:moveTo>
                  <a:lnTo>
                    <a:pt x="1403604" y="57785"/>
                  </a:lnTo>
                  <a:lnTo>
                    <a:pt x="1403604" y="91325"/>
                  </a:lnTo>
                  <a:lnTo>
                    <a:pt x="1437132" y="91325"/>
                  </a:lnTo>
                  <a:lnTo>
                    <a:pt x="1437132" y="57785"/>
                  </a:lnTo>
                  <a:close/>
                </a:path>
                <a:path w="5050790" h="703579">
                  <a:moveTo>
                    <a:pt x="1443228" y="611009"/>
                  </a:moveTo>
                  <a:lnTo>
                    <a:pt x="1409700" y="611009"/>
                  </a:lnTo>
                  <a:lnTo>
                    <a:pt x="1409700" y="644525"/>
                  </a:lnTo>
                  <a:lnTo>
                    <a:pt x="1443228" y="644525"/>
                  </a:lnTo>
                  <a:lnTo>
                    <a:pt x="1443228" y="611009"/>
                  </a:lnTo>
                  <a:close/>
                </a:path>
                <a:path w="5050790" h="703579">
                  <a:moveTo>
                    <a:pt x="1504188" y="57785"/>
                  </a:moveTo>
                  <a:lnTo>
                    <a:pt x="1470660" y="57785"/>
                  </a:lnTo>
                  <a:lnTo>
                    <a:pt x="1470660" y="91325"/>
                  </a:lnTo>
                  <a:lnTo>
                    <a:pt x="1504188" y="91325"/>
                  </a:lnTo>
                  <a:lnTo>
                    <a:pt x="1504188" y="57785"/>
                  </a:lnTo>
                  <a:close/>
                </a:path>
                <a:path w="5050790" h="703579">
                  <a:moveTo>
                    <a:pt x="1510284" y="611009"/>
                  </a:moveTo>
                  <a:lnTo>
                    <a:pt x="1476756" y="611009"/>
                  </a:lnTo>
                  <a:lnTo>
                    <a:pt x="1476756" y="644525"/>
                  </a:lnTo>
                  <a:lnTo>
                    <a:pt x="1510284" y="644525"/>
                  </a:lnTo>
                  <a:lnTo>
                    <a:pt x="1510284" y="611009"/>
                  </a:lnTo>
                  <a:close/>
                </a:path>
                <a:path w="5050790" h="703579">
                  <a:moveTo>
                    <a:pt x="1569720" y="57785"/>
                  </a:moveTo>
                  <a:lnTo>
                    <a:pt x="1537716" y="57785"/>
                  </a:lnTo>
                  <a:lnTo>
                    <a:pt x="1537716" y="91325"/>
                  </a:lnTo>
                  <a:lnTo>
                    <a:pt x="1569720" y="91325"/>
                  </a:lnTo>
                  <a:lnTo>
                    <a:pt x="1569720" y="57785"/>
                  </a:lnTo>
                  <a:close/>
                </a:path>
                <a:path w="5050790" h="703579">
                  <a:moveTo>
                    <a:pt x="1577340" y="611009"/>
                  </a:moveTo>
                  <a:lnTo>
                    <a:pt x="1543812" y="611009"/>
                  </a:lnTo>
                  <a:lnTo>
                    <a:pt x="1543812" y="644525"/>
                  </a:lnTo>
                  <a:lnTo>
                    <a:pt x="1577340" y="644525"/>
                  </a:lnTo>
                  <a:lnTo>
                    <a:pt x="1577340" y="611009"/>
                  </a:lnTo>
                  <a:close/>
                </a:path>
                <a:path w="5050790" h="703579">
                  <a:moveTo>
                    <a:pt x="1636776" y="57785"/>
                  </a:moveTo>
                  <a:lnTo>
                    <a:pt x="1603248" y="57785"/>
                  </a:lnTo>
                  <a:lnTo>
                    <a:pt x="1603248" y="91325"/>
                  </a:lnTo>
                  <a:lnTo>
                    <a:pt x="1636776" y="91325"/>
                  </a:lnTo>
                  <a:lnTo>
                    <a:pt x="1636776" y="57785"/>
                  </a:lnTo>
                  <a:close/>
                </a:path>
                <a:path w="5050790" h="703579">
                  <a:moveTo>
                    <a:pt x="1644396" y="611009"/>
                  </a:moveTo>
                  <a:lnTo>
                    <a:pt x="1610868" y="611009"/>
                  </a:lnTo>
                  <a:lnTo>
                    <a:pt x="1610868" y="644525"/>
                  </a:lnTo>
                  <a:lnTo>
                    <a:pt x="1644396" y="644525"/>
                  </a:lnTo>
                  <a:lnTo>
                    <a:pt x="1644396" y="611009"/>
                  </a:lnTo>
                  <a:close/>
                </a:path>
                <a:path w="5050790" h="703579">
                  <a:moveTo>
                    <a:pt x="1703832" y="57785"/>
                  </a:moveTo>
                  <a:lnTo>
                    <a:pt x="1670304" y="57785"/>
                  </a:lnTo>
                  <a:lnTo>
                    <a:pt x="1670304" y="91325"/>
                  </a:lnTo>
                  <a:lnTo>
                    <a:pt x="1703832" y="91325"/>
                  </a:lnTo>
                  <a:lnTo>
                    <a:pt x="1703832" y="57785"/>
                  </a:lnTo>
                  <a:close/>
                </a:path>
                <a:path w="5050790" h="703579">
                  <a:moveTo>
                    <a:pt x="1709928" y="611009"/>
                  </a:moveTo>
                  <a:lnTo>
                    <a:pt x="1677924" y="611009"/>
                  </a:lnTo>
                  <a:lnTo>
                    <a:pt x="1677924" y="644525"/>
                  </a:lnTo>
                  <a:lnTo>
                    <a:pt x="1709928" y="644525"/>
                  </a:lnTo>
                  <a:lnTo>
                    <a:pt x="1709928" y="611009"/>
                  </a:lnTo>
                  <a:close/>
                </a:path>
                <a:path w="5050790" h="703579">
                  <a:moveTo>
                    <a:pt x="1770888" y="57785"/>
                  </a:moveTo>
                  <a:lnTo>
                    <a:pt x="1737360" y="57785"/>
                  </a:lnTo>
                  <a:lnTo>
                    <a:pt x="1737360" y="91325"/>
                  </a:lnTo>
                  <a:lnTo>
                    <a:pt x="1770888" y="91325"/>
                  </a:lnTo>
                  <a:lnTo>
                    <a:pt x="1770888" y="57785"/>
                  </a:lnTo>
                  <a:close/>
                </a:path>
                <a:path w="5050790" h="703579">
                  <a:moveTo>
                    <a:pt x="1776984" y="611009"/>
                  </a:moveTo>
                  <a:lnTo>
                    <a:pt x="1743456" y="611009"/>
                  </a:lnTo>
                  <a:lnTo>
                    <a:pt x="1743456" y="644525"/>
                  </a:lnTo>
                  <a:lnTo>
                    <a:pt x="1776984" y="644525"/>
                  </a:lnTo>
                  <a:lnTo>
                    <a:pt x="1776984" y="611009"/>
                  </a:lnTo>
                  <a:close/>
                </a:path>
                <a:path w="5050790" h="703579">
                  <a:moveTo>
                    <a:pt x="1837944" y="57785"/>
                  </a:moveTo>
                  <a:lnTo>
                    <a:pt x="1804416" y="57785"/>
                  </a:lnTo>
                  <a:lnTo>
                    <a:pt x="1804416" y="91325"/>
                  </a:lnTo>
                  <a:lnTo>
                    <a:pt x="1837944" y="91325"/>
                  </a:lnTo>
                  <a:lnTo>
                    <a:pt x="1837944" y="57785"/>
                  </a:lnTo>
                  <a:close/>
                </a:path>
                <a:path w="5050790" h="703579">
                  <a:moveTo>
                    <a:pt x="1844040" y="611009"/>
                  </a:moveTo>
                  <a:lnTo>
                    <a:pt x="1810512" y="611009"/>
                  </a:lnTo>
                  <a:lnTo>
                    <a:pt x="1810512" y="644525"/>
                  </a:lnTo>
                  <a:lnTo>
                    <a:pt x="1844040" y="644525"/>
                  </a:lnTo>
                  <a:lnTo>
                    <a:pt x="1844040" y="611009"/>
                  </a:lnTo>
                  <a:close/>
                </a:path>
                <a:path w="5050790" h="703579">
                  <a:moveTo>
                    <a:pt x="1905000" y="57785"/>
                  </a:moveTo>
                  <a:lnTo>
                    <a:pt x="1871472" y="57785"/>
                  </a:lnTo>
                  <a:lnTo>
                    <a:pt x="1871472" y="91325"/>
                  </a:lnTo>
                  <a:lnTo>
                    <a:pt x="1905000" y="91325"/>
                  </a:lnTo>
                  <a:lnTo>
                    <a:pt x="1905000" y="57785"/>
                  </a:lnTo>
                  <a:close/>
                </a:path>
                <a:path w="5050790" h="703579">
                  <a:moveTo>
                    <a:pt x="1911096" y="611009"/>
                  </a:moveTo>
                  <a:lnTo>
                    <a:pt x="1877568" y="611009"/>
                  </a:lnTo>
                  <a:lnTo>
                    <a:pt x="1877568" y="644525"/>
                  </a:lnTo>
                  <a:lnTo>
                    <a:pt x="1911096" y="644525"/>
                  </a:lnTo>
                  <a:lnTo>
                    <a:pt x="1911096" y="611009"/>
                  </a:lnTo>
                  <a:close/>
                </a:path>
                <a:path w="5050790" h="703579">
                  <a:moveTo>
                    <a:pt x="1970532" y="57785"/>
                  </a:moveTo>
                  <a:lnTo>
                    <a:pt x="1938528" y="57785"/>
                  </a:lnTo>
                  <a:lnTo>
                    <a:pt x="1938528" y="91325"/>
                  </a:lnTo>
                  <a:lnTo>
                    <a:pt x="1970532" y="91325"/>
                  </a:lnTo>
                  <a:lnTo>
                    <a:pt x="1970532" y="57785"/>
                  </a:lnTo>
                  <a:close/>
                </a:path>
                <a:path w="5050790" h="703579">
                  <a:moveTo>
                    <a:pt x="1978152" y="611009"/>
                  </a:moveTo>
                  <a:lnTo>
                    <a:pt x="1944624" y="611009"/>
                  </a:lnTo>
                  <a:lnTo>
                    <a:pt x="1944624" y="644525"/>
                  </a:lnTo>
                  <a:lnTo>
                    <a:pt x="1978152" y="644525"/>
                  </a:lnTo>
                  <a:lnTo>
                    <a:pt x="1978152" y="611009"/>
                  </a:lnTo>
                  <a:close/>
                </a:path>
                <a:path w="5050790" h="703579">
                  <a:moveTo>
                    <a:pt x="2037588" y="57785"/>
                  </a:moveTo>
                  <a:lnTo>
                    <a:pt x="2004060" y="57785"/>
                  </a:lnTo>
                  <a:lnTo>
                    <a:pt x="2004060" y="91325"/>
                  </a:lnTo>
                  <a:lnTo>
                    <a:pt x="2037588" y="91325"/>
                  </a:lnTo>
                  <a:lnTo>
                    <a:pt x="2037588" y="57785"/>
                  </a:lnTo>
                  <a:close/>
                </a:path>
                <a:path w="5050790" h="703579">
                  <a:moveTo>
                    <a:pt x="2045208" y="611009"/>
                  </a:moveTo>
                  <a:lnTo>
                    <a:pt x="2011680" y="611009"/>
                  </a:lnTo>
                  <a:lnTo>
                    <a:pt x="2011680" y="644525"/>
                  </a:lnTo>
                  <a:lnTo>
                    <a:pt x="2045208" y="644525"/>
                  </a:lnTo>
                  <a:lnTo>
                    <a:pt x="2045208" y="611009"/>
                  </a:lnTo>
                  <a:close/>
                </a:path>
                <a:path w="5050790" h="703579">
                  <a:moveTo>
                    <a:pt x="2104644" y="57785"/>
                  </a:moveTo>
                  <a:lnTo>
                    <a:pt x="2071103" y="57785"/>
                  </a:lnTo>
                  <a:lnTo>
                    <a:pt x="2071103" y="91325"/>
                  </a:lnTo>
                  <a:lnTo>
                    <a:pt x="2104644" y="91325"/>
                  </a:lnTo>
                  <a:lnTo>
                    <a:pt x="2104644" y="57785"/>
                  </a:lnTo>
                  <a:close/>
                </a:path>
                <a:path w="5050790" h="703579">
                  <a:moveTo>
                    <a:pt x="2110740" y="611009"/>
                  </a:moveTo>
                  <a:lnTo>
                    <a:pt x="2078736" y="611009"/>
                  </a:lnTo>
                  <a:lnTo>
                    <a:pt x="2078736" y="644525"/>
                  </a:lnTo>
                  <a:lnTo>
                    <a:pt x="2110740" y="644525"/>
                  </a:lnTo>
                  <a:lnTo>
                    <a:pt x="2110740" y="611009"/>
                  </a:lnTo>
                  <a:close/>
                </a:path>
                <a:path w="5050790" h="703579">
                  <a:moveTo>
                    <a:pt x="2171687" y="57785"/>
                  </a:moveTo>
                  <a:lnTo>
                    <a:pt x="2138172" y="57785"/>
                  </a:lnTo>
                  <a:lnTo>
                    <a:pt x="2138172" y="91325"/>
                  </a:lnTo>
                  <a:lnTo>
                    <a:pt x="2171687" y="91325"/>
                  </a:lnTo>
                  <a:lnTo>
                    <a:pt x="2171687" y="57785"/>
                  </a:lnTo>
                  <a:close/>
                </a:path>
                <a:path w="5050790" h="703579">
                  <a:moveTo>
                    <a:pt x="2177796" y="611009"/>
                  </a:moveTo>
                  <a:lnTo>
                    <a:pt x="2144268" y="611009"/>
                  </a:lnTo>
                  <a:lnTo>
                    <a:pt x="2144268" y="644525"/>
                  </a:lnTo>
                  <a:lnTo>
                    <a:pt x="2177796" y="644525"/>
                  </a:lnTo>
                  <a:lnTo>
                    <a:pt x="2177796" y="611009"/>
                  </a:lnTo>
                  <a:close/>
                </a:path>
                <a:path w="5050790" h="703579">
                  <a:moveTo>
                    <a:pt x="2238756" y="57785"/>
                  </a:moveTo>
                  <a:lnTo>
                    <a:pt x="2205228" y="57785"/>
                  </a:lnTo>
                  <a:lnTo>
                    <a:pt x="2205228" y="91325"/>
                  </a:lnTo>
                  <a:lnTo>
                    <a:pt x="2238756" y="91325"/>
                  </a:lnTo>
                  <a:lnTo>
                    <a:pt x="2238756" y="57785"/>
                  </a:lnTo>
                  <a:close/>
                </a:path>
                <a:path w="5050790" h="703579">
                  <a:moveTo>
                    <a:pt x="2244852" y="611009"/>
                  </a:moveTo>
                  <a:lnTo>
                    <a:pt x="2211324" y="611009"/>
                  </a:lnTo>
                  <a:lnTo>
                    <a:pt x="2211324" y="644525"/>
                  </a:lnTo>
                  <a:lnTo>
                    <a:pt x="2244852" y="644525"/>
                  </a:lnTo>
                  <a:lnTo>
                    <a:pt x="2244852" y="611009"/>
                  </a:lnTo>
                  <a:close/>
                </a:path>
                <a:path w="5050790" h="703579">
                  <a:moveTo>
                    <a:pt x="2305812" y="57785"/>
                  </a:moveTo>
                  <a:lnTo>
                    <a:pt x="2272271" y="57785"/>
                  </a:lnTo>
                  <a:lnTo>
                    <a:pt x="2272271" y="91325"/>
                  </a:lnTo>
                  <a:lnTo>
                    <a:pt x="2305812" y="91325"/>
                  </a:lnTo>
                  <a:lnTo>
                    <a:pt x="2305812" y="57785"/>
                  </a:lnTo>
                  <a:close/>
                </a:path>
                <a:path w="5050790" h="703579">
                  <a:moveTo>
                    <a:pt x="2311908" y="611009"/>
                  </a:moveTo>
                  <a:lnTo>
                    <a:pt x="2278380" y="611009"/>
                  </a:lnTo>
                  <a:lnTo>
                    <a:pt x="2278380" y="644525"/>
                  </a:lnTo>
                  <a:lnTo>
                    <a:pt x="2311908" y="644525"/>
                  </a:lnTo>
                  <a:lnTo>
                    <a:pt x="2311908" y="611009"/>
                  </a:lnTo>
                  <a:close/>
                </a:path>
                <a:path w="5050790" h="703579">
                  <a:moveTo>
                    <a:pt x="2371344" y="57785"/>
                  </a:moveTo>
                  <a:lnTo>
                    <a:pt x="2339340" y="57785"/>
                  </a:lnTo>
                  <a:lnTo>
                    <a:pt x="2339340" y="91325"/>
                  </a:lnTo>
                  <a:lnTo>
                    <a:pt x="2371344" y="91325"/>
                  </a:lnTo>
                  <a:lnTo>
                    <a:pt x="2371344" y="57785"/>
                  </a:lnTo>
                  <a:close/>
                </a:path>
                <a:path w="5050790" h="703579">
                  <a:moveTo>
                    <a:pt x="2378951" y="611009"/>
                  </a:moveTo>
                  <a:lnTo>
                    <a:pt x="2345436" y="611009"/>
                  </a:lnTo>
                  <a:lnTo>
                    <a:pt x="2345436" y="644525"/>
                  </a:lnTo>
                  <a:lnTo>
                    <a:pt x="2378951" y="644525"/>
                  </a:lnTo>
                  <a:lnTo>
                    <a:pt x="2378951" y="611009"/>
                  </a:lnTo>
                  <a:close/>
                </a:path>
                <a:path w="5050790" h="703579">
                  <a:moveTo>
                    <a:pt x="2438387" y="57785"/>
                  </a:moveTo>
                  <a:lnTo>
                    <a:pt x="2404872" y="57785"/>
                  </a:lnTo>
                  <a:lnTo>
                    <a:pt x="2404872" y="91325"/>
                  </a:lnTo>
                  <a:lnTo>
                    <a:pt x="2438387" y="91325"/>
                  </a:lnTo>
                  <a:lnTo>
                    <a:pt x="2438387" y="57785"/>
                  </a:lnTo>
                  <a:close/>
                </a:path>
                <a:path w="5050790" h="703579">
                  <a:moveTo>
                    <a:pt x="2446020" y="611009"/>
                  </a:moveTo>
                  <a:lnTo>
                    <a:pt x="2412492" y="611009"/>
                  </a:lnTo>
                  <a:lnTo>
                    <a:pt x="2412492" y="644525"/>
                  </a:lnTo>
                  <a:lnTo>
                    <a:pt x="2446020" y="644525"/>
                  </a:lnTo>
                  <a:lnTo>
                    <a:pt x="2446020" y="611009"/>
                  </a:lnTo>
                  <a:close/>
                </a:path>
                <a:path w="5050790" h="703579">
                  <a:moveTo>
                    <a:pt x="2505456" y="57785"/>
                  </a:moveTo>
                  <a:lnTo>
                    <a:pt x="2471928" y="57785"/>
                  </a:lnTo>
                  <a:lnTo>
                    <a:pt x="2471928" y="91325"/>
                  </a:lnTo>
                  <a:lnTo>
                    <a:pt x="2505456" y="91325"/>
                  </a:lnTo>
                  <a:lnTo>
                    <a:pt x="2505456" y="57785"/>
                  </a:lnTo>
                  <a:close/>
                </a:path>
                <a:path w="5050790" h="703579">
                  <a:moveTo>
                    <a:pt x="2511552" y="611009"/>
                  </a:moveTo>
                  <a:lnTo>
                    <a:pt x="2479535" y="611009"/>
                  </a:lnTo>
                  <a:lnTo>
                    <a:pt x="2479535" y="644525"/>
                  </a:lnTo>
                  <a:lnTo>
                    <a:pt x="2511552" y="644525"/>
                  </a:lnTo>
                  <a:lnTo>
                    <a:pt x="2511552" y="611009"/>
                  </a:lnTo>
                  <a:close/>
                </a:path>
                <a:path w="5050790" h="703579">
                  <a:moveTo>
                    <a:pt x="2572512" y="57785"/>
                  </a:moveTo>
                  <a:lnTo>
                    <a:pt x="2538971" y="57785"/>
                  </a:lnTo>
                  <a:lnTo>
                    <a:pt x="2538971" y="91325"/>
                  </a:lnTo>
                  <a:lnTo>
                    <a:pt x="2572512" y="91325"/>
                  </a:lnTo>
                  <a:lnTo>
                    <a:pt x="2572512" y="57785"/>
                  </a:lnTo>
                  <a:close/>
                </a:path>
                <a:path w="5050790" h="703579">
                  <a:moveTo>
                    <a:pt x="2578608" y="611009"/>
                  </a:moveTo>
                  <a:lnTo>
                    <a:pt x="2545080" y="611009"/>
                  </a:lnTo>
                  <a:lnTo>
                    <a:pt x="2545080" y="644525"/>
                  </a:lnTo>
                  <a:lnTo>
                    <a:pt x="2578608" y="644525"/>
                  </a:lnTo>
                  <a:lnTo>
                    <a:pt x="2578608" y="611009"/>
                  </a:lnTo>
                  <a:close/>
                </a:path>
                <a:path w="5050790" h="703579">
                  <a:moveTo>
                    <a:pt x="2639568" y="57785"/>
                  </a:moveTo>
                  <a:lnTo>
                    <a:pt x="2606040" y="57785"/>
                  </a:lnTo>
                  <a:lnTo>
                    <a:pt x="2606040" y="91325"/>
                  </a:lnTo>
                  <a:lnTo>
                    <a:pt x="2639568" y="91325"/>
                  </a:lnTo>
                  <a:lnTo>
                    <a:pt x="2639568" y="57785"/>
                  </a:lnTo>
                  <a:close/>
                </a:path>
                <a:path w="5050790" h="703579">
                  <a:moveTo>
                    <a:pt x="2645664" y="611009"/>
                  </a:moveTo>
                  <a:lnTo>
                    <a:pt x="2612136" y="611009"/>
                  </a:lnTo>
                  <a:lnTo>
                    <a:pt x="2612136" y="644525"/>
                  </a:lnTo>
                  <a:lnTo>
                    <a:pt x="2645664" y="644525"/>
                  </a:lnTo>
                  <a:lnTo>
                    <a:pt x="2645664" y="611009"/>
                  </a:lnTo>
                  <a:close/>
                </a:path>
                <a:path w="5050790" h="703579">
                  <a:moveTo>
                    <a:pt x="2706624" y="57785"/>
                  </a:moveTo>
                  <a:lnTo>
                    <a:pt x="2673096" y="57785"/>
                  </a:lnTo>
                  <a:lnTo>
                    <a:pt x="2673096" y="91325"/>
                  </a:lnTo>
                  <a:lnTo>
                    <a:pt x="2706624" y="91325"/>
                  </a:lnTo>
                  <a:lnTo>
                    <a:pt x="2706624" y="57785"/>
                  </a:lnTo>
                  <a:close/>
                </a:path>
                <a:path w="5050790" h="703579">
                  <a:moveTo>
                    <a:pt x="2712720" y="611009"/>
                  </a:moveTo>
                  <a:lnTo>
                    <a:pt x="2679192" y="611009"/>
                  </a:lnTo>
                  <a:lnTo>
                    <a:pt x="2679192" y="644525"/>
                  </a:lnTo>
                  <a:lnTo>
                    <a:pt x="2712720" y="644525"/>
                  </a:lnTo>
                  <a:lnTo>
                    <a:pt x="2712720" y="611009"/>
                  </a:lnTo>
                  <a:close/>
                </a:path>
                <a:path w="5050790" h="703579">
                  <a:moveTo>
                    <a:pt x="2772156" y="57785"/>
                  </a:moveTo>
                  <a:lnTo>
                    <a:pt x="2740152" y="57785"/>
                  </a:lnTo>
                  <a:lnTo>
                    <a:pt x="2740152" y="91325"/>
                  </a:lnTo>
                  <a:lnTo>
                    <a:pt x="2772156" y="91325"/>
                  </a:lnTo>
                  <a:lnTo>
                    <a:pt x="2772156" y="57785"/>
                  </a:lnTo>
                  <a:close/>
                </a:path>
                <a:path w="5050790" h="703579">
                  <a:moveTo>
                    <a:pt x="2779776" y="611009"/>
                  </a:moveTo>
                  <a:lnTo>
                    <a:pt x="2746235" y="611009"/>
                  </a:lnTo>
                  <a:lnTo>
                    <a:pt x="2746235" y="644525"/>
                  </a:lnTo>
                  <a:lnTo>
                    <a:pt x="2779776" y="644525"/>
                  </a:lnTo>
                  <a:lnTo>
                    <a:pt x="2779776" y="611009"/>
                  </a:lnTo>
                  <a:close/>
                </a:path>
                <a:path w="5050790" h="703579">
                  <a:moveTo>
                    <a:pt x="2839212" y="57785"/>
                  </a:moveTo>
                  <a:lnTo>
                    <a:pt x="2805671" y="57785"/>
                  </a:lnTo>
                  <a:lnTo>
                    <a:pt x="2805671" y="91325"/>
                  </a:lnTo>
                  <a:lnTo>
                    <a:pt x="2839212" y="91325"/>
                  </a:lnTo>
                  <a:lnTo>
                    <a:pt x="2839212" y="57785"/>
                  </a:lnTo>
                  <a:close/>
                </a:path>
                <a:path w="5050790" h="703579">
                  <a:moveTo>
                    <a:pt x="2846819" y="611009"/>
                  </a:moveTo>
                  <a:lnTo>
                    <a:pt x="2813304" y="611009"/>
                  </a:lnTo>
                  <a:lnTo>
                    <a:pt x="2813304" y="644525"/>
                  </a:lnTo>
                  <a:lnTo>
                    <a:pt x="2846819" y="644525"/>
                  </a:lnTo>
                  <a:lnTo>
                    <a:pt x="2846819" y="611009"/>
                  </a:lnTo>
                  <a:close/>
                </a:path>
                <a:path w="5050790" h="703579">
                  <a:moveTo>
                    <a:pt x="2906268" y="57785"/>
                  </a:moveTo>
                  <a:lnTo>
                    <a:pt x="2872740" y="57785"/>
                  </a:lnTo>
                  <a:lnTo>
                    <a:pt x="2872740" y="91325"/>
                  </a:lnTo>
                  <a:lnTo>
                    <a:pt x="2906268" y="91325"/>
                  </a:lnTo>
                  <a:lnTo>
                    <a:pt x="2906268" y="57785"/>
                  </a:lnTo>
                  <a:close/>
                </a:path>
                <a:path w="5050790" h="703579">
                  <a:moveTo>
                    <a:pt x="2913888" y="611009"/>
                  </a:moveTo>
                  <a:lnTo>
                    <a:pt x="2880360" y="611009"/>
                  </a:lnTo>
                  <a:lnTo>
                    <a:pt x="2880360" y="644525"/>
                  </a:lnTo>
                  <a:lnTo>
                    <a:pt x="2913888" y="644525"/>
                  </a:lnTo>
                  <a:lnTo>
                    <a:pt x="2913888" y="611009"/>
                  </a:lnTo>
                  <a:close/>
                </a:path>
                <a:path w="5050790" h="703579">
                  <a:moveTo>
                    <a:pt x="2973324" y="57785"/>
                  </a:moveTo>
                  <a:lnTo>
                    <a:pt x="2939796" y="57785"/>
                  </a:lnTo>
                  <a:lnTo>
                    <a:pt x="2939796" y="91325"/>
                  </a:lnTo>
                  <a:lnTo>
                    <a:pt x="2973324" y="91325"/>
                  </a:lnTo>
                  <a:lnTo>
                    <a:pt x="2973324" y="57785"/>
                  </a:lnTo>
                  <a:close/>
                </a:path>
                <a:path w="5050790" h="703579">
                  <a:moveTo>
                    <a:pt x="2979420" y="611009"/>
                  </a:moveTo>
                  <a:lnTo>
                    <a:pt x="2945892" y="611009"/>
                  </a:lnTo>
                  <a:lnTo>
                    <a:pt x="2945892" y="644525"/>
                  </a:lnTo>
                  <a:lnTo>
                    <a:pt x="2979420" y="644525"/>
                  </a:lnTo>
                  <a:lnTo>
                    <a:pt x="2979420" y="611009"/>
                  </a:lnTo>
                  <a:close/>
                </a:path>
                <a:path w="5050790" h="703579">
                  <a:moveTo>
                    <a:pt x="3040380" y="57785"/>
                  </a:moveTo>
                  <a:lnTo>
                    <a:pt x="3006852" y="57785"/>
                  </a:lnTo>
                  <a:lnTo>
                    <a:pt x="3006852" y="91325"/>
                  </a:lnTo>
                  <a:lnTo>
                    <a:pt x="3040380" y="91325"/>
                  </a:lnTo>
                  <a:lnTo>
                    <a:pt x="3040380" y="57785"/>
                  </a:lnTo>
                  <a:close/>
                </a:path>
                <a:path w="5050790" h="703579">
                  <a:moveTo>
                    <a:pt x="3046476" y="611009"/>
                  </a:moveTo>
                  <a:lnTo>
                    <a:pt x="3012935" y="611009"/>
                  </a:lnTo>
                  <a:lnTo>
                    <a:pt x="3012935" y="644525"/>
                  </a:lnTo>
                  <a:lnTo>
                    <a:pt x="3046476" y="644525"/>
                  </a:lnTo>
                  <a:lnTo>
                    <a:pt x="3046476" y="611009"/>
                  </a:lnTo>
                  <a:close/>
                </a:path>
                <a:path w="5050790" h="703579">
                  <a:moveTo>
                    <a:pt x="3107436" y="57785"/>
                  </a:moveTo>
                  <a:lnTo>
                    <a:pt x="3073908" y="57785"/>
                  </a:lnTo>
                  <a:lnTo>
                    <a:pt x="3073908" y="91325"/>
                  </a:lnTo>
                  <a:lnTo>
                    <a:pt x="3107436" y="91325"/>
                  </a:lnTo>
                  <a:lnTo>
                    <a:pt x="3107436" y="57785"/>
                  </a:lnTo>
                  <a:close/>
                </a:path>
                <a:path w="5050790" h="703579">
                  <a:moveTo>
                    <a:pt x="3113519" y="611009"/>
                  </a:moveTo>
                  <a:lnTo>
                    <a:pt x="3080004" y="611009"/>
                  </a:lnTo>
                  <a:lnTo>
                    <a:pt x="3080004" y="644525"/>
                  </a:lnTo>
                  <a:lnTo>
                    <a:pt x="3113519" y="644525"/>
                  </a:lnTo>
                  <a:lnTo>
                    <a:pt x="3113519" y="611009"/>
                  </a:lnTo>
                  <a:close/>
                </a:path>
                <a:path w="5050790" h="703579">
                  <a:moveTo>
                    <a:pt x="3174492" y="57785"/>
                  </a:moveTo>
                  <a:lnTo>
                    <a:pt x="3140964" y="57785"/>
                  </a:lnTo>
                  <a:lnTo>
                    <a:pt x="3140964" y="91325"/>
                  </a:lnTo>
                  <a:lnTo>
                    <a:pt x="3174492" y="91325"/>
                  </a:lnTo>
                  <a:lnTo>
                    <a:pt x="3174492" y="57785"/>
                  </a:lnTo>
                  <a:close/>
                </a:path>
                <a:path w="5050790" h="703579">
                  <a:moveTo>
                    <a:pt x="3180588" y="611009"/>
                  </a:moveTo>
                  <a:lnTo>
                    <a:pt x="3147060" y="611009"/>
                  </a:lnTo>
                  <a:lnTo>
                    <a:pt x="3147060" y="644525"/>
                  </a:lnTo>
                  <a:lnTo>
                    <a:pt x="3180588" y="644525"/>
                  </a:lnTo>
                  <a:lnTo>
                    <a:pt x="3180588" y="611009"/>
                  </a:lnTo>
                  <a:close/>
                </a:path>
                <a:path w="5050790" h="703579">
                  <a:moveTo>
                    <a:pt x="3240024" y="57785"/>
                  </a:moveTo>
                  <a:lnTo>
                    <a:pt x="3206496" y="57785"/>
                  </a:lnTo>
                  <a:lnTo>
                    <a:pt x="3206496" y="91325"/>
                  </a:lnTo>
                  <a:lnTo>
                    <a:pt x="3240024" y="91325"/>
                  </a:lnTo>
                  <a:lnTo>
                    <a:pt x="3240024" y="57785"/>
                  </a:lnTo>
                  <a:close/>
                </a:path>
                <a:path w="5050790" h="703579">
                  <a:moveTo>
                    <a:pt x="3247644" y="611009"/>
                  </a:moveTo>
                  <a:lnTo>
                    <a:pt x="3214103" y="611009"/>
                  </a:lnTo>
                  <a:lnTo>
                    <a:pt x="3214103" y="644525"/>
                  </a:lnTo>
                  <a:lnTo>
                    <a:pt x="3247644" y="644525"/>
                  </a:lnTo>
                  <a:lnTo>
                    <a:pt x="3247644" y="611009"/>
                  </a:lnTo>
                  <a:close/>
                </a:path>
                <a:path w="5050790" h="703579">
                  <a:moveTo>
                    <a:pt x="3307080" y="57785"/>
                  </a:moveTo>
                  <a:lnTo>
                    <a:pt x="3273552" y="57785"/>
                  </a:lnTo>
                  <a:lnTo>
                    <a:pt x="3273552" y="91325"/>
                  </a:lnTo>
                  <a:lnTo>
                    <a:pt x="3307080" y="91325"/>
                  </a:lnTo>
                  <a:lnTo>
                    <a:pt x="3307080" y="57785"/>
                  </a:lnTo>
                  <a:close/>
                </a:path>
                <a:path w="5050790" h="703579">
                  <a:moveTo>
                    <a:pt x="3314687" y="611009"/>
                  </a:moveTo>
                  <a:lnTo>
                    <a:pt x="3281172" y="611009"/>
                  </a:lnTo>
                  <a:lnTo>
                    <a:pt x="3281172" y="644525"/>
                  </a:lnTo>
                  <a:lnTo>
                    <a:pt x="3314687" y="644525"/>
                  </a:lnTo>
                  <a:lnTo>
                    <a:pt x="3314687" y="611009"/>
                  </a:lnTo>
                  <a:close/>
                </a:path>
                <a:path w="5050790" h="703579">
                  <a:moveTo>
                    <a:pt x="3374136" y="57785"/>
                  </a:moveTo>
                  <a:lnTo>
                    <a:pt x="3340608" y="57785"/>
                  </a:lnTo>
                  <a:lnTo>
                    <a:pt x="3340608" y="91325"/>
                  </a:lnTo>
                  <a:lnTo>
                    <a:pt x="3374136" y="91325"/>
                  </a:lnTo>
                  <a:lnTo>
                    <a:pt x="3374136" y="57785"/>
                  </a:lnTo>
                  <a:close/>
                </a:path>
                <a:path w="5050790" h="703579">
                  <a:moveTo>
                    <a:pt x="3380219" y="611009"/>
                  </a:moveTo>
                  <a:lnTo>
                    <a:pt x="3346704" y="611009"/>
                  </a:lnTo>
                  <a:lnTo>
                    <a:pt x="3346704" y="644525"/>
                  </a:lnTo>
                  <a:lnTo>
                    <a:pt x="3380219" y="644525"/>
                  </a:lnTo>
                  <a:lnTo>
                    <a:pt x="3380219" y="611009"/>
                  </a:lnTo>
                  <a:close/>
                </a:path>
                <a:path w="5050790" h="703579">
                  <a:moveTo>
                    <a:pt x="3441192" y="57785"/>
                  </a:moveTo>
                  <a:lnTo>
                    <a:pt x="3407664" y="57785"/>
                  </a:lnTo>
                  <a:lnTo>
                    <a:pt x="3407664" y="91325"/>
                  </a:lnTo>
                  <a:lnTo>
                    <a:pt x="3441192" y="91325"/>
                  </a:lnTo>
                  <a:lnTo>
                    <a:pt x="3441192" y="57785"/>
                  </a:lnTo>
                  <a:close/>
                </a:path>
                <a:path w="5050790" h="703579">
                  <a:moveTo>
                    <a:pt x="3447288" y="611009"/>
                  </a:moveTo>
                  <a:lnTo>
                    <a:pt x="3413760" y="611009"/>
                  </a:lnTo>
                  <a:lnTo>
                    <a:pt x="3413760" y="644525"/>
                  </a:lnTo>
                  <a:lnTo>
                    <a:pt x="3447288" y="644525"/>
                  </a:lnTo>
                  <a:lnTo>
                    <a:pt x="3447288" y="611009"/>
                  </a:lnTo>
                  <a:close/>
                </a:path>
                <a:path w="5050790" h="703579">
                  <a:moveTo>
                    <a:pt x="3508235" y="57785"/>
                  </a:moveTo>
                  <a:lnTo>
                    <a:pt x="3474720" y="57785"/>
                  </a:lnTo>
                  <a:lnTo>
                    <a:pt x="3474720" y="91325"/>
                  </a:lnTo>
                  <a:lnTo>
                    <a:pt x="3508235" y="91325"/>
                  </a:lnTo>
                  <a:lnTo>
                    <a:pt x="3508235" y="57785"/>
                  </a:lnTo>
                  <a:close/>
                </a:path>
                <a:path w="5050790" h="703579">
                  <a:moveTo>
                    <a:pt x="3514344" y="611009"/>
                  </a:moveTo>
                  <a:lnTo>
                    <a:pt x="3480803" y="611009"/>
                  </a:lnTo>
                  <a:lnTo>
                    <a:pt x="3480803" y="644525"/>
                  </a:lnTo>
                  <a:lnTo>
                    <a:pt x="3514344" y="644525"/>
                  </a:lnTo>
                  <a:lnTo>
                    <a:pt x="3514344" y="611009"/>
                  </a:lnTo>
                  <a:close/>
                </a:path>
                <a:path w="5050790" h="703579">
                  <a:moveTo>
                    <a:pt x="3575304" y="57785"/>
                  </a:moveTo>
                  <a:lnTo>
                    <a:pt x="3541776" y="57785"/>
                  </a:lnTo>
                  <a:lnTo>
                    <a:pt x="3541776" y="91325"/>
                  </a:lnTo>
                  <a:lnTo>
                    <a:pt x="3575304" y="91325"/>
                  </a:lnTo>
                  <a:lnTo>
                    <a:pt x="3575304" y="57785"/>
                  </a:lnTo>
                  <a:close/>
                </a:path>
                <a:path w="5050790" h="703579">
                  <a:moveTo>
                    <a:pt x="3581387" y="611009"/>
                  </a:moveTo>
                  <a:lnTo>
                    <a:pt x="3547872" y="611009"/>
                  </a:lnTo>
                  <a:lnTo>
                    <a:pt x="3547872" y="644525"/>
                  </a:lnTo>
                  <a:lnTo>
                    <a:pt x="3581387" y="644525"/>
                  </a:lnTo>
                  <a:lnTo>
                    <a:pt x="3581387" y="611009"/>
                  </a:lnTo>
                  <a:close/>
                </a:path>
                <a:path w="5050790" h="703579">
                  <a:moveTo>
                    <a:pt x="3640836" y="57785"/>
                  </a:moveTo>
                  <a:lnTo>
                    <a:pt x="3607308" y="57785"/>
                  </a:lnTo>
                  <a:lnTo>
                    <a:pt x="3607308" y="91325"/>
                  </a:lnTo>
                  <a:lnTo>
                    <a:pt x="3640836" y="91325"/>
                  </a:lnTo>
                  <a:lnTo>
                    <a:pt x="3640836" y="57785"/>
                  </a:lnTo>
                  <a:close/>
                </a:path>
                <a:path w="5050790" h="703579">
                  <a:moveTo>
                    <a:pt x="3648456" y="611009"/>
                  </a:moveTo>
                  <a:lnTo>
                    <a:pt x="3614928" y="611009"/>
                  </a:lnTo>
                  <a:lnTo>
                    <a:pt x="3614928" y="644525"/>
                  </a:lnTo>
                  <a:lnTo>
                    <a:pt x="3648456" y="644525"/>
                  </a:lnTo>
                  <a:lnTo>
                    <a:pt x="3648456" y="611009"/>
                  </a:lnTo>
                  <a:close/>
                </a:path>
                <a:path w="5050790" h="703579">
                  <a:moveTo>
                    <a:pt x="3707892" y="57785"/>
                  </a:moveTo>
                  <a:lnTo>
                    <a:pt x="3674364" y="57785"/>
                  </a:lnTo>
                  <a:lnTo>
                    <a:pt x="3674364" y="91325"/>
                  </a:lnTo>
                  <a:lnTo>
                    <a:pt x="3707892" y="91325"/>
                  </a:lnTo>
                  <a:lnTo>
                    <a:pt x="3707892" y="57785"/>
                  </a:lnTo>
                  <a:close/>
                </a:path>
                <a:path w="5050790" h="703579">
                  <a:moveTo>
                    <a:pt x="3715512" y="611009"/>
                  </a:moveTo>
                  <a:lnTo>
                    <a:pt x="3681971" y="611009"/>
                  </a:lnTo>
                  <a:lnTo>
                    <a:pt x="3681971" y="644525"/>
                  </a:lnTo>
                  <a:lnTo>
                    <a:pt x="3715512" y="644525"/>
                  </a:lnTo>
                  <a:lnTo>
                    <a:pt x="3715512" y="611009"/>
                  </a:lnTo>
                  <a:close/>
                </a:path>
                <a:path w="5050790" h="703579">
                  <a:moveTo>
                    <a:pt x="3774948" y="57785"/>
                  </a:moveTo>
                  <a:lnTo>
                    <a:pt x="3741420" y="57785"/>
                  </a:lnTo>
                  <a:lnTo>
                    <a:pt x="3741420" y="91325"/>
                  </a:lnTo>
                  <a:lnTo>
                    <a:pt x="3774948" y="91325"/>
                  </a:lnTo>
                  <a:lnTo>
                    <a:pt x="3774948" y="57785"/>
                  </a:lnTo>
                  <a:close/>
                </a:path>
                <a:path w="5050790" h="703579">
                  <a:moveTo>
                    <a:pt x="3781044" y="611009"/>
                  </a:moveTo>
                  <a:lnTo>
                    <a:pt x="3747503" y="611009"/>
                  </a:lnTo>
                  <a:lnTo>
                    <a:pt x="3747503" y="644525"/>
                  </a:lnTo>
                  <a:lnTo>
                    <a:pt x="3781044" y="644525"/>
                  </a:lnTo>
                  <a:lnTo>
                    <a:pt x="3781044" y="611009"/>
                  </a:lnTo>
                  <a:close/>
                </a:path>
                <a:path w="5050790" h="703579">
                  <a:moveTo>
                    <a:pt x="3842004" y="57785"/>
                  </a:moveTo>
                  <a:lnTo>
                    <a:pt x="3808476" y="57785"/>
                  </a:lnTo>
                  <a:lnTo>
                    <a:pt x="3808476" y="91325"/>
                  </a:lnTo>
                  <a:lnTo>
                    <a:pt x="3842004" y="91325"/>
                  </a:lnTo>
                  <a:lnTo>
                    <a:pt x="3842004" y="57785"/>
                  </a:lnTo>
                  <a:close/>
                </a:path>
                <a:path w="5050790" h="703579">
                  <a:moveTo>
                    <a:pt x="3848087" y="611009"/>
                  </a:moveTo>
                  <a:lnTo>
                    <a:pt x="3814572" y="611009"/>
                  </a:lnTo>
                  <a:lnTo>
                    <a:pt x="3814572" y="644525"/>
                  </a:lnTo>
                  <a:lnTo>
                    <a:pt x="3848087" y="644525"/>
                  </a:lnTo>
                  <a:lnTo>
                    <a:pt x="3848087" y="611009"/>
                  </a:lnTo>
                  <a:close/>
                </a:path>
                <a:path w="5050790" h="703579">
                  <a:moveTo>
                    <a:pt x="3909060" y="57785"/>
                  </a:moveTo>
                  <a:lnTo>
                    <a:pt x="3875519" y="57785"/>
                  </a:lnTo>
                  <a:lnTo>
                    <a:pt x="3875519" y="91325"/>
                  </a:lnTo>
                  <a:lnTo>
                    <a:pt x="3909060" y="91325"/>
                  </a:lnTo>
                  <a:lnTo>
                    <a:pt x="3909060" y="57785"/>
                  </a:lnTo>
                  <a:close/>
                </a:path>
                <a:path w="5050790" h="703579">
                  <a:moveTo>
                    <a:pt x="3915156" y="611009"/>
                  </a:moveTo>
                  <a:lnTo>
                    <a:pt x="3881628" y="611009"/>
                  </a:lnTo>
                  <a:lnTo>
                    <a:pt x="3881628" y="644525"/>
                  </a:lnTo>
                  <a:lnTo>
                    <a:pt x="3915156" y="644525"/>
                  </a:lnTo>
                  <a:lnTo>
                    <a:pt x="3915156" y="611009"/>
                  </a:lnTo>
                  <a:close/>
                </a:path>
                <a:path w="5050790" h="703579">
                  <a:moveTo>
                    <a:pt x="3976103" y="57785"/>
                  </a:moveTo>
                  <a:lnTo>
                    <a:pt x="3942588" y="57785"/>
                  </a:lnTo>
                  <a:lnTo>
                    <a:pt x="3942588" y="91325"/>
                  </a:lnTo>
                  <a:lnTo>
                    <a:pt x="3976103" y="91325"/>
                  </a:lnTo>
                  <a:lnTo>
                    <a:pt x="3976103" y="57785"/>
                  </a:lnTo>
                  <a:close/>
                </a:path>
                <a:path w="5050790" h="703579">
                  <a:moveTo>
                    <a:pt x="3982212" y="611009"/>
                  </a:moveTo>
                  <a:lnTo>
                    <a:pt x="3948671" y="611009"/>
                  </a:lnTo>
                  <a:lnTo>
                    <a:pt x="3948671" y="644525"/>
                  </a:lnTo>
                  <a:lnTo>
                    <a:pt x="3982212" y="644525"/>
                  </a:lnTo>
                  <a:lnTo>
                    <a:pt x="3982212" y="611009"/>
                  </a:lnTo>
                  <a:close/>
                </a:path>
                <a:path w="5050790" h="703579">
                  <a:moveTo>
                    <a:pt x="4041648" y="57785"/>
                  </a:moveTo>
                  <a:lnTo>
                    <a:pt x="4008120" y="57785"/>
                  </a:lnTo>
                  <a:lnTo>
                    <a:pt x="4008120" y="91325"/>
                  </a:lnTo>
                  <a:lnTo>
                    <a:pt x="4041648" y="91325"/>
                  </a:lnTo>
                  <a:lnTo>
                    <a:pt x="4041648" y="57785"/>
                  </a:lnTo>
                  <a:close/>
                </a:path>
                <a:path w="5050790" h="703579">
                  <a:moveTo>
                    <a:pt x="4049268" y="611009"/>
                  </a:moveTo>
                  <a:lnTo>
                    <a:pt x="4015740" y="611009"/>
                  </a:lnTo>
                  <a:lnTo>
                    <a:pt x="4015740" y="644525"/>
                  </a:lnTo>
                  <a:lnTo>
                    <a:pt x="4049268" y="644525"/>
                  </a:lnTo>
                  <a:lnTo>
                    <a:pt x="4049268" y="611009"/>
                  </a:lnTo>
                  <a:close/>
                </a:path>
                <a:path w="5050790" h="703579">
                  <a:moveTo>
                    <a:pt x="4108704" y="57785"/>
                  </a:moveTo>
                  <a:lnTo>
                    <a:pt x="4075176" y="57785"/>
                  </a:lnTo>
                  <a:lnTo>
                    <a:pt x="4075176" y="91325"/>
                  </a:lnTo>
                  <a:lnTo>
                    <a:pt x="4108704" y="91325"/>
                  </a:lnTo>
                  <a:lnTo>
                    <a:pt x="4108704" y="57785"/>
                  </a:lnTo>
                  <a:close/>
                </a:path>
                <a:path w="5050790" h="703579">
                  <a:moveTo>
                    <a:pt x="4116324" y="611009"/>
                  </a:moveTo>
                  <a:lnTo>
                    <a:pt x="4082796" y="611009"/>
                  </a:lnTo>
                  <a:lnTo>
                    <a:pt x="4082796" y="644525"/>
                  </a:lnTo>
                  <a:lnTo>
                    <a:pt x="4116324" y="644525"/>
                  </a:lnTo>
                  <a:lnTo>
                    <a:pt x="4116324" y="611009"/>
                  </a:lnTo>
                  <a:close/>
                </a:path>
                <a:path w="5050790" h="703579">
                  <a:moveTo>
                    <a:pt x="4175760" y="57785"/>
                  </a:moveTo>
                  <a:lnTo>
                    <a:pt x="4142219" y="57785"/>
                  </a:lnTo>
                  <a:lnTo>
                    <a:pt x="4142219" y="91325"/>
                  </a:lnTo>
                  <a:lnTo>
                    <a:pt x="4175760" y="91325"/>
                  </a:lnTo>
                  <a:lnTo>
                    <a:pt x="4175760" y="57785"/>
                  </a:lnTo>
                  <a:close/>
                </a:path>
                <a:path w="5050790" h="703579">
                  <a:moveTo>
                    <a:pt x="4181856" y="611009"/>
                  </a:moveTo>
                  <a:lnTo>
                    <a:pt x="4148328" y="611009"/>
                  </a:lnTo>
                  <a:lnTo>
                    <a:pt x="4148328" y="644525"/>
                  </a:lnTo>
                  <a:lnTo>
                    <a:pt x="4181856" y="644525"/>
                  </a:lnTo>
                  <a:lnTo>
                    <a:pt x="4181856" y="611009"/>
                  </a:lnTo>
                  <a:close/>
                </a:path>
                <a:path w="5050790" h="703579">
                  <a:moveTo>
                    <a:pt x="4242803" y="57785"/>
                  </a:moveTo>
                  <a:lnTo>
                    <a:pt x="4209288" y="57785"/>
                  </a:lnTo>
                  <a:lnTo>
                    <a:pt x="4209288" y="91325"/>
                  </a:lnTo>
                  <a:lnTo>
                    <a:pt x="4242803" y="91325"/>
                  </a:lnTo>
                  <a:lnTo>
                    <a:pt x="4242803" y="57785"/>
                  </a:lnTo>
                  <a:close/>
                </a:path>
                <a:path w="5050790" h="703579">
                  <a:moveTo>
                    <a:pt x="4248912" y="611009"/>
                  </a:moveTo>
                  <a:lnTo>
                    <a:pt x="4215371" y="611009"/>
                  </a:lnTo>
                  <a:lnTo>
                    <a:pt x="4215371" y="644525"/>
                  </a:lnTo>
                  <a:lnTo>
                    <a:pt x="4248912" y="644525"/>
                  </a:lnTo>
                  <a:lnTo>
                    <a:pt x="4248912" y="611009"/>
                  </a:lnTo>
                  <a:close/>
                </a:path>
                <a:path w="5050790" h="703579">
                  <a:moveTo>
                    <a:pt x="4309872" y="57785"/>
                  </a:moveTo>
                  <a:lnTo>
                    <a:pt x="4276344" y="57785"/>
                  </a:lnTo>
                  <a:lnTo>
                    <a:pt x="4276344" y="91325"/>
                  </a:lnTo>
                  <a:lnTo>
                    <a:pt x="4309872" y="91325"/>
                  </a:lnTo>
                  <a:lnTo>
                    <a:pt x="4309872" y="57785"/>
                  </a:lnTo>
                  <a:close/>
                </a:path>
                <a:path w="5050790" h="703579">
                  <a:moveTo>
                    <a:pt x="4315968" y="611009"/>
                  </a:moveTo>
                  <a:lnTo>
                    <a:pt x="4282440" y="611009"/>
                  </a:lnTo>
                  <a:lnTo>
                    <a:pt x="4282440" y="644525"/>
                  </a:lnTo>
                  <a:lnTo>
                    <a:pt x="4315968" y="644525"/>
                  </a:lnTo>
                  <a:lnTo>
                    <a:pt x="4315968" y="611009"/>
                  </a:lnTo>
                  <a:close/>
                </a:path>
                <a:path w="5050790" h="703579">
                  <a:moveTo>
                    <a:pt x="4376928" y="57785"/>
                  </a:moveTo>
                  <a:lnTo>
                    <a:pt x="4343387" y="57785"/>
                  </a:lnTo>
                  <a:lnTo>
                    <a:pt x="4343387" y="91325"/>
                  </a:lnTo>
                  <a:lnTo>
                    <a:pt x="4376928" y="91325"/>
                  </a:lnTo>
                  <a:lnTo>
                    <a:pt x="4376928" y="57785"/>
                  </a:lnTo>
                  <a:close/>
                </a:path>
                <a:path w="5050790" h="703579">
                  <a:moveTo>
                    <a:pt x="4383024" y="611009"/>
                  </a:moveTo>
                  <a:lnTo>
                    <a:pt x="4349496" y="611009"/>
                  </a:lnTo>
                  <a:lnTo>
                    <a:pt x="4349496" y="644525"/>
                  </a:lnTo>
                  <a:lnTo>
                    <a:pt x="4383024" y="644525"/>
                  </a:lnTo>
                  <a:lnTo>
                    <a:pt x="4383024" y="611009"/>
                  </a:lnTo>
                  <a:close/>
                </a:path>
                <a:path w="5050790" h="703579">
                  <a:moveTo>
                    <a:pt x="4442460" y="57785"/>
                  </a:moveTo>
                  <a:lnTo>
                    <a:pt x="4408932" y="57785"/>
                  </a:lnTo>
                  <a:lnTo>
                    <a:pt x="4408932" y="91325"/>
                  </a:lnTo>
                  <a:lnTo>
                    <a:pt x="4442460" y="91325"/>
                  </a:lnTo>
                  <a:lnTo>
                    <a:pt x="4442460" y="57785"/>
                  </a:lnTo>
                  <a:close/>
                </a:path>
                <a:path w="5050790" h="703579">
                  <a:moveTo>
                    <a:pt x="4450080" y="611009"/>
                  </a:moveTo>
                  <a:lnTo>
                    <a:pt x="4416552" y="611009"/>
                  </a:lnTo>
                  <a:lnTo>
                    <a:pt x="4416552" y="644525"/>
                  </a:lnTo>
                  <a:lnTo>
                    <a:pt x="4450080" y="644525"/>
                  </a:lnTo>
                  <a:lnTo>
                    <a:pt x="4450080" y="611009"/>
                  </a:lnTo>
                  <a:close/>
                </a:path>
                <a:path w="5050790" h="703579">
                  <a:moveTo>
                    <a:pt x="4509503" y="57785"/>
                  </a:moveTo>
                  <a:lnTo>
                    <a:pt x="4475988" y="57785"/>
                  </a:lnTo>
                  <a:lnTo>
                    <a:pt x="4475988" y="91325"/>
                  </a:lnTo>
                  <a:lnTo>
                    <a:pt x="4509503" y="91325"/>
                  </a:lnTo>
                  <a:lnTo>
                    <a:pt x="4509503" y="57785"/>
                  </a:lnTo>
                  <a:close/>
                </a:path>
                <a:path w="5050790" h="703579">
                  <a:moveTo>
                    <a:pt x="4517136" y="611009"/>
                  </a:moveTo>
                  <a:lnTo>
                    <a:pt x="4483608" y="611009"/>
                  </a:lnTo>
                  <a:lnTo>
                    <a:pt x="4483608" y="644525"/>
                  </a:lnTo>
                  <a:lnTo>
                    <a:pt x="4517136" y="644525"/>
                  </a:lnTo>
                  <a:lnTo>
                    <a:pt x="4517136" y="611009"/>
                  </a:lnTo>
                  <a:close/>
                </a:path>
                <a:path w="5050790" h="703579">
                  <a:moveTo>
                    <a:pt x="4576572" y="57785"/>
                  </a:moveTo>
                  <a:lnTo>
                    <a:pt x="4543044" y="57785"/>
                  </a:lnTo>
                  <a:lnTo>
                    <a:pt x="4543044" y="91325"/>
                  </a:lnTo>
                  <a:lnTo>
                    <a:pt x="4576572" y="91325"/>
                  </a:lnTo>
                  <a:lnTo>
                    <a:pt x="4576572" y="57785"/>
                  </a:lnTo>
                  <a:close/>
                </a:path>
                <a:path w="5050790" h="703579">
                  <a:moveTo>
                    <a:pt x="4582668" y="611009"/>
                  </a:moveTo>
                  <a:lnTo>
                    <a:pt x="4549140" y="611009"/>
                  </a:lnTo>
                  <a:lnTo>
                    <a:pt x="4549140" y="644525"/>
                  </a:lnTo>
                  <a:lnTo>
                    <a:pt x="4582668" y="644525"/>
                  </a:lnTo>
                  <a:lnTo>
                    <a:pt x="4582668" y="611009"/>
                  </a:lnTo>
                  <a:close/>
                </a:path>
                <a:path w="5050790" h="703579">
                  <a:moveTo>
                    <a:pt x="4643628" y="57785"/>
                  </a:moveTo>
                  <a:lnTo>
                    <a:pt x="4610087" y="57785"/>
                  </a:lnTo>
                  <a:lnTo>
                    <a:pt x="4610087" y="91325"/>
                  </a:lnTo>
                  <a:lnTo>
                    <a:pt x="4643628" y="91325"/>
                  </a:lnTo>
                  <a:lnTo>
                    <a:pt x="4643628" y="57785"/>
                  </a:lnTo>
                  <a:close/>
                </a:path>
                <a:path w="5050790" h="703579">
                  <a:moveTo>
                    <a:pt x="4649724" y="611009"/>
                  </a:moveTo>
                  <a:lnTo>
                    <a:pt x="4616196" y="611009"/>
                  </a:lnTo>
                  <a:lnTo>
                    <a:pt x="4616196" y="644525"/>
                  </a:lnTo>
                  <a:lnTo>
                    <a:pt x="4649724" y="644525"/>
                  </a:lnTo>
                  <a:lnTo>
                    <a:pt x="4649724" y="611009"/>
                  </a:lnTo>
                  <a:close/>
                </a:path>
                <a:path w="5050790" h="703579">
                  <a:moveTo>
                    <a:pt x="4710671" y="57785"/>
                  </a:moveTo>
                  <a:lnTo>
                    <a:pt x="4677156" y="57785"/>
                  </a:lnTo>
                  <a:lnTo>
                    <a:pt x="4677156" y="91325"/>
                  </a:lnTo>
                  <a:lnTo>
                    <a:pt x="4710671" y="91325"/>
                  </a:lnTo>
                  <a:lnTo>
                    <a:pt x="4710671" y="57785"/>
                  </a:lnTo>
                  <a:close/>
                </a:path>
                <a:path w="5050790" h="703579">
                  <a:moveTo>
                    <a:pt x="4716780" y="611009"/>
                  </a:moveTo>
                  <a:lnTo>
                    <a:pt x="4683252" y="611009"/>
                  </a:lnTo>
                  <a:lnTo>
                    <a:pt x="4683252" y="644525"/>
                  </a:lnTo>
                  <a:lnTo>
                    <a:pt x="4716780" y="644525"/>
                  </a:lnTo>
                  <a:lnTo>
                    <a:pt x="4716780" y="611009"/>
                  </a:lnTo>
                  <a:close/>
                </a:path>
                <a:path w="5050790" h="703579">
                  <a:moveTo>
                    <a:pt x="4777740" y="57785"/>
                  </a:moveTo>
                  <a:lnTo>
                    <a:pt x="4744212" y="57785"/>
                  </a:lnTo>
                  <a:lnTo>
                    <a:pt x="4744212" y="91325"/>
                  </a:lnTo>
                  <a:lnTo>
                    <a:pt x="4777740" y="91325"/>
                  </a:lnTo>
                  <a:lnTo>
                    <a:pt x="4777740" y="57785"/>
                  </a:lnTo>
                  <a:close/>
                </a:path>
                <a:path w="5050790" h="703579">
                  <a:moveTo>
                    <a:pt x="4783836" y="611009"/>
                  </a:moveTo>
                  <a:lnTo>
                    <a:pt x="4750308" y="611009"/>
                  </a:lnTo>
                  <a:lnTo>
                    <a:pt x="4750308" y="644525"/>
                  </a:lnTo>
                  <a:lnTo>
                    <a:pt x="4783836" y="644525"/>
                  </a:lnTo>
                  <a:lnTo>
                    <a:pt x="4783836" y="611009"/>
                  </a:lnTo>
                  <a:close/>
                </a:path>
                <a:path w="5050790" h="703579">
                  <a:moveTo>
                    <a:pt x="4843272" y="57785"/>
                  </a:moveTo>
                  <a:lnTo>
                    <a:pt x="4811268" y="57785"/>
                  </a:lnTo>
                  <a:lnTo>
                    <a:pt x="4811268" y="91325"/>
                  </a:lnTo>
                  <a:lnTo>
                    <a:pt x="4843272" y="91325"/>
                  </a:lnTo>
                  <a:lnTo>
                    <a:pt x="4843272" y="57785"/>
                  </a:lnTo>
                  <a:close/>
                </a:path>
                <a:path w="5050790" h="703579">
                  <a:moveTo>
                    <a:pt x="4850892" y="611009"/>
                  </a:moveTo>
                  <a:lnTo>
                    <a:pt x="4817364" y="611009"/>
                  </a:lnTo>
                  <a:lnTo>
                    <a:pt x="4817364" y="644525"/>
                  </a:lnTo>
                  <a:lnTo>
                    <a:pt x="4850892" y="644525"/>
                  </a:lnTo>
                  <a:lnTo>
                    <a:pt x="4850892" y="611009"/>
                  </a:lnTo>
                  <a:close/>
                </a:path>
                <a:path w="5050790" h="703579">
                  <a:moveTo>
                    <a:pt x="4910328" y="57785"/>
                  </a:moveTo>
                  <a:lnTo>
                    <a:pt x="4876787" y="57785"/>
                  </a:lnTo>
                  <a:lnTo>
                    <a:pt x="4876787" y="91325"/>
                  </a:lnTo>
                  <a:lnTo>
                    <a:pt x="4910328" y="91325"/>
                  </a:lnTo>
                  <a:lnTo>
                    <a:pt x="4910328" y="57785"/>
                  </a:lnTo>
                  <a:close/>
                </a:path>
                <a:path w="5050790" h="703579">
                  <a:moveTo>
                    <a:pt x="4917948" y="611009"/>
                  </a:moveTo>
                  <a:lnTo>
                    <a:pt x="4884420" y="611009"/>
                  </a:lnTo>
                  <a:lnTo>
                    <a:pt x="4884420" y="644525"/>
                  </a:lnTo>
                  <a:lnTo>
                    <a:pt x="4917948" y="644525"/>
                  </a:lnTo>
                  <a:lnTo>
                    <a:pt x="4917948" y="611009"/>
                  </a:lnTo>
                  <a:close/>
                </a:path>
                <a:path w="5050790" h="703579">
                  <a:moveTo>
                    <a:pt x="4983480" y="611009"/>
                  </a:moveTo>
                  <a:lnTo>
                    <a:pt x="4951476" y="611009"/>
                  </a:lnTo>
                  <a:lnTo>
                    <a:pt x="4951476" y="644525"/>
                  </a:lnTo>
                  <a:lnTo>
                    <a:pt x="4983480" y="644525"/>
                  </a:lnTo>
                  <a:lnTo>
                    <a:pt x="4983480" y="611009"/>
                  </a:lnTo>
                  <a:close/>
                </a:path>
                <a:path w="5050790" h="703579">
                  <a:moveTo>
                    <a:pt x="5050536" y="611009"/>
                  </a:moveTo>
                  <a:lnTo>
                    <a:pt x="5017008" y="611009"/>
                  </a:lnTo>
                  <a:lnTo>
                    <a:pt x="5017008" y="644525"/>
                  </a:lnTo>
                  <a:lnTo>
                    <a:pt x="5050536" y="644525"/>
                  </a:lnTo>
                  <a:lnTo>
                    <a:pt x="5050536" y="611009"/>
                  </a:lnTo>
                  <a:close/>
                </a:path>
                <a:path w="5050790" h="703579">
                  <a:moveTo>
                    <a:pt x="5050536" y="74549"/>
                  </a:moveTo>
                  <a:lnTo>
                    <a:pt x="5021288" y="57785"/>
                  </a:lnTo>
                  <a:lnTo>
                    <a:pt x="4984559" y="36741"/>
                  </a:lnTo>
                  <a:lnTo>
                    <a:pt x="4984559" y="75133"/>
                  </a:lnTo>
                  <a:lnTo>
                    <a:pt x="4977371" y="79260"/>
                  </a:lnTo>
                  <a:lnTo>
                    <a:pt x="4977371" y="70878"/>
                  </a:lnTo>
                  <a:lnTo>
                    <a:pt x="4984559" y="75133"/>
                  </a:lnTo>
                  <a:lnTo>
                    <a:pt x="4984559" y="36741"/>
                  </a:lnTo>
                  <a:lnTo>
                    <a:pt x="4925568" y="2933"/>
                  </a:lnTo>
                  <a:lnTo>
                    <a:pt x="4919421" y="0"/>
                  </a:lnTo>
                  <a:lnTo>
                    <a:pt x="4912995" y="63"/>
                  </a:lnTo>
                  <a:lnTo>
                    <a:pt x="4907127" y="2717"/>
                  </a:lnTo>
                  <a:lnTo>
                    <a:pt x="4902708" y="7493"/>
                  </a:lnTo>
                  <a:lnTo>
                    <a:pt x="4900650" y="14287"/>
                  </a:lnTo>
                  <a:lnTo>
                    <a:pt x="4901184" y="20650"/>
                  </a:lnTo>
                  <a:lnTo>
                    <a:pt x="4903990" y="26149"/>
                  </a:lnTo>
                  <a:lnTo>
                    <a:pt x="4908804" y="30365"/>
                  </a:lnTo>
                  <a:lnTo>
                    <a:pt x="4955210" y="57785"/>
                  </a:lnTo>
                  <a:lnTo>
                    <a:pt x="4943856" y="57785"/>
                  </a:lnTo>
                  <a:lnTo>
                    <a:pt x="4943856" y="91325"/>
                  </a:lnTo>
                  <a:lnTo>
                    <a:pt x="4956416" y="91325"/>
                  </a:lnTo>
                  <a:lnTo>
                    <a:pt x="4908804" y="118757"/>
                  </a:lnTo>
                  <a:lnTo>
                    <a:pt x="4903990" y="123177"/>
                  </a:lnTo>
                  <a:lnTo>
                    <a:pt x="4901184" y="129032"/>
                  </a:lnTo>
                  <a:lnTo>
                    <a:pt x="4900650" y="135470"/>
                  </a:lnTo>
                  <a:lnTo>
                    <a:pt x="4902708" y="141617"/>
                  </a:lnTo>
                  <a:lnTo>
                    <a:pt x="4907127" y="146418"/>
                  </a:lnTo>
                  <a:lnTo>
                    <a:pt x="4912995" y="149225"/>
                  </a:lnTo>
                  <a:lnTo>
                    <a:pt x="4919421" y="149758"/>
                  </a:lnTo>
                  <a:lnTo>
                    <a:pt x="4925568" y="147701"/>
                  </a:lnTo>
                  <a:lnTo>
                    <a:pt x="5021897" y="91325"/>
                  </a:lnTo>
                  <a:lnTo>
                    <a:pt x="5050536" y="74549"/>
                  </a:lnTo>
                  <a:close/>
                </a:path>
              </a:pathLst>
            </a:custGeom>
            <a:solidFill>
              <a:srgbClr val="005BAC"/>
            </a:solidFill>
          </p:spPr>
          <p:txBody>
            <a:bodyPr wrap="square" lIns="0" tIns="0" rIns="0" bIns="0" rtlCol="0"/>
            <a:lstStyle/>
            <a:p>
              <a:endParaRPr sz="1632"/>
            </a:p>
          </p:txBody>
        </p:sp>
        <p:sp>
          <p:nvSpPr>
            <p:cNvPr id="9" name="object 9"/>
            <p:cNvSpPr/>
            <p:nvPr/>
          </p:nvSpPr>
          <p:spPr>
            <a:xfrm>
              <a:off x="3136391" y="2912364"/>
              <a:ext cx="1263650" cy="474345"/>
            </a:xfrm>
            <a:custGeom>
              <a:avLst/>
              <a:gdLst/>
              <a:ahLst/>
              <a:cxnLst/>
              <a:rect l="l" t="t" r="r" b="b"/>
              <a:pathLst>
                <a:path w="1263650" h="474345">
                  <a:moveTo>
                    <a:pt x="1089659" y="473963"/>
                  </a:moveTo>
                  <a:lnTo>
                    <a:pt x="1089659" y="393191"/>
                  </a:lnTo>
                  <a:lnTo>
                    <a:pt x="0" y="393191"/>
                  </a:lnTo>
                  <a:lnTo>
                    <a:pt x="0" y="79247"/>
                  </a:lnTo>
                  <a:lnTo>
                    <a:pt x="1089659" y="79247"/>
                  </a:lnTo>
                  <a:lnTo>
                    <a:pt x="1089659" y="0"/>
                  </a:lnTo>
                  <a:lnTo>
                    <a:pt x="1263396" y="236219"/>
                  </a:lnTo>
                  <a:lnTo>
                    <a:pt x="1089659" y="473963"/>
                  </a:lnTo>
                  <a:close/>
                </a:path>
              </a:pathLst>
            </a:custGeom>
            <a:solidFill>
              <a:srgbClr val="FFFFFF"/>
            </a:solidFill>
          </p:spPr>
          <p:txBody>
            <a:bodyPr wrap="square" lIns="0" tIns="0" rIns="0" bIns="0" rtlCol="0"/>
            <a:lstStyle/>
            <a:p>
              <a:endParaRPr sz="1632"/>
            </a:p>
          </p:txBody>
        </p:sp>
        <p:sp>
          <p:nvSpPr>
            <p:cNvPr id="10" name="object 10"/>
            <p:cNvSpPr/>
            <p:nvPr/>
          </p:nvSpPr>
          <p:spPr>
            <a:xfrm>
              <a:off x="3128772" y="2886455"/>
              <a:ext cx="1282065" cy="524510"/>
            </a:xfrm>
            <a:custGeom>
              <a:avLst/>
              <a:gdLst/>
              <a:ahLst/>
              <a:cxnLst/>
              <a:rect l="l" t="t" r="r" b="b"/>
              <a:pathLst>
                <a:path w="1282064" h="524510">
                  <a:moveTo>
                    <a:pt x="1088136" y="105156"/>
                  </a:moveTo>
                  <a:lnTo>
                    <a:pt x="1088136" y="0"/>
                  </a:lnTo>
                  <a:lnTo>
                    <a:pt x="1107265" y="25908"/>
                  </a:lnTo>
                  <a:lnTo>
                    <a:pt x="1104900" y="25908"/>
                  </a:lnTo>
                  <a:lnTo>
                    <a:pt x="1089660" y="30480"/>
                  </a:lnTo>
                  <a:lnTo>
                    <a:pt x="1104900" y="51334"/>
                  </a:lnTo>
                  <a:lnTo>
                    <a:pt x="1104900" y="97536"/>
                  </a:lnTo>
                  <a:lnTo>
                    <a:pt x="1097280" y="97536"/>
                  </a:lnTo>
                  <a:lnTo>
                    <a:pt x="1088136" y="105156"/>
                  </a:lnTo>
                  <a:close/>
                </a:path>
                <a:path w="1282064" h="524510">
                  <a:moveTo>
                    <a:pt x="1104900" y="51334"/>
                  </a:moveTo>
                  <a:lnTo>
                    <a:pt x="1089660" y="30480"/>
                  </a:lnTo>
                  <a:lnTo>
                    <a:pt x="1104900" y="25908"/>
                  </a:lnTo>
                  <a:lnTo>
                    <a:pt x="1104900" y="51334"/>
                  </a:lnTo>
                  <a:close/>
                </a:path>
                <a:path w="1282064" h="524510">
                  <a:moveTo>
                    <a:pt x="1259485" y="262872"/>
                  </a:moveTo>
                  <a:lnTo>
                    <a:pt x="1104900" y="51334"/>
                  </a:lnTo>
                  <a:lnTo>
                    <a:pt x="1104900" y="25908"/>
                  </a:lnTo>
                  <a:lnTo>
                    <a:pt x="1107265" y="25908"/>
                  </a:lnTo>
                  <a:lnTo>
                    <a:pt x="1278308" y="257555"/>
                  </a:lnTo>
                  <a:lnTo>
                    <a:pt x="1263396" y="257555"/>
                  </a:lnTo>
                  <a:lnTo>
                    <a:pt x="1259485" y="262872"/>
                  </a:lnTo>
                  <a:close/>
                </a:path>
                <a:path w="1282064" h="524510">
                  <a:moveTo>
                    <a:pt x="1088136" y="428244"/>
                  </a:moveTo>
                  <a:lnTo>
                    <a:pt x="0" y="428244"/>
                  </a:lnTo>
                  <a:lnTo>
                    <a:pt x="0" y="97536"/>
                  </a:lnTo>
                  <a:lnTo>
                    <a:pt x="1088136" y="97536"/>
                  </a:lnTo>
                  <a:lnTo>
                    <a:pt x="1088136" y="105156"/>
                  </a:lnTo>
                  <a:lnTo>
                    <a:pt x="16764" y="105156"/>
                  </a:lnTo>
                  <a:lnTo>
                    <a:pt x="7620" y="114300"/>
                  </a:lnTo>
                  <a:lnTo>
                    <a:pt x="16764" y="114300"/>
                  </a:lnTo>
                  <a:lnTo>
                    <a:pt x="16764" y="411480"/>
                  </a:lnTo>
                  <a:lnTo>
                    <a:pt x="7620" y="411480"/>
                  </a:lnTo>
                  <a:lnTo>
                    <a:pt x="16764" y="419099"/>
                  </a:lnTo>
                  <a:lnTo>
                    <a:pt x="1088136" y="419099"/>
                  </a:lnTo>
                  <a:lnTo>
                    <a:pt x="1088136" y="428244"/>
                  </a:lnTo>
                  <a:close/>
                </a:path>
                <a:path w="1282064" h="524510">
                  <a:moveTo>
                    <a:pt x="1104900" y="114300"/>
                  </a:moveTo>
                  <a:lnTo>
                    <a:pt x="16764" y="114300"/>
                  </a:lnTo>
                  <a:lnTo>
                    <a:pt x="16764" y="105156"/>
                  </a:lnTo>
                  <a:lnTo>
                    <a:pt x="1088136" y="105156"/>
                  </a:lnTo>
                  <a:lnTo>
                    <a:pt x="1097280" y="97536"/>
                  </a:lnTo>
                  <a:lnTo>
                    <a:pt x="1104900" y="97536"/>
                  </a:lnTo>
                  <a:lnTo>
                    <a:pt x="1104900" y="114300"/>
                  </a:lnTo>
                  <a:close/>
                </a:path>
                <a:path w="1282064" h="524510">
                  <a:moveTo>
                    <a:pt x="16764" y="114300"/>
                  </a:moveTo>
                  <a:lnTo>
                    <a:pt x="7620" y="114300"/>
                  </a:lnTo>
                  <a:lnTo>
                    <a:pt x="16764" y="105156"/>
                  </a:lnTo>
                  <a:lnTo>
                    <a:pt x="16764" y="114300"/>
                  </a:lnTo>
                  <a:close/>
                </a:path>
                <a:path w="1282064" h="524510">
                  <a:moveTo>
                    <a:pt x="1263396" y="268224"/>
                  </a:moveTo>
                  <a:lnTo>
                    <a:pt x="1259485" y="262872"/>
                  </a:lnTo>
                  <a:lnTo>
                    <a:pt x="1263396" y="257555"/>
                  </a:lnTo>
                  <a:lnTo>
                    <a:pt x="1263396" y="268224"/>
                  </a:lnTo>
                  <a:close/>
                </a:path>
                <a:path w="1282064" h="524510">
                  <a:moveTo>
                    <a:pt x="1277182" y="268224"/>
                  </a:moveTo>
                  <a:lnTo>
                    <a:pt x="1263396" y="268224"/>
                  </a:lnTo>
                  <a:lnTo>
                    <a:pt x="1263396" y="257555"/>
                  </a:lnTo>
                  <a:lnTo>
                    <a:pt x="1278308" y="257555"/>
                  </a:lnTo>
                  <a:lnTo>
                    <a:pt x="1281684" y="262128"/>
                  </a:lnTo>
                  <a:lnTo>
                    <a:pt x="1277182" y="268224"/>
                  </a:lnTo>
                  <a:close/>
                </a:path>
                <a:path w="1282064" h="524510">
                  <a:moveTo>
                    <a:pt x="1106140" y="499872"/>
                  </a:moveTo>
                  <a:lnTo>
                    <a:pt x="1104900" y="499872"/>
                  </a:lnTo>
                  <a:lnTo>
                    <a:pt x="1104900" y="473054"/>
                  </a:lnTo>
                  <a:lnTo>
                    <a:pt x="1259485" y="262872"/>
                  </a:lnTo>
                  <a:lnTo>
                    <a:pt x="1263396" y="268224"/>
                  </a:lnTo>
                  <a:lnTo>
                    <a:pt x="1277182" y="268224"/>
                  </a:lnTo>
                  <a:lnTo>
                    <a:pt x="1106140" y="499872"/>
                  </a:lnTo>
                  <a:close/>
                </a:path>
                <a:path w="1282064" h="524510">
                  <a:moveTo>
                    <a:pt x="16764" y="419099"/>
                  </a:moveTo>
                  <a:lnTo>
                    <a:pt x="7620" y="411480"/>
                  </a:lnTo>
                  <a:lnTo>
                    <a:pt x="16764" y="411480"/>
                  </a:lnTo>
                  <a:lnTo>
                    <a:pt x="16764" y="419099"/>
                  </a:lnTo>
                  <a:close/>
                </a:path>
                <a:path w="1282064" h="524510">
                  <a:moveTo>
                    <a:pt x="1104900" y="428244"/>
                  </a:moveTo>
                  <a:lnTo>
                    <a:pt x="1097280" y="428244"/>
                  </a:lnTo>
                  <a:lnTo>
                    <a:pt x="1088136" y="419099"/>
                  </a:lnTo>
                  <a:lnTo>
                    <a:pt x="16764" y="419099"/>
                  </a:lnTo>
                  <a:lnTo>
                    <a:pt x="16764" y="411480"/>
                  </a:lnTo>
                  <a:lnTo>
                    <a:pt x="1104900" y="411480"/>
                  </a:lnTo>
                  <a:lnTo>
                    <a:pt x="1104900" y="428244"/>
                  </a:lnTo>
                  <a:close/>
                </a:path>
                <a:path w="1282064" h="524510">
                  <a:moveTo>
                    <a:pt x="1088136" y="524256"/>
                  </a:moveTo>
                  <a:lnTo>
                    <a:pt x="1088136" y="419099"/>
                  </a:lnTo>
                  <a:lnTo>
                    <a:pt x="1097280" y="428244"/>
                  </a:lnTo>
                  <a:lnTo>
                    <a:pt x="1104900" y="428244"/>
                  </a:lnTo>
                  <a:lnTo>
                    <a:pt x="1104900" y="473054"/>
                  </a:lnTo>
                  <a:lnTo>
                    <a:pt x="1089660" y="493775"/>
                  </a:lnTo>
                  <a:lnTo>
                    <a:pt x="1104900" y="499872"/>
                  </a:lnTo>
                  <a:lnTo>
                    <a:pt x="1106140" y="499872"/>
                  </a:lnTo>
                  <a:lnTo>
                    <a:pt x="1088136" y="524256"/>
                  </a:lnTo>
                  <a:close/>
                </a:path>
                <a:path w="1282064" h="524510">
                  <a:moveTo>
                    <a:pt x="1104900" y="499872"/>
                  </a:moveTo>
                  <a:lnTo>
                    <a:pt x="1089660" y="493775"/>
                  </a:lnTo>
                  <a:lnTo>
                    <a:pt x="1104900" y="473054"/>
                  </a:lnTo>
                  <a:lnTo>
                    <a:pt x="1104900" y="499872"/>
                  </a:lnTo>
                  <a:close/>
                </a:path>
              </a:pathLst>
            </a:custGeom>
            <a:solidFill>
              <a:srgbClr val="005BAC"/>
            </a:solidFill>
          </p:spPr>
          <p:txBody>
            <a:bodyPr wrap="square" lIns="0" tIns="0" rIns="0" bIns="0" rtlCol="0"/>
            <a:lstStyle/>
            <a:p>
              <a:endParaRPr sz="1632"/>
            </a:p>
          </p:txBody>
        </p:sp>
      </p:grpSp>
      <p:sp>
        <p:nvSpPr>
          <p:cNvPr id="11" name="object 11"/>
          <p:cNvSpPr txBox="1"/>
          <p:nvPr/>
        </p:nvSpPr>
        <p:spPr>
          <a:xfrm>
            <a:off x="4144824" y="2730475"/>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見積デー</a:t>
            </a:r>
            <a:r>
              <a:rPr sz="1406" spc="331" dirty="0">
                <a:latin typeface="ＭＳ Ｐ明朝"/>
                <a:cs typeface="ＭＳ Ｐ明朝"/>
              </a:rPr>
              <a:t>タ</a:t>
            </a:r>
            <a:endParaRPr sz="1406">
              <a:latin typeface="ＭＳ Ｐ明朝"/>
              <a:cs typeface="ＭＳ Ｐ明朝"/>
            </a:endParaRPr>
          </a:p>
        </p:txBody>
      </p:sp>
      <p:grpSp>
        <p:nvGrpSpPr>
          <p:cNvPr id="12" name="object 12"/>
          <p:cNvGrpSpPr/>
          <p:nvPr/>
        </p:nvGrpSpPr>
        <p:grpSpPr>
          <a:xfrm>
            <a:off x="6946830" y="2617440"/>
            <a:ext cx="1162578" cy="475626"/>
            <a:chOff x="6284976" y="2886455"/>
            <a:chExt cx="1282065" cy="524510"/>
          </a:xfrm>
        </p:grpSpPr>
        <p:sp>
          <p:nvSpPr>
            <p:cNvPr id="13" name="object 13"/>
            <p:cNvSpPr/>
            <p:nvPr/>
          </p:nvSpPr>
          <p:spPr>
            <a:xfrm>
              <a:off x="6294120" y="2912364"/>
              <a:ext cx="1262380" cy="474345"/>
            </a:xfrm>
            <a:custGeom>
              <a:avLst/>
              <a:gdLst/>
              <a:ahLst/>
              <a:cxnLst/>
              <a:rect l="l" t="t" r="r" b="b"/>
              <a:pathLst>
                <a:path w="1262379" h="474345">
                  <a:moveTo>
                    <a:pt x="1088135" y="473963"/>
                  </a:moveTo>
                  <a:lnTo>
                    <a:pt x="1088135" y="393191"/>
                  </a:lnTo>
                  <a:lnTo>
                    <a:pt x="0" y="393191"/>
                  </a:lnTo>
                  <a:lnTo>
                    <a:pt x="0" y="79247"/>
                  </a:lnTo>
                  <a:lnTo>
                    <a:pt x="1088135" y="79247"/>
                  </a:lnTo>
                  <a:lnTo>
                    <a:pt x="1088135" y="0"/>
                  </a:lnTo>
                  <a:lnTo>
                    <a:pt x="1261872" y="236219"/>
                  </a:lnTo>
                  <a:lnTo>
                    <a:pt x="1088135" y="473963"/>
                  </a:lnTo>
                  <a:close/>
                </a:path>
              </a:pathLst>
            </a:custGeom>
            <a:solidFill>
              <a:srgbClr val="FFFFFF"/>
            </a:solidFill>
          </p:spPr>
          <p:txBody>
            <a:bodyPr wrap="square" lIns="0" tIns="0" rIns="0" bIns="0" rtlCol="0"/>
            <a:lstStyle/>
            <a:p>
              <a:endParaRPr sz="1632"/>
            </a:p>
          </p:txBody>
        </p:sp>
        <p:sp>
          <p:nvSpPr>
            <p:cNvPr id="14" name="object 14"/>
            <p:cNvSpPr/>
            <p:nvPr/>
          </p:nvSpPr>
          <p:spPr>
            <a:xfrm>
              <a:off x="6284976" y="2886455"/>
              <a:ext cx="1282065" cy="524510"/>
            </a:xfrm>
            <a:custGeom>
              <a:avLst/>
              <a:gdLst/>
              <a:ahLst/>
              <a:cxnLst/>
              <a:rect l="l" t="t" r="r" b="b"/>
              <a:pathLst>
                <a:path w="1282065" h="524510">
                  <a:moveTo>
                    <a:pt x="1088136" y="105156"/>
                  </a:moveTo>
                  <a:lnTo>
                    <a:pt x="1088136" y="0"/>
                  </a:lnTo>
                  <a:lnTo>
                    <a:pt x="1107265" y="25908"/>
                  </a:lnTo>
                  <a:lnTo>
                    <a:pt x="1104900" y="25908"/>
                  </a:lnTo>
                  <a:lnTo>
                    <a:pt x="1089660" y="30480"/>
                  </a:lnTo>
                  <a:lnTo>
                    <a:pt x="1104900" y="51153"/>
                  </a:lnTo>
                  <a:lnTo>
                    <a:pt x="1104900" y="97536"/>
                  </a:lnTo>
                  <a:lnTo>
                    <a:pt x="1097280" y="97536"/>
                  </a:lnTo>
                  <a:lnTo>
                    <a:pt x="1088136" y="105156"/>
                  </a:lnTo>
                  <a:close/>
                </a:path>
                <a:path w="1282065" h="524510">
                  <a:moveTo>
                    <a:pt x="1104900" y="51153"/>
                  </a:moveTo>
                  <a:lnTo>
                    <a:pt x="1089660" y="30480"/>
                  </a:lnTo>
                  <a:lnTo>
                    <a:pt x="1104900" y="25908"/>
                  </a:lnTo>
                  <a:lnTo>
                    <a:pt x="1104900" y="51153"/>
                  </a:lnTo>
                  <a:close/>
                </a:path>
                <a:path w="1282065" h="524510">
                  <a:moveTo>
                    <a:pt x="1260975" y="262872"/>
                  </a:moveTo>
                  <a:lnTo>
                    <a:pt x="1104900" y="51153"/>
                  </a:lnTo>
                  <a:lnTo>
                    <a:pt x="1104900" y="25908"/>
                  </a:lnTo>
                  <a:lnTo>
                    <a:pt x="1107265" y="25908"/>
                  </a:lnTo>
                  <a:lnTo>
                    <a:pt x="1278308" y="257555"/>
                  </a:lnTo>
                  <a:lnTo>
                    <a:pt x="1264920" y="257555"/>
                  </a:lnTo>
                  <a:lnTo>
                    <a:pt x="1260975" y="262872"/>
                  </a:lnTo>
                  <a:close/>
                </a:path>
                <a:path w="1282065" h="524510">
                  <a:moveTo>
                    <a:pt x="1088136" y="428244"/>
                  </a:moveTo>
                  <a:lnTo>
                    <a:pt x="0" y="428244"/>
                  </a:lnTo>
                  <a:lnTo>
                    <a:pt x="0" y="97536"/>
                  </a:lnTo>
                  <a:lnTo>
                    <a:pt x="1088136" y="97536"/>
                  </a:lnTo>
                  <a:lnTo>
                    <a:pt x="1088136" y="105156"/>
                  </a:lnTo>
                  <a:lnTo>
                    <a:pt x="16764" y="105156"/>
                  </a:lnTo>
                  <a:lnTo>
                    <a:pt x="9144" y="114300"/>
                  </a:lnTo>
                  <a:lnTo>
                    <a:pt x="16764" y="114300"/>
                  </a:lnTo>
                  <a:lnTo>
                    <a:pt x="16764" y="411480"/>
                  </a:lnTo>
                  <a:lnTo>
                    <a:pt x="9144" y="411480"/>
                  </a:lnTo>
                  <a:lnTo>
                    <a:pt x="16764" y="419099"/>
                  </a:lnTo>
                  <a:lnTo>
                    <a:pt x="1088136" y="419099"/>
                  </a:lnTo>
                  <a:lnTo>
                    <a:pt x="1088136" y="428244"/>
                  </a:lnTo>
                  <a:close/>
                </a:path>
                <a:path w="1282065" h="524510">
                  <a:moveTo>
                    <a:pt x="1104900" y="114300"/>
                  </a:moveTo>
                  <a:lnTo>
                    <a:pt x="16764" y="114300"/>
                  </a:lnTo>
                  <a:lnTo>
                    <a:pt x="16764" y="105156"/>
                  </a:lnTo>
                  <a:lnTo>
                    <a:pt x="1088136" y="105156"/>
                  </a:lnTo>
                  <a:lnTo>
                    <a:pt x="1097280" y="97536"/>
                  </a:lnTo>
                  <a:lnTo>
                    <a:pt x="1104900" y="97536"/>
                  </a:lnTo>
                  <a:lnTo>
                    <a:pt x="1104900" y="114300"/>
                  </a:lnTo>
                  <a:close/>
                </a:path>
                <a:path w="1282065" h="524510">
                  <a:moveTo>
                    <a:pt x="16764" y="114300"/>
                  </a:moveTo>
                  <a:lnTo>
                    <a:pt x="9144" y="114300"/>
                  </a:lnTo>
                  <a:lnTo>
                    <a:pt x="16764" y="105156"/>
                  </a:lnTo>
                  <a:lnTo>
                    <a:pt x="16764" y="114300"/>
                  </a:lnTo>
                  <a:close/>
                </a:path>
                <a:path w="1282065" h="524510">
                  <a:moveTo>
                    <a:pt x="1264920" y="268224"/>
                  </a:moveTo>
                  <a:lnTo>
                    <a:pt x="1260975" y="262872"/>
                  </a:lnTo>
                  <a:lnTo>
                    <a:pt x="1264920" y="257555"/>
                  </a:lnTo>
                  <a:lnTo>
                    <a:pt x="1264920" y="268224"/>
                  </a:lnTo>
                  <a:close/>
                </a:path>
                <a:path w="1282065" h="524510">
                  <a:moveTo>
                    <a:pt x="1277182" y="268224"/>
                  </a:moveTo>
                  <a:lnTo>
                    <a:pt x="1264920" y="268224"/>
                  </a:lnTo>
                  <a:lnTo>
                    <a:pt x="1264920" y="257555"/>
                  </a:lnTo>
                  <a:lnTo>
                    <a:pt x="1278308" y="257555"/>
                  </a:lnTo>
                  <a:lnTo>
                    <a:pt x="1281684" y="262128"/>
                  </a:lnTo>
                  <a:lnTo>
                    <a:pt x="1277182" y="268224"/>
                  </a:lnTo>
                  <a:close/>
                </a:path>
                <a:path w="1282065" h="524510">
                  <a:moveTo>
                    <a:pt x="1106140" y="499872"/>
                  </a:moveTo>
                  <a:lnTo>
                    <a:pt x="1104900" y="499872"/>
                  </a:lnTo>
                  <a:lnTo>
                    <a:pt x="1104900" y="473235"/>
                  </a:lnTo>
                  <a:lnTo>
                    <a:pt x="1260975" y="262872"/>
                  </a:lnTo>
                  <a:lnTo>
                    <a:pt x="1264920" y="268224"/>
                  </a:lnTo>
                  <a:lnTo>
                    <a:pt x="1277182" y="268224"/>
                  </a:lnTo>
                  <a:lnTo>
                    <a:pt x="1106140" y="499872"/>
                  </a:lnTo>
                  <a:close/>
                </a:path>
                <a:path w="1282065" h="524510">
                  <a:moveTo>
                    <a:pt x="16764" y="419099"/>
                  </a:moveTo>
                  <a:lnTo>
                    <a:pt x="9144" y="411480"/>
                  </a:lnTo>
                  <a:lnTo>
                    <a:pt x="16764" y="411480"/>
                  </a:lnTo>
                  <a:lnTo>
                    <a:pt x="16764" y="419099"/>
                  </a:lnTo>
                  <a:close/>
                </a:path>
                <a:path w="1282065" h="524510">
                  <a:moveTo>
                    <a:pt x="1104900" y="428244"/>
                  </a:moveTo>
                  <a:lnTo>
                    <a:pt x="1097280" y="428244"/>
                  </a:lnTo>
                  <a:lnTo>
                    <a:pt x="1088136" y="419099"/>
                  </a:lnTo>
                  <a:lnTo>
                    <a:pt x="16764" y="419099"/>
                  </a:lnTo>
                  <a:lnTo>
                    <a:pt x="16764" y="411480"/>
                  </a:lnTo>
                  <a:lnTo>
                    <a:pt x="1104900" y="411480"/>
                  </a:lnTo>
                  <a:lnTo>
                    <a:pt x="1104900" y="428244"/>
                  </a:lnTo>
                  <a:close/>
                </a:path>
                <a:path w="1282065" h="524510">
                  <a:moveTo>
                    <a:pt x="1088136" y="524256"/>
                  </a:moveTo>
                  <a:lnTo>
                    <a:pt x="1088136" y="419099"/>
                  </a:lnTo>
                  <a:lnTo>
                    <a:pt x="1097280" y="428244"/>
                  </a:lnTo>
                  <a:lnTo>
                    <a:pt x="1104900" y="428244"/>
                  </a:lnTo>
                  <a:lnTo>
                    <a:pt x="1104900" y="473235"/>
                  </a:lnTo>
                  <a:lnTo>
                    <a:pt x="1089660" y="493775"/>
                  </a:lnTo>
                  <a:lnTo>
                    <a:pt x="1104900" y="499872"/>
                  </a:lnTo>
                  <a:lnTo>
                    <a:pt x="1106140" y="499872"/>
                  </a:lnTo>
                  <a:lnTo>
                    <a:pt x="1088136" y="524256"/>
                  </a:lnTo>
                  <a:close/>
                </a:path>
                <a:path w="1282065" h="524510">
                  <a:moveTo>
                    <a:pt x="1104900" y="499872"/>
                  </a:moveTo>
                  <a:lnTo>
                    <a:pt x="1089660" y="493775"/>
                  </a:lnTo>
                  <a:lnTo>
                    <a:pt x="1104900" y="473235"/>
                  </a:lnTo>
                  <a:lnTo>
                    <a:pt x="1104900" y="499872"/>
                  </a:lnTo>
                  <a:close/>
                </a:path>
              </a:pathLst>
            </a:custGeom>
            <a:solidFill>
              <a:srgbClr val="005BAC"/>
            </a:solidFill>
          </p:spPr>
          <p:txBody>
            <a:bodyPr wrap="square" lIns="0" tIns="0" rIns="0" bIns="0" rtlCol="0"/>
            <a:lstStyle/>
            <a:p>
              <a:endParaRPr sz="1632"/>
            </a:p>
          </p:txBody>
        </p:sp>
      </p:grpSp>
      <p:sp>
        <p:nvSpPr>
          <p:cNvPr id="15" name="object 15"/>
          <p:cNvSpPr txBox="1"/>
          <p:nvPr/>
        </p:nvSpPr>
        <p:spPr>
          <a:xfrm>
            <a:off x="7007240" y="2730475"/>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見積デー</a:t>
            </a:r>
            <a:r>
              <a:rPr sz="1406" spc="331" dirty="0">
                <a:latin typeface="ＭＳ Ｐ明朝"/>
                <a:cs typeface="ＭＳ Ｐ明朝"/>
              </a:rPr>
              <a:t>タ</a:t>
            </a:r>
            <a:endParaRPr sz="1406">
              <a:latin typeface="ＭＳ Ｐ明朝"/>
              <a:cs typeface="ＭＳ Ｐ明朝"/>
            </a:endParaRPr>
          </a:p>
        </p:txBody>
      </p:sp>
      <p:grpSp>
        <p:nvGrpSpPr>
          <p:cNvPr id="16" name="object 16"/>
          <p:cNvGrpSpPr/>
          <p:nvPr/>
        </p:nvGrpSpPr>
        <p:grpSpPr>
          <a:xfrm>
            <a:off x="4083399" y="3119094"/>
            <a:ext cx="1160850" cy="475626"/>
            <a:chOff x="3127248" y="3439667"/>
            <a:chExt cx="1280160" cy="524510"/>
          </a:xfrm>
        </p:grpSpPr>
        <p:sp>
          <p:nvSpPr>
            <p:cNvPr id="17" name="object 17"/>
            <p:cNvSpPr/>
            <p:nvPr/>
          </p:nvSpPr>
          <p:spPr>
            <a:xfrm>
              <a:off x="3136392" y="3464051"/>
              <a:ext cx="1263650" cy="474345"/>
            </a:xfrm>
            <a:custGeom>
              <a:avLst/>
              <a:gdLst/>
              <a:ahLst/>
              <a:cxnLst/>
              <a:rect l="l" t="t" r="r" b="b"/>
              <a:pathLst>
                <a:path w="1263650" h="474345">
                  <a:moveTo>
                    <a:pt x="175259" y="473964"/>
                  </a:moveTo>
                  <a:lnTo>
                    <a:pt x="0" y="237744"/>
                  </a:lnTo>
                  <a:lnTo>
                    <a:pt x="175259" y="0"/>
                  </a:lnTo>
                  <a:lnTo>
                    <a:pt x="175259" y="80772"/>
                  </a:lnTo>
                  <a:lnTo>
                    <a:pt x="1263396" y="80772"/>
                  </a:lnTo>
                  <a:lnTo>
                    <a:pt x="1263396" y="394716"/>
                  </a:lnTo>
                  <a:lnTo>
                    <a:pt x="175259" y="394716"/>
                  </a:lnTo>
                  <a:lnTo>
                    <a:pt x="175259" y="473964"/>
                  </a:lnTo>
                  <a:close/>
                </a:path>
              </a:pathLst>
            </a:custGeom>
            <a:solidFill>
              <a:srgbClr val="FFFFFF"/>
            </a:solidFill>
          </p:spPr>
          <p:txBody>
            <a:bodyPr wrap="square" lIns="0" tIns="0" rIns="0" bIns="0" rtlCol="0"/>
            <a:lstStyle/>
            <a:p>
              <a:endParaRPr sz="1632"/>
            </a:p>
          </p:txBody>
        </p:sp>
        <p:sp>
          <p:nvSpPr>
            <p:cNvPr id="18" name="object 18"/>
            <p:cNvSpPr/>
            <p:nvPr/>
          </p:nvSpPr>
          <p:spPr>
            <a:xfrm>
              <a:off x="3127248" y="3439667"/>
              <a:ext cx="1280160" cy="524510"/>
            </a:xfrm>
            <a:custGeom>
              <a:avLst/>
              <a:gdLst/>
              <a:ahLst/>
              <a:cxnLst/>
              <a:rect l="l" t="t" r="r" b="b"/>
              <a:pathLst>
                <a:path w="1280160" h="524510">
                  <a:moveTo>
                    <a:pt x="192023" y="524256"/>
                  </a:moveTo>
                  <a:lnTo>
                    <a:pt x="0" y="262128"/>
                  </a:lnTo>
                  <a:lnTo>
                    <a:pt x="192023" y="0"/>
                  </a:lnTo>
                  <a:lnTo>
                    <a:pt x="192023" y="24384"/>
                  </a:lnTo>
                  <a:lnTo>
                    <a:pt x="175259" y="24384"/>
                  </a:lnTo>
                  <a:lnTo>
                    <a:pt x="175259" y="51201"/>
                  </a:lnTo>
                  <a:lnTo>
                    <a:pt x="23489" y="257555"/>
                  </a:lnTo>
                  <a:lnTo>
                    <a:pt x="16763" y="257555"/>
                  </a:lnTo>
                  <a:lnTo>
                    <a:pt x="16763" y="266700"/>
                  </a:lnTo>
                  <a:lnTo>
                    <a:pt x="23489" y="266700"/>
                  </a:lnTo>
                  <a:lnTo>
                    <a:pt x="175259" y="473054"/>
                  </a:lnTo>
                  <a:lnTo>
                    <a:pt x="175259" y="498348"/>
                  </a:lnTo>
                  <a:lnTo>
                    <a:pt x="192023" y="498348"/>
                  </a:lnTo>
                  <a:lnTo>
                    <a:pt x="192023" y="524256"/>
                  </a:lnTo>
                  <a:close/>
                </a:path>
                <a:path w="1280160" h="524510">
                  <a:moveTo>
                    <a:pt x="175259" y="51201"/>
                  </a:moveTo>
                  <a:lnTo>
                    <a:pt x="175259" y="24384"/>
                  </a:lnTo>
                  <a:lnTo>
                    <a:pt x="190499" y="30480"/>
                  </a:lnTo>
                  <a:lnTo>
                    <a:pt x="175259" y="51201"/>
                  </a:lnTo>
                  <a:close/>
                </a:path>
                <a:path w="1280160" h="524510">
                  <a:moveTo>
                    <a:pt x="1263395" y="112776"/>
                  </a:moveTo>
                  <a:lnTo>
                    <a:pt x="175259" y="112776"/>
                  </a:lnTo>
                  <a:lnTo>
                    <a:pt x="175259" y="51201"/>
                  </a:lnTo>
                  <a:lnTo>
                    <a:pt x="190499" y="30480"/>
                  </a:lnTo>
                  <a:lnTo>
                    <a:pt x="175259" y="24384"/>
                  </a:lnTo>
                  <a:lnTo>
                    <a:pt x="192023" y="24384"/>
                  </a:lnTo>
                  <a:lnTo>
                    <a:pt x="192023" y="96012"/>
                  </a:lnTo>
                  <a:lnTo>
                    <a:pt x="184403" y="96012"/>
                  </a:lnTo>
                  <a:lnTo>
                    <a:pt x="192023" y="105156"/>
                  </a:lnTo>
                  <a:lnTo>
                    <a:pt x="1263395" y="105156"/>
                  </a:lnTo>
                  <a:lnTo>
                    <a:pt x="1263395" y="112776"/>
                  </a:lnTo>
                  <a:close/>
                </a:path>
                <a:path w="1280160" h="524510">
                  <a:moveTo>
                    <a:pt x="192023" y="105156"/>
                  </a:moveTo>
                  <a:lnTo>
                    <a:pt x="184403" y="96012"/>
                  </a:lnTo>
                  <a:lnTo>
                    <a:pt x="192023" y="96012"/>
                  </a:lnTo>
                  <a:lnTo>
                    <a:pt x="192023" y="105156"/>
                  </a:lnTo>
                  <a:close/>
                </a:path>
                <a:path w="1280160" h="524510">
                  <a:moveTo>
                    <a:pt x="1280159" y="112776"/>
                  </a:moveTo>
                  <a:lnTo>
                    <a:pt x="1272539" y="112776"/>
                  </a:lnTo>
                  <a:lnTo>
                    <a:pt x="1263395" y="105156"/>
                  </a:lnTo>
                  <a:lnTo>
                    <a:pt x="192023" y="105156"/>
                  </a:lnTo>
                  <a:lnTo>
                    <a:pt x="192023" y="96012"/>
                  </a:lnTo>
                  <a:lnTo>
                    <a:pt x="1280159" y="96012"/>
                  </a:lnTo>
                  <a:lnTo>
                    <a:pt x="1280159" y="112776"/>
                  </a:lnTo>
                  <a:close/>
                </a:path>
                <a:path w="1280160" h="524510">
                  <a:moveTo>
                    <a:pt x="1263395" y="419099"/>
                  </a:moveTo>
                  <a:lnTo>
                    <a:pt x="1263395" y="105156"/>
                  </a:lnTo>
                  <a:lnTo>
                    <a:pt x="1272539" y="112776"/>
                  </a:lnTo>
                  <a:lnTo>
                    <a:pt x="1280159" y="112776"/>
                  </a:lnTo>
                  <a:lnTo>
                    <a:pt x="1280159" y="409956"/>
                  </a:lnTo>
                  <a:lnTo>
                    <a:pt x="1272539" y="409956"/>
                  </a:lnTo>
                  <a:lnTo>
                    <a:pt x="1263395" y="419099"/>
                  </a:lnTo>
                  <a:close/>
                </a:path>
                <a:path w="1280160" h="524510">
                  <a:moveTo>
                    <a:pt x="16763" y="266700"/>
                  </a:moveTo>
                  <a:lnTo>
                    <a:pt x="16763" y="257555"/>
                  </a:lnTo>
                  <a:lnTo>
                    <a:pt x="20126" y="262128"/>
                  </a:lnTo>
                  <a:lnTo>
                    <a:pt x="16763" y="266700"/>
                  </a:lnTo>
                  <a:close/>
                </a:path>
                <a:path w="1280160" h="524510">
                  <a:moveTo>
                    <a:pt x="20126" y="262128"/>
                  </a:moveTo>
                  <a:lnTo>
                    <a:pt x="16763" y="257555"/>
                  </a:lnTo>
                  <a:lnTo>
                    <a:pt x="23489" y="257555"/>
                  </a:lnTo>
                  <a:lnTo>
                    <a:pt x="20126" y="262128"/>
                  </a:lnTo>
                  <a:close/>
                </a:path>
                <a:path w="1280160" h="524510">
                  <a:moveTo>
                    <a:pt x="23489" y="266700"/>
                  </a:moveTo>
                  <a:lnTo>
                    <a:pt x="16763" y="266700"/>
                  </a:lnTo>
                  <a:lnTo>
                    <a:pt x="20126" y="262128"/>
                  </a:lnTo>
                  <a:lnTo>
                    <a:pt x="23489" y="266700"/>
                  </a:lnTo>
                  <a:close/>
                </a:path>
                <a:path w="1280160" h="524510">
                  <a:moveTo>
                    <a:pt x="192023" y="498348"/>
                  </a:moveTo>
                  <a:lnTo>
                    <a:pt x="175259" y="498348"/>
                  </a:lnTo>
                  <a:lnTo>
                    <a:pt x="190499" y="493775"/>
                  </a:lnTo>
                  <a:lnTo>
                    <a:pt x="175259" y="473054"/>
                  </a:lnTo>
                  <a:lnTo>
                    <a:pt x="175259" y="409956"/>
                  </a:lnTo>
                  <a:lnTo>
                    <a:pt x="1263395" y="409956"/>
                  </a:lnTo>
                  <a:lnTo>
                    <a:pt x="1263395" y="419099"/>
                  </a:lnTo>
                  <a:lnTo>
                    <a:pt x="192023" y="419099"/>
                  </a:lnTo>
                  <a:lnTo>
                    <a:pt x="184403" y="426720"/>
                  </a:lnTo>
                  <a:lnTo>
                    <a:pt x="192023" y="426720"/>
                  </a:lnTo>
                  <a:lnTo>
                    <a:pt x="192023" y="498348"/>
                  </a:lnTo>
                  <a:close/>
                </a:path>
                <a:path w="1280160" h="524510">
                  <a:moveTo>
                    <a:pt x="1280159" y="426720"/>
                  </a:moveTo>
                  <a:lnTo>
                    <a:pt x="192023" y="426720"/>
                  </a:lnTo>
                  <a:lnTo>
                    <a:pt x="192023" y="419099"/>
                  </a:lnTo>
                  <a:lnTo>
                    <a:pt x="1263395" y="419099"/>
                  </a:lnTo>
                  <a:lnTo>
                    <a:pt x="1272539" y="409956"/>
                  </a:lnTo>
                  <a:lnTo>
                    <a:pt x="1280159" y="409956"/>
                  </a:lnTo>
                  <a:lnTo>
                    <a:pt x="1280159" y="426720"/>
                  </a:lnTo>
                  <a:close/>
                </a:path>
                <a:path w="1280160" h="524510">
                  <a:moveTo>
                    <a:pt x="192023" y="426720"/>
                  </a:moveTo>
                  <a:lnTo>
                    <a:pt x="184403" y="426720"/>
                  </a:lnTo>
                  <a:lnTo>
                    <a:pt x="192023" y="419099"/>
                  </a:lnTo>
                  <a:lnTo>
                    <a:pt x="192023" y="426720"/>
                  </a:lnTo>
                  <a:close/>
                </a:path>
                <a:path w="1280160" h="524510">
                  <a:moveTo>
                    <a:pt x="175259" y="498348"/>
                  </a:moveTo>
                  <a:lnTo>
                    <a:pt x="175259" y="473054"/>
                  </a:lnTo>
                  <a:lnTo>
                    <a:pt x="190499" y="493775"/>
                  </a:lnTo>
                  <a:lnTo>
                    <a:pt x="175259" y="498348"/>
                  </a:lnTo>
                  <a:close/>
                </a:path>
              </a:pathLst>
            </a:custGeom>
            <a:solidFill>
              <a:srgbClr val="005BAC"/>
            </a:solidFill>
          </p:spPr>
          <p:txBody>
            <a:bodyPr wrap="square" lIns="0" tIns="0" rIns="0" bIns="0" rtlCol="0"/>
            <a:lstStyle/>
            <a:p>
              <a:endParaRPr sz="1632"/>
            </a:p>
          </p:txBody>
        </p:sp>
      </p:grpSp>
      <p:sp>
        <p:nvSpPr>
          <p:cNvPr id="19" name="object 19"/>
          <p:cNvSpPr txBox="1"/>
          <p:nvPr/>
        </p:nvSpPr>
        <p:spPr>
          <a:xfrm>
            <a:off x="4250285" y="3232128"/>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受注デー</a:t>
            </a:r>
            <a:r>
              <a:rPr sz="1406" spc="331" dirty="0">
                <a:latin typeface="ＭＳ Ｐ明朝"/>
                <a:cs typeface="ＭＳ Ｐ明朝"/>
              </a:rPr>
              <a:t>タ</a:t>
            </a:r>
            <a:endParaRPr sz="1406">
              <a:latin typeface="ＭＳ Ｐ明朝"/>
              <a:cs typeface="ＭＳ Ｐ明朝"/>
            </a:endParaRPr>
          </a:p>
        </p:txBody>
      </p:sp>
      <p:grpSp>
        <p:nvGrpSpPr>
          <p:cNvPr id="20" name="object 20"/>
          <p:cNvGrpSpPr/>
          <p:nvPr/>
        </p:nvGrpSpPr>
        <p:grpSpPr>
          <a:xfrm>
            <a:off x="6945447" y="3119094"/>
            <a:ext cx="1162578" cy="475626"/>
            <a:chOff x="6283451" y="3439667"/>
            <a:chExt cx="1282065" cy="524510"/>
          </a:xfrm>
        </p:grpSpPr>
        <p:sp>
          <p:nvSpPr>
            <p:cNvPr id="21" name="object 21"/>
            <p:cNvSpPr/>
            <p:nvPr/>
          </p:nvSpPr>
          <p:spPr>
            <a:xfrm>
              <a:off x="6294119" y="3464051"/>
              <a:ext cx="1262380" cy="474345"/>
            </a:xfrm>
            <a:custGeom>
              <a:avLst/>
              <a:gdLst/>
              <a:ahLst/>
              <a:cxnLst/>
              <a:rect l="l" t="t" r="r" b="b"/>
              <a:pathLst>
                <a:path w="1262379" h="474345">
                  <a:moveTo>
                    <a:pt x="173735" y="473964"/>
                  </a:moveTo>
                  <a:lnTo>
                    <a:pt x="0" y="237744"/>
                  </a:lnTo>
                  <a:lnTo>
                    <a:pt x="173735" y="0"/>
                  </a:lnTo>
                  <a:lnTo>
                    <a:pt x="173735" y="80772"/>
                  </a:lnTo>
                  <a:lnTo>
                    <a:pt x="1261872" y="80772"/>
                  </a:lnTo>
                  <a:lnTo>
                    <a:pt x="1261872" y="394716"/>
                  </a:lnTo>
                  <a:lnTo>
                    <a:pt x="173735" y="394716"/>
                  </a:lnTo>
                  <a:lnTo>
                    <a:pt x="173735" y="473964"/>
                  </a:lnTo>
                  <a:close/>
                </a:path>
              </a:pathLst>
            </a:custGeom>
            <a:solidFill>
              <a:srgbClr val="FFFFFF"/>
            </a:solidFill>
          </p:spPr>
          <p:txBody>
            <a:bodyPr wrap="square" lIns="0" tIns="0" rIns="0" bIns="0" rtlCol="0"/>
            <a:lstStyle/>
            <a:p>
              <a:endParaRPr sz="1632"/>
            </a:p>
          </p:txBody>
        </p:sp>
        <p:sp>
          <p:nvSpPr>
            <p:cNvPr id="22" name="object 22"/>
            <p:cNvSpPr/>
            <p:nvPr/>
          </p:nvSpPr>
          <p:spPr>
            <a:xfrm>
              <a:off x="6283451" y="3439667"/>
              <a:ext cx="1282065" cy="524510"/>
            </a:xfrm>
            <a:custGeom>
              <a:avLst/>
              <a:gdLst/>
              <a:ahLst/>
              <a:cxnLst/>
              <a:rect l="l" t="t" r="r" b="b"/>
              <a:pathLst>
                <a:path w="1282065" h="524510">
                  <a:moveTo>
                    <a:pt x="192023" y="524256"/>
                  </a:moveTo>
                  <a:lnTo>
                    <a:pt x="0" y="262128"/>
                  </a:lnTo>
                  <a:lnTo>
                    <a:pt x="192023" y="0"/>
                  </a:lnTo>
                  <a:lnTo>
                    <a:pt x="192023" y="24384"/>
                  </a:lnTo>
                  <a:lnTo>
                    <a:pt x="175259" y="24384"/>
                  </a:lnTo>
                  <a:lnTo>
                    <a:pt x="175259" y="51201"/>
                  </a:lnTo>
                  <a:lnTo>
                    <a:pt x="23489" y="257555"/>
                  </a:lnTo>
                  <a:lnTo>
                    <a:pt x="16763" y="257555"/>
                  </a:lnTo>
                  <a:lnTo>
                    <a:pt x="16763" y="266700"/>
                  </a:lnTo>
                  <a:lnTo>
                    <a:pt x="23489" y="266700"/>
                  </a:lnTo>
                  <a:lnTo>
                    <a:pt x="175259" y="473054"/>
                  </a:lnTo>
                  <a:lnTo>
                    <a:pt x="175259" y="498348"/>
                  </a:lnTo>
                  <a:lnTo>
                    <a:pt x="192023" y="498348"/>
                  </a:lnTo>
                  <a:lnTo>
                    <a:pt x="192023" y="524256"/>
                  </a:lnTo>
                  <a:close/>
                </a:path>
                <a:path w="1282065" h="524510">
                  <a:moveTo>
                    <a:pt x="175259" y="51201"/>
                  </a:moveTo>
                  <a:lnTo>
                    <a:pt x="175259" y="24384"/>
                  </a:lnTo>
                  <a:lnTo>
                    <a:pt x="190499" y="30480"/>
                  </a:lnTo>
                  <a:lnTo>
                    <a:pt x="175259" y="51201"/>
                  </a:lnTo>
                  <a:close/>
                </a:path>
                <a:path w="1282065" h="524510">
                  <a:moveTo>
                    <a:pt x="1264920" y="112776"/>
                  </a:moveTo>
                  <a:lnTo>
                    <a:pt x="175259" y="112776"/>
                  </a:lnTo>
                  <a:lnTo>
                    <a:pt x="175259" y="51201"/>
                  </a:lnTo>
                  <a:lnTo>
                    <a:pt x="190499" y="30480"/>
                  </a:lnTo>
                  <a:lnTo>
                    <a:pt x="175259" y="24384"/>
                  </a:lnTo>
                  <a:lnTo>
                    <a:pt x="192023" y="24384"/>
                  </a:lnTo>
                  <a:lnTo>
                    <a:pt x="192023" y="96012"/>
                  </a:lnTo>
                  <a:lnTo>
                    <a:pt x="184404" y="96012"/>
                  </a:lnTo>
                  <a:lnTo>
                    <a:pt x="192023" y="105156"/>
                  </a:lnTo>
                  <a:lnTo>
                    <a:pt x="1264920" y="105156"/>
                  </a:lnTo>
                  <a:lnTo>
                    <a:pt x="1264920" y="112776"/>
                  </a:lnTo>
                  <a:close/>
                </a:path>
                <a:path w="1282065" h="524510">
                  <a:moveTo>
                    <a:pt x="192023" y="105156"/>
                  </a:moveTo>
                  <a:lnTo>
                    <a:pt x="184404" y="96012"/>
                  </a:lnTo>
                  <a:lnTo>
                    <a:pt x="192023" y="96012"/>
                  </a:lnTo>
                  <a:lnTo>
                    <a:pt x="192023" y="105156"/>
                  </a:lnTo>
                  <a:close/>
                </a:path>
                <a:path w="1282065" h="524510">
                  <a:moveTo>
                    <a:pt x="1281684" y="112776"/>
                  </a:moveTo>
                  <a:lnTo>
                    <a:pt x="1272540" y="112776"/>
                  </a:lnTo>
                  <a:lnTo>
                    <a:pt x="1264920" y="105156"/>
                  </a:lnTo>
                  <a:lnTo>
                    <a:pt x="192023" y="105156"/>
                  </a:lnTo>
                  <a:lnTo>
                    <a:pt x="192023" y="96012"/>
                  </a:lnTo>
                  <a:lnTo>
                    <a:pt x="1281684" y="96012"/>
                  </a:lnTo>
                  <a:lnTo>
                    <a:pt x="1281684" y="112776"/>
                  </a:lnTo>
                  <a:close/>
                </a:path>
                <a:path w="1282065" h="524510">
                  <a:moveTo>
                    <a:pt x="1264920" y="419099"/>
                  </a:moveTo>
                  <a:lnTo>
                    <a:pt x="1264920" y="105156"/>
                  </a:lnTo>
                  <a:lnTo>
                    <a:pt x="1272540" y="112776"/>
                  </a:lnTo>
                  <a:lnTo>
                    <a:pt x="1281684" y="112776"/>
                  </a:lnTo>
                  <a:lnTo>
                    <a:pt x="1281684" y="409956"/>
                  </a:lnTo>
                  <a:lnTo>
                    <a:pt x="1272540" y="409956"/>
                  </a:lnTo>
                  <a:lnTo>
                    <a:pt x="1264920" y="419099"/>
                  </a:lnTo>
                  <a:close/>
                </a:path>
                <a:path w="1282065" h="524510">
                  <a:moveTo>
                    <a:pt x="16763" y="266700"/>
                  </a:moveTo>
                  <a:lnTo>
                    <a:pt x="16763" y="257555"/>
                  </a:lnTo>
                  <a:lnTo>
                    <a:pt x="20126" y="262128"/>
                  </a:lnTo>
                  <a:lnTo>
                    <a:pt x="16763" y="266700"/>
                  </a:lnTo>
                  <a:close/>
                </a:path>
                <a:path w="1282065" h="524510">
                  <a:moveTo>
                    <a:pt x="20126" y="262128"/>
                  </a:moveTo>
                  <a:lnTo>
                    <a:pt x="16763" y="257555"/>
                  </a:lnTo>
                  <a:lnTo>
                    <a:pt x="23489" y="257555"/>
                  </a:lnTo>
                  <a:lnTo>
                    <a:pt x="20126" y="262128"/>
                  </a:lnTo>
                  <a:close/>
                </a:path>
                <a:path w="1282065" h="524510">
                  <a:moveTo>
                    <a:pt x="23489" y="266700"/>
                  </a:moveTo>
                  <a:lnTo>
                    <a:pt x="16763" y="266700"/>
                  </a:lnTo>
                  <a:lnTo>
                    <a:pt x="20126" y="262128"/>
                  </a:lnTo>
                  <a:lnTo>
                    <a:pt x="23489" y="266700"/>
                  </a:lnTo>
                  <a:close/>
                </a:path>
                <a:path w="1282065" h="524510">
                  <a:moveTo>
                    <a:pt x="192023" y="498348"/>
                  </a:moveTo>
                  <a:lnTo>
                    <a:pt x="175259" y="498348"/>
                  </a:lnTo>
                  <a:lnTo>
                    <a:pt x="190499" y="493775"/>
                  </a:lnTo>
                  <a:lnTo>
                    <a:pt x="175259" y="473054"/>
                  </a:lnTo>
                  <a:lnTo>
                    <a:pt x="175259" y="409956"/>
                  </a:lnTo>
                  <a:lnTo>
                    <a:pt x="1264920" y="409956"/>
                  </a:lnTo>
                  <a:lnTo>
                    <a:pt x="1264920" y="419099"/>
                  </a:lnTo>
                  <a:lnTo>
                    <a:pt x="192023" y="419099"/>
                  </a:lnTo>
                  <a:lnTo>
                    <a:pt x="184404" y="426720"/>
                  </a:lnTo>
                  <a:lnTo>
                    <a:pt x="192023" y="426720"/>
                  </a:lnTo>
                  <a:lnTo>
                    <a:pt x="192023" y="498348"/>
                  </a:lnTo>
                  <a:close/>
                </a:path>
                <a:path w="1282065" h="524510">
                  <a:moveTo>
                    <a:pt x="1281684" y="426720"/>
                  </a:moveTo>
                  <a:lnTo>
                    <a:pt x="192023" y="426720"/>
                  </a:lnTo>
                  <a:lnTo>
                    <a:pt x="192023" y="419099"/>
                  </a:lnTo>
                  <a:lnTo>
                    <a:pt x="1264920" y="419099"/>
                  </a:lnTo>
                  <a:lnTo>
                    <a:pt x="1272540" y="409956"/>
                  </a:lnTo>
                  <a:lnTo>
                    <a:pt x="1281684" y="409956"/>
                  </a:lnTo>
                  <a:lnTo>
                    <a:pt x="1281684" y="426720"/>
                  </a:lnTo>
                  <a:close/>
                </a:path>
                <a:path w="1282065" h="524510">
                  <a:moveTo>
                    <a:pt x="192023" y="426720"/>
                  </a:moveTo>
                  <a:lnTo>
                    <a:pt x="184404" y="426720"/>
                  </a:lnTo>
                  <a:lnTo>
                    <a:pt x="192023" y="419099"/>
                  </a:lnTo>
                  <a:lnTo>
                    <a:pt x="192023" y="426720"/>
                  </a:lnTo>
                  <a:close/>
                </a:path>
                <a:path w="1282065" h="524510">
                  <a:moveTo>
                    <a:pt x="175259" y="498348"/>
                  </a:moveTo>
                  <a:lnTo>
                    <a:pt x="175259" y="473054"/>
                  </a:lnTo>
                  <a:lnTo>
                    <a:pt x="190499" y="493775"/>
                  </a:lnTo>
                  <a:lnTo>
                    <a:pt x="175259" y="498348"/>
                  </a:lnTo>
                  <a:close/>
                </a:path>
              </a:pathLst>
            </a:custGeom>
            <a:solidFill>
              <a:srgbClr val="005BAC"/>
            </a:solidFill>
          </p:spPr>
          <p:txBody>
            <a:bodyPr wrap="square" lIns="0" tIns="0" rIns="0" bIns="0" rtlCol="0"/>
            <a:lstStyle/>
            <a:p>
              <a:endParaRPr sz="1632"/>
            </a:p>
          </p:txBody>
        </p:sp>
      </p:grpSp>
      <p:sp>
        <p:nvSpPr>
          <p:cNvPr id="23" name="object 23"/>
          <p:cNvSpPr txBox="1"/>
          <p:nvPr/>
        </p:nvSpPr>
        <p:spPr>
          <a:xfrm>
            <a:off x="7111988" y="3232128"/>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発注デー</a:t>
            </a:r>
            <a:r>
              <a:rPr sz="1406" spc="331" dirty="0">
                <a:latin typeface="ＭＳ Ｐ明朝"/>
                <a:cs typeface="ＭＳ Ｐ明朝"/>
              </a:rPr>
              <a:t>タ</a:t>
            </a:r>
            <a:endParaRPr sz="1406">
              <a:latin typeface="ＭＳ Ｐ明朝"/>
              <a:cs typeface="ＭＳ Ｐ明朝"/>
            </a:endParaRPr>
          </a:p>
        </p:txBody>
      </p:sp>
      <p:grpSp>
        <p:nvGrpSpPr>
          <p:cNvPr id="24" name="object 24"/>
          <p:cNvGrpSpPr/>
          <p:nvPr/>
        </p:nvGrpSpPr>
        <p:grpSpPr>
          <a:xfrm>
            <a:off x="3805624" y="3619365"/>
            <a:ext cx="4580061" cy="475626"/>
            <a:chOff x="2820924" y="3991355"/>
            <a:chExt cx="5050790" cy="524510"/>
          </a:xfrm>
        </p:grpSpPr>
        <p:sp>
          <p:nvSpPr>
            <p:cNvPr id="25" name="object 25"/>
            <p:cNvSpPr/>
            <p:nvPr/>
          </p:nvSpPr>
          <p:spPr>
            <a:xfrm>
              <a:off x="2820924" y="4178284"/>
              <a:ext cx="5050790" cy="150495"/>
            </a:xfrm>
            <a:custGeom>
              <a:avLst/>
              <a:gdLst/>
              <a:ahLst/>
              <a:cxnLst/>
              <a:rect l="l" t="t" r="r" b="b"/>
              <a:pathLst>
                <a:path w="5050790" h="150495">
                  <a:moveTo>
                    <a:pt x="33527" y="91963"/>
                  </a:moveTo>
                  <a:lnTo>
                    <a:pt x="0" y="91963"/>
                  </a:lnTo>
                  <a:lnTo>
                    <a:pt x="0" y="58435"/>
                  </a:lnTo>
                  <a:lnTo>
                    <a:pt x="33527" y="58435"/>
                  </a:lnTo>
                  <a:lnTo>
                    <a:pt x="33527" y="91963"/>
                  </a:lnTo>
                  <a:close/>
                </a:path>
                <a:path w="5050790" h="150495">
                  <a:moveTo>
                    <a:pt x="100583" y="91963"/>
                  </a:moveTo>
                  <a:lnTo>
                    <a:pt x="67056" y="91963"/>
                  </a:lnTo>
                  <a:lnTo>
                    <a:pt x="67056" y="58435"/>
                  </a:lnTo>
                  <a:lnTo>
                    <a:pt x="100583" y="58435"/>
                  </a:lnTo>
                  <a:lnTo>
                    <a:pt x="100583" y="91963"/>
                  </a:lnTo>
                  <a:close/>
                </a:path>
                <a:path w="5050790" h="150495">
                  <a:moveTo>
                    <a:pt x="167640" y="91963"/>
                  </a:moveTo>
                  <a:lnTo>
                    <a:pt x="134111" y="91963"/>
                  </a:lnTo>
                  <a:lnTo>
                    <a:pt x="134111" y="58435"/>
                  </a:lnTo>
                  <a:lnTo>
                    <a:pt x="167640" y="58435"/>
                  </a:lnTo>
                  <a:lnTo>
                    <a:pt x="167640" y="91963"/>
                  </a:lnTo>
                  <a:close/>
                </a:path>
                <a:path w="5050790" h="150495">
                  <a:moveTo>
                    <a:pt x="234695" y="91963"/>
                  </a:moveTo>
                  <a:lnTo>
                    <a:pt x="201167" y="91963"/>
                  </a:lnTo>
                  <a:lnTo>
                    <a:pt x="201167" y="58435"/>
                  </a:lnTo>
                  <a:lnTo>
                    <a:pt x="234695" y="58435"/>
                  </a:lnTo>
                  <a:lnTo>
                    <a:pt x="234695" y="91963"/>
                  </a:lnTo>
                  <a:close/>
                </a:path>
                <a:path w="5050790" h="150495">
                  <a:moveTo>
                    <a:pt x="301751" y="91963"/>
                  </a:moveTo>
                  <a:lnTo>
                    <a:pt x="268224" y="91963"/>
                  </a:lnTo>
                  <a:lnTo>
                    <a:pt x="268224" y="58435"/>
                  </a:lnTo>
                  <a:lnTo>
                    <a:pt x="301751" y="58435"/>
                  </a:lnTo>
                  <a:lnTo>
                    <a:pt x="301751" y="91963"/>
                  </a:lnTo>
                  <a:close/>
                </a:path>
                <a:path w="5050790" h="150495">
                  <a:moveTo>
                    <a:pt x="367283" y="91963"/>
                  </a:moveTo>
                  <a:lnTo>
                    <a:pt x="333756" y="91963"/>
                  </a:lnTo>
                  <a:lnTo>
                    <a:pt x="333756" y="58435"/>
                  </a:lnTo>
                  <a:lnTo>
                    <a:pt x="367283" y="58435"/>
                  </a:lnTo>
                  <a:lnTo>
                    <a:pt x="367283" y="91963"/>
                  </a:lnTo>
                  <a:close/>
                </a:path>
                <a:path w="5050790" h="150495">
                  <a:moveTo>
                    <a:pt x="434340" y="91963"/>
                  </a:moveTo>
                  <a:lnTo>
                    <a:pt x="400811" y="91963"/>
                  </a:lnTo>
                  <a:lnTo>
                    <a:pt x="400811" y="58435"/>
                  </a:lnTo>
                  <a:lnTo>
                    <a:pt x="434340" y="58435"/>
                  </a:lnTo>
                  <a:lnTo>
                    <a:pt x="434340" y="91963"/>
                  </a:lnTo>
                  <a:close/>
                </a:path>
                <a:path w="5050790" h="150495">
                  <a:moveTo>
                    <a:pt x="501395" y="91963"/>
                  </a:moveTo>
                  <a:lnTo>
                    <a:pt x="467867" y="91963"/>
                  </a:lnTo>
                  <a:lnTo>
                    <a:pt x="467867" y="58435"/>
                  </a:lnTo>
                  <a:lnTo>
                    <a:pt x="501395" y="58435"/>
                  </a:lnTo>
                  <a:lnTo>
                    <a:pt x="501395" y="91963"/>
                  </a:lnTo>
                  <a:close/>
                </a:path>
                <a:path w="5050790" h="150495">
                  <a:moveTo>
                    <a:pt x="568451" y="91963"/>
                  </a:moveTo>
                  <a:lnTo>
                    <a:pt x="534924" y="91963"/>
                  </a:lnTo>
                  <a:lnTo>
                    <a:pt x="534924" y="58435"/>
                  </a:lnTo>
                  <a:lnTo>
                    <a:pt x="568451" y="58435"/>
                  </a:lnTo>
                  <a:lnTo>
                    <a:pt x="568451" y="91963"/>
                  </a:lnTo>
                  <a:close/>
                </a:path>
                <a:path w="5050790" h="150495">
                  <a:moveTo>
                    <a:pt x="635508" y="91963"/>
                  </a:moveTo>
                  <a:lnTo>
                    <a:pt x="601979" y="91963"/>
                  </a:lnTo>
                  <a:lnTo>
                    <a:pt x="601979" y="58435"/>
                  </a:lnTo>
                  <a:lnTo>
                    <a:pt x="635508" y="58435"/>
                  </a:lnTo>
                  <a:lnTo>
                    <a:pt x="635508" y="91963"/>
                  </a:lnTo>
                  <a:close/>
                </a:path>
                <a:path w="5050790" h="150495">
                  <a:moveTo>
                    <a:pt x="702564" y="91963"/>
                  </a:moveTo>
                  <a:lnTo>
                    <a:pt x="669035" y="91963"/>
                  </a:lnTo>
                  <a:lnTo>
                    <a:pt x="669035" y="58435"/>
                  </a:lnTo>
                  <a:lnTo>
                    <a:pt x="702564" y="58435"/>
                  </a:lnTo>
                  <a:lnTo>
                    <a:pt x="702564" y="91963"/>
                  </a:lnTo>
                  <a:close/>
                </a:path>
                <a:path w="5050790" h="150495">
                  <a:moveTo>
                    <a:pt x="768095" y="91963"/>
                  </a:moveTo>
                  <a:lnTo>
                    <a:pt x="734567" y="91963"/>
                  </a:lnTo>
                  <a:lnTo>
                    <a:pt x="734567" y="58435"/>
                  </a:lnTo>
                  <a:lnTo>
                    <a:pt x="768095" y="58435"/>
                  </a:lnTo>
                  <a:lnTo>
                    <a:pt x="768095" y="91963"/>
                  </a:lnTo>
                  <a:close/>
                </a:path>
                <a:path w="5050790" h="150495">
                  <a:moveTo>
                    <a:pt x="835151" y="91963"/>
                  </a:moveTo>
                  <a:lnTo>
                    <a:pt x="801624" y="91963"/>
                  </a:lnTo>
                  <a:lnTo>
                    <a:pt x="801624" y="58435"/>
                  </a:lnTo>
                  <a:lnTo>
                    <a:pt x="835151" y="58435"/>
                  </a:lnTo>
                  <a:lnTo>
                    <a:pt x="835151" y="91963"/>
                  </a:lnTo>
                  <a:close/>
                </a:path>
                <a:path w="5050790" h="150495">
                  <a:moveTo>
                    <a:pt x="902208" y="91963"/>
                  </a:moveTo>
                  <a:lnTo>
                    <a:pt x="868679" y="91963"/>
                  </a:lnTo>
                  <a:lnTo>
                    <a:pt x="868679" y="58435"/>
                  </a:lnTo>
                  <a:lnTo>
                    <a:pt x="902208" y="58435"/>
                  </a:lnTo>
                  <a:lnTo>
                    <a:pt x="902208" y="91963"/>
                  </a:lnTo>
                  <a:close/>
                </a:path>
                <a:path w="5050790" h="150495">
                  <a:moveTo>
                    <a:pt x="969264" y="91963"/>
                  </a:moveTo>
                  <a:lnTo>
                    <a:pt x="935735" y="91963"/>
                  </a:lnTo>
                  <a:lnTo>
                    <a:pt x="935735" y="58435"/>
                  </a:lnTo>
                  <a:lnTo>
                    <a:pt x="969264" y="58435"/>
                  </a:lnTo>
                  <a:lnTo>
                    <a:pt x="969264" y="91963"/>
                  </a:lnTo>
                  <a:close/>
                </a:path>
                <a:path w="5050790" h="150495">
                  <a:moveTo>
                    <a:pt x="1036319" y="91963"/>
                  </a:moveTo>
                  <a:lnTo>
                    <a:pt x="1002792" y="91963"/>
                  </a:lnTo>
                  <a:lnTo>
                    <a:pt x="1002792" y="58435"/>
                  </a:lnTo>
                  <a:lnTo>
                    <a:pt x="1036319" y="58435"/>
                  </a:lnTo>
                  <a:lnTo>
                    <a:pt x="1036319" y="91963"/>
                  </a:lnTo>
                  <a:close/>
                </a:path>
                <a:path w="5050790" h="150495">
                  <a:moveTo>
                    <a:pt x="1103375" y="91963"/>
                  </a:moveTo>
                  <a:lnTo>
                    <a:pt x="1069848" y="91963"/>
                  </a:lnTo>
                  <a:lnTo>
                    <a:pt x="1069848" y="58435"/>
                  </a:lnTo>
                  <a:lnTo>
                    <a:pt x="1103375" y="58435"/>
                  </a:lnTo>
                  <a:lnTo>
                    <a:pt x="1103375" y="91963"/>
                  </a:lnTo>
                  <a:close/>
                </a:path>
                <a:path w="5050790" h="150495">
                  <a:moveTo>
                    <a:pt x="1168908" y="91963"/>
                  </a:moveTo>
                  <a:lnTo>
                    <a:pt x="1136903" y="91963"/>
                  </a:lnTo>
                  <a:lnTo>
                    <a:pt x="1136903" y="58435"/>
                  </a:lnTo>
                  <a:lnTo>
                    <a:pt x="1168908" y="58435"/>
                  </a:lnTo>
                  <a:lnTo>
                    <a:pt x="1168908" y="91963"/>
                  </a:lnTo>
                  <a:close/>
                </a:path>
                <a:path w="5050790" h="150495">
                  <a:moveTo>
                    <a:pt x="1235964" y="91963"/>
                  </a:moveTo>
                  <a:lnTo>
                    <a:pt x="1202435" y="91963"/>
                  </a:lnTo>
                  <a:lnTo>
                    <a:pt x="1202435" y="58435"/>
                  </a:lnTo>
                  <a:lnTo>
                    <a:pt x="1235964" y="58435"/>
                  </a:lnTo>
                  <a:lnTo>
                    <a:pt x="1235964" y="91963"/>
                  </a:lnTo>
                  <a:close/>
                </a:path>
                <a:path w="5050790" h="150495">
                  <a:moveTo>
                    <a:pt x="1303019" y="91963"/>
                  </a:moveTo>
                  <a:lnTo>
                    <a:pt x="1269492" y="91963"/>
                  </a:lnTo>
                  <a:lnTo>
                    <a:pt x="1269492" y="58435"/>
                  </a:lnTo>
                  <a:lnTo>
                    <a:pt x="1303019" y="58435"/>
                  </a:lnTo>
                  <a:lnTo>
                    <a:pt x="1303019" y="91963"/>
                  </a:lnTo>
                  <a:close/>
                </a:path>
                <a:path w="5050790" h="150495">
                  <a:moveTo>
                    <a:pt x="1370076" y="91963"/>
                  </a:moveTo>
                  <a:lnTo>
                    <a:pt x="1336548" y="91963"/>
                  </a:lnTo>
                  <a:lnTo>
                    <a:pt x="1336548" y="58435"/>
                  </a:lnTo>
                  <a:lnTo>
                    <a:pt x="1370076" y="58435"/>
                  </a:lnTo>
                  <a:lnTo>
                    <a:pt x="1370076" y="91963"/>
                  </a:lnTo>
                  <a:close/>
                </a:path>
                <a:path w="5050790" h="150495">
                  <a:moveTo>
                    <a:pt x="1437132" y="91963"/>
                  </a:moveTo>
                  <a:lnTo>
                    <a:pt x="1403603" y="91963"/>
                  </a:lnTo>
                  <a:lnTo>
                    <a:pt x="1403603" y="58435"/>
                  </a:lnTo>
                  <a:lnTo>
                    <a:pt x="1437132" y="58435"/>
                  </a:lnTo>
                  <a:lnTo>
                    <a:pt x="1437132" y="91963"/>
                  </a:lnTo>
                  <a:close/>
                </a:path>
                <a:path w="5050790" h="150495">
                  <a:moveTo>
                    <a:pt x="1504187" y="91963"/>
                  </a:moveTo>
                  <a:lnTo>
                    <a:pt x="1470659" y="91963"/>
                  </a:lnTo>
                  <a:lnTo>
                    <a:pt x="1470659" y="58435"/>
                  </a:lnTo>
                  <a:lnTo>
                    <a:pt x="1504187" y="58435"/>
                  </a:lnTo>
                  <a:lnTo>
                    <a:pt x="1504187" y="91963"/>
                  </a:lnTo>
                  <a:close/>
                </a:path>
                <a:path w="5050790" h="150495">
                  <a:moveTo>
                    <a:pt x="1569719" y="91963"/>
                  </a:moveTo>
                  <a:lnTo>
                    <a:pt x="1537716" y="91963"/>
                  </a:lnTo>
                  <a:lnTo>
                    <a:pt x="1537716" y="58435"/>
                  </a:lnTo>
                  <a:lnTo>
                    <a:pt x="1569719" y="58435"/>
                  </a:lnTo>
                  <a:lnTo>
                    <a:pt x="1569719" y="91963"/>
                  </a:lnTo>
                  <a:close/>
                </a:path>
                <a:path w="5050790" h="150495">
                  <a:moveTo>
                    <a:pt x="1636776" y="91963"/>
                  </a:moveTo>
                  <a:lnTo>
                    <a:pt x="1603248" y="91963"/>
                  </a:lnTo>
                  <a:lnTo>
                    <a:pt x="1603248" y="58435"/>
                  </a:lnTo>
                  <a:lnTo>
                    <a:pt x="1636776" y="58435"/>
                  </a:lnTo>
                  <a:lnTo>
                    <a:pt x="1636776" y="91963"/>
                  </a:lnTo>
                  <a:close/>
                </a:path>
                <a:path w="5050790" h="150495">
                  <a:moveTo>
                    <a:pt x="1703832" y="91963"/>
                  </a:moveTo>
                  <a:lnTo>
                    <a:pt x="1670303" y="91963"/>
                  </a:lnTo>
                  <a:lnTo>
                    <a:pt x="1670303" y="58435"/>
                  </a:lnTo>
                  <a:lnTo>
                    <a:pt x="1703832" y="58435"/>
                  </a:lnTo>
                  <a:lnTo>
                    <a:pt x="1703832" y="91963"/>
                  </a:lnTo>
                  <a:close/>
                </a:path>
                <a:path w="5050790" h="150495">
                  <a:moveTo>
                    <a:pt x="1770887" y="91963"/>
                  </a:moveTo>
                  <a:lnTo>
                    <a:pt x="1737359" y="91963"/>
                  </a:lnTo>
                  <a:lnTo>
                    <a:pt x="1737359" y="58435"/>
                  </a:lnTo>
                  <a:lnTo>
                    <a:pt x="1770887" y="58435"/>
                  </a:lnTo>
                  <a:lnTo>
                    <a:pt x="1770887" y="91963"/>
                  </a:lnTo>
                  <a:close/>
                </a:path>
                <a:path w="5050790" h="150495">
                  <a:moveTo>
                    <a:pt x="1837943" y="91963"/>
                  </a:moveTo>
                  <a:lnTo>
                    <a:pt x="1804416" y="91963"/>
                  </a:lnTo>
                  <a:lnTo>
                    <a:pt x="1804416" y="58435"/>
                  </a:lnTo>
                  <a:lnTo>
                    <a:pt x="1837943" y="58435"/>
                  </a:lnTo>
                  <a:lnTo>
                    <a:pt x="1837943" y="91963"/>
                  </a:lnTo>
                  <a:close/>
                </a:path>
                <a:path w="5050790" h="150495">
                  <a:moveTo>
                    <a:pt x="1905000" y="91963"/>
                  </a:moveTo>
                  <a:lnTo>
                    <a:pt x="1871472" y="91963"/>
                  </a:lnTo>
                  <a:lnTo>
                    <a:pt x="1871472" y="58435"/>
                  </a:lnTo>
                  <a:lnTo>
                    <a:pt x="1905000" y="58435"/>
                  </a:lnTo>
                  <a:lnTo>
                    <a:pt x="1905000" y="91963"/>
                  </a:lnTo>
                  <a:close/>
                </a:path>
                <a:path w="5050790" h="150495">
                  <a:moveTo>
                    <a:pt x="1970532" y="91963"/>
                  </a:moveTo>
                  <a:lnTo>
                    <a:pt x="1938527" y="91963"/>
                  </a:lnTo>
                  <a:lnTo>
                    <a:pt x="1938527" y="58435"/>
                  </a:lnTo>
                  <a:lnTo>
                    <a:pt x="1970532" y="58435"/>
                  </a:lnTo>
                  <a:lnTo>
                    <a:pt x="1970532" y="91963"/>
                  </a:lnTo>
                  <a:close/>
                </a:path>
                <a:path w="5050790" h="150495">
                  <a:moveTo>
                    <a:pt x="2037587" y="91963"/>
                  </a:moveTo>
                  <a:lnTo>
                    <a:pt x="2004060" y="91963"/>
                  </a:lnTo>
                  <a:lnTo>
                    <a:pt x="2004060" y="58435"/>
                  </a:lnTo>
                  <a:lnTo>
                    <a:pt x="2037587" y="58435"/>
                  </a:lnTo>
                  <a:lnTo>
                    <a:pt x="2037587" y="91963"/>
                  </a:lnTo>
                  <a:close/>
                </a:path>
                <a:path w="5050790" h="150495">
                  <a:moveTo>
                    <a:pt x="2104643" y="91963"/>
                  </a:moveTo>
                  <a:lnTo>
                    <a:pt x="2071115" y="91963"/>
                  </a:lnTo>
                  <a:lnTo>
                    <a:pt x="2071115" y="58435"/>
                  </a:lnTo>
                  <a:lnTo>
                    <a:pt x="2104643" y="58435"/>
                  </a:lnTo>
                  <a:lnTo>
                    <a:pt x="2104643" y="91963"/>
                  </a:lnTo>
                  <a:close/>
                </a:path>
                <a:path w="5050790" h="150495">
                  <a:moveTo>
                    <a:pt x="2171699" y="91963"/>
                  </a:moveTo>
                  <a:lnTo>
                    <a:pt x="2138172" y="91963"/>
                  </a:lnTo>
                  <a:lnTo>
                    <a:pt x="2138172" y="58435"/>
                  </a:lnTo>
                  <a:lnTo>
                    <a:pt x="2171699" y="58435"/>
                  </a:lnTo>
                  <a:lnTo>
                    <a:pt x="2171699" y="91963"/>
                  </a:lnTo>
                  <a:close/>
                </a:path>
                <a:path w="5050790" h="150495">
                  <a:moveTo>
                    <a:pt x="2238756" y="91963"/>
                  </a:moveTo>
                  <a:lnTo>
                    <a:pt x="2205227" y="91963"/>
                  </a:lnTo>
                  <a:lnTo>
                    <a:pt x="2205227" y="58435"/>
                  </a:lnTo>
                  <a:lnTo>
                    <a:pt x="2238756" y="58435"/>
                  </a:lnTo>
                  <a:lnTo>
                    <a:pt x="2238756" y="91963"/>
                  </a:lnTo>
                  <a:close/>
                </a:path>
                <a:path w="5050790" h="150495">
                  <a:moveTo>
                    <a:pt x="2305811" y="91963"/>
                  </a:moveTo>
                  <a:lnTo>
                    <a:pt x="2272283" y="91963"/>
                  </a:lnTo>
                  <a:lnTo>
                    <a:pt x="2272283" y="58435"/>
                  </a:lnTo>
                  <a:lnTo>
                    <a:pt x="2305811" y="58435"/>
                  </a:lnTo>
                  <a:lnTo>
                    <a:pt x="2305811" y="91963"/>
                  </a:lnTo>
                  <a:close/>
                </a:path>
                <a:path w="5050790" h="150495">
                  <a:moveTo>
                    <a:pt x="2371343" y="91963"/>
                  </a:moveTo>
                  <a:lnTo>
                    <a:pt x="2339340" y="91963"/>
                  </a:lnTo>
                  <a:lnTo>
                    <a:pt x="2339340" y="58435"/>
                  </a:lnTo>
                  <a:lnTo>
                    <a:pt x="2371343" y="58435"/>
                  </a:lnTo>
                  <a:lnTo>
                    <a:pt x="2371343" y="91963"/>
                  </a:lnTo>
                  <a:close/>
                </a:path>
                <a:path w="5050790" h="150495">
                  <a:moveTo>
                    <a:pt x="2438399" y="91963"/>
                  </a:moveTo>
                  <a:lnTo>
                    <a:pt x="2404872" y="91963"/>
                  </a:lnTo>
                  <a:lnTo>
                    <a:pt x="2404872" y="58435"/>
                  </a:lnTo>
                  <a:lnTo>
                    <a:pt x="2438399" y="58435"/>
                  </a:lnTo>
                  <a:lnTo>
                    <a:pt x="2438399" y="91963"/>
                  </a:lnTo>
                  <a:close/>
                </a:path>
                <a:path w="5050790" h="150495">
                  <a:moveTo>
                    <a:pt x="2505456" y="91963"/>
                  </a:moveTo>
                  <a:lnTo>
                    <a:pt x="2471927" y="91963"/>
                  </a:lnTo>
                  <a:lnTo>
                    <a:pt x="2471927" y="58435"/>
                  </a:lnTo>
                  <a:lnTo>
                    <a:pt x="2505456" y="58435"/>
                  </a:lnTo>
                  <a:lnTo>
                    <a:pt x="2505456" y="91963"/>
                  </a:lnTo>
                  <a:close/>
                </a:path>
                <a:path w="5050790" h="150495">
                  <a:moveTo>
                    <a:pt x="2572511" y="91963"/>
                  </a:moveTo>
                  <a:lnTo>
                    <a:pt x="2538983" y="91963"/>
                  </a:lnTo>
                  <a:lnTo>
                    <a:pt x="2538983" y="58435"/>
                  </a:lnTo>
                  <a:lnTo>
                    <a:pt x="2572511" y="58435"/>
                  </a:lnTo>
                  <a:lnTo>
                    <a:pt x="2572511" y="91963"/>
                  </a:lnTo>
                  <a:close/>
                </a:path>
                <a:path w="5050790" h="150495">
                  <a:moveTo>
                    <a:pt x="2639568" y="91963"/>
                  </a:moveTo>
                  <a:lnTo>
                    <a:pt x="2606040" y="91963"/>
                  </a:lnTo>
                  <a:lnTo>
                    <a:pt x="2606040" y="58435"/>
                  </a:lnTo>
                  <a:lnTo>
                    <a:pt x="2639568" y="58435"/>
                  </a:lnTo>
                  <a:lnTo>
                    <a:pt x="2639568" y="91963"/>
                  </a:lnTo>
                  <a:close/>
                </a:path>
                <a:path w="5050790" h="150495">
                  <a:moveTo>
                    <a:pt x="2706624" y="91963"/>
                  </a:moveTo>
                  <a:lnTo>
                    <a:pt x="2673095" y="91963"/>
                  </a:lnTo>
                  <a:lnTo>
                    <a:pt x="2673095" y="58435"/>
                  </a:lnTo>
                  <a:lnTo>
                    <a:pt x="2706624" y="58435"/>
                  </a:lnTo>
                  <a:lnTo>
                    <a:pt x="2706624" y="91963"/>
                  </a:lnTo>
                  <a:close/>
                </a:path>
                <a:path w="5050790" h="150495">
                  <a:moveTo>
                    <a:pt x="2772156" y="91963"/>
                  </a:moveTo>
                  <a:lnTo>
                    <a:pt x="2740152" y="91963"/>
                  </a:lnTo>
                  <a:lnTo>
                    <a:pt x="2740152" y="58435"/>
                  </a:lnTo>
                  <a:lnTo>
                    <a:pt x="2772156" y="58435"/>
                  </a:lnTo>
                  <a:lnTo>
                    <a:pt x="2772156" y="91963"/>
                  </a:lnTo>
                  <a:close/>
                </a:path>
                <a:path w="5050790" h="150495">
                  <a:moveTo>
                    <a:pt x="2839211" y="91963"/>
                  </a:moveTo>
                  <a:lnTo>
                    <a:pt x="2805683" y="91963"/>
                  </a:lnTo>
                  <a:lnTo>
                    <a:pt x="2805683" y="58435"/>
                  </a:lnTo>
                  <a:lnTo>
                    <a:pt x="2839211" y="58435"/>
                  </a:lnTo>
                  <a:lnTo>
                    <a:pt x="2839211" y="91963"/>
                  </a:lnTo>
                  <a:close/>
                </a:path>
                <a:path w="5050790" h="150495">
                  <a:moveTo>
                    <a:pt x="2906268" y="91963"/>
                  </a:moveTo>
                  <a:lnTo>
                    <a:pt x="2872740" y="91963"/>
                  </a:lnTo>
                  <a:lnTo>
                    <a:pt x="2872740" y="58435"/>
                  </a:lnTo>
                  <a:lnTo>
                    <a:pt x="2906268" y="58435"/>
                  </a:lnTo>
                  <a:lnTo>
                    <a:pt x="2906268" y="91963"/>
                  </a:lnTo>
                  <a:close/>
                </a:path>
                <a:path w="5050790" h="150495">
                  <a:moveTo>
                    <a:pt x="2973324" y="91963"/>
                  </a:moveTo>
                  <a:lnTo>
                    <a:pt x="2939795" y="91963"/>
                  </a:lnTo>
                  <a:lnTo>
                    <a:pt x="2939795" y="58435"/>
                  </a:lnTo>
                  <a:lnTo>
                    <a:pt x="2973324" y="58435"/>
                  </a:lnTo>
                  <a:lnTo>
                    <a:pt x="2973324" y="91963"/>
                  </a:lnTo>
                  <a:close/>
                </a:path>
                <a:path w="5050790" h="150495">
                  <a:moveTo>
                    <a:pt x="3040379" y="91963"/>
                  </a:moveTo>
                  <a:lnTo>
                    <a:pt x="3006852" y="91963"/>
                  </a:lnTo>
                  <a:lnTo>
                    <a:pt x="3006852" y="58435"/>
                  </a:lnTo>
                  <a:lnTo>
                    <a:pt x="3040379" y="58435"/>
                  </a:lnTo>
                  <a:lnTo>
                    <a:pt x="3040379" y="91963"/>
                  </a:lnTo>
                  <a:close/>
                </a:path>
                <a:path w="5050790" h="150495">
                  <a:moveTo>
                    <a:pt x="3107436" y="91963"/>
                  </a:moveTo>
                  <a:lnTo>
                    <a:pt x="3073908" y="91963"/>
                  </a:lnTo>
                  <a:lnTo>
                    <a:pt x="3073908" y="58435"/>
                  </a:lnTo>
                  <a:lnTo>
                    <a:pt x="3107436" y="58435"/>
                  </a:lnTo>
                  <a:lnTo>
                    <a:pt x="3107436" y="91963"/>
                  </a:lnTo>
                  <a:close/>
                </a:path>
                <a:path w="5050790" h="150495">
                  <a:moveTo>
                    <a:pt x="3174492" y="91963"/>
                  </a:moveTo>
                  <a:lnTo>
                    <a:pt x="3140963" y="91963"/>
                  </a:lnTo>
                  <a:lnTo>
                    <a:pt x="3140963" y="58435"/>
                  </a:lnTo>
                  <a:lnTo>
                    <a:pt x="3174492" y="58435"/>
                  </a:lnTo>
                  <a:lnTo>
                    <a:pt x="3174492" y="91963"/>
                  </a:lnTo>
                  <a:close/>
                </a:path>
                <a:path w="5050790" h="150495">
                  <a:moveTo>
                    <a:pt x="3240024" y="91963"/>
                  </a:moveTo>
                  <a:lnTo>
                    <a:pt x="3206495" y="91963"/>
                  </a:lnTo>
                  <a:lnTo>
                    <a:pt x="3206495" y="58435"/>
                  </a:lnTo>
                  <a:lnTo>
                    <a:pt x="3240024" y="58435"/>
                  </a:lnTo>
                  <a:lnTo>
                    <a:pt x="3240024" y="91963"/>
                  </a:lnTo>
                  <a:close/>
                </a:path>
                <a:path w="5050790" h="150495">
                  <a:moveTo>
                    <a:pt x="3307079" y="91963"/>
                  </a:moveTo>
                  <a:lnTo>
                    <a:pt x="3273552" y="91963"/>
                  </a:lnTo>
                  <a:lnTo>
                    <a:pt x="3273552" y="58435"/>
                  </a:lnTo>
                  <a:lnTo>
                    <a:pt x="3307079" y="58435"/>
                  </a:lnTo>
                  <a:lnTo>
                    <a:pt x="3307079" y="91963"/>
                  </a:lnTo>
                  <a:close/>
                </a:path>
                <a:path w="5050790" h="150495">
                  <a:moveTo>
                    <a:pt x="3374136" y="91963"/>
                  </a:moveTo>
                  <a:lnTo>
                    <a:pt x="3340608" y="91963"/>
                  </a:lnTo>
                  <a:lnTo>
                    <a:pt x="3340608" y="58435"/>
                  </a:lnTo>
                  <a:lnTo>
                    <a:pt x="3374136" y="58435"/>
                  </a:lnTo>
                  <a:lnTo>
                    <a:pt x="3374136" y="91963"/>
                  </a:lnTo>
                  <a:close/>
                </a:path>
                <a:path w="5050790" h="150495">
                  <a:moveTo>
                    <a:pt x="3441192" y="91963"/>
                  </a:moveTo>
                  <a:lnTo>
                    <a:pt x="3407663" y="91963"/>
                  </a:lnTo>
                  <a:lnTo>
                    <a:pt x="3407663" y="58435"/>
                  </a:lnTo>
                  <a:lnTo>
                    <a:pt x="3441192" y="58435"/>
                  </a:lnTo>
                  <a:lnTo>
                    <a:pt x="3441192" y="91963"/>
                  </a:lnTo>
                  <a:close/>
                </a:path>
                <a:path w="5050790" h="150495">
                  <a:moveTo>
                    <a:pt x="3508247" y="91963"/>
                  </a:moveTo>
                  <a:lnTo>
                    <a:pt x="3474720" y="91963"/>
                  </a:lnTo>
                  <a:lnTo>
                    <a:pt x="3474720" y="58435"/>
                  </a:lnTo>
                  <a:lnTo>
                    <a:pt x="3508247" y="58435"/>
                  </a:lnTo>
                  <a:lnTo>
                    <a:pt x="3508247" y="91963"/>
                  </a:lnTo>
                  <a:close/>
                </a:path>
                <a:path w="5050790" h="150495">
                  <a:moveTo>
                    <a:pt x="3575304" y="91963"/>
                  </a:moveTo>
                  <a:lnTo>
                    <a:pt x="3541776" y="91963"/>
                  </a:lnTo>
                  <a:lnTo>
                    <a:pt x="3541776" y="58435"/>
                  </a:lnTo>
                  <a:lnTo>
                    <a:pt x="3575304" y="58435"/>
                  </a:lnTo>
                  <a:lnTo>
                    <a:pt x="3575304" y="91963"/>
                  </a:lnTo>
                  <a:close/>
                </a:path>
                <a:path w="5050790" h="150495">
                  <a:moveTo>
                    <a:pt x="3640836" y="91963"/>
                  </a:moveTo>
                  <a:lnTo>
                    <a:pt x="3607308" y="91963"/>
                  </a:lnTo>
                  <a:lnTo>
                    <a:pt x="3607308" y="58435"/>
                  </a:lnTo>
                  <a:lnTo>
                    <a:pt x="3640836" y="58435"/>
                  </a:lnTo>
                  <a:lnTo>
                    <a:pt x="3640836" y="91963"/>
                  </a:lnTo>
                  <a:close/>
                </a:path>
                <a:path w="5050790" h="150495">
                  <a:moveTo>
                    <a:pt x="3707892" y="91963"/>
                  </a:moveTo>
                  <a:lnTo>
                    <a:pt x="3674363" y="91963"/>
                  </a:lnTo>
                  <a:lnTo>
                    <a:pt x="3674363" y="58435"/>
                  </a:lnTo>
                  <a:lnTo>
                    <a:pt x="3707892" y="58435"/>
                  </a:lnTo>
                  <a:lnTo>
                    <a:pt x="3707892" y="91963"/>
                  </a:lnTo>
                  <a:close/>
                </a:path>
                <a:path w="5050790" h="150495">
                  <a:moveTo>
                    <a:pt x="3774947" y="91963"/>
                  </a:moveTo>
                  <a:lnTo>
                    <a:pt x="3741420" y="91963"/>
                  </a:lnTo>
                  <a:lnTo>
                    <a:pt x="3741420" y="58435"/>
                  </a:lnTo>
                  <a:lnTo>
                    <a:pt x="3774947" y="58435"/>
                  </a:lnTo>
                  <a:lnTo>
                    <a:pt x="3774947" y="91963"/>
                  </a:lnTo>
                  <a:close/>
                </a:path>
                <a:path w="5050790" h="150495">
                  <a:moveTo>
                    <a:pt x="3842004" y="91963"/>
                  </a:moveTo>
                  <a:lnTo>
                    <a:pt x="3808476" y="91963"/>
                  </a:lnTo>
                  <a:lnTo>
                    <a:pt x="3808476" y="58435"/>
                  </a:lnTo>
                  <a:lnTo>
                    <a:pt x="3842004" y="58435"/>
                  </a:lnTo>
                  <a:lnTo>
                    <a:pt x="3842004" y="91963"/>
                  </a:lnTo>
                  <a:close/>
                </a:path>
                <a:path w="5050790" h="150495">
                  <a:moveTo>
                    <a:pt x="3909060" y="91963"/>
                  </a:moveTo>
                  <a:lnTo>
                    <a:pt x="3875531" y="91963"/>
                  </a:lnTo>
                  <a:lnTo>
                    <a:pt x="3875531" y="58435"/>
                  </a:lnTo>
                  <a:lnTo>
                    <a:pt x="3909060" y="58435"/>
                  </a:lnTo>
                  <a:lnTo>
                    <a:pt x="3909060" y="91963"/>
                  </a:lnTo>
                  <a:close/>
                </a:path>
                <a:path w="5050790" h="150495">
                  <a:moveTo>
                    <a:pt x="3976115" y="91963"/>
                  </a:moveTo>
                  <a:lnTo>
                    <a:pt x="3942588" y="91963"/>
                  </a:lnTo>
                  <a:lnTo>
                    <a:pt x="3942588" y="58435"/>
                  </a:lnTo>
                  <a:lnTo>
                    <a:pt x="3976115" y="58435"/>
                  </a:lnTo>
                  <a:lnTo>
                    <a:pt x="3976115" y="91963"/>
                  </a:lnTo>
                  <a:close/>
                </a:path>
                <a:path w="5050790" h="150495">
                  <a:moveTo>
                    <a:pt x="4041647" y="91963"/>
                  </a:moveTo>
                  <a:lnTo>
                    <a:pt x="4008120" y="91963"/>
                  </a:lnTo>
                  <a:lnTo>
                    <a:pt x="4008120" y="58435"/>
                  </a:lnTo>
                  <a:lnTo>
                    <a:pt x="4041647" y="58435"/>
                  </a:lnTo>
                  <a:lnTo>
                    <a:pt x="4041647" y="91963"/>
                  </a:lnTo>
                  <a:close/>
                </a:path>
                <a:path w="5050790" h="150495">
                  <a:moveTo>
                    <a:pt x="4108704" y="91963"/>
                  </a:moveTo>
                  <a:lnTo>
                    <a:pt x="4075176" y="91963"/>
                  </a:lnTo>
                  <a:lnTo>
                    <a:pt x="4075176" y="58435"/>
                  </a:lnTo>
                  <a:lnTo>
                    <a:pt x="4108704" y="58435"/>
                  </a:lnTo>
                  <a:lnTo>
                    <a:pt x="4108704" y="91963"/>
                  </a:lnTo>
                  <a:close/>
                </a:path>
                <a:path w="5050790" h="150495">
                  <a:moveTo>
                    <a:pt x="4175760" y="91963"/>
                  </a:moveTo>
                  <a:lnTo>
                    <a:pt x="4142231" y="91963"/>
                  </a:lnTo>
                  <a:lnTo>
                    <a:pt x="4142231" y="58435"/>
                  </a:lnTo>
                  <a:lnTo>
                    <a:pt x="4175760" y="58435"/>
                  </a:lnTo>
                  <a:lnTo>
                    <a:pt x="4175760" y="91963"/>
                  </a:lnTo>
                  <a:close/>
                </a:path>
                <a:path w="5050790" h="150495">
                  <a:moveTo>
                    <a:pt x="4242815" y="91963"/>
                  </a:moveTo>
                  <a:lnTo>
                    <a:pt x="4209288" y="91963"/>
                  </a:lnTo>
                  <a:lnTo>
                    <a:pt x="4209288" y="58435"/>
                  </a:lnTo>
                  <a:lnTo>
                    <a:pt x="4242815" y="58435"/>
                  </a:lnTo>
                  <a:lnTo>
                    <a:pt x="4242815" y="91963"/>
                  </a:lnTo>
                  <a:close/>
                </a:path>
                <a:path w="5050790" h="150495">
                  <a:moveTo>
                    <a:pt x="4309872" y="91963"/>
                  </a:moveTo>
                  <a:lnTo>
                    <a:pt x="4276344" y="91963"/>
                  </a:lnTo>
                  <a:lnTo>
                    <a:pt x="4276344" y="58435"/>
                  </a:lnTo>
                  <a:lnTo>
                    <a:pt x="4309872" y="58435"/>
                  </a:lnTo>
                  <a:lnTo>
                    <a:pt x="4309872" y="91963"/>
                  </a:lnTo>
                  <a:close/>
                </a:path>
                <a:path w="5050790" h="150495">
                  <a:moveTo>
                    <a:pt x="4376928" y="91963"/>
                  </a:moveTo>
                  <a:lnTo>
                    <a:pt x="4343399" y="91963"/>
                  </a:lnTo>
                  <a:lnTo>
                    <a:pt x="4343399" y="58435"/>
                  </a:lnTo>
                  <a:lnTo>
                    <a:pt x="4376928" y="58435"/>
                  </a:lnTo>
                  <a:lnTo>
                    <a:pt x="4376928" y="91963"/>
                  </a:lnTo>
                  <a:close/>
                </a:path>
                <a:path w="5050790" h="150495">
                  <a:moveTo>
                    <a:pt x="4442460" y="91963"/>
                  </a:moveTo>
                  <a:lnTo>
                    <a:pt x="4408931" y="91963"/>
                  </a:lnTo>
                  <a:lnTo>
                    <a:pt x="4408931" y="58435"/>
                  </a:lnTo>
                  <a:lnTo>
                    <a:pt x="4442460" y="58435"/>
                  </a:lnTo>
                  <a:lnTo>
                    <a:pt x="4442460" y="91963"/>
                  </a:lnTo>
                  <a:close/>
                </a:path>
                <a:path w="5050790" h="150495">
                  <a:moveTo>
                    <a:pt x="4509515" y="91963"/>
                  </a:moveTo>
                  <a:lnTo>
                    <a:pt x="4475988" y="91963"/>
                  </a:lnTo>
                  <a:lnTo>
                    <a:pt x="4475988" y="58435"/>
                  </a:lnTo>
                  <a:lnTo>
                    <a:pt x="4509515" y="58435"/>
                  </a:lnTo>
                  <a:lnTo>
                    <a:pt x="4509515" y="91963"/>
                  </a:lnTo>
                  <a:close/>
                </a:path>
                <a:path w="5050790" h="150495">
                  <a:moveTo>
                    <a:pt x="4576572" y="91963"/>
                  </a:moveTo>
                  <a:lnTo>
                    <a:pt x="4543044" y="91963"/>
                  </a:lnTo>
                  <a:lnTo>
                    <a:pt x="4543044" y="58435"/>
                  </a:lnTo>
                  <a:lnTo>
                    <a:pt x="4576572" y="58435"/>
                  </a:lnTo>
                  <a:lnTo>
                    <a:pt x="4576572" y="91963"/>
                  </a:lnTo>
                  <a:close/>
                </a:path>
                <a:path w="5050790" h="150495">
                  <a:moveTo>
                    <a:pt x="4643628" y="91963"/>
                  </a:moveTo>
                  <a:lnTo>
                    <a:pt x="4610099" y="91963"/>
                  </a:lnTo>
                  <a:lnTo>
                    <a:pt x="4610099" y="58435"/>
                  </a:lnTo>
                  <a:lnTo>
                    <a:pt x="4643628" y="58435"/>
                  </a:lnTo>
                  <a:lnTo>
                    <a:pt x="4643628" y="91963"/>
                  </a:lnTo>
                  <a:close/>
                </a:path>
                <a:path w="5050790" h="150495">
                  <a:moveTo>
                    <a:pt x="4710683" y="91963"/>
                  </a:moveTo>
                  <a:lnTo>
                    <a:pt x="4677156" y="91963"/>
                  </a:lnTo>
                  <a:lnTo>
                    <a:pt x="4677156" y="58435"/>
                  </a:lnTo>
                  <a:lnTo>
                    <a:pt x="4710683" y="58435"/>
                  </a:lnTo>
                  <a:lnTo>
                    <a:pt x="4710683" y="91963"/>
                  </a:lnTo>
                  <a:close/>
                </a:path>
                <a:path w="5050790" h="150495">
                  <a:moveTo>
                    <a:pt x="4777740" y="91963"/>
                  </a:moveTo>
                  <a:lnTo>
                    <a:pt x="4744212" y="91963"/>
                  </a:lnTo>
                  <a:lnTo>
                    <a:pt x="4744212" y="58435"/>
                  </a:lnTo>
                  <a:lnTo>
                    <a:pt x="4777740" y="58435"/>
                  </a:lnTo>
                  <a:lnTo>
                    <a:pt x="4777740" y="91963"/>
                  </a:lnTo>
                  <a:close/>
                </a:path>
                <a:path w="5050790" h="150495">
                  <a:moveTo>
                    <a:pt x="4843272" y="91963"/>
                  </a:moveTo>
                  <a:lnTo>
                    <a:pt x="4811268" y="91963"/>
                  </a:lnTo>
                  <a:lnTo>
                    <a:pt x="4811268" y="58435"/>
                  </a:lnTo>
                  <a:lnTo>
                    <a:pt x="4843272" y="58435"/>
                  </a:lnTo>
                  <a:lnTo>
                    <a:pt x="4843272" y="91963"/>
                  </a:lnTo>
                  <a:close/>
                </a:path>
                <a:path w="5050790" h="150495">
                  <a:moveTo>
                    <a:pt x="4977383" y="71528"/>
                  </a:moveTo>
                  <a:lnTo>
                    <a:pt x="4908804" y="31004"/>
                  </a:lnTo>
                  <a:lnTo>
                    <a:pt x="4903993" y="26789"/>
                  </a:lnTo>
                  <a:lnTo>
                    <a:pt x="4901184" y="21288"/>
                  </a:lnTo>
                  <a:lnTo>
                    <a:pt x="4900660" y="14930"/>
                  </a:lnTo>
                  <a:lnTo>
                    <a:pt x="4902708" y="8143"/>
                  </a:lnTo>
                  <a:lnTo>
                    <a:pt x="4907137" y="3333"/>
                  </a:lnTo>
                  <a:lnTo>
                    <a:pt x="4912995" y="523"/>
                  </a:lnTo>
                  <a:lnTo>
                    <a:pt x="4919424" y="0"/>
                  </a:lnTo>
                  <a:lnTo>
                    <a:pt x="4925568" y="2047"/>
                  </a:lnTo>
                  <a:lnTo>
                    <a:pt x="5021897" y="58435"/>
                  </a:lnTo>
                  <a:lnTo>
                    <a:pt x="4977383" y="58435"/>
                  </a:lnTo>
                  <a:lnTo>
                    <a:pt x="4977383" y="71528"/>
                  </a:lnTo>
                  <a:close/>
                </a:path>
                <a:path w="5050790" h="150495">
                  <a:moveTo>
                    <a:pt x="4910328" y="91963"/>
                  </a:moveTo>
                  <a:lnTo>
                    <a:pt x="4876799" y="91963"/>
                  </a:lnTo>
                  <a:lnTo>
                    <a:pt x="4876799" y="58435"/>
                  </a:lnTo>
                  <a:lnTo>
                    <a:pt x="4910328" y="58435"/>
                  </a:lnTo>
                  <a:lnTo>
                    <a:pt x="4910328" y="91963"/>
                  </a:lnTo>
                  <a:close/>
                </a:path>
                <a:path w="5050790" h="150495">
                  <a:moveTo>
                    <a:pt x="4956449" y="91963"/>
                  </a:moveTo>
                  <a:lnTo>
                    <a:pt x="4943856" y="91963"/>
                  </a:lnTo>
                  <a:lnTo>
                    <a:pt x="4943856" y="58435"/>
                  </a:lnTo>
                  <a:lnTo>
                    <a:pt x="4955227" y="58435"/>
                  </a:lnTo>
                  <a:lnTo>
                    <a:pt x="4977383" y="71528"/>
                  </a:lnTo>
                  <a:lnTo>
                    <a:pt x="4977383" y="79910"/>
                  </a:lnTo>
                  <a:lnTo>
                    <a:pt x="4956449" y="91963"/>
                  </a:lnTo>
                  <a:close/>
                </a:path>
                <a:path w="5050790" h="150495">
                  <a:moveTo>
                    <a:pt x="4984568" y="75773"/>
                  </a:moveTo>
                  <a:lnTo>
                    <a:pt x="4977383" y="71528"/>
                  </a:lnTo>
                  <a:lnTo>
                    <a:pt x="4977383" y="58435"/>
                  </a:lnTo>
                  <a:lnTo>
                    <a:pt x="5010912" y="58435"/>
                  </a:lnTo>
                  <a:lnTo>
                    <a:pt x="5010912" y="61483"/>
                  </a:lnTo>
                  <a:lnTo>
                    <a:pt x="5009388" y="61483"/>
                  </a:lnTo>
                  <a:lnTo>
                    <a:pt x="4984568" y="75773"/>
                  </a:lnTo>
                  <a:close/>
                </a:path>
                <a:path w="5050790" h="150495">
                  <a:moveTo>
                    <a:pt x="5018531" y="91963"/>
                  </a:moveTo>
                  <a:lnTo>
                    <a:pt x="5010912" y="91963"/>
                  </a:lnTo>
                  <a:lnTo>
                    <a:pt x="5010912" y="58435"/>
                  </a:lnTo>
                  <a:lnTo>
                    <a:pt x="5018531" y="58435"/>
                  </a:lnTo>
                  <a:lnTo>
                    <a:pt x="5018531" y="91963"/>
                  </a:lnTo>
                  <a:close/>
                </a:path>
                <a:path w="5050790" h="150495">
                  <a:moveTo>
                    <a:pt x="5021897" y="91963"/>
                  </a:moveTo>
                  <a:lnTo>
                    <a:pt x="5018531" y="91963"/>
                  </a:lnTo>
                  <a:lnTo>
                    <a:pt x="5018531" y="58435"/>
                  </a:lnTo>
                  <a:lnTo>
                    <a:pt x="5021897" y="58435"/>
                  </a:lnTo>
                  <a:lnTo>
                    <a:pt x="5050536" y="75199"/>
                  </a:lnTo>
                  <a:lnTo>
                    <a:pt x="5021897" y="91963"/>
                  </a:lnTo>
                  <a:close/>
                </a:path>
                <a:path w="5050790" h="150495">
                  <a:moveTo>
                    <a:pt x="5009388" y="90439"/>
                  </a:moveTo>
                  <a:lnTo>
                    <a:pt x="4984568" y="75773"/>
                  </a:lnTo>
                  <a:lnTo>
                    <a:pt x="5009388" y="61483"/>
                  </a:lnTo>
                  <a:lnTo>
                    <a:pt x="5009388" y="90439"/>
                  </a:lnTo>
                  <a:close/>
                </a:path>
                <a:path w="5050790" h="150495">
                  <a:moveTo>
                    <a:pt x="5010912" y="90439"/>
                  </a:moveTo>
                  <a:lnTo>
                    <a:pt x="5009388" y="90439"/>
                  </a:lnTo>
                  <a:lnTo>
                    <a:pt x="5009388" y="61483"/>
                  </a:lnTo>
                  <a:lnTo>
                    <a:pt x="5010912" y="61483"/>
                  </a:lnTo>
                  <a:lnTo>
                    <a:pt x="5010912" y="90439"/>
                  </a:lnTo>
                  <a:close/>
                </a:path>
                <a:path w="5050790" h="150495">
                  <a:moveTo>
                    <a:pt x="5010912" y="91963"/>
                  </a:moveTo>
                  <a:lnTo>
                    <a:pt x="4977383" y="91963"/>
                  </a:lnTo>
                  <a:lnTo>
                    <a:pt x="4977383" y="79910"/>
                  </a:lnTo>
                  <a:lnTo>
                    <a:pt x="4984568" y="75773"/>
                  </a:lnTo>
                  <a:lnTo>
                    <a:pt x="5009388" y="90439"/>
                  </a:lnTo>
                  <a:lnTo>
                    <a:pt x="5010912" y="90439"/>
                  </a:lnTo>
                  <a:lnTo>
                    <a:pt x="5010912" y="91963"/>
                  </a:lnTo>
                  <a:close/>
                </a:path>
                <a:path w="5050790" h="150495">
                  <a:moveTo>
                    <a:pt x="4919424" y="150399"/>
                  </a:moveTo>
                  <a:lnTo>
                    <a:pt x="4912995" y="149875"/>
                  </a:lnTo>
                  <a:lnTo>
                    <a:pt x="4907137" y="147066"/>
                  </a:lnTo>
                  <a:lnTo>
                    <a:pt x="4902708" y="142255"/>
                  </a:lnTo>
                  <a:lnTo>
                    <a:pt x="4900660" y="136112"/>
                  </a:lnTo>
                  <a:lnTo>
                    <a:pt x="4901184" y="129682"/>
                  </a:lnTo>
                  <a:lnTo>
                    <a:pt x="4903993" y="123825"/>
                  </a:lnTo>
                  <a:lnTo>
                    <a:pt x="4908804" y="119395"/>
                  </a:lnTo>
                  <a:lnTo>
                    <a:pt x="4977383" y="79910"/>
                  </a:lnTo>
                  <a:lnTo>
                    <a:pt x="4977383" y="91963"/>
                  </a:lnTo>
                  <a:lnTo>
                    <a:pt x="5021897" y="91963"/>
                  </a:lnTo>
                  <a:lnTo>
                    <a:pt x="4925568" y="148351"/>
                  </a:lnTo>
                  <a:lnTo>
                    <a:pt x="4919424" y="150399"/>
                  </a:lnTo>
                  <a:close/>
                </a:path>
              </a:pathLst>
            </a:custGeom>
            <a:solidFill>
              <a:srgbClr val="005BAC"/>
            </a:solidFill>
          </p:spPr>
          <p:txBody>
            <a:bodyPr wrap="square" lIns="0" tIns="0" rIns="0" bIns="0" rtlCol="0"/>
            <a:lstStyle/>
            <a:p>
              <a:endParaRPr sz="1632"/>
            </a:p>
          </p:txBody>
        </p:sp>
        <p:sp>
          <p:nvSpPr>
            <p:cNvPr id="26" name="object 26"/>
            <p:cNvSpPr/>
            <p:nvPr/>
          </p:nvSpPr>
          <p:spPr>
            <a:xfrm>
              <a:off x="3136391" y="4017264"/>
              <a:ext cx="1263650" cy="474345"/>
            </a:xfrm>
            <a:custGeom>
              <a:avLst/>
              <a:gdLst/>
              <a:ahLst/>
              <a:cxnLst/>
              <a:rect l="l" t="t" r="r" b="b"/>
              <a:pathLst>
                <a:path w="1263650" h="474345">
                  <a:moveTo>
                    <a:pt x="1089659" y="473963"/>
                  </a:moveTo>
                  <a:lnTo>
                    <a:pt x="1089659" y="393191"/>
                  </a:lnTo>
                  <a:lnTo>
                    <a:pt x="0" y="393191"/>
                  </a:lnTo>
                  <a:lnTo>
                    <a:pt x="0" y="79247"/>
                  </a:lnTo>
                  <a:lnTo>
                    <a:pt x="1089659" y="79247"/>
                  </a:lnTo>
                  <a:lnTo>
                    <a:pt x="1089659" y="0"/>
                  </a:lnTo>
                  <a:lnTo>
                    <a:pt x="1263396" y="236219"/>
                  </a:lnTo>
                  <a:lnTo>
                    <a:pt x="1089659" y="473963"/>
                  </a:lnTo>
                  <a:close/>
                </a:path>
              </a:pathLst>
            </a:custGeom>
            <a:solidFill>
              <a:srgbClr val="FFFFFF"/>
            </a:solidFill>
          </p:spPr>
          <p:txBody>
            <a:bodyPr wrap="square" lIns="0" tIns="0" rIns="0" bIns="0" rtlCol="0"/>
            <a:lstStyle/>
            <a:p>
              <a:endParaRPr sz="1632"/>
            </a:p>
          </p:txBody>
        </p:sp>
        <p:sp>
          <p:nvSpPr>
            <p:cNvPr id="27" name="object 27"/>
            <p:cNvSpPr/>
            <p:nvPr/>
          </p:nvSpPr>
          <p:spPr>
            <a:xfrm>
              <a:off x="3128772" y="3991355"/>
              <a:ext cx="1282065" cy="524510"/>
            </a:xfrm>
            <a:custGeom>
              <a:avLst/>
              <a:gdLst/>
              <a:ahLst/>
              <a:cxnLst/>
              <a:rect l="l" t="t" r="r" b="b"/>
              <a:pathLst>
                <a:path w="1282064" h="524510">
                  <a:moveTo>
                    <a:pt x="1088136" y="105156"/>
                  </a:moveTo>
                  <a:lnTo>
                    <a:pt x="1088136" y="0"/>
                  </a:lnTo>
                  <a:lnTo>
                    <a:pt x="1107265" y="25908"/>
                  </a:lnTo>
                  <a:lnTo>
                    <a:pt x="1104900" y="25908"/>
                  </a:lnTo>
                  <a:lnTo>
                    <a:pt x="1089660" y="30480"/>
                  </a:lnTo>
                  <a:lnTo>
                    <a:pt x="1104900" y="51334"/>
                  </a:lnTo>
                  <a:lnTo>
                    <a:pt x="1104900" y="97536"/>
                  </a:lnTo>
                  <a:lnTo>
                    <a:pt x="1097280" y="97536"/>
                  </a:lnTo>
                  <a:lnTo>
                    <a:pt x="1088136" y="105156"/>
                  </a:lnTo>
                  <a:close/>
                </a:path>
                <a:path w="1282064" h="524510">
                  <a:moveTo>
                    <a:pt x="1104900" y="51334"/>
                  </a:moveTo>
                  <a:lnTo>
                    <a:pt x="1089660" y="30480"/>
                  </a:lnTo>
                  <a:lnTo>
                    <a:pt x="1104900" y="25908"/>
                  </a:lnTo>
                  <a:lnTo>
                    <a:pt x="1104900" y="51334"/>
                  </a:lnTo>
                  <a:close/>
                </a:path>
                <a:path w="1282064" h="524510">
                  <a:moveTo>
                    <a:pt x="1259485" y="262872"/>
                  </a:moveTo>
                  <a:lnTo>
                    <a:pt x="1104900" y="51334"/>
                  </a:lnTo>
                  <a:lnTo>
                    <a:pt x="1104900" y="25908"/>
                  </a:lnTo>
                  <a:lnTo>
                    <a:pt x="1107265" y="25908"/>
                  </a:lnTo>
                  <a:lnTo>
                    <a:pt x="1278308" y="257555"/>
                  </a:lnTo>
                  <a:lnTo>
                    <a:pt x="1263396" y="257555"/>
                  </a:lnTo>
                  <a:lnTo>
                    <a:pt x="1259485" y="262872"/>
                  </a:lnTo>
                  <a:close/>
                </a:path>
                <a:path w="1282064" h="524510">
                  <a:moveTo>
                    <a:pt x="1088136" y="428244"/>
                  </a:moveTo>
                  <a:lnTo>
                    <a:pt x="0" y="428244"/>
                  </a:lnTo>
                  <a:lnTo>
                    <a:pt x="0" y="97536"/>
                  </a:lnTo>
                  <a:lnTo>
                    <a:pt x="1088136" y="97536"/>
                  </a:lnTo>
                  <a:lnTo>
                    <a:pt x="1088136" y="105156"/>
                  </a:lnTo>
                  <a:lnTo>
                    <a:pt x="16764" y="105156"/>
                  </a:lnTo>
                  <a:lnTo>
                    <a:pt x="7620" y="114300"/>
                  </a:lnTo>
                  <a:lnTo>
                    <a:pt x="16764" y="114300"/>
                  </a:lnTo>
                  <a:lnTo>
                    <a:pt x="16764" y="411480"/>
                  </a:lnTo>
                  <a:lnTo>
                    <a:pt x="7620" y="411480"/>
                  </a:lnTo>
                  <a:lnTo>
                    <a:pt x="16764" y="419099"/>
                  </a:lnTo>
                  <a:lnTo>
                    <a:pt x="1088136" y="419099"/>
                  </a:lnTo>
                  <a:lnTo>
                    <a:pt x="1088136" y="428244"/>
                  </a:lnTo>
                  <a:close/>
                </a:path>
                <a:path w="1282064" h="524510">
                  <a:moveTo>
                    <a:pt x="1104900" y="114300"/>
                  </a:moveTo>
                  <a:lnTo>
                    <a:pt x="16764" y="114300"/>
                  </a:lnTo>
                  <a:lnTo>
                    <a:pt x="16764" y="105156"/>
                  </a:lnTo>
                  <a:lnTo>
                    <a:pt x="1088136" y="105156"/>
                  </a:lnTo>
                  <a:lnTo>
                    <a:pt x="1097280" y="97536"/>
                  </a:lnTo>
                  <a:lnTo>
                    <a:pt x="1104900" y="97536"/>
                  </a:lnTo>
                  <a:lnTo>
                    <a:pt x="1104900" y="114300"/>
                  </a:lnTo>
                  <a:close/>
                </a:path>
                <a:path w="1282064" h="524510">
                  <a:moveTo>
                    <a:pt x="16764" y="114300"/>
                  </a:moveTo>
                  <a:lnTo>
                    <a:pt x="7620" y="114300"/>
                  </a:lnTo>
                  <a:lnTo>
                    <a:pt x="16764" y="105156"/>
                  </a:lnTo>
                  <a:lnTo>
                    <a:pt x="16764" y="114300"/>
                  </a:lnTo>
                  <a:close/>
                </a:path>
                <a:path w="1282064" h="524510">
                  <a:moveTo>
                    <a:pt x="1263396" y="268224"/>
                  </a:moveTo>
                  <a:lnTo>
                    <a:pt x="1259485" y="262872"/>
                  </a:lnTo>
                  <a:lnTo>
                    <a:pt x="1263396" y="257555"/>
                  </a:lnTo>
                  <a:lnTo>
                    <a:pt x="1263396" y="268224"/>
                  </a:lnTo>
                  <a:close/>
                </a:path>
                <a:path w="1282064" h="524510">
                  <a:moveTo>
                    <a:pt x="1277182" y="268224"/>
                  </a:moveTo>
                  <a:lnTo>
                    <a:pt x="1263396" y="268224"/>
                  </a:lnTo>
                  <a:lnTo>
                    <a:pt x="1263396" y="257555"/>
                  </a:lnTo>
                  <a:lnTo>
                    <a:pt x="1278308" y="257555"/>
                  </a:lnTo>
                  <a:lnTo>
                    <a:pt x="1281684" y="262128"/>
                  </a:lnTo>
                  <a:lnTo>
                    <a:pt x="1277182" y="268224"/>
                  </a:lnTo>
                  <a:close/>
                </a:path>
                <a:path w="1282064" h="524510">
                  <a:moveTo>
                    <a:pt x="1106140" y="499872"/>
                  </a:moveTo>
                  <a:lnTo>
                    <a:pt x="1104900" y="499872"/>
                  </a:lnTo>
                  <a:lnTo>
                    <a:pt x="1104900" y="473054"/>
                  </a:lnTo>
                  <a:lnTo>
                    <a:pt x="1259485" y="262872"/>
                  </a:lnTo>
                  <a:lnTo>
                    <a:pt x="1263396" y="268224"/>
                  </a:lnTo>
                  <a:lnTo>
                    <a:pt x="1277182" y="268224"/>
                  </a:lnTo>
                  <a:lnTo>
                    <a:pt x="1106140" y="499872"/>
                  </a:lnTo>
                  <a:close/>
                </a:path>
                <a:path w="1282064" h="524510">
                  <a:moveTo>
                    <a:pt x="16764" y="419099"/>
                  </a:moveTo>
                  <a:lnTo>
                    <a:pt x="7620" y="411480"/>
                  </a:lnTo>
                  <a:lnTo>
                    <a:pt x="16764" y="411480"/>
                  </a:lnTo>
                  <a:lnTo>
                    <a:pt x="16764" y="419099"/>
                  </a:lnTo>
                  <a:close/>
                </a:path>
                <a:path w="1282064" h="524510">
                  <a:moveTo>
                    <a:pt x="1104900" y="428244"/>
                  </a:moveTo>
                  <a:lnTo>
                    <a:pt x="1097280" y="428244"/>
                  </a:lnTo>
                  <a:lnTo>
                    <a:pt x="1088136" y="419099"/>
                  </a:lnTo>
                  <a:lnTo>
                    <a:pt x="16764" y="419099"/>
                  </a:lnTo>
                  <a:lnTo>
                    <a:pt x="16764" y="411480"/>
                  </a:lnTo>
                  <a:lnTo>
                    <a:pt x="1104900" y="411480"/>
                  </a:lnTo>
                  <a:lnTo>
                    <a:pt x="1104900" y="428244"/>
                  </a:lnTo>
                  <a:close/>
                </a:path>
                <a:path w="1282064" h="524510">
                  <a:moveTo>
                    <a:pt x="1088136" y="524256"/>
                  </a:moveTo>
                  <a:lnTo>
                    <a:pt x="1088136" y="419099"/>
                  </a:lnTo>
                  <a:lnTo>
                    <a:pt x="1097280" y="428244"/>
                  </a:lnTo>
                  <a:lnTo>
                    <a:pt x="1104900" y="428244"/>
                  </a:lnTo>
                  <a:lnTo>
                    <a:pt x="1104900" y="473054"/>
                  </a:lnTo>
                  <a:lnTo>
                    <a:pt x="1089660" y="493775"/>
                  </a:lnTo>
                  <a:lnTo>
                    <a:pt x="1104900" y="499872"/>
                  </a:lnTo>
                  <a:lnTo>
                    <a:pt x="1106140" y="499872"/>
                  </a:lnTo>
                  <a:lnTo>
                    <a:pt x="1088136" y="524256"/>
                  </a:lnTo>
                  <a:close/>
                </a:path>
                <a:path w="1282064" h="524510">
                  <a:moveTo>
                    <a:pt x="1104900" y="499872"/>
                  </a:moveTo>
                  <a:lnTo>
                    <a:pt x="1089660" y="493775"/>
                  </a:lnTo>
                  <a:lnTo>
                    <a:pt x="1104900" y="473054"/>
                  </a:lnTo>
                  <a:lnTo>
                    <a:pt x="1104900" y="499872"/>
                  </a:lnTo>
                  <a:close/>
                </a:path>
              </a:pathLst>
            </a:custGeom>
            <a:solidFill>
              <a:srgbClr val="005BAC"/>
            </a:solidFill>
          </p:spPr>
          <p:txBody>
            <a:bodyPr wrap="square" lIns="0" tIns="0" rIns="0" bIns="0" rtlCol="0"/>
            <a:lstStyle/>
            <a:p>
              <a:endParaRPr sz="1632"/>
            </a:p>
          </p:txBody>
        </p:sp>
      </p:grpSp>
      <p:sp>
        <p:nvSpPr>
          <p:cNvPr id="28" name="object 28"/>
          <p:cNvSpPr txBox="1"/>
          <p:nvPr/>
        </p:nvSpPr>
        <p:spPr>
          <a:xfrm>
            <a:off x="4144824" y="3732356"/>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納品デー</a:t>
            </a:r>
            <a:r>
              <a:rPr sz="1406" spc="331" dirty="0">
                <a:latin typeface="ＭＳ Ｐ明朝"/>
                <a:cs typeface="ＭＳ Ｐ明朝"/>
              </a:rPr>
              <a:t>タ</a:t>
            </a:r>
            <a:endParaRPr sz="1406">
              <a:latin typeface="ＭＳ Ｐ明朝"/>
              <a:cs typeface="ＭＳ Ｐ明朝"/>
            </a:endParaRPr>
          </a:p>
        </p:txBody>
      </p:sp>
      <p:grpSp>
        <p:nvGrpSpPr>
          <p:cNvPr id="29" name="object 29"/>
          <p:cNvGrpSpPr/>
          <p:nvPr/>
        </p:nvGrpSpPr>
        <p:grpSpPr>
          <a:xfrm>
            <a:off x="6946830" y="3619365"/>
            <a:ext cx="1162578" cy="475626"/>
            <a:chOff x="6284976" y="3991355"/>
            <a:chExt cx="1282065" cy="524510"/>
          </a:xfrm>
        </p:grpSpPr>
        <p:sp>
          <p:nvSpPr>
            <p:cNvPr id="30" name="object 30"/>
            <p:cNvSpPr/>
            <p:nvPr/>
          </p:nvSpPr>
          <p:spPr>
            <a:xfrm>
              <a:off x="6294120" y="4017264"/>
              <a:ext cx="1262380" cy="474345"/>
            </a:xfrm>
            <a:custGeom>
              <a:avLst/>
              <a:gdLst/>
              <a:ahLst/>
              <a:cxnLst/>
              <a:rect l="l" t="t" r="r" b="b"/>
              <a:pathLst>
                <a:path w="1262379" h="474345">
                  <a:moveTo>
                    <a:pt x="1088135" y="473963"/>
                  </a:moveTo>
                  <a:lnTo>
                    <a:pt x="1088135" y="393191"/>
                  </a:lnTo>
                  <a:lnTo>
                    <a:pt x="0" y="393191"/>
                  </a:lnTo>
                  <a:lnTo>
                    <a:pt x="0" y="79247"/>
                  </a:lnTo>
                  <a:lnTo>
                    <a:pt x="1088135" y="79247"/>
                  </a:lnTo>
                  <a:lnTo>
                    <a:pt x="1088135" y="0"/>
                  </a:lnTo>
                  <a:lnTo>
                    <a:pt x="1261872" y="236219"/>
                  </a:lnTo>
                  <a:lnTo>
                    <a:pt x="1088135" y="473963"/>
                  </a:lnTo>
                  <a:close/>
                </a:path>
              </a:pathLst>
            </a:custGeom>
            <a:solidFill>
              <a:srgbClr val="FFFFFF"/>
            </a:solidFill>
          </p:spPr>
          <p:txBody>
            <a:bodyPr wrap="square" lIns="0" tIns="0" rIns="0" bIns="0" rtlCol="0"/>
            <a:lstStyle/>
            <a:p>
              <a:endParaRPr sz="1632"/>
            </a:p>
          </p:txBody>
        </p:sp>
        <p:sp>
          <p:nvSpPr>
            <p:cNvPr id="31" name="object 31"/>
            <p:cNvSpPr/>
            <p:nvPr/>
          </p:nvSpPr>
          <p:spPr>
            <a:xfrm>
              <a:off x="6284976" y="3991355"/>
              <a:ext cx="1282065" cy="524510"/>
            </a:xfrm>
            <a:custGeom>
              <a:avLst/>
              <a:gdLst/>
              <a:ahLst/>
              <a:cxnLst/>
              <a:rect l="l" t="t" r="r" b="b"/>
              <a:pathLst>
                <a:path w="1282065" h="524510">
                  <a:moveTo>
                    <a:pt x="1088136" y="105156"/>
                  </a:moveTo>
                  <a:lnTo>
                    <a:pt x="1088136" y="0"/>
                  </a:lnTo>
                  <a:lnTo>
                    <a:pt x="1107265" y="25908"/>
                  </a:lnTo>
                  <a:lnTo>
                    <a:pt x="1104900" y="25908"/>
                  </a:lnTo>
                  <a:lnTo>
                    <a:pt x="1089660" y="30480"/>
                  </a:lnTo>
                  <a:lnTo>
                    <a:pt x="1104900" y="51153"/>
                  </a:lnTo>
                  <a:lnTo>
                    <a:pt x="1104900" y="97536"/>
                  </a:lnTo>
                  <a:lnTo>
                    <a:pt x="1097280" y="97536"/>
                  </a:lnTo>
                  <a:lnTo>
                    <a:pt x="1088136" y="105156"/>
                  </a:lnTo>
                  <a:close/>
                </a:path>
                <a:path w="1282065" h="524510">
                  <a:moveTo>
                    <a:pt x="1104900" y="51153"/>
                  </a:moveTo>
                  <a:lnTo>
                    <a:pt x="1089660" y="30480"/>
                  </a:lnTo>
                  <a:lnTo>
                    <a:pt x="1104900" y="25908"/>
                  </a:lnTo>
                  <a:lnTo>
                    <a:pt x="1104900" y="51153"/>
                  </a:lnTo>
                  <a:close/>
                </a:path>
                <a:path w="1282065" h="524510">
                  <a:moveTo>
                    <a:pt x="1260975" y="262872"/>
                  </a:moveTo>
                  <a:lnTo>
                    <a:pt x="1104900" y="51153"/>
                  </a:lnTo>
                  <a:lnTo>
                    <a:pt x="1104900" y="25908"/>
                  </a:lnTo>
                  <a:lnTo>
                    <a:pt x="1107265" y="25908"/>
                  </a:lnTo>
                  <a:lnTo>
                    <a:pt x="1278308" y="257555"/>
                  </a:lnTo>
                  <a:lnTo>
                    <a:pt x="1264920" y="257555"/>
                  </a:lnTo>
                  <a:lnTo>
                    <a:pt x="1260975" y="262872"/>
                  </a:lnTo>
                  <a:close/>
                </a:path>
                <a:path w="1282065" h="524510">
                  <a:moveTo>
                    <a:pt x="1088136" y="428244"/>
                  </a:moveTo>
                  <a:lnTo>
                    <a:pt x="0" y="428244"/>
                  </a:lnTo>
                  <a:lnTo>
                    <a:pt x="0" y="97536"/>
                  </a:lnTo>
                  <a:lnTo>
                    <a:pt x="1088136" y="97536"/>
                  </a:lnTo>
                  <a:lnTo>
                    <a:pt x="1088136" y="105156"/>
                  </a:lnTo>
                  <a:lnTo>
                    <a:pt x="16764" y="105156"/>
                  </a:lnTo>
                  <a:lnTo>
                    <a:pt x="9144" y="114300"/>
                  </a:lnTo>
                  <a:lnTo>
                    <a:pt x="16764" y="114300"/>
                  </a:lnTo>
                  <a:lnTo>
                    <a:pt x="16764" y="411480"/>
                  </a:lnTo>
                  <a:lnTo>
                    <a:pt x="9144" y="411480"/>
                  </a:lnTo>
                  <a:lnTo>
                    <a:pt x="16764" y="419099"/>
                  </a:lnTo>
                  <a:lnTo>
                    <a:pt x="1088136" y="419099"/>
                  </a:lnTo>
                  <a:lnTo>
                    <a:pt x="1088136" y="428244"/>
                  </a:lnTo>
                  <a:close/>
                </a:path>
                <a:path w="1282065" h="524510">
                  <a:moveTo>
                    <a:pt x="1104900" y="114300"/>
                  </a:moveTo>
                  <a:lnTo>
                    <a:pt x="16764" y="114300"/>
                  </a:lnTo>
                  <a:lnTo>
                    <a:pt x="16764" y="105156"/>
                  </a:lnTo>
                  <a:lnTo>
                    <a:pt x="1088136" y="105156"/>
                  </a:lnTo>
                  <a:lnTo>
                    <a:pt x="1097280" y="97536"/>
                  </a:lnTo>
                  <a:lnTo>
                    <a:pt x="1104900" y="97536"/>
                  </a:lnTo>
                  <a:lnTo>
                    <a:pt x="1104900" y="114300"/>
                  </a:lnTo>
                  <a:close/>
                </a:path>
                <a:path w="1282065" h="524510">
                  <a:moveTo>
                    <a:pt x="16764" y="114300"/>
                  </a:moveTo>
                  <a:lnTo>
                    <a:pt x="9144" y="114300"/>
                  </a:lnTo>
                  <a:lnTo>
                    <a:pt x="16764" y="105156"/>
                  </a:lnTo>
                  <a:lnTo>
                    <a:pt x="16764" y="114300"/>
                  </a:lnTo>
                  <a:close/>
                </a:path>
                <a:path w="1282065" h="524510">
                  <a:moveTo>
                    <a:pt x="1264920" y="268224"/>
                  </a:moveTo>
                  <a:lnTo>
                    <a:pt x="1260975" y="262872"/>
                  </a:lnTo>
                  <a:lnTo>
                    <a:pt x="1264920" y="257555"/>
                  </a:lnTo>
                  <a:lnTo>
                    <a:pt x="1264920" y="268224"/>
                  </a:lnTo>
                  <a:close/>
                </a:path>
                <a:path w="1282065" h="524510">
                  <a:moveTo>
                    <a:pt x="1277182" y="268224"/>
                  </a:moveTo>
                  <a:lnTo>
                    <a:pt x="1264920" y="268224"/>
                  </a:lnTo>
                  <a:lnTo>
                    <a:pt x="1264920" y="257555"/>
                  </a:lnTo>
                  <a:lnTo>
                    <a:pt x="1278308" y="257555"/>
                  </a:lnTo>
                  <a:lnTo>
                    <a:pt x="1281684" y="262128"/>
                  </a:lnTo>
                  <a:lnTo>
                    <a:pt x="1277182" y="268224"/>
                  </a:lnTo>
                  <a:close/>
                </a:path>
                <a:path w="1282065" h="524510">
                  <a:moveTo>
                    <a:pt x="1106140" y="499872"/>
                  </a:moveTo>
                  <a:lnTo>
                    <a:pt x="1104900" y="499872"/>
                  </a:lnTo>
                  <a:lnTo>
                    <a:pt x="1104900" y="473235"/>
                  </a:lnTo>
                  <a:lnTo>
                    <a:pt x="1260975" y="262872"/>
                  </a:lnTo>
                  <a:lnTo>
                    <a:pt x="1264920" y="268224"/>
                  </a:lnTo>
                  <a:lnTo>
                    <a:pt x="1277182" y="268224"/>
                  </a:lnTo>
                  <a:lnTo>
                    <a:pt x="1106140" y="499872"/>
                  </a:lnTo>
                  <a:close/>
                </a:path>
                <a:path w="1282065" h="524510">
                  <a:moveTo>
                    <a:pt x="16764" y="419099"/>
                  </a:moveTo>
                  <a:lnTo>
                    <a:pt x="9144" y="411480"/>
                  </a:lnTo>
                  <a:lnTo>
                    <a:pt x="16764" y="411480"/>
                  </a:lnTo>
                  <a:lnTo>
                    <a:pt x="16764" y="419099"/>
                  </a:lnTo>
                  <a:close/>
                </a:path>
                <a:path w="1282065" h="524510">
                  <a:moveTo>
                    <a:pt x="1104900" y="428244"/>
                  </a:moveTo>
                  <a:lnTo>
                    <a:pt x="1097280" y="428244"/>
                  </a:lnTo>
                  <a:lnTo>
                    <a:pt x="1088136" y="419099"/>
                  </a:lnTo>
                  <a:lnTo>
                    <a:pt x="16764" y="419099"/>
                  </a:lnTo>
                  <a:lnTo>
                    <a:pt x="16764" y="411480"/>
                  </a:lnTo>
                  <a:lnTo>
                    <a:pt x="1104900" y="411480"/>
                  </a:lnTo>
                  <a:lnTo>
                    <a:pt x="1104900" y="428244"/>
                  </a:lnTo>
                  <a:close/>
                </a:path>
                <a:path w="1282065" h="524510">
                  <a:moveTo>
                    <a:pt x="1088136" y="524256"/>
                  </a:moveTo>
                  <a:lnTo>
                    <a:pt x="1088136" y="419099"/>
                  </a:lnTo>
                  <a:lnTo>
                    <a:pt x="1097280" y="428244"/>
                  </a:lnTo>
                  <a:lnTo>
                    <a:pt x="1104900" y="428244"/>
                  </a:lnTo>
                  <a:lnTo>
                    <a:pt x="1104900" y="473235"/>
                  </a:lnTo>
                  <a:lnTo>
                    <a:pt x="1089660" y="493775"/>
                  </a:lnTo>
                  <a:lnTo>
                    <a:pt x="1104900" y="499872"/>
                  </a:lnTo>
                  <a:lnTo>
                    <a:pt x="1106140" y="499872"/>
                  </a:lnTo>
                  <a:lnTo>
                    <a:pt x="1088136" y="524256"/>
                  </a:lnTo>
                  <a:close/>
                </a:path>
                <a:path w="1282065" h="524510">
                  <a:moveTo>
                    <a:pt x="1104900" y="499872"/>
                  </a:moveTo>
                  <a:lnTo>
                    <a:pt x="1089660" y="493775"/>
                  </a:lnTo>
                  <a:lnTo>
                    <a:pt x="1104900" y="473235"/>
                  </a:lnTo>
                  <a:lnTo>
                    <a:pt x="1104900" y="499872"/>
                  </a:lnTo>
                  <a:close/>
                </a:path>
              </a:pathLst>
            </a:custGeom>
            <a:solidFill>
              <a:srgbClr val="005BAC"/>
            </a:solidFill>
          </p:spPr>
          <p:txBody>
            <a:bodyPr wrap="square" lIns="0" tIns="0" rIns="0" bIns="0" rtlCol="0"/>
            <a:lstStyle/>
            <a:p>
              <a:endParaRPr sz="1632"/>
            </a:p>
          </p:txBody>
        </p:sp>
      </p:grpSp>
      <p:sp>
        <p:nvSpPr>
          <p:cNvPr id="32" name="object 32"/>
          <p:cNvSpPr txBox="1"/>
          <p:nvPr/>
        </p:nvSpPr>
        <p:spPr>
          <a:xfrm>
            <a:off x="7007240" y="3732356"/>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検収デー</a:t>
            </a:r>
            <a:r>
              <a:rPr sz="1406" spc="331" dirty="0">
                <a:latin typeface="ＭＳ Ｐ明朝"/>
                <a:cs typeface="ＭＳ Ｐ明朝"/>
              </a:rPr>
              <a:t>タ</a:t>
            </a:r>
            <a:endParaRPr sz="1406">
              <a:latin typeface="ＭＳ Ｐ明朝"/>
              <a:cs typeface="ＭＳ Ｐ明朝"/>
            </a:endParaRPr>
          </a:p>
        </p:txBody>
      </p:sp>
      <p:grpSp>
        <p:nvGrpSpPr>
          <p:cNvPr id="33" name="object 33"/>
          <p:cNvGrpSpPr/>
          <p:nvPr/>
        </p:nvGrpSpPr>
        <p:grpSpPr>
          <a:xfrm>
            <a:off x="3805624" y="4121018"/>
            <a:ext cx="4580061" cy="475626"/>
            <a:chOff x="2820924" y="4544567"/>
            <a:chExt cx="5050790" cy="524510"/>
          </a:xfrm>
        </p:grpSpPr>
        <p:sp>
          <p:nvSpPr>
            <p:cNvPr id="34" name="object 34"/>
            <p:cNvSpPr/>
            <p:nvPr/>
          </p:nvSpPr>
          <p:spPr>
            <a:xfrm>
              <a:off x="2820924" y="4731496"/>
              <a:ext cx="5050790" cy="150495"/>
            </a:xfrm>
            <a:custGeom>
              <a:avLst/>
              <a:gdLst/>
              <a:ahLst/>
              <a:cxnLst/>
              <a:rect l="l" t="t" r="r" b="b"/>
              <a:pathLst>
                <a:path w="5050790" h="150495">
                  <a:moveTo>
                    <a:pt x="33527" y="91963"/>
                  </a:moveTo>
                  <a:lnTo>
                    <a:pt x="0" y="91963"/>
                  </a:lnTo>
                  <a:lnTo>
                    <a:pt x="0" y="58435"/>
                  </a:lnTo>
                  <a:lnTo>
                    <a:pt x="33527" y="58435"/>
                  </a:lnTo>
                  <a:lnTo>
                    <a:pt x="33527" y="91963"/>
                  </a:lnTo>
                  <a:close/>
                </a:path>
                <a:path w="5050790" h="150495">
                  <a:moveTo>
                    <a:pt x="100583" y="91963"/>
                  </a:moveTo>
                  <a:lnTo>
                    <a:pt x="67056" y="91963"/>
                  </a:lnTo>
                  <a:lnTo>
                    <a:pt x="67056" y="58435"/>
                  </a:lnTo>
                  <a:lnTo>
                    <a:pt x="100583" y="58435"/>
                  </a:lnTo>
                  <a:lnTo>
                    <a:pt x="100583" y="91963"/>
                  </a:lnTo>
                  <a:close/>
                </a:path>
                <a:path w="5050790" h="150495">
                  <a:moveTo>
                    <a:pt x="167640" y="91963"/>
                  </a:moveTo>
                  <a:lnTo>
                    <a:pt x="134111" y="91963"/>
                  </a:lnTo>
                  <a:lnTo>
                    <a:pt x="134111" y="58435"/>
                  </a:lnTo>
                  <a:lnTo>
                    <a:pt x="167640" y="58435"/>
                  </a:lnTo>
                  <a:lnTo>
                    <a:pt x="167640" y="91963"/>
                  </a:lnTo>
                  <a:close/>
                </a:path>
                <a:path w="5050790" h="150495">
                  <a:moveTo>
                    <a:pt x="234695" y="91963"/>
                  </a:moveTo>
                  <a:lnTo>
                    <a:pt x="201167" y="91963"/>
                  </a:lnTo>
                  <a:lnTo>
                    <a:pt x="201167" y="58435"/>
                  </a:lnTo>
                  <a:lnTo>
                    <a:pt x="234695" y="58435"/>
                  </a:lnTo>
                  <a:lnTo>
                    <a:pt x="234695" y="91963"/>
                  </a:lnTo>
                  <a:close/>
                </a:path>
                <a:path w="5050790" h="150495">
                  <a:moveTo>
                    <a:pt x="301751" y="91963"/>
                  </a:moveTo>
                  <a:lnTo>
                    <a:pt x="268224" y="91963"/>
                  </a:lnTo>
                  <a:lnTo>
                    <a:pt x="268224" y="58435"/>
                  </a:lnTo>
                  <a:lnTo>
                    <a:pt x="301751" y="58435"/>
                  </a:lnTo>
                  <a:lnTo>
                    <a:pt x="301751" y="91963"/>
                  </a:lnTo>
                  <a:close/>
                </a:path>
                <a:path w="5050790" h="150495">
                  <a:moveTo>
                    <a:pt x="367283" y="91963"/>
                  </a:moveTo>
                  <a:lnTo>
                    <a:pt x="333756" y="91963"/>
                  </a:lnTo>
                  <a:lnTo>
                    <a:pt x="333756" y="58435"/>
                  </a:lnTo>
                  <a:lnTo>
                    <a:pt x="367283" y="58435"/>
                  </a:lnTo>
                  <a:lnTo>
                    <a:pt x="367283" y="91963"/>
                  </a:lnTo>
                  <a:close/>
                </a:path>
                <a:path w="5050790" h="150495">
                  <a:moveTo>
                    <a:pt x="434340" y="91963"/>
                  </a:moveTo>
                  <a:lnTo>
                    <a:pt x="400811" y="91963"/>
                  </a:lnTo>
                  <a:lnTo>
                    <a:pt x="400811" y="58435"/>
                  </a:lnTo>
                  <a:lnTo>
                    <a:pt x="434340" y="58435"/>
                  </a:lnTo>
                  <a:lnTo>
                    <a:pt x="434340" y="91963"/>
                  </a:lnTo>
                  <a:close/>
                </a:path>
                <a:path w="5050790" h="150495">
                  <a:moveTo>
                    <a:pt x="501395" y="91963"/>
                  </a:moveTo>
                  <a:lnTo>
                    <a:pt x="467867" y="91963"/>
                  </a:lnTo>
                  <a:lnTo>
                    <a:pt x="467867" y="58435"/>
                  </a:lnTo>
                  <a:lnTo>
                    <a:pt x="501395" y="58435"/>
                  </a:lnTo>
                  <a:lnTo>
                    <a:pt x="501395" y="91963"/>
                  </a:lnTo>
                  <a:close/>
                </a:path>
                <a:path w="5050790" h="150495">
                  <a:moveTo>
                    <a:pt x="568451" y="91963"/>
                  </a:moveTo>
                  <a:lnTo>
                    <a:pt x="534924" y="91963"/>
                  </a:lnTo>
                  <a:lnTo>
                    <a:pt x="534924" y="58435"/>
                  </a:lnTo>
                  <a:lnTo>
                    <a:pt x="568451" y="58435"/>
                  </a:lnTo>
                  <a:lnTo>
                    <a:pt x="568451" y="91963"/>
                  </a:lnTo>
                  <a:close/>
                </a:path>
                <a:path w="5050790" h="150495">
                  <a:moveTo>
                    <a:pt x="635508" y="91963"/>
                  </a:moveTo>
                  <a:lnTo>
                    <a:pt x="601979" y="91963"/>
                  </a:lnTo>
                  <a:lnTo>
                    <a:pt x="601979" y="58435"/>
                  </a:lnTo>
                  <a:lnTo>
                    <a:pt x="635508" y="58435"/>
                  </a:lnTo>
                  <a:lnTo>
                    <a:pt x="635508" y="91963"/>
                  </a:lnTo>
                  <a:close/>
                </a:path>
                <a:path w="5050790" h="150495">
                  <a:moveTo>
                    <a:pt x="702564" y="91963"/>
                  </a:moveTo>
                  <a:lnTo>
                    <a:pt x="669035" y="91963"/>
                  </a:lnTo>
                  <a:lnTo>
                    <a:pt x="669035" y="58435"/>
                  </a:lnTo>
                  <a:lnTo>
                    <a:pt x="702564" y="58435"/>
                  </a:lnTo>
                  <a:lnTo>
                    <a:pt x="702564" y="91963"/>
                  </a:lnTo>
                  <a:close/>
                </a:path>
                <a:path w="5050790" h="150495">
                  <a:moveTo>
                    <a:pt x="768095" y="91963"/>
                  </a:moveTo>
                  <a:lnTo>
                    <a:pt x="734567" y="91963"/>
                  </a:lnTo>
                  <a:lnTo>
                    <a:pt x="734567" y="58435"/>
                  </a:lnTo>
                  <a:lnTo>
                    <a:pt x="768095" y="58435"/>
                  </a:lnTo>
                  <a:lnTo>
                    <a:pt x="768095" y="91963"/>
                  </a:lnTo>
                  <a:close/>
                </a:path>
                <a:path w="5050790" h="150495">
                  <a:moveTo>
                    <a:pt x="835151" y="91963"/>
                  </a:moveTo>
                  <a:lnTo>
                    <a:pt x="801624" y="91963"/>
                  </a:lnTo>
                  <a:lnTo>
                    <a:pt x="801624" y="58435"/>
                  </a:lnTo>
                  <a:lnTo>
                    <a:pt x="835151" y="58435"/>
                  </a:lnTo>
                  <a:lnTo>
                    <a:pt x="835151" y="91963"/>
                  </a:lnTo>
                  <a:close/>
                </a:path>
                <a:path w="5050790" h="150495">
                  <a:moveTo>
                    <a:pt x="902208" y="91963"/>
                  </a:moveTo>
                  <a:lnTo>
                    <a:pt x="868679" y="91963"/>
                  </a:lnTo>
                  <a:lnTo>
                    <a:pt x="868679" y="58435"/>
                  </a:lnTo>
                  <a:lnTo>
                    <a:pt x="902208" y="58435"/>
                  </a:lnTo>
                  <a:lnTo>
                    <a:pt x="902208" y="91963"/>
                  </a:lnTo>
                  <a:close/>
                </a:path>
                <a:path w="5050790" h="150495">
                  <a:moveTo>
                    <a:pt x="969264" y="91963"/>
                  </a:moveTo>
                  <a:lnTo>
                    <a:pt x="935735" y="91963"/>
                  </a:lnTo>
                  <a:lnTo>
                    <a:pt x="935735" y="58435"/>
                  </a:lnTo>
                  <a:lnTo>
                    <a:pt x="969264" y="58435"/>
                  </a:lnTo>
                  <a:lnTo>
                    <a:pt x="969264" y="91963"/>
                  </a:lnTo>
                  <a:close/>
                </a:path>
                <a:path w="5050790" h="150495">
                  <a:moveTo>
                    <a:pt x="1036319" y="91963"/>
                  </a:moveTo>
                  <a:lnTo>
                    <a:pt x="1002792" y="91963"/>
                  </a:lnTo>
                  <a:lnTo>
                    <a:pt x="1002792" y="58435"/>
                  </a:lnTo>
                  <a:lnTo>
                    <a:pt x="1036319" y="58435"/>
                  </a:lnTo>
                  <a:lnTo>
                    <a:pt x="1036319" y="91963"/>
                  </a:lnTo>
                  <a:close/>
                </a:path>
                <a:path w="5050790" h="150495">
                  <a:moveTo>
                    <a:pt x="1103375" y="91963"/>
                  </a:moveTo>
                  <a:lnTo>
                    <a:pt x="1069848" y="91963"/>
                  </a:lnTo>
                  <a:lnTo>
                    <a:pt x="1069848" y="58435"/>
                  </a:lnTo>
                  <a:lnTo>
                    <a:pt x="1103375" y="58435"/>
                  </a:lnTo>
                  <a:lnTo>
                    <a:pt x="1103375" y="91963"/>
                  </a:lnTo>
                  <a:close/>
                </a:path>
                <a:path w="5050790" h="150495">
                  <a:moveTo>
                    <a:pt x="1168908" y="91963"/>
                  </a:moveTo>
                  <a:lnTo>
                    <a:pt x="1136903" y="91963"/>
                  </a:lnTo>
                  <a:lnTo>
                    <a:pt x="1136903" y="58435"/>
                  </a:lnTo>
                  <a:lnTo>
                    <a:pt x="1168908" y="58435"/>
                  </a:lnTo>
                  <a:lnTo>
                    <a:pt x="1168908" y="91963"/>
                  </a:lnTo>
                  <a:close/>
                </a:path>
                <a:path w="5050790" h="150495">
                  <a:moveTo>
                    <a:pt x="1235964" y="91963"/>
                  </a:moveTo>
                  <a:lnTo>
                    <a:pt x="1202435" y="91963"/>
                  </a:lnTo>
                  <a:lnTo>
                    <a:pt x="1202435" y="58435"/>
                  </a:lnTo>
                  <a:lnTo>
                    <a:pt x="1235964" y="58435"/>
                  </a:lnTo>
                  <a:lnTo>
                    <a:pt x="1235964" y="91963"/>
                  </a:lnTo>
                  <a:close/>
                </a:path>
                <a:path w="5050790" h="150495">
                  <a:moveTo>
                    <a:pt x="1303019" y="91963"/>
                  </a:moveTo>
                  <a:lnTo>
                    <a:pt x="1269492" y="91963"/>
                  </a:lnTo>
                  <a:lnTo>
                    <a:pt x="1269492" y="58435"/>
                  </a:lnTo>
                  <a:lnTo>
                    <a:pt x="1303019" y="58435"/>
                  </a:lnTo>
                  <a:lnTo>
                    <a:pt x="1303019" y="91963"/>
                  </a:lnTo>
                  <a:close/>
                </a:path>
                <a:path w="5050790" h="150495">
                  <a:moveTo>
                    <a:pt x="1370076" y="91963"/>
                  </a:moveTo>
                  <a:lnTo>
                    <a:pt x="1336548" y="91963"/>
                  </a:lnTo>
                  <a:lnTo>
                    <a:pt x="1336548" y="58435"/>
                  </a:lnTo>
                  <a:lnTo>
                    <a:pt x="1370076" y="58435"/>
                  </a:lnTo>
                  <a:lnTo>
                    <a:pt x="1370076" y="91963"/>
                  </a:lnTo>
                  <a:close/>
                </a:path>
                <a:path w="5050790" h="150495">
                  <a:moveTo>
                    <a:pt x="1437132" y="91963"/>
                  </a:moveTo>
                  <a:lnTo>
                    <a:pt x="1403603" y="91963"/>
                  </a:lnTo>
                  <a:lnTo>
                    <a:pt x="1403603" y="58435"/>
                  </a:lnTo>
                  <a:lnTo>
                    <a:pt x="1437132" y="58435"/>
                  </a:lnTo>
                  <a:lnTo>
                    <a:pt x="1437132" y="91963"/>
                  </a:lnTo>
                  <a:close/>
                </a:path>
                <a:path w="5050790" h="150495">
                  <a:moveTo>
                    <a:pt x="1504187" y="91963"/>
                  </a:moveTo>
                  <a:lnTo>
                    <a:pt x="1470659" y="91963"/>
                  </a:lnTo>
                  <a:lnTo>
                    <a:pt x="1470659" y="58435"/>
                  </a:lnTo>
                  <a:lnTo>
                    <a:pt x="1504187" y="58435"/>
                  </a:lnTo>
                  <a:lnTo>
                    <a:pt x="1504187" y="91963"/>
                  </a:lnTo>
                  <a:close/>
                </a:path>
                <a:path w="5050790" h="150495">
                  <a:moveTo>
                    <a:pt x="1569719" y="91963"/>
                  </a:moveTo>
                  <a:lnTo>
                    <a:pt x="1537716" y="91963"/>
                  </a:lnTo>
                  <a:lnTo>
                    <a:pt x="1537716" y="58435"/>
                  </a:lnTo>
                  <a:lnTo>
                    <a:pt x="1569719" y="58435"/>
                  </a:lnTo>
                  <a:lnTo>
                    <a:pt x="1569719" y="91963"/>
                  </a:lnTo>
                  <a:close/>
                </a:path>
                <a:path w="5050790" h="150495">
                  <a:moveTo>
                    <a:pt x="1636776" y="91963"/>
                  </a:moveTo>
                  <a:lnTo>
                    <a:pt x="1603248" y="91963"/>
                  </a:lnTo>
                  <a:lnTo>
                    <a:pt x="1603248" y="58435"/>
                  </a:lnTo>
                  <a:lnTo>
                    <a:pt x="1636776" y="58435"/>
                  </a:lnTo>
                  <a:lnTo>
                    <a:pt x="1636776" y="91963"/>
                  </a:lnTo>
                  <a:close/>
                </a:path>
                <a:path w="5050790" h="150495">
                  <a:moveTo>
                    <a:pt x="1703832" y="91963"/>
                  </a:moveTo>
                  <a:lnTo>
                    <a:pt x="1670303" y="91963"/>
                  </a:lnTo>
                  <a:lnTo>
                    <a:pt x="1670303" y="58435"/>
                  </a:lnTo>
                  <a:lnTo>
                    <a:pt x="1703832" y="58435"/>
                  </a:lnTo>
                  <a:lnTo>
                    <a:pt x="1703832" y="91963"/>
                  </a:lnTo>
                  <a:close/>
                </a:path>
                <a:path w="5050790" h="150495">
                  <a:moveTo>
                    <a:pt x="1770887" y="91963"/>
                  </a:moveTo>
                  <a:lnTo>
                    <a:pt x="1737359" y="91963"/>
                  </a:lnTo>
                  <a:lnTo>
                    <a:pt x="1737359" y="58435"/>
                  </a:lnTo>
                  <a:lnTo>
                    <a:pt x="1770887" y="58435"/>
                  </a:lnTo>
                  <a:lnTo>
                    <a:pt x="1770887" y="91963"/>
                  </a:lnTo>
                  <a:close/>
                </a:path>
                <a:path w="5050790" h="150495">
                  <a:moveTo>
                    <a:pt x="1837943" y="91963"/>
                  </a:moveTo>
                  <a:lnTo>
                    <a:pt x="1804416" y="91963"/>
                  </a:lnTo>
                  <a:lnTo>
                    <a:pt x="1804416" y="58435"/>
                  </a:lnTo>
                  <a:lnTo>
                    <a:pt x="1837943" y="58435"/>
                  </a:lnTo>
                  <a:lnTo>
                    <a:pt x="1837943" y="91963"/>
                  </a:lnTo>
                  <a:close/>
                </a:path>
                <a:path w="5050790" h="150495">
                  <a:moveTo>
                    <a:pt x="1905000" y="91963"/>
                  </a:moveTo>
                  <a:lnTo>
                    <a:pt x="1871472" y="91963"/>
                  </a:lnTo>
                  <a:lnTo>
                    <a:pt x="1871472" y="58435"/>
                  </a:lnTo>
                  <a:lnTo>
                    <a:pt x="1905000" y="58435"/>
                  </a:lnTo>
                  <a:lnTo>
                    <a:pt x="1905000" y="91963"/>
                  </a:lnTo>
                  <a:close/>
                </a:path>
                <a:path w="5050790" h="150495">
                  <a:moveTo>
                    <a:pt x="1970532" y="91963"/>
                  </a:moveTo>
                  <a:lnTo>
                    <a:pt x="1938527" y="91963"/>
                  </a:lnTo>
                  <a:lnTo>
                    <a:pt x="1938527" y="58435"/>
                  </a:lnTo>
                  <a:lnTo>
                    <a:pt x="1970532" y="58435"/>
                  </a:lnTo>
                  <a:lnTo>
                    <a:pt x="1970532" y="91963"/>
                  </a:lnTo>
                  <a:close/>
                </a:path>
                <a:path w="5050790" h="150495">
                  <a:moveTo>
                    <a:pt x="2037587" y="91963"/>
                  </a:moveTo>
                  <a:lnTo>
                    <a:pt x="2004060" y="91963"/>
                  </a:lnTo>
                  <a:lnTo>
                    <a:pt x="2004060" y="58435"/>
                  </a:lnTo>
                  <a:lnTo>
                    <a:pt x="2037587" y="58435"/>
                  </a:lnTo>
                  <a:lnTo>
                    <a:pt x="2037587" y="91963"/>
                  </a:lnTo>
                  <a:close/>
                </a:path>
                <a:path w="5050790" h="150495">
                  <a:moveTo>
                    <a:pt x="2104643" y="91963"/>
                  </a:moveTo>
                  <a:lnTo>
                    <a:pt x="2071115" y="91963"/>
                  </a:lnTo>
                  <a:lnTo>
                    <a:pt x="2071115" y="58435"/>
                  </a:lnTo>
                  <a:lnTo>
                    <a:pt x="2104643" y="58435"/>
                  </a:lnTo>
                  <a:lnTo>
                    <a:pt x="2104643" y="91963"/>
                  </a:lnTo>
                  <a:close/>
                </a:path>
                <a:path w="5050790" h="150495">
                  <a:moveTo>
                    <a:pt x="2171699" y="91963"/>
                  </a:moveTo>
                  <a:lnTo>
                    <a:pt x="2138172" y="91963"/>
                  </a:lnTo>
                  <a:lnTo>
                    <a:pt x="2138172" y="58435"/>
                  </a:lnTo>
                  <a:lnTo>
                    <a:pt x="2171699" y="58435"/>
                  </a:lnTo>
                  <a:lnTo>
                    <a:pt x="2171699" y="91963"/>
                  </a:lnTo>
                  <a:close/>
                </a:path>
                <a:path w="5050790" h="150495">
                  <a:moveTo>
                    <a:pt x="2238756" y="91963"/>
                  </a:moveTo>
                  <a:lnTo>
                    <a:pt x="2205227" y="91963"/>
                  </a:lnTo>
                  <a:lnTo>
                    <a:pt x="2205227" y="58435"/>
                  </a:lnTo>
                  <a:lnTo>
                    <a:pt x="2238756" y="58435"/>
                  </a:lnTo>
                  <a:lnTo>
                    <a:pt x="2238756" y="91963"/>
                  </a:lnTo>
                  <a:close/>
                </a:path>
                <a:path w="5050790" h="150495">
                  <a:moveTo>
                    <a:pt x="2305811" y="91963"/>
                  </a:moveTo>
                  <a:lnTo>
                    <a:pt x="2272283" y="91963"/>
                  </a:lnTo>
                  <a:lnTo>
                    <a:pt x="2272283" y="58435"/>
                  </a:lnTo>
                  <a:lnTo>
                    <a:pt x="2305811" y="58435"/>
                  </a:lnTo>
                  <a:lnTo>
                    <a:pt x="2305811" y="91963"/>
                  </a:lnTo>
                  <a:close/>
                </a:path>
                <a:path w="5050790" h="150495">
                  <a:moveTo>
                    <a:pt x="2371343" y="91963"/>
                  </a:moveTo>
                  <a:lnTo>
                    <a:pt x="2339340" y="91963"/>
                  </a:lnTo>
                  <a:lnTo>
                    <a:pt x="2339340" y="58435"/>
                  </a:lnTo>
                  <a:lnTo>
                    <a:pt x="2371343" y="58435"/>
                  </a:lnTo>
                  <a:lnTo>
                    <a:pt x="2371343" y="91963"/>
                  </a:lnTo>
                  <a:close/>
                </a:path>
                <a:path w="5050790" h="150495">
                  <a:moveTo>
                    <a:pt x="2438399" y="91963"/>
                  </a:moveTo>
                  <a:lnTo>
                    <a:pt x="2404872" y="91963"/>
                  </a:lnTo>
                  <a:lnTo>
                    <a:pt x="2404872" y="58435"/>
                  </a:lnTo>
                  <a:lnTo>
                    <a:pt x="2438399" y="58435"/>
                  </a:lnTo>
                  <a:lnTo>
                    <a:pt x="2438399" y="91963"/>
                  </a:lnTo>
                  <a:close/>
                </a:path>
                <a:path w="5050790" h="150495">
                  <a:moveTo>
                    <a:pt x="2505456" y="91963"/>
                  </a:moveTo>
                  <a:lnTo>
                    <a:pt x="2471927" y="91963"/>
                  </a:lnTo>
                  <a:lnTo>
                    <a:pt x="2471927" y="58435"/>
                  </a:lnTo>
                  <a:lnTo>
                    <a:pt x="2505456" y="58435"/>
                  </a:lnTo>
                  <a:lnTo>
                    <a:pt x="2505456" y="91963"/>
                  </a:lnTo>
                  <a:close/>
                </a:path>
                <a:path w="5050790" h="150495">
                  <a:moveTo>
                    <a:pt x="2572511" y="91963"/>
                  </a:moveTo>
                  <a:lnTo>
                    <a:pt x="2538983" y="91963"/>
                  </a:lnTo>
                  <a:lnTo>
                    <a:pt x="2538983" y="58435"/>
                  </a:lnTo>
                  <a:lnTo>
                    <a:pt x="2572511" y="58435"/>
                  </a:lnTo>
                  <a:lnTo>
                    <a:pt x="2572511" y="91963"/>
                  </a:lnTo>
                  <a:close/>
                </a:path>
                <a:path w="5050790" h="150495">
                  <a:moveTo>
                    <a:pt x="2639568" y="91963"/>
                  </a:moveTo>
                  <a:lnTo>
                    <a:pt x="2606040" y="91963"/>
                  </a:lnTo>
                  <a:lnTo>
                    <a:pt x="2606040" y="58435"/>
                  </a:lnTo>
                  <a:lnTo>
                    <a:pt x="2639568" y="58435"/>
                  </a:lnTo>
                  <a:lnTo>
                    <a:pt x="2639568" y="91963"/>
                  </a:lnTo>
                  <a:close/>
                </a:path>
                <a:path w="5050790" h="150495">
                  <a:moveTo>
                    <a:pt x="2706624" y="91963"/>
                  </a:moveTo>
                  <a:lnTo>
                    <a:pt x="2673095" y="91963"/>
                  </a:lnTo>
                  <a:lnTo>
                    <a:pt x="2673095" y="58435"/>
                  </a:lnTo>
                  <a:lnTo>
                    <a:pt x="2706624" y="58435"/>
                  </a:lnTo>
                  <a:lnTo>
                    <a:pt x="2706624" y="91963"/>
                  </a:lnTo>
                  <a:close/>
                </a:path>
                <a:path w="5050790" h="150495">
                  <a:moveTo>
                    <a:pt x="2772156" y="91963"/>
                  </a:moveTo>
                  <a:lnTo>
                    <a:pt x="2740152" y="91963"/>
                  </a:lnTo>
                  <a:lnTo>
                    <a:pt x="2740152" y="58435"/>
                  </a:lnTo>
                  <a:lnTo>
                    <a:pt x="2772156" y="58435"/>
                  </a:lnTo>
                  <a:lnTo>
                    <a:pt x="2772156" y="91963"/>
                  </a:lnTo>
                  <a:close/>
                </a:path>
                <a:path w="5050790" h="150495">
                  <a:moveTo>
                    <a:pt x="2839211" y="91963"/>
                  </a:moveTo>
                  <a:lnTo>
                    <a:pt x="2805683" y="91963"/>
                  </a:lnTo>
                  <a:lnTo>
                    <a:pt x="2805683" y="58435"/>
                  </a:lnTo>
                  <a:lnTo>
                    <a:pt x="2839211" y="58435"/>
                  </a:lnTo>
                  <a:lnTo>
                    <a:pt x="2839211" y="91963"/>
                  </a:lnTo>
                  <a:close/>
                </a:path>
                <a:path w="5050790" h="150495">
                  <a:moveTo>
                    <a:pt x="2906268" y="91963"/>
                  </a:moveTo>
                  <a:lnTo>
                    <a:pt x="2872740" y="91963"/>
                  </a:lnTo>
                  <a:lnTo>
                    <a:pt x="2872740" y="58435"/>
                  </a:lnTo>
                  <a:lnTo>
                    <a:pt x="2906268" y="58435"/>
                  </a:lnTo>
                  <a:lnTo>
                    <a:pt x="2906268" y="91963"/>
                  </a:lnTo>
                  <a:close/>
                </a:path>
                <a:path w="5050790" h="150495">
                  <a:moveTo>
                    <a:pt x="2973324" y="91963"/>
                  </a:moveTo>
                  <a:lnTo>
                    <a:pt x="2939795" y="91963"/>
                  </a:lnTo>
                  <a:lnTo>
                    <a:pt x="2939795" y="58435"/>
                  </a:lnTo>
                  <a:lnTo>
                    <a:pt x="2973324" y="58435"/>
                  </a:lnTo>
                  <a:lnTo>
                    <a:pt x="2973324" y="91963"/>
                  </a:lnTo>
                  <a:close/>
                </a:path>
                <a:path w="5050790" h="150495">
                  <a:moveTo>
                    <a:pt x="3040379" y="91963"/>
                  </a:moveTo>
                  <a:lnTo>
                    <a:pt x="3006852" y="91963"/>
                  </a:lnTo>
                  <a:lnTo>
                    <a:pt x="3006852" y="58435"/>
                  </a:lnTo>
                  <a:lnTo>
                    <a:pt x="3040379" y="58435"/>
                  </a:lnTo>
                  <a:lnTo>
                    <a:pt x="3040379" y="91963"/>
                  </a:lnTo>
                  <a:close/>
                </a:path>
                <a:path w="5050790" h="150495">
                  <a:moveTo>
                    <a:pt x="3107436" y="91963"/>
                  </a:moveTo>
                  <a:lnTo>
                    <a:pt x="3073908" y="91963"/>
                  </a:lnTo>
                  <a:lnTo>
                    <a:pt x="3073908" y="58435"/>
                  </a:lnTo>
                  <a:lnTo>
                    <a:pt x="3107436" y="58435"/>
                  </a:lnTo>
                  <a:lnTo>
                    <a:pt x="3107436" y="91963"/>
                  </a:lnTo>
                  <a:close/>
                </a:path>
                <a:path w="5050790" h="150495">
                  <a:moveTo>
                    <a:pt x="3174492" y="91963"/>
                  </a:moveTo>
                  <a:lnTo>
                    <a:pt x="3140963" y="91963"/>
                  </a:lnTo>
                  <a:lnTo>
                    <a:pt x="3140963" y="58435"/>
                  </a:lnTo>
                  <a:lnTo>
                    <a:pt x="3174492" y="58435"/>
                  </a:lnTo>
                  <a:lnTo>
                    <a:pt x="3174492" y="91963"/>
                  </a:lnTo>
                  <a:close/>
                </a:path>
                <a:path w="5050790" h="150495">
                  <a:moveTo>
                    <a:pt x="3240024" y="91963"/>
                  </a:moveTo>
                  <a:lnTo>
                    <a:pt x="3206495" y="91963"/>
                  </a:lnTo>
                  <a:lnTo>
                    <a:pt x="3206495" y="58435"/>
                  </a:lnTo>
                  <a:lnTo>
                    <a:pt x="3240024" y="58435"/>
                  </a:lnTo>
                  <a:lnTo>
                    <a:pt x="3240024" y="91963"/>
                  </a:lnTo>
                  <a:close/>
                </a:path>
                <a:path w="5050790" h="150495">
                  <a:moveTo>
                    <a:pt x="3307079" y="91963"/>
                  </a:moveTo>
                  <a:lnTo>
                    <a:pt x="3273552" y="91963"/>
                  </a:lnTo>
                  <a:lnTo>
                    <a:pt x="3273552" y="58435"/>
                  </a:lnTo>
                  <a:lnTo>
                    <a:pt x="3307079" y="58435"/>
                  </a:lnTo>
                  <a:lnTo>
                    <a:pt x="3307079" y="91963"/>
                  </a:lnTo>
                  <a:close/>
                </a:path>
                <a:path w="5050790" h="150495">
                  <a:moveTo>
                    <a:pt x="3374136" y="91963"/>
                  </a:moveTo>
                  <a:lnTo>
                    <a:pt x="3340608" y="91963"/>
                  </a:lnTo>
                  <a:lnTo>
                    <a:pt x="3340608" y="58435"/>
                  </a:lnTo>
                  <a:lnTo>
                    <a:pt x="3374136" y="58435"/>
                  </a:lnTo>
                  <a:lnTo>
                    <a:pt x="3374136" y="91963"/>
                  </a:lnTo>
                  <a:close/>
                </a:path>
                <a:path w="5050790" h="150495">
                  <a:moveTo>
                    <a:pt x="3441192" y="91963"/>
                  </a:moveTo>
                  <a:lnTo>
                    <a:pt x="3407663" y="91963"/>
                  </a:lnTo>
                  <a:lnTo>
                    <a:pt x="3407663" y="58435"/>
                  </a:lnTo>
                  <a:lnTo>
                    <a:pt x="3441192" y="58435"/>
                  </a:lnTo>
                  <a:lnTo>
                    <a:pt x="3441192" y="91963"/>
                  </a:lnTo>
                  <a:close/>
                </a:path>
                <a:path w="5050790" h="150495">
                  <a:moveTo>
                    <a:pt x="3508247" y="91963"/>
                  </a:moveTo>
                  <a:lnTo>
                    <a:pt x="3474720" y="91963"/>
                  </a:lnTo>
                  <a:lnTo>
                    <a:pt x="3474720" y="58435"/>
                  </a:lnTo>
                  <a:lnTo>
                    <a:pt x="3508247" y="58435"/>
                  </a:lnTo>
                  <a:lnTo>
                    <a:pt x="3508247" y="91963"/>
                  </a:lnTo>
                  <a:close/>
                </a:path>
                <a:path w="5050790" h="150495">
                  <a:moveTo>
                    <a:pt x="3575304" y="91963"/>
                  </a:moveTo>
                  <a:lnTo>
                    <a:pt x="3541776" y="91963"/>
                  </a:lnTo>
                  <a:lnTo>
                    <a:pt x="3541776" y="58435"/>
                  </a:lnTo>
                  <a:lnTo>
                    <a:pt x="3575304" y="58435"/>
                  </a:lnTo>
                  <a:lnTo>
                    <a:pt x="3575304" y="91963"/>
                  </a:lnTo>
                  <a:close/>
                </a:path>
                <a:path w="5050790" h="150495">
                  <a:moveTo>
                    <a:pt x="3640836" y="91963"/>
                  </a:moveTo>
                  <a:lnTo>
                    <a:pt x="3607308" y="91963"/>
                  </a:lnTo>
                  <a:lnTo>
                    <a:pt x="3607308" y="58435"/>
                  </a:lnTo>
                  <a:lnTo>
                    <a:pt x="3640836" y="58435"/>
                  </a:lnTo>
                  <a:lnTo>
                    <a:pt x="3640836" y="91963"/>
                  </a:lnTo>
                  <a:close/>
                </a:path>
                <a:path w="5050790" h="150495">
                  <a:moveTo>
                    <a:pt x="3707892" y="91963"/>
                  </a:moveTo>
                  <a:lnTo>
                    <a:pt x="3674363" y="91963"/>
                  </a:lnTo>
                  <a:lnTo>
                    <a:pt x="3674363" y="58435"/>
                  </a:lnTo>
                  <a:lnTo>
                    <a:pt x="3707892" y="58435"/>
                  </a:lnTo>
                  <a:lnTo>
                    <a:pt x="3707892" y="91963"/>
                  </a:lnTo>
                  <a:close/>
                </a:path>
                <a:path w="5050790" h="150495">
                  <a:moveTo>
                    <a:pt x="3774947" y="91963"/>
                  </a:moveTo>
                  <a:lnTo>
                    <a:pt x="3741420" y="91963"/>
                  </a:lnTo>
                  <a:lnTo>
                    <a:pt x="3741420" y="58435"/>
                  </a:lnTo>
                  <a:lnTo>
                    <a:pt x="3774947" y="58435"/>
                  </a:lnTo>
                  <a:lnTo>
                    <a:pt x="3774947" y="91963"/>
                  </a:lnTo>
                  <a:close/>
                </a:path>
                <a:path w="5050790" h="150495">
                  <a:moveTo>
                    <a:pt x="3842004" y="91963"/>
                  </a:moveTo>
                  <a:lnTo>
                    <a:pt x="3808476" y="91963"/>
                  </a:lnTo>
                  <a:lnTo>
                    <a:pt x="3808476" y="58435"/>
                  </a:lnTo>
                  <a:lnTo>
                    <a:pt x="3842004" y="58435"/>
                  </a:lnTo>
                  <a:lnTo>
                    <a:pt x="3842004" y="91963"/>
                  </a:lnTo>
                  <a:close/>
                </a:path>
                <a:path w="5050790" h="150495">
                  <a:moveTo>
                    <a:pt x="3909060" y="91963"/>
                  </a:moveTo>
                  <a:lnTo>
                    <a:pt x="3875531" y="91963"/>
                  </a:lnTo>
                  <a:lnTo>
                    <a:pt x="3875531" y="58435"/>
                  </a:lnTo>
                  <a:lnTo>
                    <a:pt x="3909060" y="58435"/>
                  </a:lnTo>
                  <a:lnTo>
                    <a:pt x="3909060" y="91963"/>
                  </a:lnTo>
                  <a:close/>
                </a:path>
                <a:path w="5050790" h="150495">
                  <a:moveTo>
                    <a:pt x="3976115" y="91963"/>
                  </a:moveTo>
                  <a:lnTo>
                    <a:pt x="3942588" y="91963"/>
                  </a:lnTo>
                  <a:lnTo>
                    <a:pt x="3942588" y="58435"/>
                  </a:lnTo>
                  <a:lnTo>
                    <a:pt x="3976115" y="58435"/>
                  </a:lnTo>
                  <a:lnTo>
                    <a:pt x="3976115" y="91963"/>
                  </a:lnTo>
                  <a:close/>
                </a:path>
                <a:path w="5050790" h="150495">
                  <a:moveTo>
                    <a:pt x="4041647" y="91963"/>
                  </a:moveTo>
                  <a:lnTo>
                    <a:pt x="4008120" y="91963"/>
                  </a:lnTo>
                  <a:lnTo>
                    <a:pt x="4008120" y="58435"/>
                  </a:lnTo>
                  <a:lnTo>
                    <a:pt x="4041647" y="58435"/>
                  </a:lnTo>
                  <a:lnTo>
                    <a:pt x="4041647" y="91963"/>
                  </a:lnTo>
                  <a:close/>
                </a:path>
                <a:path w="5050790" h="150495">
                  <a:moveTo>
                    <a:pt x="4108704" y="91963"/>
                  </a:moveTo>
                  <a:lnTo>
                    <a:pt x="4075176" y="91963"/>
                  </a:lnTo>
                  <a:lnTo>
                    <a:pt x="4075176" y="58435"/>
                  </a:lnTo>
                  <a:lnTo>
                    <a:pt x="4108704" y="58435"/>
                  </a:lnTo>
                  <a:lnTo>
                    <a:pt x="4108704" y="91963"/>
                  </a:lnTo>
                  <a:close/>
                </a:path>
                <a:path w="5050790" h="150495">
                  <a:moveTo>
                    <a:pt x="4175760" y="91963"/>
                  </a:moveTo>
                  <a:lnTo>
                    <a:pt x="4142231" y="91963"/>
                  </a:lnTo>
                  <a:lnTo>
                    <a:pt x="4142231" y="58435"/>
                  </a:lnTo>
                  <a:lnTo>
                    <a:pt x="4175760" y="58435"/>
                  </a:lnTo>
                  <a:lnTo>
                    <a:pt x="4175760" y="91963"/>
                  </a:lnTo>
                  <a:close/>
                </a:path>
                <a:path w="5050790" h="150495">
                  <a:moveTo>
                    <a:pt x="4242815" y="91963"/>
                  </a:moveTo>
                  <a:lnTo>
                    <a:pt x="4209288" y="91963"/>
                  </a:lnTo>
                  <a:lnTo>
                    <a:pt x="4209288" y="58435"/>
                  </a:lnTo>
                  <a:lnTo>
                    <a:pt x="4242815" y="58435"/>
                  </a:lnTo>
                  <a:lnTo>
                    <a:pt x="4242815" y="91963"/>
                  </a:lnTo>
                  <a:close/>
                </a:path>
                <a:path w="5050790" h="150495">
                  <a:moveTo>
                    <a:pt x="4309872" y="91963"/>
                  </a:moveTo>
                  <a:lnTo>
                    <a:pt x="4276344" y="91963"/>
                  </a:lnTo>
                  <a:lnTo>
                    <a:pt x="4276344" y="58435"/>
                  </a:lnTo>
                  <a:lnTo>
                    <a:pt x="4309872" y="58435"/>
                  </a:lnTo>
                  <a:lnTo>
                    <a:pt x="4309872" y="91963"/>
                  </a:lnTo>
                  <a:close/>
                </a:path>
                <a:path w="5050790" h="150495">
                  <a:moveTo>
                    <a:pt x="4376928" y="91963"/>
                  </a:moveTo>
                  <a:lnTo>
                    <a:pt x="4343399" y="91963"/>
                  </a:lnTo>
                  <a:lnTo>
                    <a:pt x="4343399" y="58435"/>
                  </a:lnTo>
                  <a:lnTo>
                    <a:pt x="4376928" y="58435"/>
                  </a:lnTo>
                  <a:lnTo>
                    <a:pt x="4376928" y="91963"/>
                  </a:lnTo>
                  <a:close/>
                </a:path>
                <a:path w="5050790" h="150495">
                  <a:moveTo>
                    <a:pt x="4442460" y="91963"/>
                  </a:moveTo>
                  <a:lnTo>
                    <a:pt x="4408931" y="91963"/>
                  </a:lnTo>
                  <a:lnTo>
                    <a:pt x="4408931" y="58435"/>
                  </a:lnTo>
                  <a:lnTo>
                    <a:pt x="4442460" y="58435"/>
                  </a:lnTo>
                  <a:lnTo>
                    <a:pt x="4442460" y="91963"/>
                  </a:lnTo>
                  <a:close/>
                </a:path>
                <a:path w="5050790" h="150495">
                  <a:moveTo>
                    <a:pt x="4509515" y="91963"/>
                  </a:moveTo>
                  <a:lnTo>
                    <a:pt x="4475988" y="91963"/>
                  </a:lnTo>
                  <a:lnTo>
                    <a:pt x="4475988" y="58435"/>
                  </a:lnTo>
                  <a:lnTo>
                    <a:pt x="4509515" y="58435"/>
                  </a:lnTo>
                  <a:lnTo>
                    <a:pt x="4509515" y="91963"/>
                  </a:lnTo>
                  <a:close/>
                </a:path>
                <a:path w="5050790" h="150495">
                  <a:moveTo>
                    <a:pt x="4576572" y="91963"/>
                  </a:moveTo>
                  <a:lnTo>
                    <a:pt x="4543044" y="91963"/>
                  </a:lnTo>
                  <a:lnTo>
                    <a:pt x="4543044" y="58435"/>
                  </a:lnTo>
                  <a:lnTo>
                    <a:pt x="4576572" y="58435"/>
                  </a:lnTo>
                  <a:lnTo>
                    <a:pt x="4576572" y="91963"/>
                  </a:lnTo>
                  <a:close/>
                </a:path>
                <a:path w="5050790" h="150495">
                  <a:moveTo>
                    <a:pt x="4643628" y="91963"/>
                  </a:moveTo>
                  <a:lnTo>
                    <a:pt x="4610099" y="91963"/>
                  </a:lnTo>
                  <a:lnTo>
                    <a:pt x="4610099" y="58435"/>
                  </a:lnTo>
                  <a:lnTo>
                    <a:pt x="4643628" y="58435"/>
                  </a:lnTo>
                  <a:lnTo>
                    <a:pt x="4643628" y="91963"/>
                  </a:lnTo>
                  <a:close/>
                </a:path>
                <a:path w="5050790" h="150495">
                  <a:moveTo>
                    <a:pt x="4710683" y="91963"/>
                  </a:moveTo>
                  <a:lnTo>
                    <a:pt x="4677156" y="91963"/>
                  </a:lnTo>
                  <a:lnTo>
                    <a:pt x="4677156" y="58435"/>
                  </a:lnTo>
                  <a:lnTo>
                    <a:pt x="4710683" y="58435"/>
                  </a:lnTo>
                  <a:lnTo>
                    <a:pt x="4710683" y="91963"/>
                  </a:lnTo>
                  <a:close/>
                </a:path>
                <a:path w="5050790" h="150495">
                  <a:moveTo>
                    <a:pt x="4777740" y="91963"/>
                  </a:moveTo>
                  <a:lnTo>
                    <a:pt x="4744212" y="91963"/>
                  </a:lnTo>
                  <a:lnTo>
                    <a:pt x="4744212" y="58435"/>
                  </a:lnTo>
                  <a:lnTo>
                    <a:pt x="4777740" y="58435"/>
                  </a:lnTo>
                  <a:lnTo>
                    <a:pt x="4777740" y="91963"/>
                  </a:lnTo>
                  <a:close/>
                </a:path>
                <a:path w="5050790" h="150495">
                  <a:moveTo>
                    <a:pt x="4843272" y="91963"/>
                  </a:moveTo>
                  <a:lnTo>
                    <a:pt x="4811268" y="91963"/>
                  </a:lnTo>
                  <a:lnTo>
                    <a:pt x="4811268" y="58435"/>
                  </a:lnTo>
                  <a:lnTo>
                    <a:pt x="4843272" y="58435"/>
                  </a:lnTo>
                  <a:lnTo>
                    <a:pt x="4843272" y="91963"/>
                  </a:lnTo>
                  <a:close/>
                </a:path>
                <a:path w="5050790" h="150495">
                  <a:moveTo>
                    <a:pt x="4977383" y="70488"/>
                  </a:moveTo>
                  <a:lnTo>
                    <a:pt x="4908804" y="31003"/>
                  </a:lnTo>
                  <a:lnTo>
                    <a:pt x="4903993" y="26574"/>
                  </a:lnTo>
                  <a:lnTo>
                    <a:pt x="4901184" y="20716"/>
                  </a:lnTo>
                  <a:lnTo>
                    <a:pt x="4900660" y="14287"/>
                  </a:lnTo>
                  <a:lnTo>
                    <a:pt x="4902708" y="8143"/>
                  </a:lnTo>
                  <a:lnTo>
                    <a:pt x="4907137" y="3333"/>
                  </a:lnTo>
                  <a:lnTo>
                    <a:pt x="4912995" y="523"/>
                  </a:lnTo>
                  <a:lnTo>
                    <a:pt x="4919424" y="0"/>
                  </a:lnTo>
                  <a:lnTo>
                    <a:pt x="4925568" y="2047"/>
                  </a:lnTo>
                  <a:lnTo>
                    <a:pt x="5021897" y="58435"/>
                  </a:lnTo>
                  <a:lnTo>
                    <a:pt x="4977383" y="58435"/>
                  </a:lnTo>
                  <a:lnTo>
                    <a:pt x="4977383" y="70488"/>
                  </a:lnTo>
                  <a:close/>
                </a:path>
                <a:path w="5050790" h="150495">
                  <a:moveTo>
                    <a:pt x="4910328" y="91963"/>
                  </a:moveTo>
                  <a:lnTo>
                    <a:pt x="4876799" y="91963"/>
                  </a:lnTo>
                  <a:lnTo>
                    <a:pt x="4876799" y="58435"/>
                  </a:lnTo>
                  <a:lnTo>
                    <a:pt x="4910328" y="58435"/>
                  </a:lnTo>
                  <a:lnTo>
                    <a:pt x="4910328" y="91963"/>
                  </a:lnTo>
                  <a:close/>
                </a:path>
                <a:path w="5050790" h="150495">
                  <a:moveTo>
                    <a:pt x="4955227" y="91963"/>
                  </a:moveTo>
                  <a:lnTo>
                    <a:pt x="4943856" y="91963"/>
                  </a:lnTo>
                  <a:lnTo>
                    <a:pt x="4943856" y="58435"/>
                  </a:lnTo>
                  <a:lnTo>
                    <a:pt x="4956449" y="58435"/>
                  </a:lnTo>
                  <a:lnTo>
                    <a:pt x="4977383" y="70488"/>
                  </a:lnTo>
                  <a:lnTo>
                    <a:pt x="4977383" y="78871"/>
                  </a:lnTo>
                  <a:lnTo>
                    <a:pt x="4955227" y="91963"/>
                  </a:lnTo>
                  <a:close/>
                </a:path>
                <a:path w="5050790" h="150495">
                  <a:moveTo>
                    <a:pt x="4984568" y="74625"/>
                  </a:moveTo>
                  <a:lnTo>
                    <a:pt x="4977383" y="70488"/>
                  </a:lnTo>
                  <a:lnTo>
                    <a:pt x="4977383" y="58435"/>
                  </a:lnTo>
                  <a:lnTo>
                    <a:pt x="5010912" y="58435"/>
                  </a:lnTo>
                  <a:lnTo>
                    <a:pt x="5010912" y="59959"/>
                  </a:lnTo>
                  <a:lnTo>
                    <a:pt x="5009388" y="59959"/>
                  </a:lnTo>
                  <a:lnTo>
                    <a:pt x="4984568" y="74625"/>
                  </a:lnTo>
                  <a:close/>
                </a:path>
                <a:path w="5050790" h="150495">
                  <a:moveTo>
                    <a:pt x="5018531" y="91963"/>
                  </a:moveTo>
                  <a:lnTo>
                    <a:pt x="5010912" y="91963"/>
                  </a:lnTo>
                  <a:lnTo>
                    <a:pt x="5010912" y="58435"/>
                  </a:lnTo>
                  <a:lnTo>
                    <a:pt x="5018531" y="58435"/>
                  </a:lnTo>
                  <a:lnTo>
                    <a:pt x="5018531" y="91963"/>
                  </a:lnTo>
                  <a:close/>
                </a:path>
                <a:path w="5050790" h="150495">
                  <a:moveTo>
                    <a:pt x="5021898" y="91963"/>
                  </a:moveTo>
                  <a:lnTo>
                    <a:pt x="5018531" y="91963"/>
                  </a:lnTo>
                  <a:lnTo>
                    <a:pt x="5018531" y="58435"/>
                  </a:lnTo>
                  <a:lnTo>
                    <a:pt x="5021897" y="58435"/>
                  </a:lnTo>
                  <a:lnTo>
                    <a:pt x="5050536" y="75200"/>
                  </a:lnTo>
                  <a:lnTo>
                    <a:pt x="5021898" y="91963"/>
                  </a:lnTo>
                  <a:close/>
                </a:path>
                <a:path w="5050790" h="150495">
                  <a:moveTo>
                    <a:pt x="5009388" y="88915"/>
                  </a:moveTo>
                  <a:lnTo>
                    <a:pt x="4984568" y="74625"/>
                  </a:lnTo>
                  <a:lnTo>
                    <a:pt x="5009388" y="59959"/>
                  </a:lnTo>
                  <a:lnTo>
                    <a:pt x="5009388" y="88915"/>
                  </a:lnTo>
                  <a:close/>
                </a:path>
                <a:path w="5050790" h="150495">
                  <a:moveTo>
                    <a:pt x="5010912" y="88915"/>
                  </a:moveTo>
                  <a:lnTo>
                    <a:pt x="5009388" y="88915"/>
                  </a:lnTo>
                  <a:lnTo>
                    <a:pt x="5009388" y="59959"/>
                  </a:lnTo>
                  <a:lnTo>
                    <a:pt x="5010912" y="59959"/>
                  </a:lnTo>
                  <a:lnTo>
                    <a:pt x="5010912" y="88915"/>
                  </a:lnTo>
                  <a:close/>
                </a:path>
                <a:path w="5050790" h="150495">
                  <a:moveTo>
                    <a:pt x="5010912" y="91963"/>
                  </a:moveTo>
                  <a:lnTo>
                    <a:pt x="4977383" y="91963"/>
                  </a:lnTo>
                  <a:lnTo>
                    <a:pt x="4977383" y="78871"/>
                  </a:lnTo>
                  <a:lnTo>
                    <a:pt x="4984568" y="74625"/>
                  </a:lnTo>
                  <a:lnTo>
                    <a:pt x="5009388" y="88915"/>
                  </a:lnTo>
                  <a:lnTo>
                    <a:pt x="5010912" y="88915"/>
                  </a:lnTo>
                  <a:lnTo>
                    <a:pt x="5010912" y="91963"/>
                  </a:lnTo>
                  <a:close/>
                </a:path>
                <a:path w="5050790" h="150495">
                  <a:moveTo>
                    <a:pt x="4919424" y="150399"/>
                  </a:moveTo>
                  <a:lnTo>
                    <a:pt x="4912995" y="149875"/>
                  </a:lnTo>
                  <a:lnTo>
                    <a:pt x="4907137" y="147065"/>
                  </a:lnTo>
                  <a:lnTo>
                    <a:pt x="4902708" y="142255"/>
                  </a:lnTo>
                  <a:lnTo>
                    <a:pt x="4900660" y="135469"/>
                  </a:lnTo>
                  <a:lnTo>
                    <a:pt x="4901184" y="129111"/>
                  </a:lnTo>
                  <a:lnTo>
                    <a:pt x="4903993" y="123610"/>
                  </a:lnTo>
                  <a:lnTo>
                    <a:pt x="4908804" y="119395"/>
                  </a:lnTo>
                  <a:lnTo>
                    <a:pt x="4977383" y="78871"/>
                  </a:lnTo>
                  <a:lnTo>
                    <a:pt x="4977383" y="91963"/>
                  </a:lnTo>
                  <a:lnTo>
                    <a:pt x="5021898" y="91963"/>
                  </a:lnTo>
                  <a:lnTo>
                    <a:pt x="4925568" y="148351"/>
                  </a:lnTo>
                  <a:lnTo>
                    <a:pt x="4919424" y="150399"/>
                  </a:lnTo>
                  <a:close/>
                </a:path>
              </a:pathLst>
            </a:custGeom>
            <a:solidFill>
              <a:srgbClr val="005BAC"/>
            </a:solidFill>
          </p:spPr>
          <p:txBody>
            <a:bodyPr wrap="square" lIns="0" tIns="0" rIns="0" bIns="0" rtlCol="0"/>
            <a:lstStyle/>
            <a:p>
              <a:endParaRPr sz="1632"/>
            </a:p>
          </p:txBody>
        </p:sp>
        <p:sp>
          <p:nvSpPr>
            <p:cNvPr id="35" name="object 35"/>
            <p:cNvSpPr/>
            <p:nvPr/>
          </p:nvSpPr>
          <p:spPr>
            <a:xfrm>
              <a:off x="3136391" y="4568951"/>
              <a:ext cx="1263650" cy="474345"/>
            </a:xfrm>
            <a:custGeom>
              <a:avLst/>
              <a:gdLst/>
              <a:ahLst/>
              <a:cxnLst/>
              <a:rect l="l" t="t" r="r" b="b"/>
              <a:pathLst>
                <a:path w="1263650" h="474345">
                  <a:moveTo>
                    <a:pt x="1089659" y="473964"/>
                  </a:moveTo>
                  <a:lnTo>
                    <a:pt x="1089659" y="394716"/>
                  </a:lnTo>
                  <a:lnTo>
                    <a:pt x="0" y="394716"/>
                  </a:lnTo>
                  <a:lnTo>
                    <a:pt x="0" y="80772"/>
                  </a:lnTo>
                  <a:lnTo>
                    <a:pt x="1089659" y="80772"/>
                  </a:lnTo>
                  <a:lnTo>
                    <a:pt x="1089659" y="0"/>
                  </a:lnTo>
                  <a:lnTo>
                    <a:pt x="1263396" y="237744"/>
                  </a:lnTo>
                  <a:lnTo>
                    <a:pt x="1089659" y="473964"/>
                  </a:lnTo>
                  <a:close/>
                </a:path>
              </a:pathLst>
            </a:custGeom>
            <a:solidFill>
              <a:srgbClr val="FFFFFF"/>
            </a:solidFill>
          </p:spPr>
          <p:txBody>
            <a:bodyPr wrap="square" lIns="0" tIns="0" rIns="0" bIns="0" rtlCol="0"/>
            <a:lstStyle/>
            <a:p>
              <a:endParaRPr sz="1632"/>
            </a:p>
          </p:txBody>
        </p:sp>
        <p:sp>
          <p:nvSpPr>
            <p:cNvPr id="36" name="object 36"/>
            <p:cNvSpPr/>
            <p:nvPr/>
          </p:nvSpPr>
          <p:spPr>
            <a:xfrm>
              <a:off x="3128772" y="4544567"/>
              <a:ext cx="1282065" cy="524510"/>
            </a:xfrm>
            <a:custGeom>
              <a:avLst/>
              <a:gdLst/>
              <a:ahLst/>
              <a:cxnLst/>
              <a:rect l="l" t="t" r="r" b="b"/>
              <a:pathLst>
                <a:path w="1282064" h="524510">
                  <a:moveTo>
                    <a:pt x="1088136" y="105156"/>
                  </a:moveTo>
                  <a:lnTo>
                    <a:pt x="1088136" y="0"/>
                  </a:lnTo>
                  <a:lnTo>
                    <a:pt x="1106140" y="24384"/>
                  </a:lnTo>
                  <a:lnTo>
                    <a:pt x="1104900" y="24384"/>
                  </a:lnTo>
                  <a:lnTo>
                    <a:pt x="1089660" y="30480"/>
                  </a:lnTo>
                  <a:lnTo>
                    <a:pt x="1104900" y="51201"/>
                  </a:lnTo>
                  <a:lnTo>
                    <a:pt x="1104900" y="96012"/>
                  </a:lnTo>
                  <a:lnTo>
                    <a:pt x="1097280" y="96012"/>
                  </a:lnTo>
                  <a:lnTo>
                    <a:pt x="1088136" y="105156"/>
                  </a:lnTo>
                  <a:close/>
                </a:path>
                <a:path w="1282064" h="524510">
                  <a:moveTo>
                    <a:pt x="1104900" y="51201"/>
                  </a:moveTo>
                  <a:lnTo>
                    <a:pt x="1089660" y="30480"/>
                  </a:lnTo>
                  <a:lnTo>
                    <a:pt x="1104900" y="24384"/>
                  </a:lnTo>
                  <a:lnTo>
                    <a:pt x="1104900" y="51201"/>
                  </a:lnTo>
                  <a:close/>
                </a:path>
                <a:path w="1282064" h="524510">
                  <a:moveTo>
                    <a:pt x="1259485" y="261383"/>
                  </a:moveTo>
                  <a:lnTo>
                    <a:pt x="1104900" y="51201"/>
                  </a:lnTo>
                  <a:lnTo>
                    <a:pt x="1104900" y="24384"/>
                  </a:lnTo>
                  <a:lnTo>
                    <a:pt x="1106140" y="24384"/>
                  </a:lnTo>
                  <a:lnTo>
                    <a:pt x="1277182" y="256031"/>
                  </a:lnTo>
                  <a:lnTo>
                    <a:pt x="1263396" y="256031"/>
                  </a:lnTo>
                  <a:lnTo>
                    <a:pt x="1259485" y="261383"/>
                  </a:lnTo>
                  <a:close/>
                </a:path>
                <a:path w="1282064" h="524510">
                  <a:moveTo>
                    <a:pt x="1088136" y="426720"/>
                  </a:moveTo>
                  <a:lnTo>
                    <a:pt x="0" y="426720"/>
                  </a:lnTo>
                  <a:lnTo>
                    <a:pt x="0" y="96012"/>
                  </a:lnTo>
                  <a:lnTo>
                    <a:pt x="1088136" y="96012"/>
                  </a:lnTo>
                  <a:lnTo>
                    <a:pt x="1088136" y="105156"/>
                  </a:lnTo>
                  <a:lnTo>
                    <a:pt x="16764" y="105156"/>
                  </a:lnTo>
                  <a:lnTo>
                    <a:pt x="7620" y="112776"/>
                  </a:lnTo>
                  <a:lnTo>
                    <a:pt x="16764" y="112776"/>
                  </a:lnTo>
                  <a:lnTo>
                    <a:pt x="16764" y="409956"/>
                  </a:lnTo>
                  <a:lnTo>
                    <a:pt x="7620" y="409956"/>
                  </a:lnTo>
                  <a:lnTo>
                    <a:pt x="16764" y="419099"/>
                  </a:lnTo>
                  <a:lnTo>
                    <a:pt x="1088136" y="419099"/>
                  </a:lnTo>
                  <a:lnTo>
                    <a:pt x="1088136" y="426720"/>
                  </a:lnTo>
                  <a:close/>
                </a:path>
                <a:path w="1282064" h="524510">
                  <a:moveTo>
                    <a:pt x="1104900" y="112776"/>
                  </a:moveTo>
                  <a:lnTo>
                    <a:pt x="16764" y="112776"/>
                  </a:lnTo>
                  <a:lnTo>
                    <a:pt x="16764" y="105156"/>
                  </a:lnTo>
                  <a:lnTo>
                    <a:pt x="1088136" y="105156"/>
                  </a:lnTo>
                  <a:lnTo>
                    <a:pt x="1097280" y="96012"/>
                  </a:lnTo>
                  <a:lnTo>
                    <a:pt x="1104900" y="96012"/>
                  </a:lnTo>
                  <a:lnTo>
                    <a:pt x="1104900" y="112776"/>
                  </a:lnTo>
                  <a:close/>
                </a:path>
                <a:path w="1282064" h="524510">
                  <a:moveTo>
                    <a:pt x="16764" y="112776"/>
                  </a:moveTo>
                  <a:lnTo>
                    <a:pt x="7620" y="112776"/>
                  </a:lnTo>
                  <a:lnTo>
                    <a:pt x="16764" y="105156"/>
                  </a:lnTo>
                  <a:lnTo>
                    <a:pt x="16764" y="112776"/>
                  </a:lnTo>
                  <a:close/>
                </a:path>
                <a:path w="1282064" h="524510">
                  <a:moveTo>
                    <a:pt x="1263396" y="266700"/>
                  </a:moveTo>
                  <a:lnTo>
                    <a:pt x="1259485" y="261383"/>
                  </a:lnTo>
                  <a:lnTo>
                    <a:pt x="1263396" y="256031"/>
                  </a:lnTo>
                  <a:lnTo>
                    <a:pt x="1263396" y="266700"/>
                  </a:lnTo>
                  <a:close/>
                </a:path>
                <a:path w="1282064" h="524510">
                  <a:moveTo>
                    <a:pt x="1278308" y="266700"/>
                  </a:moveTo>
                  <a:lnTo>
                    <a:pt x="1263396" y="266700"/>
                  </a:lnTo>
                  <a:lnTo>
                    <a:pt x="1263396" y="256031"/>
                  </a:lnTo>
                  <a:lnTo>
                    <a:pt x="1277182" y="256031"/>
                  </a:lnTo>
                  <a:lnTo>
                    <a:pt x="1281684" y="262128"/>
                  </a:lnTo>
                  <a:lnTo>
                    <a:pt x="1278308" y="266700"/>
                  </a:lnTo>
                  <a:close/>
                </a:path>
                <a:path w="1282064" h="524510">
                  <a:moveTo>
                    <a:pt x="1107265" y="498348"/>
                  </a:moveTo>
                  <a:lnTo>
                    <a:pt x="1104900" y="498348"/>
                  </a:lnTo>
                  <a:lnTo>
                    <a:pt x="1104900" y="472921"/>
                  </a:lnTo>
                  <a:lnTo>
                    <a:pt x="1259485" y="261383"/>
                  </a:lnTo>
                  <a:lnTo>
                    <a:pt x="1263396" y="266700"/>
                  </a:lnTo>
                  <a:lnTo>
                    <a:pt x="1278308" y="266700"/>
                  </a:lnTo>
                  <a:lnTo>
                    <a:pt x="1107265" y="498348"/>
                  </a:lnTo>
                  <a:close/>
                </a:path>
                <a:path w="1282064" h="524510">
                  <a:moveTo>
                    <a:pt x="16764" y="419099"/>
                  </a:moveTo>
                  <a:lnTo>
                    <a:pt x="7620" y="409956"/>
                  </a:lnTo>
                  <a:lnTo>
                    <a:pt x="16764" y="409956"/>
                  </a:lnTo>
                  <a:lnTo>
                    <a:pt x="16764" y="419099"/>
                  </a:lnTo>
                  <a:close/>
                </a:path>
                <a:path w="1282064" h="524510">
                  <a:moveTo>
                    <a:pt x="1104900" y="426720"/>
                  </a:moveTo>
                  <a:lnTo>
                    <a:pt x="1097280" y="426720"/>
                  </a:lnTo>
                  <a:lnTo>
                    <a:pt x="1088136" y="419099"/>
                  </a:lnTo>
                  <a:lnTo>
                    <a:pt x="16764" y="419099"/>
                  </a:lnTo>
                  <a:lnTo>
                    <a:pt x="16764" y="409956"/>
                  </a:lnTo>
                  <a:lnTo>
                    <a:pt x="1104900" y="409956"/>
                  </a:lnTo>
                  <a:lnTo>
                    <a:pt x="1104900" y="426720"/>
                  </a:lnTo>
                  <a:close/>
                </a:path>
                <a:path w="1282064" h="524510">
                  <a:moveTo>
                    <a:pt x="1088136" y="524256"/>
                  </a:moveTo>
                  <a:lnTo>
                    <a:pt x="1088136" y="419099"/>
                  </a:lnTo>
                  <a:lnTo>
                    <a:pt x="1097280" y="426720"/>
                  </a:lnTo>
                  <a:lnTo>
                    <a:pt x="1104900" y="426720"/>
                  </a:lnTo>
                  <a:lnTo>
                    <a:pt x="1104900" y="472921"/>
                  </a:lnTo>
                  <a:lnTo>
                    <a:pt x="1089660" y="493775"/>
                  </a:lnTo>
                  <a:lnTo>
                    <a:pt x="1104900" y="498348"/>
                  </a:lnTo>
                  <a:lnTo>
                    <a:pt x="1107265" y="498348"/>
                  </a:lnTo>
                  <a:lnTo>
                    <a:pt x="1088136" y="524256"/>
                  </a:lnTo>
                  <a:close/>
                </a:path>
                <a:path w="1282064" h="524510">
                  <a:moveTo>
                    <a:pt x="1104900" y="498348"/>
                  </a:moveTo>
                  <a:lnTo>
                    <a:pt x="1089660" y="493775"/>
                  </a:lnTo>
                  <a:lnTo>
                    <a:pt x="1104900" y="472921"/>
                  </a:lnTo>
                  <a:lnTo>
                    <a:pt x="1104900" y="498348"/>
                  </a:lnTo>
                  <a:close/>
                </a:path>
              </a:pathLst>
            </a:custGeom>
            <a:solidFill>
              <a:srgbClr val="005BAC"/>
            </a:solidFill>
          </p:spPr>
          <p:txBody>
            <a:bodyPr wrap="square" lIns="0" tIns="0" rIns="0" bIns="0" rtlCol="0"/>
            <a:lstStyle/>
            <a:p>
              <a:endParaRPr sz="1632"/>
            </a:p>
          </p:txBody>
        </p:sp>
      </p:grpSp>
      <p:sp>
        <p:nvSpPr>
          <p:cNvPr id="37" name="object 37"/>
          <p:cNvSpPr txBox="1"/>
          <p:nvPr/>
        </p:nvSpPr>
        <p:spPr>
          <a:xfrm>
            <a:off x="4144824" y="4232584"/>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請求デー</a:t>
            </a:r>
            <a:r>
              <a:rPr sz="1406" spc="331" dirty="0">
                <a:latin typeface="ＭＳ Ｐ明朝"/>
                <a:cs typeface="ＭＳ Ｐ明朝"/>
              </a:rPr>
              <a:t>タ</a:t>
            </a:r>
            <a:endParaRPr sz="1406">
              <a:latin typeface="ＭＳ Ｐ明朝"/>
              <a:cs typeface="ＭＳ Ｐ明朝"/>
            </a:endParaRPr>
          </a:p>
        </p:txBody>
      </p:sp>
      <p:grpSp>
        <p:nvGrpSpPr>
          <p:cNvPr id="38" name="object 38"/>
          <p:cNvGrpSpPr/>
          <p:nvPr/>
        </p:nvGrpSpPr>
        <p:grpSpPr>
          <a:xfrm>
            <a:off x="6946830" y="4121018"/>
            <a:ext cx="1162578" cy="475626"/>
            <a:chOff x="6284976" y="4544567"/>
            <a:chExt cx="1282065" cy="524510"/>
          </a:xfrm>
        </p:grpSpPr>
        <p:sp>
          <p:nvSpPr>
            <p:cNvPr id="39" name="object 39"/>
            <p:cNvSpPr/>
            <p:nvPr/>
          </p:nvSpPr>
          <p:spPr>
            <a:xfrm>
              <a:off x="6294120" y="4568951"/>
              <a:ext cx="1262380" cy="474345"/>
            </a:xfrm>
            <a:custGeom>
              <a:avLst/>
              <a:gdLst/>
              <a:ahLst/>
              <a:cxnLst/>
              <a:rect l="l" t="t" r="r" b="b"/>
              <a:pathLst>
                <a:path w="1262379" h="474345">
                  <a:moveTo>
                    <a:pt x="1088135" y="473964"/>
                  </a:moveTo>
                  <a:lnTo>
                    <a:pt x="1088135" y="394716"/>
                  </a:lnTo>
                  <a:lnTo>
                    <a:pt x="0" y="394716"/>
                  </a:lnTo>
                  <a:lnTo>
                    <a:pt x="0" y="80772"/>
                  </a:lnTo>
                  <a:lnTo>
                    <a:pt x="1088135" y="80772"/>
                  </a:lnTo>
                  <a:lnTo>
                    <a:pt x="1088135" y="0"/>
                  </a:lnTo>
                  <a:lnTo>
                    <a:pt x="1261872" y="237744"/>
                  </a:lnTo>
                  <a:lnTo>
                    <a:pt x="1088135" y="473964"/>
                  </a:lnTo>
                  <a:close/>
                </a:path>
              </a:pathLst>
            </a:custGeom>
            <a:solidFill>
              <a:srgbClr val="FFFFFF"/>
            </a:solidFill>
          </p:spPr>
          <p:txBody>
            <a:bodyPr wrap="square" lIns="0" tIns="0" rIns="0" bIns="0" rtlCol="0"/>
            <a:lstStyle/>
            <a:p>
              <a:endParaRPr sz="1632"/>
            </a:p>
          </p:txBody>
        </p:sp>
        <p:sp>
          <p:nvSpPr>
            <p:cNvPr id="40" name="object 40"/>
            <p:cNvSpPr/>
            <p:nvPr/>
          </p:nvSpPr>
          <p:spPr>
            <a:xfrm>
              <a:off x="6284976" y="4544567"/>
              <a:ext cx="1282065" cy="524510"/>
            </a:xfrm>
            <a:custGeom>
              <a:avLst/>
              <a:gdLst/>
              <a:ahLst/>
              <a:cxnLst/>
              <a:rect l="l" t="t" r="r" b="b"/>
              <a:pathLst>
                <a:path w="1282065" h="524510">
                  <a:moveTo>
                    <a:pt x="1088136" y="105156"/>
                  </a:moveTo>
                  <a:lnTo>
                    <a:pt x="1088136" y="0"/>
                  </a:lnTo>
                  <a:lnTo>
                    <a:pt x="1106140" y="24384"/>
                  </a:lnTo>
                  <a:lnTo>
                    <a:pt x="1104900" y="24384"/>
                  </a:lnTo>
                  <a:lnTo>
                    <a:pt x="1089660" y="30480"/>
                  </a:lnTo>
                  <a:lnTo>
                    <a:pt x="1104900" y="51020"/>
                  </a:lnTo>
                  <a:lnTo>
                    <a:pt x="1104900" y="96012"/>
                  </a:lnTo>
                  <a:lnTo>
                    <a:pt x="1097280" y="96012"/>
                  </a:lnTo>
                  <a:lnTo>
                    <a:pt x="1088136" y="105156"/>
                  </a:lnTo>
                  <a:close/>
                </a:path>
                <a:path w="1282065" h="524510">
                  <a:moveTo>
                    <a:pt x="1104900" y="51020"/>
                  </a:moveTo>
                  <a:lnTo>
                    <a:pt x="1089660" y="30480"/>
                  </a:lnTo>
                  <a:lnTo>
                    <a:pt x="1104900" y="24384"/>
                  </a:lnTo>
                  <a:lnTo>
                    <a:pt x="1104900" y="51020"/>
                  </a:lnTo>
                  <a:close/>
                </a:path>
                <a:path w="1282065" h="524510">
                  <a:moveTo>
                    <a:pt x="1260975" y="261383"/>
                  </a:moveTo>
                  <a:lnTo>
                    <a:pt x="1104900" y="51020"/>
                  </a:lnTo>
                  <a:lnTo>
                    <a:pt x="1104900" y="24384"/>
                  </a:lnTo>
                  <a:lnTo>
                    <a:pt x="1106140" y="24384"/>
                  </a:lnTo>
                  <a:lnTo>
                    <a:pt x="1277182" y="256031"/>
                  </a:lnTo>
                  <a:lnTo>
                    <a:pt x="1264920" y="256031"/>
                  </a:lnTo>
                  <a:lnTo>
                    <a:pt x="1260975" y="261383"/>
                  </a:lnTo>
                  <a:close/>
                </a:path>
                <a:path w="1282065" h="524510">
                  <a:moveTo>
                    <a:pt x="1088136" y="426720"/>
                  </a:moveTo>
                  <a:lnTo>
                    <a:pt x="0" y="426720"/>
                  </a:lnTo>
                  <a:lnTo>
                    <a:pt x="0" y="96012"/>
                  </a:lnTo>
                  <a:lnTo>
                    <a:pt x="1088136" y="96012"/>
                  </a:lnTo>
                  <a:lnTo>
                    <a:pt x="1088136" y="105156"/>
                  </a:lnTo>
                  <a:lnTo>
                    <a:pt x="16764" y="105156"/>
                  </a:lnTo>
                  <a:lnTo>
                    <a:pt x="9144" y="112776"/>
                  </a:lnTo>
                  <a:lnTo>
                    <a:pt x="16764" y="112776"/>
                  </a:lnTo>
                  <a:lnTo>
                    <a:pt x="16764" y="409956"/>
                  </a:lnTo>
                  <a:lnTo>
                    <a:pt x="9144" y="409956"/>
                  </a:lnTo>
                  <a:lnTo>
                    <a:pt x="16764" y="419099"/>
                  </a:lnTo>
                  <a:lnTo>
                    <a:pt x="1088136" y="419099"/>
                  </a:lnTo>
                  <a:lnTo>
                    <a:pt x="1088136" y="426720"/>
                  </a:lnTo>
                  <a:close/>
                </a:path>
                <a:path w="1282065" h="524510">
                  <a:moveTo>
                    <a:pt x="1104900" y="112776"/>
                  </a:moveTo>
                  <a:lnTo>
                    <a:pt x="16764" y="112776"/>
                  </a:lnTo>
                  <a:lnTo>
                    <a:pt x="16764" y="105156"/>
                  </a:lnTo>
                  <a:lnTo>
                    <a:pt x="1088136" y="105156"/>
                  </a:lnTo>
                  <a:lnTo>
                    <a:pt x="1097280" y="96012"/>
                  </a:lnTo>
                  <a:lnTo>
                    <a:pt x="1104900" y="96012"/>
                  </a:lnTo>
                  <a:lnTo>
                    <a:pt x="1104900" y="112776"/>
                  </a:lnTo>
                  <a:close/>
                </a:path>
                <a:path w="1282065" h="524510">
                  <a:moveTo>
                    <a:pt x="16764" y="112776"/>
                  </a:moveTo>
                  <a:lnTo>
                    <a:pt x="9144" y="112776"/>
                  </a:lnTo>
                  <a:lnTo>
                    <a:pt x="16764" y="105156"/>
                  </a:lnTo>
                  <a:lnTo>
                    <a:pt x="16764" y="112776"/>
                  </a:lnTo>
                  <a:close/>
                </a:path>
                <a:path w="1282065" h="524510">
                  <a:moveTo>
                    <a:pt x="1264920" y="266700"/>
                  </a:moveTo>
                  <a:lnTo>
                    <a:pt x="1260975" y="261383"/>
                  </a:lnTo>
                  <a:lnTo>
                    <a:pt x="1264920" y="256031"/>
                  </a:lnTo>
                  <a:lnTo>
                    <a:pt x="1264920" y="266700"/>
                  </a:lnTo>
                  <a:close/>
                </a:path>
                <a:path w="1282065" h="524510">
                  <a:moveTo>
                    <a:pt x="1278308" y="266700"/>
                  </a:moveTo>
                  <a:lnTo>
                    <a:pt x="1264920" y="266700"/>
                  </a:lnTo>
                  <a:lnTo>
                    <a:pt x="1264920" y="256031"/>
                  </a:lnTo>
                  <a:lnTo>
                    <a:pt x="1277182" y="256031"/>
                  </a:lnTo>
                  <a:lnTo>
                    <a:pt x="1281684" y="262128"/>
                  </a:lnTo>
                  <a:lnTo>
                    <a:pt x="1278308" y="266700"/>
                  </a:lnTo>
                  <a:close/>
                </a:path>
                <a:path w="1282065" h="524510">
                  <a:moveTo>
                    <a:pt x="1107265" y="498348"/>
                  </a:moveTo>
                  <a:lnTo>
                    <a:pt x="1104900" y="498348"/>
                  </a:lnTo>
                  <a:lnTo>
                    <a:pt x="1104900" y="473102"/>
                  </a:lnTo>
                  <a:lnTo>
                    <a:pt x="1260975" y="261383"/>
                  </a:lnTo>
                  <a:lnTo>
                    <a:pt x="1264920" y="266700"/>
                  </a:lnTo>
                  <a:lnTo>
                    <a:pt x="1278308" y="266700"/>
                  </a:lnTo>
                  <a:lnTo>
                    <a:pt x="1107265" y="498348"/>
                  </a:lnTo>
                  <a:close/>
                </a:path>
                <a:path w="1282065" h="524510">
                  <a:moveTo>
                    <a:pt x="16764" y="419099"/>
                  </a:moveTo>
                  <a:lnTo>
                    <a:pt x="9144" y="409956"/>
                  </a:lnTo>
                  <a:lnTo>
                    <a:pt x="16764" y="409956"/>
                  </a:lnTo>
                  <a:lnTo>
                    <a:pt x="16764" y="419099"/>
                  </a:lnTo>
                  <a:close/>
                </a:path>
                <a:path w="1282065" h="524510">
                  <a:moveTo>
                    <a:pt x="1104900" y="426720"/>
                  </a:moveTo>
                  <a:lnTo>
                    <a:pt x="1097280" y="426720"/>
                  </a:lnTo>
                  <a:lnTo>
                    <a:pt x="1088136" y="419099"/>
                  </a:lnTo>
                  <a:lnTo>
                    <a:pt x="16764" y="419099"/>
                  </a:lnTo>
                  <a:lnTo>
                    <a:pt x="16764" y="409956"/>
                  </a:lnTo>
                  <a:lnTo>
                    <a:pt x="1104900" y="409956"/>
                  </a:lnTo>
                  <a:lnTo>
                    <a:pt x="1104900" y="426720"/>
                  </a:lnTo>
                  <a:close/>
                </a:path>
                <a:path w="1282065" h="524510">
                  <a:moveTo>
                    <a:pt x="1088136" y="524256"/>
                  </a:moveTo>
                  <a:lnTo>
                    <a:pt x="1088136" y="419099"/>
                  </a:lnTo>
                  <a:lnTo>
                    <a:pt x="1097280" y="426720"/>
                  </a:lnTo>
                  <a:lnTo>
                    <a:pt x="1104900" y="426720"/>
                  </a:lnTo>
                  <a:lnTo>
                    <a:pt x="1104900" y="473102"/>
                  </a:lnTo>
                  <a:lnTo>
                    <a:pt x="1089660" y="493775"/>
                  </a:lnTo>
                  <a:lnTo>
                    <a:pt x="1104900" y="498348"/>
                  </a:lnTo>
                  <a:lnTo>
                    <a:pt x="1107265" y="498348"/>
                  </a:lnTo>
                  <a:lnTo>
                    <a:pt x="1088136" y="524256"/>
                  </a:lnTo>
                  <a:close/>
                </a:path>
                <a:path w="1282065" h="524510">
                  <a:moveTo>
                    <a:pt x="1104900" y="498348"/>
                  </a:moveTo>
                  <a:lnTo>
                    <a:pt x="1089660" y="493775"/>
                  </a:lnTo>
                  <a:lnTo>
                    <a:pt x="1104900" y="473102"/>
                  </a:lnTo>
                  <a:lnTo>
                    <a:pt x="1104900" y="498348"/>
                  </a:lnTo>
                  <a:close/>
                </a:path>
              </a:pathLst>
            </a:custGeom>
            <a:solidFill>
              <a:srgbClr val="005BAC"/>
            </a:solidFill>
          </p:spPr>
          <p:txBody>
            <a:bodyPr wrap="square" lIns="0" tIns="0" rIns="0" bIns="0" rtlCol="0"/>
            <a:lstStyle/>
            <a:p>
              <a:endParaRPr sz="1632"/>
            </a:p>
          </p:txBody>
        </p:sp>
      </p:grpSp>
      <p:sp>
        <p:nvSpPr>
          <p:cNvPr id="41" name="object 41"/>
          <p:cNvSpPr txBox="1"/>
          <p:nvPr/>
        </p:nvSpPr>
        <p:spPr>
          <a:xfrm>
            <a:off x="7007240" y="4232584"/>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請求デー</a:t>
            </a:r>
            <a:r>
              <a:rPr sz="1406" spc="331" dirty="0">
                <a:latin typeface="ＭＳ Ｐ明朝"/>
                <a:cs typeface="ＭＳ Ｐ明朝"/>
              </a:rPr>
              <a:t>タ</a:t>
            </a:r>
            <a:endParaRPr sz="1406">
              <a:latin typeface="ＭＳ Ｐ明朝"/>
              <a:cs typeface="ＭＳ Ｐ明朝"/>
            </a:endParaRPr>
          </a:p>
        </p:txBody>
      </p:sp>
      <p:sp>
        <p:nvSpPr>
          <p:cNvPr id="42" name="object 42"/>
          <p:cNvSpPr/>
          <p:nvPr/>
        </p:nvSpPr>
        <p:spPr>
          <a:xfrm>
            <a:off x="3657753" y="4353190"/>
            <a:ext cx="4727701" cy="1160849"/>
          </a:xfrm>
          <a:prstGeom prst="rect">
            <a:avLst/>
          </a:prstGeom>
          <a:blipFill>
            <a:blip r:embed="rId2" cstate="print"/>
            <a:stretch>
              <a:fillRect/>
            </a:stretch>
          </a:blipFill>
        </p:spPr>
        <p:txBody>
          <a:bodyPr wrap="square" lIns="0" tIns="0" rIns="0" bIns="0" rtlCol="0"/>
          <a:lstStyle/>
          <a:p>
            <a:endParaRPr sz="1632"/>
          </a:p>
        </p:txBody>
      </p:sp>
      <p:sp>
        <p:nvSpPr>
          <p:cNvPr id="43" name="object 43"/>
          <p:cNvSpPr txBox="1"/>
          <p:nvPr/>
        </p:nvSpPr>
        <p:spPr>
          <a:xfrm>
            <a:off x="4250285" y="4876753"/>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入金デー</a:t>
            </a:r>
            <a:r>
              <a:rPr sz="1406" spc="331" dirty="0">
                <a:latin typeface="ＭＳ Ｐ明朝"/>
                <a:cs typeface="ＭＳ Ｐ明朝"/>
              </a:rPr>
              <a:t>タ</a:t>
            </a:r>
            <a:endParaRPr sz="1406">
              <a:latin typeface="ＭＳ Ｐ明朝"/>
              <a:cs typeface="ＭＳ Ｐ明朝"/>
            </a:endParaRPr>
          </a:p>
        </p:txBody>
      </p:sp>
      <p:sp>
        <p:nvSpPr>
          <p:cNvPr id="44" name="object 44"/>
          <p:cNvSpPr txBox="1"/>
          <p:nvPr/>
        </p:nvSpPr>
        <p:spPr>
          <a:xfrm>
            <a:off x="7111988" y="4876753"/>
            <a:ext cx="935129" cy="231458"/>
          </a:xfrm>
          <a:prstGeom prst="rect">
            <a:avLst/>
          </a:prstGeom>
        </p:spPr>
        <p:txBody>
          <a:bodyPr vert="horz" wrap="square" lIns="0" tIns="14971" rIns="0" bIns="0" rtlCol="0">
            <a:spAutoFit/>
          </a:bodyPr>
          <a:lstStyle/>
          <a:p>
            <a:pPr marL="11516">
              <a:spcBef>
                <a:spcPts val="118"/>
              </a:spcBef>
            </a:pPr>
            <a:r>
              <a:rPr sz="1406" spc="27" dirty="0">
                <a:latin typeface="ＭＳ Ｐ明朝"/>
                <a:cs typeface="ＭＳ Ｐ明朝"/>
              </a:rPr>
              <a:t>支払デー</a:t>
            </a:r>
            <a:r>
              <a:rPr sz="1406" spc="331" dirty="0">
                <a:latin typeface="ＭＳ Ｐ明朝"/>
                <a:cs typeface="ＭＳ Ｐ明朝"/>
              </a:rPr>
              <a:t>タ</a:t>
            </a:r>
            <a:endParaRPr sz="1406">
              <a:latin typeface="ＭＳ Ｐ明朝"/>
              <a:cs typeface="ＭＳ Ｐ明朝"/>
            </a:endParaRPr>
          </a:p>
        </p:txBody>
      </p:sp>
      <p:sp>
        <p:nvSpPr>
          <p:cNvPr id="45" name="object 45"/>
          <p:cNvSpPr/>
          <p:nvPr/>
        </p:nvSpPr>
        <p:spPr>
          <a:xfrm>
            <a:off x="3227962" y="4425050"/>
            <a:ext cx="369099" cy="511327"/>
          </a:xfrm>
          <a:custGeom>
            <a:avLst/>
            <a:gdLst/>
            <a:ahLst/>
            <a:cxnLst/>
            <a:rect l="l" t="t" r="r" b="b"/>
            <a:pathLst>
              <a:path w="407035" h="563879">
                <a:moveTo>
                  <a:pt x="356616" y="1524"/>
                </a:moveTo>
                <a:lnTo>
                  <a:pt x="50292" y="1524"/>
                </a:lnTo>
                <a:lnTo>
                  <a:pt x="56388" y="0"/>
                </a:lnTo>
                <a:lnTo>
                  <a:pt x="350520" y="0"/>
                </a:lnTo>
                <a:lnTo>
                  <a:pt x="356616" y="1524"/>
                </a:lnTo>
                <a:close/>
              </a:path>
              <a:path w="407035" h="563879">
                <a:moveTo>
                  <a:pt x="377952" y="10668"/>
                </a:moveTo>
                <a:lnTo>
                  <a:pt x="28956" y="10668"/>
                </a:lnTo>
                <a:lnTo>
                  <a:pt x="38100" y="4572"/>
                </a:lnTo>
                <a:lnTo>
                  <a:pt x="48768" y="1524"/>
                </a:lnTo>
                <a:lnTo>
                  <a:pt x="358139" y="1524"/>
                </a:lnTo>
                <a:lnTo>
                  <a:pt x="368808" y="4572"/>
                </a:lnTo>
                <a:lnTo>
                  <a:pt x="377952" y="10668"/>
                </a:lnTo>
                <a:close/>
              </a:path>
              <a:path w="407035" h="563879">
                <a:moveTo>
                  <a:pt x="26739" y="537140"/>
                </a:moveTo>
                <a:lnTo>
                  <a:pt x="25908" y="536447"/>
                </a:lnTo>
                <a:lnTo>
                  <a:pt x="10668" y="536447"/>
                </a:lnTo>
                <a:lnTo>
                  <a:pt x="10668" y="534923"/>
                </a:lnTo>
                <a:lnTo>
                  <a:pt x="6096" y="525780"/>
                </a:lnTo>
                <a:lnTo>
                  <a:pt x="4572" y="525780"/>
                </a:lnTo>
                <a:lnTo>
                  <a:pt x="1524" y="515112"/>
                </a:lnTo>
                <a:lnTo>
                  <a:pt x="1524" y="507492"/>
                </a:lnTo>
                <a:lnTo>
                  <a:pt x="0" y="501396"/>
                </a:lnTo>
                <a:lnTo>
                  <a:pt x="0" y="60960"/>
                </a:lnTo>
                <a:lnTo>
                  <a:pt x="1524" y="54864"/>
                </a:lnTo>
                <a:lnTo>
                  <a:pt x="1524" y="48768"/>
                </a:lnTo>
                <a:lnTo>
                  <a:pt x="4572" y="38100"/>
                </a:lnTo>
                <a:lnTo>
                  <a:pt x="6096" y="38100"/>
                </a:lnTo>
                <a:lnTo>
                  <a:pt x="6096" y="36576"/>
                </a:lnTo>
                <a:lnTo>
                  <a:pt x="10668" y="27432"/>
                </a:lnTo>
                <a:lnTo>
                  <a:pt x="12192" y="25908"/>
                </a:lnTo>
                <a:lnTo>
                  <a:pt x="18288" y="18288"/>
                </a:lnTo>
                <a:lnTo>
                  <a:pt x="19812" y="16764"/>
                </a:lnTo>
                <a:lnTo>
                  <a:pt x="27432" y="10668"/>
                </a:lnTo>
                <a:lnTo>
                  <a:pt x="57912" y="10668"/>
                </a:lnTo>
                <a:lnTo>
                  <a:pt x="51816" y="12192"/>
                </a:lnTo>
                <a:lnTo>
                  <a:pt x="53340" y="12192"/>
                </a:lnTo>
                <a:lnTo>
                  <a:pt x="42672" y="15240"/>
                </a:lnTo>
                <a:lnTo>
                  <a:pt x="33528" y="19812"/>
                </a:lnTo>
                <a:lnTo>
                  <a:pt x="35052" y="19812"/>
                </a:lnTo>
                <a:lnTo>
                  <a:pt x="25908" y="25908"/>
                </a:lnTo>
                <a:lnTo>
                  <a:pt x="27432" y="25908"/>
                </a:lnTo>
                <a:lnTo>
                  <a:pt x="19812" y="33528"/>
                </a:lnTo>
                <a:lnTo>
                  <a:pt x="20465" y="33528"/>
                </a:lnTo>
                <a:lnTo>
                  <a:pt x="16110" y="41148"/>
                </a:lnTo>
                <a:lnTo>
                  <a:pt x="15240" y="41148"/>
                </a:lnTo>
                <a:lnTo>
                  <a:pt x="12627" y="50292"/>
                </a:lnTo>
                <a:lnTo>
                  <a:pt x="12192" y="50292"/>
                </a:lnTo>
                <a:lnTo>
                  <a:pt x="12192" y="512064"/>
                </a:lnTo>
                <a:lnTo>
                  <a:pt x="15240" y="521208"/>
                </a:lnTo>
                <a:lnTo>
                  <a:pt x="20319" y="528828"/>
                </a:lnTo>
                <a:lnTo>
                  <a:pt x="19812" y="528828"/>
                </a:lnTo>
                <a:lnTo>
                  <a:pt x="26739" y="537140"/>
                </a:lnTo>
                <a:close/>
              </a:path>
              <a:path w="407035" h="563879">
                <a:moveTo>
                  <a:pt x="399288" y="33528"/>
                </a:moveTo>
                <a:lnTo>
                  <a:pt x="387096" y="33528"/>
                </a:lnTo>
                <a:lnTo>
                  <a:pt x="379476" y="25908"/>
                </a:lnTo>
                <a:lnTo>
                  <a:pt x="381000" y="25908"/>
                </a:lnTo>
                <a:lnTo>
                  <a:pt x="371856" y="19812"/>
                </a:lnTo>
                <a:lnTo>
                  <a:pt x="373380" y="19812"/>
                </a:lnTo>
                <a:lnTo>
                  <a:pt x="364236" y="15240"/>
                </a:lnTo>
                <a:lnTo>
                  <a:pt x="350520" y="10668"/>
                </a:lnTo>
                <a:lnTo>
                  <a:pt x="379476" y="10668"/>
                </a:lnTo>
                <a:lnTo>
                  <a:pt x="388620" y="16764"/>
                </a:lnTo>
                <a:lnTo>
                  <a:pt x="388620" y="18288"/>
                </a:lnTo>
                <a:lnTo>
                  <a:pt x="394716" y="25908"/>
                </a:lnTo>
                <a:lnTo>
                  <a:pt x="396239" y="27432"/>
                </a:lnTo>
                <a:lnTo>
                  <a:pt x="399288" y="33528"/>
                </a:lnTo>
                <a:close/>
              </a:path>
              <a:path w="407035" h="563879">
                <a:moveTo>
                  <a:pt x="20465" y="33528"/>
                </a:moveTo>
                <a:lnTo>
                  <a:pt x="19812" y="33528"/>
                </a:lnTo>
                <a:lnTo>
                  <a:pt x="21336" y="32004"/>
                </a:lnTo>
                <a:lnTo>
                  <a:pt x="20465" y="33528"/>
                </a:lnTo>
                <a:close/>
              </a:path>
              <a:path w="407035" h="563879">
                <a:moveTo>
                  <a:pt x="391668" y="42672"/>
                </a:moveTo>
                <a:lnTo>
                  <a:pt x="385572" y="32004"/>
                </a:lnTo>
                <a:lnTo>
                  <a:pt x="387096" y="33528"/>
                </a:lnTo>
                <a:lnTo>
                  <a:pt x="399288" y="33528"/>
                </a:lnTo>
                <a:lnTo>
                  <a:pt x="400812" y="36576"/>
                </a:lnTo>
                <a:lnTo>
                  <a:pt x="402336" y="38100"/>
                </a:lnTo>
                <a:lnTo>
                  <a:pt x="403206" y="41148"/>
                </a:lnTo>
                <a:lnTo>
                  <a:pt x="391668" y="41148"/>
                </a:lnTo>
                <a:lnTo>
                  <a:pt x="391668" y="42672"/>
                </a:lnTo>
                <a:close/>
              </a:path>
              <a:path w="407035" h="563879">
                <a:moveTo>
                  <a:pt x="15240" y="42672"/>
                </a:moveTo>
                <a:lnTo>
                  <a:pt x="15240" y="41148"/>
                </a:lnTo>
                <a:lnTo>
                  <a:pt x="16110" y="41148"/>
                </a:lnTo>
                <a:lnTo>
                  <a:pt x="15240" y="42672"/>
                </a:lnTo>
                <a:close/>
              </a:path>
              <a:path w="407035" h="563879">
                <a:moveTo>
                  <a:pt x="394716" y="51816"/>
                </a:moveTo>
                <a:lnTo>
                  <a:pt x="391668" y="41148"/>
                </a:lnTo>
                <a:lnTo>
                  <a:pt x="403206" y="41148"/>
                </a:lnTo>
                <a:lnTo>
                  <a:pt x="405384" y="48768"/>
                </a:lnTo>
                <a:lnTo>
                  <a:pt x="405384" y="50292"/>
                </a:lnTo>
                <a:lnTo>
                  <a:pt x="394716" y="50292"/>
                </a:lnTo>
                <a:lnTo>
                  <a:pt x="394716" y="51816"/>
                </a:lnTo>
                <a:close/>
              </a:path>
              <a:path w="407035" h="563879">
                <a:moveTo>
                  <a:pt x="12192" y="51816"/>
                </a:moveTo>
                <a:lnTo>
                  <a:pt x="12192" y="50292"/>
                </a:lnTo>
                <a:lnTo>
                  <a:pt x="12627" y="50292"/>
                </a:lnTo>
                <a:lnTo>
                  <a:pt x="12192" y="51816"/>
                </a:lnTo>
                <a:close/>
              </a:path>
              <a:path w="407035" h="563879">
                <a:moveTo>
                  <a:pt x="385572" y="530352"/>
                </a:moveTo>
                <a:lnTo>
                  <a:pt x="391668" y="521208"/>
                </a:lnTo>
                <a:lnTo>
                  <a:pt x="394716" y="512064"/>
                </a:lnTo>
                <a:lnTo>
                  <a:pt x="394716" y="50292"/>
                </a:lnTo>
                <a:lnTo>
                  <a:pt x="405384" y="50292"/>
                </a:lnTo>
                <a:lnTo>
                  <a:pt x="405384" y="54864"/>
                </a:lnTo>
                <a:lnTo>
                  <a:pt x="406908" y="60960"/>
                </a:lnTo>
                <a:lnTo>
                  <a:pt x="406908" y="501396"/>
                </a:lnTo>
                <a:lnTo>
                  <a:pt x="405384" y="507492"/>
                </a:lnTo>
                <a:lnTo>
                  <a:pt x="405384" y="515112"/>
                </a:lnTo>
                <a:lnTo>
                  <a:pt x="402336" y="525780"/>
                </a:lnTo>
                <a:lnTo>
                  <a:pt x="400812" y="525780"/>
                </a:lnTo>
                <a:lnTo>
                  <a:pt x="399288" y="528828"/>
                </a:lnTo>
                <a:lnTo>
                  <a:pt x="387096" y="528828"/>
                </a:lnTo>
                <a:lnTo>
                  <a:pt x="385572" y="530352"/>
                </a:lnTo>
                <a:close/>
              </a:path>
              <a:path w="407035" h="563879">
                <a:moveTo>
                  <a:pt x="21336" y="530352"/>
                </a:moveTo>
                <a:lnTo>
                  <a:pt x="19812" y="528828"/>
                </a:lnTo>
                <a:lnTo>
                  <a:pt x="20319" y="528828"/>
                </a:lnTo>
                <a:lnTo>
                  <a:pt x="21336" y="530352"/>
                </a:lnTo>
                <a:close/>
              </a:path>
              <a:path w="407035" h="563879">
                <a:moveTo>
                  <a:pt x="380168" y="537140"/>
                </a:moveTo>
                <a:lnTo>
                  <a:pt x="387096" y="528828"/>
                </a:lnTo>
                <a:lnTo>
                  <a:pt x="399288" y="528828"/>
                </a:lnTo>
                <a:lnTo>
                  <a:pt x="396239" y="534923"/>
                </a:lnTo>
                <a:lnTo>
                  <a:pt x="396239" y="536447"/>
                </a:lnTo>
                <a:lnTo>
                  <a:pt x="381000" y="536447"/>
                </a:lnTo>
                <a:lnTo>
                  <a:pt x="380168" y="537140"/>
                </a:lnTo>
                <a:close/>
              </a:path>
              <a:path w="407035" h="563879">
                <a:moveTo>
                  <a:pt x="379476" y="553212"/>
                </a:moveTo>
                <a:lnTo>
                  <a:pt x="27432" y="553212"/>
                </a:lnTo>
                <a:lnTo>
                  <a:pt x="27432" y="551688"/>
                </a:lnTo>
                <a:lnTo>
                  <a:pt x="19812" y="545592"/>
                </a:lnTo>
                <a:lnTo>
                  <a:pt x="18288" y="545592"/>
                </a:lnTo>
                <a:lnTo>
                  <a:pt x="12192" y="536447"/>
                </a:lnTo>
                <a:lnTo>
                  <a:pt x="25908" y="536447"/>
                </a:lnTo>
                <a:lnTo>
                  <a:pt x="27432" y="537972"/>
                </a:lnTo>
                <a:lnTo>
                  <a:pt x="27736" y="537972"/>
                </a:lnTo>
                <a:lnTo>
                  <a:pt x="35052" y="544068"/>
                </a:lnTo>
                <a:lnTo>
                  <a:pt x="35814" y="544068"/>
                </a:lnTo>
                <a:lnTo>
                  <a:pt x="42672" y="548640"/>
                </a:lnTo>
                <a:lnTo>
                  <a:pt x="53340" y="551688"/>
                </a:lnTo>
                <a:lnTo>
                  <a:pt x="379476" y="551688"/>
                </a:lnTo>
                <a:lnTo>
                  <a:pt x="379476" y="553212"/>
                </a:lnTo>
                <a:close/>
              </a:path>
              <a:path w="407035" h="563879">
                <a:moveTo>
                  <a:pt x="27432" y="537972"/>
                </a:moveTo>
                <a:lnTo>
                  <a:pt x="25908" y="536447"/>
                </a:lnTo>
                <a:lnTo>
                  <a:pt x="26739" y="537140"/>
                </a:lnTo>
                <a:lnTo>
                  <a:pt x="27432" y="537972"/>
                </a:lnTo>
                <a:close/>
              </a:path>
              <a:path w="407035" h="563879">
                <a:moveTo>
                  <a:pt x="379476" y="537972"/>
                </a:moveTo>
                <a:lnTo>
                  <a:pt x="380168" y="537140"/>
                </a:lnTo>
                <a:lnTo>
                  <a:pt x="381000" y="536447"/>
                </a:lnTo>
                <a:lnTo>
                  <a:pt x="379476" y="537972"/>
                </a:lnTo>
                <a:close/>
              </a:path>
              <a:path w="407035" h="563879">
                <a:moveTo>
                  <a:pt x="393699" y="537972"/>
                </a:moveTo>
                <a:lnTo>
                  <a:pt x="379476" y="537972"/>
                </a:lnTo>
                <a:lnTo>
                  <a:pt x="381000" y="536447"/>
                </a:lnTo>
                <a:lnTo>
                  <a:pt x="394716" y="536447"/>
                </a:lnTo>
                <a:lnTo>
                  <a:pt x="393699" y="537972"/>
                </a:lnTo>
                <a:close/>
              </a:path>
              <a:path w="407035" h="563879">
                <a:moveTo>
                  <a:pt x="27736" y="537972"/>
                </a:moveTo>
                <a:lnTo>
                  <a:pt x="27432" y="537972"/>
                </a:lnTo>
                <a:lnTo>
                  <a:pt x="26739" y="537140"/>
                </a:lnTo>
                <a:lnTo>
                  <a:pt x="27736" y="537972"/>
                </a:lnTo>
                <a:close/>
              </a:path>
              <a:path w="407035" h="563879">
                <a:moveTo>
                  <a:pt x="389635" y="544068"/>
                </a:moveTo>
                <a:lnTo>
                  <a:pt x="371856" y="544068"/>
                </a:lnTo>
                <a:lnTo>
                  <a:pt x="380168" y="537140"/>
                </a:lnTo>
                <a:lnTo>
                  <a:pt x="379476" y="537972"/>
                </a:lnTo>
                <a:lnTo>
                  <a:pt x="393699" y="537972"/>
                </a:lnTo>
                <a:lnTo>
                  <a:pt x="389635" y="544068"/>
                </a:lnTo>
                <a:close/>
              </a:path>
              <a:path w="407035" h="563879">
                <a:moveTo>
                  <a:pt x="35814" y="544068"/>
                </a:moveTo>
                <a:lnTo>
                  <a:pt x="35052" y="544068"/>
                </a:lnTo>
                <a:lnTo>
                  <a:pt x="33528" y="542544"/>
                </a:lnTo>
                <a:lnTo>
                  <a:pt x="35814" y="544068"/>
                </a:lnTo>
                <a:close/>
              </a:path>
              <a:path w="407035" h="563879">
                <a:moveTo>
                  <a:pt x="379476" y="551688"/>
                </a:moveTo>
                <a:lnTo>
                  <a:pt x="355092" y="551688"/>
                </a:lnTo>
                <a:lnTo>
                  <a:pt x="364236" y="548640"/>
                </a:lnTo>
                <a:lnTo>
                  <a:pt x="373380" y="542544"/>
                </a:lnTo>
                <a:lnTo>
                  <a:pt x="371856" y="544068"/>
                </a:lnTo>
                <a:lnTo>
                  <a:pt x="389635" y="544068"/>
                </a:lnTo>
                <a:lnTo>
                  <a:pt x="388620" y="545592"/>
                </a:lnTo>
                <a:lnTo>
                  <a:pt x="379476" y="551688"/>
                </a:lnTo>
                <a:close/>
              </a:path>
              <a:path w="407035" h="563879">
                <a:moveTo>
                  <a:pt x="358139" y="562356"/>
                </a:moveTo>
                <a:lnTo>
                  <a:pt x="48768" y="562356"/>
                </a:lnTo>
                <a:lnTo>
                  <a:pt x="38100" y="559308"/>
                </a:lnTo>
                <a:lnTo>
                  <a:pt x="38100" y="557784"/>
                </a:lnTo>
                <a:lnTo>
                  <a:pt x="28956" y="553212"/>
                </a:lnTo>
                <a:lnTo>
                  <a:pt x="377952" y="553212"/>
                </a:lnTo>
                <a:lnTo>
                  <a:pt x="368808" y="557784"/>
                </a:lnTo>
                <a:lnTo>
                  <a:pt x="368808" y="559308"/>
                </a:lnTo>
                <a:lnTo>
                  <a:pt x="358139" y="562356"/>
                </a:lnTo>
                <a:close/>
              </a:path>
              <a:path w="407035" h="563879">
                <a:moveTo>
                  <a:pt x="344424" y="563880"/>
                </a:moveTo>
                <a:lnTo>
                  <a:pt x="62484" y="563880"/>
                </a:lnTo>
                <a:lnTo>
                  <a:pt x="56388" y="562356"/>
                </a:lnTo>
                <a:lnTo>
                  <a:pt x="350520" y="562356"/>
                </a:lnTo>
                <a:lnTo>
                  <a:pt x="344424" y="563880"/>
                </a:lnTo>
                <a:close/>
              </a:path>
            </a:pathLst>
          </a:custGeom>
          <a:solidFill>
            <a:srgbClr val="005BAC"/>
          </a:solidFill>
        </p:spPr>
        <p:txBody>
          <a:bodyPr wrap="square" lIns="0" tIns="0" rIns="0" bIns="0" rtlCol="0"/>
          <a:lstStyle/>
          <a:p>
            <a:endParaRPr sz="1632"/>
          </a:p>
        </p:txBody>
      </p:sp>
      <p:sp>
        <p:nvSpPr>
          <p:cNvPr id="46" name="object 46"/>
          <p:cNvSpPr txBox="1"/>
          <p:nvPr/>
        </p:nvSpPr>
        <p:spPr>
          <a:xfrm>
            <a:off x="3259095" y="4497570"/>
            <a:ext cx="305184" cy="333444"/>
          </a:xfrm>
          <a:prstGeom prst="rect">
            <a:avLst/>
          </a:prstGeom>
        </p:spPr>
        <p:txBody>
          <a:bodyPr vert="horz" wrap="square" lIns="0" tIns="10941" rIns="0" bIns="0" rtlCol="0">
            <a:spAutoFit/>
          </a:bodyPr>
          <a:lstStyle/>
          <a:p>
            <a:pPr marL="11516" marR="4607">
              <a:lnSpc>
                <a:spcPct val="101899"/>
              </a:lnSpc>
              <a:spcBef>
                <a:spcPts val="86"/>
              </a:spcBef>
            </a:pPr>
            <a:r>
              <a:rPr sz="1088" spc="18" dirty="0">
                <a:latin typeface="ＭＳ Ｐ明朝"/>
                <a:cs typeface="ＭＳ Ｐ明朝"/>
              </a:rPr>
              <a:t>自動 消込</a:t>
            </a:r>
            <a:endParaRPr sz="1088">
              <a:latin typeface="ＭＳ Ｐ明朝"/>
              <a:cs typeface="ＭＳ Ｐ明朝"/>
            </a:endParaRPr>
          </a:p>
        </p:txBody>
      </p:sp>
      <p:sp>
        <p:nvSpPr>
          <p:cNvPr id="47" name="object 47"/>
          <p:cNvSpPr/>
          <p:nvPr/>
        </p:nvSpPr>
        <p:spPr>
          <a:xfrm>
            <a:off x="2148649" y="2665810"/>
            <a:ext cx="1024381" cy="1775824"/>
          </a:xfrm>
          <a:custGeom>
            <a:avLst/>
            <a:gdLst/>
            <a:ahLst/>
            <a:cxnLst/>
            <a:rect l="l" t="t" r="r" b="b"/>
            <a:pathLst>
              <a:path w="1129664" h="1958339">
                <a:moveTo>
                  <a:pt x="12191" y="1944623"/>
                </a:moveTo>
                <a:lnTo>
                  <a:pt x="0" y="1944623"/>
                </a:lnTo>
                <a:lnTo>
                  <a:pt x="0" y="1869947"/>
                </a:lnTo>
                <a:lnTo>
                  <a:pt x="25908" y="1869947"/>
                </a:lnTo>
                <a:lnTo>
                  <a:pt x="25908" y="1932431"/>
                </a:lnTo>
                <a:lnTo>
                  <a:pt x="12191" y="1932431"/>
                </a:lnTo>
                <a:lnTo>
                  <a:pt x="12191" y="1944623"/>
                </a:lnTo>
                <a:close/>
              </a:path>
              <a:path w="1129664" h="1958339">
                <a:moveTo>
                  <a:pt x="76200" y="1958339"/>
                </a:moveTo>
                <a:lnTo>
                  <a:pt x="12191" y="1958339"/>
                </a:lnTo>
                <a:lnTo>
                  <a:pt x="12191" y="1932431"/>
                </a:lnTo>
                <a:lnTo>
                  <a:pt x="25908" y="1932431"/>
                </a:lnTo>
                <a:lnTo>
                  <a:pt x="25908" y="1944623"/>
                </a:lnTo>
                <a:lnTo>
                  <a:pt x="76200" y="1944623"/>
                </a:lnTo>
                <a:lnTo>
                  <a:pt x="76200" y="1958339"/>
                </a:lnTo>
                <a:close/>
              </a:path>
              <a:path w="1129664" h="1958339">
                <a:moveTo>
                  <a:pt x="76200" y="1944623"/>
                </a:moveTo>
                <a:lnTo>
                  <a:pt x="25908" y="1944623"/>
                </a:lnTo>
                <a:lnTo>
                  <a:pt x="25908" y="1932431"/>
                </a:lnTo>
                <a:lnTo>
                  <a:pt x="76200" y="1932431"/>
                </a:lnTo>
                <a:lnTo>
                  <a:pt x="76200" y="1944623"/>
                </a:lnTo>
                <a:close/>
              </a:path>
              <a:path w="1129664" h="1958339">
                <a:moveTo>
                  <a:pt x="25908" y="1845563"/>
                </a:moveTo>
                <a:lnTo>
                  <a:pt x="0" y="1845563"/>
                </a:lnTo>
                <a:lnTo>
                  <a:pt x="0" y="1769363"/>
                </a:lnTo>
                <a:lnTo>
                  <a:pt x="25908" y="1769363"/>
                </a:lnTo>
                <a:lnTo>
                  <a:pt x="25908" y="1845563"/>
                </a:lnTo>
                <a:close/>
              </a:path>
              <a:path w="1129664" h="1958339">
                <a:moveTo>
                  <a:pt x="25908" y="1744979"/>
                </a:moveTo>
                <a:lnTo>
                  <a:pt x="0" y="1744979"/>
                </a:lnTo>
                <a:lnTo>
                  <a:pt x="0" y="1670303"/>
                </a:lnTo>
                <a:lnTo>
                  <a:pt x="25908" y="1670303"/>
                </a:lnTo>
                <a:lnTo>
                  <a:pt x="25908" y="1744979"/>
                </a:lnTo>
                <a:close/>
              </a:path>
              <a:path w="1129664" h="1958339">
                <a:moveTo>
                  <a:pt x="25908" y="1644395"/>
                </a:moveTo>
                <a:lnTo>
                  <a:pt x="0" y="1644395"/>
                </a:lnTo>
                <a:lnTo>
                  <a:pt x="0" y="1569719"/>
                </a:lnTo>
                <a:lnTo>
                  <a:pt x="25908" y="1569719"/>
                </a:lnTo>
                <a:lnTo>
                  <a:pt x="25908" y="1644395"/>
                </a:lnTo>
                <a:close/>
              </a:path>
              <a:path w="1129664" h="1958339">
                <a:moveTo>
                  <a:pt x="25908" y="1543811"/>
                </a:moveTo>
                <a:lnTo>
                  <a:pt x="0" y="1543811"/>
                </a:lnTo>
                <a:lnTo>
                  <a:pt x="0" y="1469135"/>
                </a:lnTo>
                <a:lnTo>
                  <a:pt x="25908" y="1469135"/>
                </a:lnTo>
                <a:lnTo>
                  <a:pt x="25908" y="1543811"/>
                </a:lnTo>
                <a:close/>
              </a:path>
              <a:path w="1129664" h="1958339">
                <a:moveTo>
                  <a:pt x="25908" y="1444751"/>
                </a:moveTo>
                <a:lnTo>
                  <a:pt x="0" y="1444751"/>
                </a:lnTo>
                <a:lnTo>
                  <a:pt x="0" y="1368551"/>
                </a:lnTo>
                <a:lnTo>
                  <a:pt x="25908" y="1368551"/>
                </a:lnTo>
                <a:lnTo>
                  <a:pt x="25908" y="1444751"/>
                </a:lnTo>
                <a:close/>
              </a:path>
              <a:path w="1129664" h="1958339">
                <a:moveTo>
                  <a:pt x="25908" y="1344167"/>
                </a:moveTo>
                <a:lnTo>
                  <a:pt x="0" y="1344167"/>
                </a:lnTo>
                <a:lnTo>
                  <a:pt x="0" y="1269492"/>
                </a:lnTo>
                <a:lnTo>
                  <a:pt x="25908" y="1269492"/>
                </a:lnTo>
                <a:lnTo>
                  <a:pt x="25908" y="1344167"/>
                </a:lnTo>
                <a:close/>
              </a:path>
              <a:path w="1129664" h="1958339">
                <a:moveTo>
                  <a:pt x="25908" y="1243584"/>
                </a:moveTo>
                <a:lnTo>
                  <a:pt x="0" y="1243584"/>
                </a:lnTo>
                <a:lnTo>
                  <a:pt x="0" y="1168907"/>
                </a:lnTo>
                <a:lnTo>
                  <a:pt x="25908" y="1168907"/>
                </a:lnTo>
                <a:lnTo>
                  <a:pt x="25908" y="1243584"/>
                </a:lnTo>
                <a:close/>
              </a:path>
              <a:path w="1129664" h="1958339">
                <a:moveTo>
                  <a:pt x="25908" y="1143000"/>
                </a:moveTo>
                <a:lnTo>
                  <a:pt x="0" y="1143000"/>
                </a:lnTo>
                <a:lnTo>
                  <a:pt x="0" y="1068323"/>
                </a:lnTo>
                <a:lnTo>
                  <a:pt x="25908" y="1068323"/>
                </a:lnTo>
                <a:lnTo>
                  <a:pt x="25908" y="1143000"/>
                </a:lnTo>
                <a:close/>
              </a:path>
              <a:path w="1129664" h="1958339">
                <a:moveTo>
                  <a:pt x="25908" y="1043939"/>
                </a:moveTo>
                <a:lnTo>
                  <a:pt x="0" y="1043939"/>
                </a:lnTo>
                <a:lnTo>
                  <a:pt x="0" y="967739"/>
                </a:lnTo>
                <a:lnTo>
                  <a:pt x="25908" y="967739"/>
                </a:lnTo>
                <a:lnTo>
                  <a:pt x="25908" y="1043939"/>
                </a:lnTo>
                <a:close/>
              </a:path>
              <a:path w="1129664" h="1958339">
                <a:moveTo>
                  <a:pt x="25908" y="943355"/>
                </a:moveTo>
                <a:lnTo>
                  <a:pt x="0" y="943355"/>
                </a:lnTo>
                <a:lnTo>
                  <a:pt x="0" y="868679"/>
                </a:lnTo>
                <a:lnTo>
                  <a:pt x="25908" y="868679"/>
                </a:lnTo>
                <a:lnTo>
                  <a:pt x="25908" y="943355"/>
                </a:lnTo>
                <a:close/>
              </a:path>
              <a:path w="1129664" h="1958339">
                <a:moveTo>
                  <a:pt x="25908" y="842771"/>
                </a:moveTo>
                <a:lnTo>
                  <a:pt x="0" y="842771"/>
                </a:lnTo>
                <a:lnTo>
                  <a:pt x="0" y="768095"/>
                </a:lnTo>
                <a:lnTo>
                  <a:pt x="25908" y="768095"/>
                </a:lnTo>
                <a:lnTo>
                  <a:pt x="25908" y="842771"/>
                </a:lnTo>
                <a:close/>
              </a:path>
              <a:path w="1129664" h="1958339">
                <a:moveTo>
                  <a:pt x="25908" y="742187"/>
                </a:moveTo>
                <a:lnTo>
                  <a:pt x="0" y="742187"/>
                </a:lnTo>
                <a:lnTo>
                  <a:pt x="0" y="667511"/>
                </a:lnTo>
                <a:lnTo>
                  <a:pt x="25908" y="667511"/>
                </a:lnTo>
                <a:lnTo>
                  <a:pt x="25908" y="742187"/>
                </a:lnTo>
                <a:close/>
              </a:path>
              <a:path w="1129664" h="1958339">
                <a:moveTo>
                  <a:pt x="25908" y="643127"/>
                </a:moveTo>
                <a:lnTo>
                  <a:pt x="0" y="643127"/>
                </a:lnTo>
                <a:lnTo>
                  <a:pt x="0" y="566927"/>
                </a:lnTo>
                <a:lnTo>
                  <a:pt x="25908" y="566927"/>
                </a:lnTo>
                <a:lnTo>
                  <a:pt x="25908" y="643127"/>
                </a:lnTo>
                <a:close/>
              </a:path>
              <a:path w="1129664" h="1958339">
                <a:moveTo>
                  <a:pt x="25908" y="542543"/>
                </a:moveTo>
                <a:lnTo>
                  <a:pt x="0" y="542543"/>
                </a:lnTo>
                <a:lnTo>
                  <a:pt x="0" y="467867"/>
                </a:lnTo>
                <a:lnTo>
                  <a:pt x="25908" y="467867"/>
                </a:lnTo>
                <a:lnTo>
                  <a:pt x="25908" y="542543"/>
                </a:lnTo>
                <a:close/>
              </a:path>
              <a:path w="1129664" h="1958339">
                <a:moveTo>
                  <a:pt x="25908" y="441959"/>
                </a:moveTo>
                <a:lnTo>
                  <a:pt x="0" y="441959"/>
                </a:lnTo>
                <a:lnTo>
                  <a:pt x="0" y="367283"/>
                </a:lnTo>
                <a:lnTo>
                  <a:pt x="25908" y="367283"/>
                </a:lnTo>
                <a:lnTo>
                  <a:pt x="25908" y="441959"/>
                </a:lnTo>
                <a:close/>
              </a:path>
              <a:path w="1129664" h="1958339">
                <a:moveTo>
                  <a:pt x="25908" y="341375"/>
                </a:moveTo>
                <a:lnTo>
                  <a:pt x="0" y="341375"/>
                </a:lnTo>
                <a:lnTo>
                  <a:pt x="0" y="266700"/>
                </a:lnTo>
                <a:lnTo>
                  <a:pt x="25908" y="266700"/>
                </a:lnTo>
                <a:lnTo>
                  <a:pt x="25908" y="341375"/>
                </a:lnTo>
                <a:close/>
              </a:path>
              <a:path w="1129664" h="1958339">
                <a:moveTo>
                  <a:pt x="25908" y="242315"/>
                </a:moveTo>
                <a:lnTo>
                  <a:pt x="0" y="242315"/>
                </a:lnTo>
                <a:lnTo>
                  <a:pt x="0" y="166115"/>
                </a:lnTo>
                <a:lnTo>
                  <a:pt x="25908" y="166115"/>
                </a:lnTo>
                <a:lnTo>
                  <a:pt x="25908" y="242315"/>
                </a:lnTo>
                <a:close/>
              </a:path>
              <a:path w="1129664" h="1958339">
                <a:moveTo>
                  <a:pt x="25908" y="141731"/>
                </a:moveTo>
                <a:lnTo>
                  <a:pt x="0" y="141731"/>
                </a:lnTo>
                <a:lnTo>
                  <a:pt x="0" y="67055"/>
                </a:lnTo>
                <a:lnTo>
                  <a:pt x="25908" y="67055"/>
                </a:lnTo>
                <a:lnTo>
                  <a:pt x="25908" y="141731"/>
                </a:lnTo>
                <a:close/>
              </a:path>
              <a:path w="1129664" h="1958339">
                <a:moveTo>
                  <a:pt x="25908" y="41147"/>
                </a:moveTo>
                <a:lnTo>
                  <a:pt x="0" y="41147"/>
                </a:lnTo>
                <a:lnTo>
                  <a:pt x="0" y="4571"/>
                </a:lnTo>
                <a:lnTo>
                  <a:pt x="6095" y="0"/>
                </a:lnTo>
                <a:lnTo>
                  <a:pt x="57912" y="0"/>
                </a:lnTo>
                <a:lnTo>
                  <a:pt x="57912" y="12191"/>
                </a:lnTo>
                <a:lnTo>
                  <a:pt x="25908" y="12191"/>
                </a:lnTo>
                <a:lnTo>
                  <a:pt x="12191" y="24383"/>
                </a:lnTo>
                <a:lnTo>
                  <a:pt x="25908" y="24383"/>
                </a:lnTo>
                <a:lnTo>
                  <a:pt x="25908" y="41147"/>
                </a:lnTo>
                <a:close/>
              </a:path>
              <a:path w="1129664" h="1958339">
                <a:moveTo>
                  <a:pt x="25908" y="24383"/>
                </a:moveTo>
                <a:lnTo>
                  <a:pt x="12191" y="24383"/>
                </a:lnTo>
                <a:lnTo>
                  <a:pt x="25908" y="12191"/>
                </a:lnTo>
                <a:lnTo>
                  <a:pt x="25908" y="24383"/>
                </a:lnTo>
                <a:close/>
              </a:path>
              <a:path w="1129664" h="1958339">
                <a:moveTo>
                  <a:pt x="57912" y="24383"/>
                </a:moveTo>
                <a:lnTo>
                  <a:pt x="25908" y="24383"/>
                </a:lnTo>
                <a:lnTo>
                  <a:pt x="25908" y="12191"/>
                </a:lnTo>
                <a:lnTo>
                  <a:pt x="57912" y="12191"/>
                </a:lnTo>
                <a:lnTo>
                  <a:pt x="57912" y="24383"/>
                </a:lnTo>
                <a:close/>
              </a:path>
              <a:path w="1129664" h="1958339">
                <a:moveTo>
                  <a:pt x="158495" y="24383"/>
                </a:moveTo>
                <a:lnTo>
                  <a:pt x="83820" y="24383"/>
                </a:lnTo>
                <a:lnTo>
                  <a:pt x="83820" y="0"/>
                </a:lnTo>
                <a:lnTo>
                  <a:pt x="158495" y="0"/>
                </a:lnTo>
                <a:lnTo>
                  <a:pt x="158495" y="24383"/>
                </a:lnTo>
                <a:close/>
              </a:path>
              <a:path w="1129664" h="1958339">
                <a:moveTo>
                  <a:pt x="259080" y="24383"/>
                </a:moveTo>
                <a:lnTo>
                  <a:pt x="184404" y="24383"/>
                </a:lnTo>
                <a:lnTo>
                  <a:pt x="184404" y="0"/>
                </a:lnTo>
                <a:lnTo>
                  <a:pt x="259080" y="0"/>
                </a:lnTo>
                <a:lnTo>
                  <a:pt x="259080" y="24383"/>
                </a:lnTo>
                <a:close/>
              </a:path>
              <a:path w="1129664" h="1958339">
                <a:moveTo>
                  <a:pt x="359664" y="24383"/>
                </a:moveTo>
                <a:lnTo>
                  <a:pt x="283464" y="24383"/>
                </a:lnTo>
                <a:lnTo>
                  <a:pt x="283464" y="0"/>
                </a:lnTo>
                <a:lnTo>
                  <a:pt x="359664" y="0"/>
                </a:lnTo>
                <a:lnTo>
                  <a:pt x="359664" y="24383"/>
                </a:lnTo>
                <a:close/>
              </a:path>
              <a:path w="1129664" h="1958339">
                <a:moveTo>
                  <a:pt x="458723" y="24383"/>
                </a:moveTo>
                <a:lnTo>
                  <a:pt x="384048" y="24383"/>
                </a:lnTo>
                <a:lnTo>
                  <a:pt x="384048" y="0"/>
                </a:lnTo>
                <a:lnTo>
                  <a:pt x="458723" y="0"/>
                </a:lnTo>
                <a:lnTo>
                  <a:pt x="458723" y="24383"/>
                </a:lnTo>
                <a:close/>
              </a:path>
              <a:path w="1129664" h="1958339">
                <a:moveTo>
                  <a:pt x="559307" y="24383"/>
                </a:moveTo>
                <a:lnTo>
                  <a:pt x="484631" y="24383"/>
                </a:lnTo>
                <a:lnTo>
                  <a:pt x="484631" y="0"/>
                </a:lnTo>
                <a:lnTo>
                  <a:pt x="559307" y="0"/>
                </a:lnTo>
                <a:lnTo>
                  <a:pt x="559307" y="24383"/>
                </a:lnTo>
                <a:close/>
              </a:path>
              <a:path w="1129664" h="1958339">
                <a:moveTo>
                  <a:pt x="659892" y="24383"/>
                </a:moveTo>
                <a:lnTo>
                  <a:pt x="585215" y="24383"/>
                </a:lnTo>
                <a:lnTo>
                  <a:pt x="585215" y="0"/>
                </a:lnTo>
                <a:lnTo>
                  <a:pt x="659892" y="0"/>
                </a:lnTo>
                <a:lnTo>
                  <a:pt x="659892" y="24383"/>
                </a:lnTo>
                <a:close/>
              </a:path>
              <a:path w="1129664" h="1958339">
                <a:moveTo>
                  <a:pt x="760476" y="24383"/>
                </a:moveTo>
                <a:lnTo>
                  <a:pt x="684276" y="24383"/>
                </a:lnTo>
                <a:lnTo>
                  <a:pt x="684276" y="0"/>
                </a:lnTo>
                <a:lnTo>
                  <a:pt x="760476" y="0"/>
                </a:lnTo>
                <a:lnTo>
                  <a:pt x="760476" y="24383"/>
                </a:lnTo>
                <a:close/>
              </a:path>
              <a:path w="1129664" h="1958339">
                <a:moveTo>
                  <a:pt x="859536" y="24383"/>
                </a:moveTo>
                <a:lnTo>
                  <a:pt x="784860" y="24383"/>
                </a:lnTo>
                <a:lnTo>
                  <a:pt x="784860" y="0"/>
                </a:lnTo>
                <a:lnTo>
                  <a:pt x="859536" y="0"/>
                </a:lnTo>
                <a:lnTo>
                  <a:pt x="859536" y="24383"/>
                </a:lnTo>
                <a:close/>
              </a:path>
              <a:path w="1129664" h="1958339">
                <a:moveTo>
                  <a:pt x="960119" y="24383"/>
                </a:moveTo>
                <a:lnTo>
                  <a:pt x="885444" y="24383"/>
                </a:lnTo>
                <a:lnTo>
                  <a:pt x="885444" y="0"/>
                </a:lnTo>
                <a:lnTo>
                  <a:pt x="960119" y="0"/>
                </a:lnTo>
                <a:lnTo>
                  <a:pt x="960119" y="24383"/>
                </a:lnTo>
                <a:close/>
              </a:path>
              <a:path w="1129664" h="1958339">
                <a:moveTo>
                  <a:pt x="1060703" y="24383"/>
                </a:moveTo>
                <a:lnTo>
                  <a:pt x="986027" y="24383"/>
                </a:lnTo>
                <a:lnTo>
                  <a:pt x="986027" y="0"/>
                </a:lnTo>
                <a:lnTo>
                  <a:pt x="1060703" y="0"/>
                </a:lnTo>
                <a:lnTo>
                  <a:pt x="1060703" y="24383"/>
                </a:lnTo>
                <a:close/>
              </a:path>
              <a:path w="1129664" h="1958339">
                <a:moveTo>
                  <a:pt x="1104900" y="24383"/>
                </a:moveTo>
                <a:lnTo>
                  <a:pt x="1085088" y="24383"/>
                </a:lnTo>
                <a:lnTo>
                  <a:pt x="1085088" y="0"/>
                </a:lnTo>
                <a:lnTo>
                  <a:pt x="1124711" y="0"/>
                </a:lnTo>
                <a:lnTo>
                  <a:pt x="1129284" y="4571"/>
                </a:lnTo>
                <a:lnTo>
                  <a:pt x="1129284" y="12191"/>
                </a:lnTo>
                <a:lnTo>
                  <a:pt x="1104900" y="12191"/>
                </a:lnTo>
                <a:lnTo>
                  <a:pt x="1104900" y="24383"/>
                </a:lnTo>
                <a:close/>
              </a:path>
              <a:path w="1129664" h="1958339">
                <a:moveTo>
                  <a:pt x="1129284" y="54863"/>
                </a:moveTo>
                <a:lnTo>
                  <a:pt x="1104900" y="54863"/>
                </a:lnTo>
                <a:lnTo>
                  <a:pt x="1104900" y="12191"/>
                </a:lnTo>
                <a:lnTo>
                  <a:pt x="1117092" y="24383"/>
                </a:lnTo>
                <a:lnTo>
                  <a:pt x="1129284" y="24383"/>
                </a:lnTo>
                <a:lnTo>
                  <a:pt x="1129284" y="54863"/>
                </a:lnTo>
                <a:close/>
              </a:path>
              <a:path w="1129664" h="1958339">
                <a:moveTo>
                  <a:pt x="1129284" y="24383"/>
                </a:moveTo>
                <a:lnTo>
                  <a:pt x="1117092" y="24383"/>
                </a:lnTo>
                <a:lnTo>
                  <a:pt x="1104900" y="12191"/>
                </a:lnTo>
                <a:lnTo>
                  <a:pt x="1129284" y="12191"/>
                </a:lnTo>
                <a:lnTo>
                  <a:pt x="1129284" y="24383"/>
                </a:lnTo>
                <a:close/>
              </a:path>
              <a:path w="1129664" h="1958339">
                <a:moveTo>
                  <a:pt x="1129284" y="155447"/>
                </a:moveTo>
                <a:lnTo>
                  <a:pt x="1104900" y="155447"/>
                </a:lnTo>
                <a:lnTo>
                  <a:pt x="1104900" y="80771"/>
                </a:lnTo>
                <a:lnTo>
                  <a:pt x="1129284" y="80771"/>
                </a:lnTo>
                <a:lnTo>
                  <a:pt x="1129284" y="155447"/>
                </a:lnTo>
                <a:close/>
              </a:path>
              <a:path w="1129664" h="1958339">
                <a:moveTo>
                  <a:pt x="1129284" y="256031"/>
                </a:moveTo>
                <a:lnTo>
                  <a:pt x="1104900" y="256031"/>
                </a:lnTo>
                <a:lnTo>
                  <a:pt x="1104900" y="179831"/>
                </a:lnTo>
                <a:lnTo>
                  <a:pt x="1129284" y="179831"/>
                </a:lnTo>
                <a:lnTo>
                  <a:pt x="1129284" y="256031"/>
                </a:lnTo>
                <a:close/>
              </a:path>
              <a:path w="1129664" h="1958339">
                <a:moveTo>
                  <a:pt x="1129284" y="356615"/>
                </a:moveTo>
                <a:lnTo>
                  <a:pt x="1104900" y="356615"/>
                </a:lnTo>
                <a:lnTo>
                  <a:pt x="1104900" y="280415"/>
                </a:lnTo>
                <a:lnTo>
                  <a:pt x="1129284" y="280415"/>
                </a:lnTo>
                <a:lnTo>
                  <a:pt x="1129284" y="356615"/>
                </a:lnTo>
                <a:close/>
              </a:path>
              <a:path w="1129664" h="1958339">
                <a:moveTo>
                  <a:pt x="1129284" y="455675"/>
                </a:moveTo>
                <a:lnTo>
                  <a:pt x="1104900" y="455675"/>
                </a:lnTo>
                <a:lnTo>
                  <a:pt x="1104900" y="381000"/>
                </a:lnTo>
                <a:lnTo>
                  <a:pt x="1129284" y="381000"/>
                </a:lnTo>
                <a:lnTo>
                  <a:pt x="1129284" y="455675"/>
                </a:lnTo>
                <a:close/>
              </a:path>
              <a:path w="1129664" h="1958339">
                <a:moveTo>
                  <a:pt x="1129284" y="556259"/>
                </a:moveTo>
                <a:lnTo>
                  <a:pt x="1104900" y="556259"/>
                </a:lnTo>
                <a:lnTo>
                  <a:pt x="1104900" y="481583"/>
                </a:lnTo>
                <a:lnTo>
                  <a:pt x="1129284" y="481583"/>
                </a:lnTo>
                <a:lnTo>
                  <a:pt x="1129284" y="556259"/>
                </a:lnTo>
                <a:close/>
              </a:path>
              <a:path w="1129664" h="1958339">
                <a:moveTo>
                  <a:pt x="1129284" y="656843"/>
                </a:moveTo>
                <a:lnTo>
                  <a:pt x="1104900" y="656843"/>
                </a:lnTo>
                <a:lnTo>
                  <a:pt x="1104900" y="580643"/>
                </a:lnTo>
                <a:lnTo>
                  <a:pt x="1129284" y="580643"/>
                </a:lnTo>
                <a:lnTo>
                  <a:pt x="1129284" y="656843"/>
                </a:lnTo>
                <a:close/>
              </a:path>
              <a:path w="1129664" h="1958339">
                <a:moveTo>
                  <a:pt x="1129284" y="757427"/>
                </a:moveTo>
                <a:lnTo>
                  <a:pt x="1104900" y="757427"/>
                </a:lnTo>
                <a:lnTo>
                  <a:pt x="1104900" y="681227"/>
                </a:lnTo>
                <a:lnTo>
                  <a:pt x="1129284" y="681227"/>
                </a:lnTo>
                <a:lnTo>
                  <a:pt x="1129284" y="757427"/>
                </a:lnTo>
                <a:close/>
              </a:path>
              <a:path w="1129664" h="1958339">
                <a:moveTo>
                  <a:pt x="1129284" y="856487"/>
                </a:moveTo>
                <a:lnTo>
                  <a:pt x="1104900" y="856487"/>
                </a:lnTo>
                <a:lnTo>
                  <a:pt x="1104900" y="781811"/>
                </a:lnTo>
                <a:lnTo>
                  <a:pt x="1129284" y="781811"/>
                </a:lnTo>
                <a:lnTo>
                  <a:pt x="1129284" y="856487"/>
                </a:lnTo>
                <a:close/>
              </a:path>
              <a:path w="1129664" h="1958339">
                <a:moveTo>
                  <a:pt x="1129284" y="957071"/>
                </a:moveTo>
                <a:lnTo>
                  <a:pt x="1104900" y="957071"/>
                </a:lnTo>
                <a:lnTo>
                  <a:pt x="1104900" y="882395"/>
                </a:lnTo>
                <a:lnTo>
                  <a:pt x="1129284" y="882395"/>
                </a:lnTo>
                <a:lnTo>
                  <a:pt x="1129284" y="957071"/>
                </a:lnTo>
                <a:close/>
              </a:path>
              <a:path w="1129664" h="1958339">
                <a:moveTo>
                  <a:pt x="1129284" y="1057655"/>
                </a:moveTo>
                <a:lnTo>
                  <a:pt x="1104900" y="1057655"/>
                </a:lnTo>
                <a:lnTo>
                  <a:pt x="1104900" y="981455"/>
                </a:lnTo>
                <a:lnTo>
                  <a:pt x="1129284" y="981455"/>
                </a:lnTo>
                <a:lnTo>
                  <a:pt x="1129284" y="1057655"/>
                </a:lnTo>
                <a:close/>
              </a:path>
              <a:path w="1129664" h="1958339">
                <a:moveTo>
                  <a:pt x="1129284" y="1158239"/>
                </a:moveTo>
                <a:lnTo>
                  <a:pt x="1104900" y="1158239"/>
                </a:lnTo>
                <a:lnTo>
                  <a:pt x="1104900" y="1082039"/>
                </a:lnTo>
                <a:lnTo>
                  <a:pt x="1129284" y="1082039"/>
                </a:lnTo>
                <a:lnTo>
                  <a:pt x="1129284" y="1158239"/>
                </a:lnTo>
                <a:close/>
              </a:path>
              <a:path w="1129664" h="1958339">
                <a:moveTo>
                  <a:pt x="1129284" y="1257300"/>
                </a:moveTo>
                <a:lnTo>
                  <a:pt x="1104900" y="1257300"/>
                </a:lnTo>
                <a:lnTo>
                  <a:pt x="1104900" y="1182623"/>
                </a:lnTo>
                <a:lnTo>
                  <a:pt x="1129284" y="1182623"/>
                </a:lnTo>
                <a:lnTo>
                  <a:pt x="1129284" y="1257300"/>
                </a:lnTo>
                <a:close/>
              </a:path>
              <a:path w="1129664" h="1958339">
                <a:moveTo>
                  <a:pt x="1129284" y="1357884"/>
                </a:moveTo>
                <a:lnTo>
                  <a:pt x="1104900" y="1357884"/>
                </a:lnTo>
                <a:lnTo>
                  <a:pt x="1104900" y="1283207"/>
                </a:lnTo>
                <a:lnTo>
                  <a:pt x="1129284" y="1283207"/>
                </a:lnTo>
                <a:lnTo>
                  <a:pt x="1129284" y="1357884"/>
                </a:lnTo>
                <a:close/>
              </a:path>
              <a:path w="1129664" h="1958339">
                <a:moveTo>
                  <a:pt x="1129284" y="1458467"/>
                </a:moveTo>
                <a:lnTo>
                  <a:pt x="1104900" y="1458467"/>
                </a:lnTo>
                <a:lnTo>
                  <a:pt x="1104900" y="1382267"/>
                </a:lnTo>
                <a:lnTo>
                  <a:pt x="1129284" y="1382267"/>
                </a:lnTo>
                <a:lnTo>
                  <a:pt x="1129284" y="1458467"/>
                </a:lnTo>
                <a:close/>
              </a:path>
              <a:path w="1129664" h="1958339">
                <a:moveTo>
                  <a:pt x="1129284" y="1559051"/>
                </a:moveTo>
                <a:lnTo>
                  <a:pt x="1104900" y="1559051"/>
                </a:lnTo>
                <a:lnTo>
                  <a:pt x="1104900" y="1482851"/>
                </a:lnTo>
                <a:lnTo>
                  <a:pt x="1129284" y="1482851"/>
                </a:lnTo>
                <a:lnTo>
                  <a:pt x="1129284" y="1559051"/>
                </a:lnTo>
                <a:close/>
              </a:path>
              <a:path w="1129664" h="1958339">
                <a:moveTo>
                  <a:pt x="1129284" y="1658111"/>
                </a:moveTo>
                <a:lnTo>
                  <a:pt x="1104900" y="1658111"/>
                </a:lnTo>
                <a:lnTo>
                  <a:pt x="1104900" y="1583435"/>
                </a:lnTo>
                <a:lnTo>
                  <a:pt x="1129284" y="1583435"/>
                </a:lnTo>
                <a:lnTo>
                  <a:pt x="1129284" y="1658111"/>
                </a:lnTo>
                <a:close/>
              </a:path>
              <a:path w="1129664" h="1958339">
                <a:moveTo>
                  <a:pt x="1129284" y="1758695"/>
                </a:moveTo>
                <a:lnTo>
                  <a:pt x="1104900" y="1758695"/>
                </a:lnTo>
                <a:lnTo>
                  <a:pt x="1104900" y="1684019"/>
                </a:lnTo>
                <a:lnTo>
                  <a:pt x="1129284" y="1684019"/>
                </a:lnTo>
                <a:lnTo>
                  <a:pt x="1129284" y="1758695"/>
                </a:lnTo>
                <a:close/>
              </a:path>
              <a:path w="1129664" h="1958339">
                <a:moveTo>
                  <a:pt x="1129284" y="1859279"/>
                </a:moveTo>
                <a:lnTo>
                  <a:pt x="1104900" y="1859279"/>
                </a:lnTo>
                <a:lnTo>
                  <a:pt x="1104900" y="1784603"/>
                </a:lnTo>
                <a:lnTo>
                  <a:pt x="1129284" y="1784603"/>
                </a:lnTo>
                <a:lnTo>
                  <a:pt x="1129284" y="1859279"/>
                </a:lnTo>
                <a:close/>
              </a:path>
              <a:path w="1129664" h="1958339">
                <a:moveTo>
                  <a:pt x="1104900" y="1944623"/>
                </a:moveTo>
                <a:lnTo>
                  <a:pt x="1104900" y="1883663"/>
                </a:lnTo>
                <a:lnTo>
                  <a:pt x="1129284" y="1883663"/>
                </a:lnTo>
                <a:lnTo>
                  <a:pt x="1129284" y="1932431"/>
                </a:lnTo>
                <a:lnTo>
                  <a:pt x="1117092" y="1932431"/>
                </a:lnTo>
                <a:lnTo>
                  <a:pt x="1104900" y="1944623"/>
                </a:lnTo>
                <a:close/>
              </a:path>
              <a:path w="1129664" h="1958339">
                <a:moveTo>
                  <a:pt x="1124711" y="1958339"/>
                </a:moveTo>
                <a:lnTo>
                  <a:pt x="1103376" y="1958339"/>
                </a:lnTo>
                <a:lnTo>
                  <a:pt x="1103376" y="1932431"/>
                </a:lnTo>
                <a:lnTo>
                  <a:pt x="1104900" y="1932431"/>
                </a:lnTo>
                <a:lnTo>
                  <a:pt x="1104900" y="1944623"/>
                </a:lnTo>
                <a:lnTo>
                  <a:pt x="1129284" y="1944623"/>
                </a:lnTo>
                <a:lnTo>
                  <a:pt x="1129284" y="1952243"/>
                </a:lnTo>
                <a:lnTo>
                  <a:pt x="1124711" y="1958339"/>
                </a:lnTo>
                <a:close/>
              </a:path>
              <a:path w="1129664" h="1958339">
                <a:moveTo>
                  <a:pt x="1129284" y="1944623"/>
                </a:moveTo>
                <a:lnTo>
                  <a:pt x="1104900" y="1944623"/>
                </a:lnTo>
                <a:lnTo>
                  <a:pt x="1117092" y="1932431"/>
                </a:lnTo>
                <a:lnTo>
                  <a:pt x="1129284" y="1932431"/>
                </a:lnTo>
                <a:lnTo>
                  <a:pt x="1129284" y="1944623"/>
                </a:lnTo>
                <a:close/>
              </a:path>
              <a:path w="1129664" h="1958339">
                <a:moveTo>
                  <a:pt x="1078992" y="1958339"/>
                </a:moveTo>
                <a:lnTo>
                  <a:pt x="1002792" y="1958339"/>
                </a:lnTo>
                <a:lnTo>
                  <a:pt x="1002792" y="1932431"/>
                </a:lnTo>
                <a:lnTo>
                  <a:pt x="1078992" y="1932431"/>
                </a:lnTo>
                <a:lnTo>
                  <a:pt x="1078992" y="1958339"/>
                </a:lnTo>
                <a:close/>
              </a:path>
              <a:path w="1129664" h="1958339">
                <a:moveTo>
                  <a:pt x="978407" y="1958339"/>
                </a:moveTo>
                <a:lnTo>
                  <a:pt x="903731" y="1958339"/>
                </a:lnTo>
                <a:lnTo>
                  <a:pt x="903731" y="1932431"/>
                </a:lnTo>
                <a:lnTo>
                  <a:pt x="978407" y="1932431"/>
                </a:lnTo>
                <a:lnTo>
                  <a:pt x="978407" y="1958339"/>
                </a:lnTo>
                <a:close/>
              </a:path>
              <a:path w="1129664" h="1958339">
                <a:moveTo>
                  <a:pt x="877823" y="1958339"/>
                </a:moveTo>
                <a:lnTo>
                  <a:pt x="803148" y="1958339"/>
                </a:lnTo>
                <a:lnTo>
                  <a:pt x="803148" y="1932431"/>
                </a:lnTo>
                <a:lnTo>
                  <a:pt x="877823" y="1932431"/>
                </a:lnTo>
                <a:lnTo>
                  <a:pt x="877823" y="1958339"/>
                </a:lnTo>
                <a:close/>
              </a:path>
              <a:path w="1129664" h="1958339">
                <a:moveTo>
                  <a:pt x="777240" y="1958339"/>
                </a:moveTo>
                <a:lnTo>
                  <a:pt x="702564" y="1958339"/>
                </a:lnTo>
                <a:lnTo>
                  <a:pt x="702564" y="1932431"/>
                </a:lnTo>
                <a:lnTo>
                  <a:pt x="777240" y="1932431"/>
                </a:lnTo>
                <a:lnTo>
                  <a:pt x="777240" y="1958339"/>
                </a:lnTo>
                <a:close/>
              </a:path>
              <a:path w="1129664" h="1958339">
                <a:moveTo>
                  <a:pt x="678180" y="1958339"/>
                </a:moveTo>
                <a:lnTo>
                  <a:pt x="601980" y="1958339"/>
                </a:lnTo>
                <a:lnTo>
                  <a:pt x="601980" y="1932431"/>
                </a:lnTo>
                <a:lnTo>
                  <a:pt x="678180" y="1932431"/>
                </a:lnTo>
                <a:lnTo>
                  <a:pt x="678180" y="1958339"/>
                </a:lnTo>
                <a:close/>
              </a:path>
              <a:path w="1129664" h="1958339">
                <a:moveTo>
                  <a:pt x="577596" y="1958339"/>
                </a:moveTo>
                <a:lnTo>
                  <a:pt x="502919" y="1958339"/>
                </a:lnTo>
                <a:lnTo>
                  <a:pt x="502919" y="1932431"/>
                </a:lnTo>
                <a:lnTo>
                  <a:pt x="577596" y="1932431"/>
                </a:lnTo>
                <a:lnTo>
                  <a:pt x="577596" y="1958339"/>
                </a:lnTo>
                <a:close/>
              </a:path>
              <a:path w="1129664" h="1958339">
                <a:moveTo>
                  <a:pt x="477011" y="1958339"/>
                </a:moveTo>
                <a:lnTo>
                  <a:pt x="402335" y="1958339"/>
                </a:lnTo>
                <a:lnTo>
                  <a:pt x="402335" y="1932431"/>
                </a:lnTo>
                <a:lnTo>
                  <a:pt x="477011" y="1932431"/>
                </a:lnTo>
                <a:lnTo>
                  <a:pt x="477011" y="1958339"/>
                </a:lnTo>
                <a:close/>
              </a:path>
              <a:path w="1129664" h="1958339">
                <a:moveTo>
                  <a:pt x="376427" y="1958339"/>
                </a:moveTo>
                <a:lnTo>
                  <a:pt x="301752" y="1958339"/>
                </a:lnTo>
                <a:lnTo>
                  <a:pt x="301752" y="1932431"/>
                </a:lnTo>
                <a:lnTo>
                  <a:pt x="376427" y="1932431"/>
                </a:lnTo>
                <a:lnTo>
                  <a:pt x="376427" y="1958339"/>
                </a:lnTo>
                <a:close/>
              </a:path>
              <a:path w="1129664" h="1958339">
                <a:moveTo>
                  <a:pt x="277368" y="1958339"/>
                </a:moveTo>
                <a:lnTo>
                  <a:pt x="201168" y="1958339"/>
                </a:lnTo>
                <a:lnTo>
                  <a:pt x="201168" y="1932431"/>
                </a:lnTo>
                <a:lnTo>
                  <a:pt x="277368" y="1932431"/>
                </a:lnTo>
                <a:lnTo>
                  <a:pt x="277368" y="1958339"/>
                </a:lnTo>
                <a:close/>
              </a:path>
              <a:path w="1129664" h="1958339">
                <a:moveTo>
                  <a:pt x="176783" y="1958339"/>
                </a:moveTo>
                <a:lnTo>
                  <a:pt x="102108" y="1958339"/>
                </a:lnTo>
                <a:lnTo>
                  <a:pt x="102108" y="1932431"/>
                </a:lnTo>
                <a:lnTo>
                  <a:pt x="176783" y="1932431"/>
                </a:lnTo>
                <a:lnTo>
                  <a:pt x="176783" y="1958339"/>
                </a:lnTo>
                <a:close/>
              </a:path>
            </a:pathLst>
          </a:custGeom>
          <a:solidFill>
            <a:srgbClr val="005BAC"/>
          </a:solidFill>
        </p:spPr>
        <p:txBody>
          <a:bodyPr wrap="square" lIns="0" tIns="0" rIns="0" bIns="0" rtlCol="0"/>
          <a:lstStyle/>
          <a:p>
            <a:endParaRPr sz="1632"/>
          </a:p>
        </p:txBody>
      </p:sp>
      <p:sp>
        <p:nvSpPr>
          <p:cNvPr id="48" name="object 48"/>
          <p:cNvSpPr txBox="1"/>
          <p:nvPr/>
        </p:nvSpPr>
        <p:spPr>
          <a:xfrm>
            <a:off x="2244925" y="3295571"/>
            <a:ext cx="830330" cy="490154"/>
          </a:xfrm>
          <a:prstGeom prst="rect">
            <a:avLst/>
          </a:prstGeom>
        </p:spPr>
        <p:txBody>
          <a:bodyPr vert="horz" wrap="square" lIns="0" tIns="28214" rIns="0" bIns="0" rtlCol="0">
            <a:spAutoFit/>
          </a:bodyPr>
          <a:lstStyle/>
          <a:p>
            <a:pPr marL="11516" marR="4607">
              <a:lnSpc>
                <a:spcPts val="1823"/>
              </a:lnSpc>
              <a:spcBef>
                <a:spcPts val="221"/>
              </a:spcBef>
            </a:pPr>
            <a:r>
              <a:rPr sz="1587" dirty="0">
                <a:latin typeface="ＭＳ Ｐ明朝"/>
                <a:cs typeface="ＭＳ Ｐ明朝"/>
              </a:rPr>
              <a:t>販売管理 </a:t>
            </a:r>
            <a:r>
              <a:rPr sz="1587" spc="154" dirty="0">
                <a:latin typeface="ＭＳ Ｐ明朝"/>
                <a:cs typeface="ＭＳ Ｐ明朝"/>
              </a:rPr>
              <a:t>シ</a:t>
            </a:r>
            <a:r>
              <a:rPr sz="1587" spc="286" dirty="0">
                <a:latin typeface="ＭＳ Ｐ明朝"/>
                <a:cs typeface="ＭＳ Ｐ明朝"/>
              </a:rPr>
              <a:t>ス</a:t>
            </a:r>
            <a:r>
              <a:rPr sz="1587" spc="154" dirty="0">
                <a:latin typeface="ＭＳ Ｐ明朝"/>
                <a:cs typeface="ＭＳ Ｐ明朝"/>
              </a:rPr>
              <a:t>テ</a:t>
            </a:r>
            <a:r>
              <a:rPr sz="1587" spc="218" dirty="0">
                <a:latin typeface="ＭＳ Ｐ明朝"/>
                <a:cs typeface="ＭＳ Ｐ明朝"/>
              </a:rPr>
              <a:t>ム</a:t>
            </a:r>
            <a:endParaRPr sz="1587">
              <a:latin typeface="ＭＳ Ｐ明朝"/>
              <a:cs typeface="ＭＳ Ｐ明朝"/>
            </a:endParaRPr>
          </a:p>
        </p:txBody>
      </p:sp>
      <p:sp>
        <p:nvSpPr>
          <p:cNvPr id="49" name="object 49"/>
          <p:cNvSpPr/>
          <p:nvPr/>
        </p:nvSpPr>
        <p:spPr>
          <a:xfrm>
            <a:off x="2148648" y="4203937"/>
            <a:ext cx="1024381" cy="1096359"/>
          </a:xfrm>
          <a:custGeom>
            <a:avLst/>
            <a:gdLst/>
            <a:ahLst/>
            <a:cxnLst/>
            <a:rect l="l" t="t" r="r" b="b"/>
            <a:pathLst>
              <a:path w="1129664" h="1209039">
                <a:moveTo>
                  <a:pt x="12192" y="1196340"/>
                </a:moveTo>
                <a:lnTo>
                  <a:pt x="0" y="1196340"/>
                </a:lnTo>
                <a:lnTo>
                  <a:pt x="0" y="1121664"/>
                </a:lnTo>
                <a:lnTo>
                  <a:pt x="25908" y="1121664"/>
                </a:lnTo>
                <a:lnTo>
                  <a:pt x="25908" y="1184148"/>
                </a:lnTo>
                <a:lnTo>
                  <a:pt x="12192" y="1184148"/>
                </a:lnTo>
                <a:lnTo>
                  <a:pt x="12192" y="1196340"/>
                </a:lnTo>
                <a:close/>
              </a:path>
              <a:path w="1129664" h="1209039">
                <a:moveTo>
                  <a:pt x="80772" y="1208532"/>
                </a:moveTo>
                <a:lnTo>
                  <a:pt x="12192" y="1208532"/>
                </a:lnTo>
                <a:lnTo>
                  <a:pt x="12192" y="1184148"/>
                </a:lnTo>
                <a:lnTo>
                  <a:pt x="25908" y="1184148"/>
                </a:lnTo>
                <a:lnTo>
                  <a:pt x="25908" y="1196340"/>
                </a:lnTo>
                <a:lnTo>
                  <a:pt x="80772" y="1196340"/>
                </a:lnTo>
                <a:lnTo>
                  <a:pt x="80772" y="1208532"/>
                </a:lnTo>
                <a:close/>
              </a:path>
              <a:path w="1129664" h="1209039">
                <a:moveTo>
                  <a:pt x="80772" y="1196340"/>
                </a:moveTo>
                <a:lnTo>
                  <a:pt x="25908" y="1196340"/>
                </a:lnTo>
                <a:lnTo>
                  <a:pt x="25908" y="1184148"/>
                </a:lnTo>
                <a:lnTo>
                  <a:pt x="80772" y="1184148"/>
                </a:lnTo>
                <a:lnTo>
                  <a:pt x="80772" y="1196340"/>
                </a:lnTo>
                <a:close/>
              </a:path>
              <a:path w="1129664" h="1209039">
                <a:moveTo>
                  <a:pt x="25908" y="1095756"/>
                </a:moveTo>
                <a:lnTo>
                  <a:pt x="0" y="1095756"/>
                </a:lnTo>
                <a:lnTo>
                  <a:pt x="0" y="1021080"/>
                </a:lnTo>
                <a:lnTo>
                  <a:pt x="25908" y="1021080"/>
                </a:lnTo>
                <a:lnTo>
                  <a:pt x="25908" y="1095756"/>
                </a:lnTo>
                <a:close/>
              </a:path>
              <a:path w="1129664" h="1209039">
                <a:moveTo>
                  <a:pt x="25908" y="995172"/>
                </a:moveTo>
                <a:lnTo>
                  <a:pt x="0" y="995172"/>
                </a:lnTo>
                <a:lnTo>
                  <a:pt x="0" y="920496"/>
                </a:lnTo>
                <a:lnTo>
                  <a:pt x="25908" y="920496"/>
                </a:lnTo>
                <a:lnTo>
                  <a:pt x="25908" y="995172"/>
                </a:lnTo>
                <a:close/>
              </a:path>
              <a:path w="1129664" h="1209039">
                <a:moveTo>
                  <a:pt x="25908" y="896112"/>
                </a:moveTo>
                <a:lnTo>
                  <a:pt x="0" y="896112"/>
                </a:lnTo>
                <a:lnTo>
                  <a:pt x="0" y="819912"/>
                </a:lnTo>
                <a:lnTo>
                  <a:pt x="25908" y="819912"/>
                </a:lnTo>
                <a:lnTo>
                  <a:pt x="25908" y="896112"/>
                </a:lnTo>
                <a:close/>
              </a:path>
              <a:path w="1129664" h="1209039">
                <a:moveTo>
                  <a:pt x="25908" y="795527"/>
                </a:moveTo>
                <a:lnTo>
                  <a:pt x="0" y="795527"/>
                </a:lnTo>
                <a:lnTo>
                  <a:pt x="0" y="720852"/>
                </a:lnTo>
                <a:lnTo>
                  <a:pt x="25908" y="720852"/>
                </a:lnTo>
                <a:lnTo>
                  <a:pt x="25908" y="795527"/>
                </a:lnTo>
                <a:close/>
              </a:path>
              <a:path w="1129664" h="1209039">
                <a:moveTo>
                  <a:pt x="25908" y="694944"/>
                </a:moveTo>
                <a:lnTo>
                  <a:pt x="0" y="694944"/>
                </a:lnTo>
                <a:lnTo>
                  <a:pt x="0" y="620267"/>
                </a:lnTo>
                <a:lnTo>
                  <a:pt x="25908" y="620267"/>
                </a:lnTo>
                <a:lnTo>
                  <a:pt x="25908" y="694944"/>
                </a:lnTo>
                <a:close/>
              </a:path>
              <a:path w="1129664" h="1209039">
                <a:moveTo>
                  <a:pt x="25908" y="594359"/>
                </a:moveTo>
                <a:lnTo>
                  <a:pt x="0" y="594359"/>
                </a:lnTo>
                <a:lnTo>
                  <a:pt x="0" y="519683"/>
                </a:lnTo>
                <a:lnTo>
                  <a:pt x="25908" y="519683"/>
                </a:lnTo>
                <a:lnTo>
                  <a:pt x="25908" y="594359"/>
                </a:lnTo>
                <a:close/>
              </a:path>
              <a:path w="1129664" h="1209039">
                <a:moveTo>
                  <a:pt x="25908" y="495300"/>
                </a:moveTo>
                <a:lnTo>
                  <a:pt x="0" y="495300"/>
                </a:lnTo>
                <a:lnTo>
                  <a:pt x="0" y="419100"/>
                </a:lnTo>
                <a:lnTo>
                  <a:pt x="25908" y="419100"/>
                </a:lnTo>
                <a:lnTo>
                  <a:pt x="25908" y="495300"/>
                </a:lnTo>
                <a:close/>
              </a:path>
              <a:path w="1129664" h="1209039">
                <a:moveTo>
                  <a:pt x="25908" y="394715"/>
                </a:moveTo>
                <a:lnTo>
                  <a:pt x="0" y="394715"/>
                </a:lnTo>
                <a:lnTo>
                  <a:pt x="0" y="320039"/>
                </a:lnTo>
                <a:lnTo>
                  <a:pt x="25908" y="320039"/>
                </a:lnTo>
                <a:lnTo>
                  <a:pt x="25908" y="394715"/>
                </a:lnTo>
                <a:close/>
              </a:path>
              <a:path w="1129664" h="1209039">
                <a:moveTo>
                  <a:pt x="25908" y="294131"/>
                </a:moveTo>
                <a:lnTo>
                  <a:pt x="0" y="294131"/>
                </a:lnTo>
                <a:lnTo>
                  <a:pt x="0" y="219456"/>
                </a:lnTo>
                <a:lnTo>
                  <a:pt x="25908" y="219456"/>
                </a:lnTo>
                <a:lnTo>
                  <a:pt x="25908" y="294131"/>
                </a:lnTo>
                <a:close/>
              </a:path>
              <a:path w="1129664" h="1209039">
                <a:moveTo>
                  <a:pt x="25908" y="193547"/>
                </a:moveTo>
                <a:lnTo>
                  <a:pt x="0" y="193547"/>
                </a:lnTo>
                <a:lnTo>
                  <a:pt x="0" y="118871"/>
                </a:lnTo>
                <a:lnTo>
                  <a:pt x="25908" y="118871"/>
                </a:lnTo>
                <a:lnTo>
                  <a:pt x="25908" y="193547"/>
                </a:lnTo>
                <a:close/>
              </a:path>
              <a:path w="1129664" h="1209039">
                <a:moveTo>
                  <a:pt x="25908" y="94487"/>
                </a:moveTo>
                <a:lnTo>
                  <a:pt x="0" y="94487"/>
                </a:lnTo>
                <a:lnTo>
                  <a:pt x="0" y="18287"/>
                </a:lnTo>
                <a:lnTo>
                  <a:pt x="25908" y="18287"/>
                </a:lnTo>
                <a:lnTo>
                  <a:pt x="25908" y="94487"/>
                </a:lnTo>
                <a:close/>
              </a:path>
              <a:path w="1129664" h="1209039">
                <a:moveTo>
                  <a:pt x="106680" y="24383"/>
                </a:moveTo>
                <a:lnTo>
                  <a:pt x="32004" y="24383"/>
                </a:lnTo>
                <a:lnTo>
                  <a:pt x="32004" y="0"/>
                </a:lnTo>
                <a:lnTo>
                  <a:pt x="106680" y="0"/>
                </a:lnTo>
                <a:lnTo>
                  <a:pt x="106680" y="24383"/>
                </a:lnTo>
                <a:close/>
              </a:path>
              <a:path w="1129664" h="1209039">
                <a:moveTo>
                  <a:pt x="207264" y="24383"/>
                </a:moveTo>
                <a:lnTo>
                  <a:pt x="131064" y="24383"/>
                </a:lnTo>
                <a:lnTo>
                  <a:pt x="131064" y="0"/>
                </a:lnTo>
                <a:lnTo>
                  <a:pt x="207264" y="0"/>
                </a:lnTo>
                <a:lnTo>
                  <a:pt x="207264" y="24383"/>
                </a:lnTo>
                <a:close/>
              </a:path>
              <a:path w="1129664" h="1209039">
                <a:moveTo>
                  <a:pt x="306324" y="24383"/>
                </a:moveTo>
                <a:lnTo>
                  <a:pt x="231648" y="24383"/>
                </a:lnTo>
                <a:lnTo>
                  <a:pt x="231648" y="0"/>
                </a:lnTo>
                <a:lnTo>
                  <a:pt x="306324" y="0"/>
                </a:lnTo>
                <a:lnTo>
                  <a:pt x="306324" y="24383"/>
                </a:lnTo>
                <a:close/>
              </a:path>
              <a:path w="1129664" h="1209039">
                <a:moveTo>
                  <a:pt x="406908" y="24383"/>
                </a:moveTo>
                <a:lnTo>
                  <a:pt x="332232" y="24383"/>
                </a:lnTo>
                <a:lnTo>
                  <a:pt x="332232" y="0"/>
                </a:lnTo>
                <a:lnTo>
                  <a:pt x="406908" y="0"/>
                </a:lnTo>
                <a:lnTo>
                  <a:pt x="406908" y="24383"/>
                </a:lnTo>
                <a:close/>
              </a:path>
              <a:path w="1129664" h="1209039">
                <a:moveTo>
                  <a:pt x="507492" y="24383"/>
                </a:moveTo>
                <a:lnTo>
                  <a:pt x="432816" y="24383"/>
                </a:lnTo>
                <a:lnTo>
                  <a:pt x="432816" y="0"/>
                </a:lnTo>
                <a:lnTo>
                  <a:pt x="507492" y="0"/>
                </a:lnTo>
                <a:lnTo>
                  <a:pt x="507492" y="24383"/>
                </a:lnTo>
                <a:close/>
              </a:path>
              <a:path w="1129664" h="1209039">
                <a:moveTo>
                  <a:pt x="608076" y="24383"/>
                </a:moveTo>
                <a:lnTo>
                  <a:pt x="531876" y="24383"/>
                </a:lnTo>
                <a:lnTo>
                  <a:pt x="531876" y="0"/>
                </a:lnTo>
                <a:lnTo>
                  <a:pt x="608076" y="0"/>
                </a:lnTo>
                <a:lnTo>
                  <a:pt x="608076" y="24383"/>
                </a:lnTo>
                <a:close/>
              </a:path>
              <a:path w="1129664" h="1209039">
                <a:moveTo>
                  <a:pt x="708660" y="24383"/>
                </a:moveTo>
                <a:lnTo>
                  <a:pt x="632460" y="24383"/>
                </a:lnTo>
                <a:lnTo>
                  <a:pt x="632460" y="0"/>
                </a:lnTo>
                <a:lnTo>
                  <a:pt x="708660" y="0"/>
                </a:lnTo>
                <a:lnTo>
                  <a:pt x="708660" y="24383"/>
                </a:lnTo>
                <a:close/>
              </a:path>
              <a:path w="1129664" h="1209039">
                <a:moveTo>
                  <a:pt x="807720" y="24383"/>
                </a:moveTo>
                <a:lnTo>
                  <a:pt x="733044" y="24383"/>
                </a:lnTo>
                <a:lnTo>
                  <a:pt x="733044" y="0"/>
                </a:lnTo>
                <a:lnTo>
                  <a:pt x="807720" y="0"/>
                </a:lnTo>
                <a:lnTo>
                  <a:pt x="807720" y="24383"/>
                </a:lnTo>
                <a:close/>
              </a:path>
              <a:path w="1129664" h="1209039">
                <a:moveTo>
                  <a:pt x="908304" y="24383"/>
                </a:moveTo>
                <a:lnTo>
                  <a:pt x="833627" y="24383"/>
                </a:lnTo>
                <a:lnTo>
                  <a:pt x="833627" y="0"/>
                </a:lnTo>
                <a:lnTo>
                  <a:pt x="908304" y="0"/>
                </a:lnTo>
                <a:lnTo>
                  <a:pt x="908304" y="24383"/>
                </a:lnTo>
                <a:close/>
              </a:path>
              <a:path w="1129664" h="1209039">
                <a:moveTo>
                  <a:pt x="1008888" y="24383"/>
                </a:moveTo>
                <a:lnTo>
                  <a:pt x="932688" y="24383"/>
                </a:lnTo>
                <a:lnTo>
                  <a:pt x="932688" y="0"/>
                </a:lnTo>
                <a:lnTo>
                  <a:pt x="1008888" y="0"/>
                </a:lnTo>
                <a:lnTo>
                  <a:pt x="1008888" y="24383"/>
                </a:lnTo>
                <a:close/>
              </a:path>
              <a:path w="1129664" h="1209039">
                <a:moveTo>
                  <a:pt x="1109472" y="24383"/>
                </a:moveTo>
                <a:lnTo>
                  <a:pt x="1033272" y="24383"/>
                </a:lnTo>
                <a:lnTo>
                  <a:pt x="1033272" y="0"/>
                </a:lnTo>
                <a:lnTo>
                  <a:pt x="1109472" y="0"/>
                </a:lnTo>
                <a:lnTo>
                  <a:pt x="1109472" y="24383"/>
                </a:lnTo>
                <a:close/>
              </a:path>
              <a:path w="1129664" h="1209039">
                <a:moveTo>
                  <a:pt x="1129284" y="103631"/>
                </a:moveTo>
                <a:lnTo>
                  <a:pt x="1104900" y="103631"/>
                </a:lnTo>
                <a:lnTo>
                  <a:pt x="1104900" y="28956"/>
                </a:lnTo>
                <a:lnTo>
                  <a:pt x="1129284" y="28956"/>
                </a:lnTo>
                <a:lnTo>
                  <a:pt x="1129284" y="103631"/>
                </a:lnTo>
                <a:close/>
              </a:path>
              <a:path w="1129664" h="1209039">
                <a:moveTo>
                  <a:pt x="1129284" y="204215"/>
                </a:moveTo>
                <a:lnTo>
                  <a:pt x="1104900" y="204215"/>
                </a:lnTo>
                <a:lnTo>
                  <a:pt x="1104900" y="129539"/>
                </a:lnTo>
                <a:lnTo>
                  <a:pt x="1129284" y="129539"/>
                </a:lnTo>
                <a:lnTo>
                  <a:pt x="1129284" y="204215"/>
                </a:lnTo>
                <a:close/>
              </a:path>
              <a:path w="1129664" h="1209039">
                <a:moveTo>
                  <a:pt x="1129284" y="304800"/>
                </a:moveTo>
                <a:lnTo>
                  <a:pt x="1104900" y="304800"/>
                </a:lnTo>
                <a:lnTo>
                  <a:pt x="1104900" y="228600"/>
                </a:lnTo>
                <a:lnTo>
                  <a:pt x="1129284" y="228600"/>
                </a:lnTo>
                <a:lnTo>
                  <a:pt x="1129284" y="304800"/>
                </a:lnTo>
                <a:close/>
              </a:path>
              <a:path w="1129664" h="1209039">
                <a:moveTo>
                  <a:pt x="1129284" y="403860"/>
                </a:moveTo>
                <a:lnTo>
                  <a:pt x="1104900" y="403860"/>
                </a:lnTo>
                <a:lnTo>
                  <a:pt x="1104900" y="329183"/>
                </a:lnTo>
                <a:lnTo>
                  <a:pt x="1129284" y="329183"/>
                </a:lnTo>
                <a:lnTo>
                  <a:pt x="1129284" y="403860"/>
                </a:lnTo>
                <a:close/>
              </a:path>
              <a:path w="1129664" h="1209039">
                <a:moveTo>
                  <a:pt x="1129284" y="504444"/>
                </a:moveTo>
                <a:lnTo>
                  <a:pt x="1104900" y="504444"/>
                </a:lnTo>
                <a:lnTo>
                  <a:pt x="1104900" y="429767"/>
                </a:lnTo>
                <a:lnTo>
                  <a:pt x="1129284" y="429767"/>
                </a:lnTo>
                <a:lnTo>
                  <a:pt x="1129284" y="504444"/>
                </a:lnTo>
                <a:close/>
              </a:path>
              <a:path w="1129664" h="1209039">
                <a:moveTo>
                  <a:pt x="1129284" y="605027"/>
                </a:moveTo>
                <a:lnTo>
                  <a:pt x="1104900" y="605027"/>
                </a:lnTo>
                <a:lnTo>
                  <a:pt x="1104900" y="530352"/>
                </a:lnTo>
                <a:lnTo>
                  <a:pt x="1129284" y="530352"/>
                </a:lnTo>
                <a:lnTo>
                  <a:pt x="1129284" y="605027"/>
                </a:lnTo>
                <a:close/>
              </a:path>
              <a:path w="1129664" h="1209039">
                <a:moveTo>
                  <a:pt x="1129284" y="705612"/>
                </a:moveTo>
                <a:lnTo>
                  <a:pt x="1104900" y="705612"/>
                </a:lnTo>
                <a:lnTo>
                  <a:pt x="1104900" y="629411"/>
                </a:lnTo>
                <a:lnTo>
                  <a:pt x="1129284" y="629411"/>
                </a:lnTo>
                <a:lnTo>
                  <a:pt x="1129284" y="705612"/>
                </a:lnTo>
                <a:close/>
              </a:path>
              <a:path w="1129664" h="1209039">
                <a:moveTo>
                  <a:pt x="1129284" y="804672"/>
                </a:moveTo>
                <a:lnTo>
                  <a:pt x="1104900" y="804672"/>
                </a:lnTo>
                <a:lnTo>
                  <a:pt x="1104900" y="729996"/>
                </a:lnTo>
                <a:lnTo>
                  <a:pt x="1129284" y="729996"/>
                </a:lnTo>
                <a:lnTo>
                  <a:pt x="1129284" y="804672"/>
                </a:lnTo>
                <a:close/>
              </a:path>
              <a:path w="1129664" h="1209039">
                <a:moveTo>
                  <a:pt x="1129284" y="905256"/>
                </a:moveTo>
                <a:lnTo>
                  <a:pt x="1104900" y="905256"/>
                </a:lnTo>
                <a:lnTo>
                  <a:pt x="1104900" y="830579"/>
                </a:lnTo>
                <a:lnTo>
                  <a:pt x="1129284" y="830579"/>
                </a:lnTo>
                <a:lnTo>
                  <a:pt x="1129284" y="905256"/>
                </a:lnTo>
                <a:close/>
              </a:path>
              <a:path w="1129664" h="1209039">
                <a:moveTo>
                  <a:pt x="1129284" y="1005840"/>
                </a:moveTo>
                <a:lnTo>
                  <a:pt x="1104900" y="1005840"/>
                </a:lnTo>
                <a:lnTo>
                  <a:pt x="1104900" y="931164"/>
                </a:lnTo>
                <a:lnTo>
                  <a:pt x="1129284" y="931164"/>
                </a:lnTo>
                <a:lnTo>
                  <a:pt x="1129284" y="1005840"/>
                </a:lnTo>
                <a:close/>
              </a:path>
              <a:path w="1129664" h="1209039">
                <a:moveTo>
                  <a:pt x="1129284" y="1106424"/>
                </a:moveTo>
                <a:lnTo>
                  <a:pt x="1104900" y="1106424"/>
                </a:lnTo>
                <a:lnTo>
                  <a:pt x="1104900" y="1030224"/>
                </a:lnTo>
                <a:lnTo>
                  <a:pt x="1129284" y="1030224"/>
                </a:lnTo>
                <a:lnTo>
                  <a:pt x="1129284" y="1106424"/>
                </a:lnTo>
                <a:close/>
              </a:path>
              <a:path w="1129664" h="1209039">
                <a:moveTo>
                  <a:pt x="1104900" y="1196340"/>
                </a:moveTo>
                <a:lnTo>
                  <a:pt x="1104900" y="1130808"/>
                </a:lnTo>
                <a:lnTo>
                  <a:pt x="1129284" y="1130808"/>
                </a:lnTo>
                <a:lnTo>
                  <a:pt x="1129284" y="1184148"/>
                </a:lnTo>
                <a:lnTo>
                  <a:pt x="1107948" y="1184148"/>
                </a:lnTo>
                <a:lnTo>
                  <a:pt x="1107948" y="1193292"/>
                </a:lnTo>
                <a:lnTo>
                  <a:pt x="1104900" y="1196340"/>
                </a:lnTo>
                <a:close/>
              </a:path>
              <a:path w="1129664" h="1209039">
                <a:moveTo>
                  <a:pt x="1107948" y="1193292"/>
                </a:moveTo>
                <a:lnTo>
                  <a:pt x="1107948" y="1184148"/>
                </a:lnTo>
                <a:lnTo>
                  <a:pt x="1117092" y="1184148"/>
                </a:lnTo>
                <a:lnTo>
                  <a:pt x="1107948" y="1193292"/>
                </a:lnTo>
                <a:close/>
              </a:path>
              <a:path w="1129664" h="1209039">
                <a:moveTo>
                  <a:pt x="1124712" y="1208532"/>
                </a:moveTo>
                <a:lnTo>
                  <a:pt x="1107948" y="1208532"/>
                </a:lnTo>
                <a:lnTo>
                  <a:pt x="1107948" y="1193292"/>
                </a:lnTo>
                <a:lnTo>
                  <a:pt x="1117092" y="1184148"/>
                </a:lnTo>
                <a:lnTo>
                  <a:pt x="1129284" y="1184148"/>
                </a:lnTo>
                <a:lnTo>
                  <a:pt x="1129284" y="1202436"/>
                </a:lnTo>
                <a:lnTo>
                  <a:pt x="1124712" y="1208532"/>
                </a:lnTo>
                <a:close/>
              </a:path>
              <a:path w="1129664" h="1209039">
                <a:moveTo>
                  <a:pt x="1082040" y="1208532"/>
                </a:moveTo>
                <a:lnTo>
                  <a:pt x="1007364" y="1208532"/>
                </a:lnTo>
                <a:lnTo>
                  <a:pt x="1007364" y="1184148"/>
                </a:lnTo>
                <a:lnTo>
                  <a:pt x="1082040" y="1184148"/>
                </a:lnTo>
                <a:lnTo>
                  <a:pt x="1082040" y="1208532"/>
                </a:lnTo>
                <a:close/>
              </a:path>
              <a:path w="1129664" h="1209039">
                <a:moveTo>
                  <a:pt x="981456" y="1208532"/>
                </a:moveTo>
                <a:lnTo>
                  <a:pt x="906779" y="1208532"/>
                </a:lnTo>
                <a:lnTo>
                  <a:pt x="906779" y="1184148"/>
                </a:lnTo>
                <a:lnTo>
                  <a:pt x="981456" y="1184148"/>
                </a:lnTo>
                <a:lnTo>
                  <a:pt x="981456" y="1208532"/>
                </a:lnTo>
                <a:close/>
              </a:path>
              <a:path w="1129664" h="1209039">
                <a:moveTo>
                  <a:pt x="882396" y="1208532"/>
                </a:moveTo>
                <a:lnTo>
                  <a:pt x="806196" y="1208532"/>
                </a:lnTo>
                <a:lnTo>
                  <a:pt x="806196" y="1184148"/>
                </a:lnTo>
                <a:lnTo>
                  <a:pt x="882396" y="1184148"/>
                </a:lnTo>
                <a:lnTo>
                  <a:pt x="882396" y="1208532"/>
                </a:lnTo>
                <a:close/>
              </a:path>
              <a:path w="1129664" h="1209039">
                <a:moveTo>
                  <a:pt x="781812" y="1208532"/>
                </a:moveTo>
                <a:lnTo>
                  <a:pt x="707136" y="1208532"/>
                </a:lnTo>
                <a:lnTo>
                  <a:pt x="707136" y="1184148"/>
                </a:lnTo>
                <a:lnTo>
                  <a:pt x="781812" y="1184148"/>
                </a:lnTo>
                <a:lnTo>
                  <a:pt x="781812" y="1208532"/>
                </a:lnTo>
                <a:close/>
              </a:path>
              <a:path w="1129664" h="1209039">
                <a:moveTo>
                  <a:pt x="681227" y="1208532"/>
                </a:moveTo>
                <a:lnTo>
                  <a:pt x="606552" y="1208532"/>
                </a:lnTo>
                <a:lnTo>
                  <a:pt x="606552" y="1184148"/>
                </a:lnTo>
                <a:lnTo>
                  <a:pt x="681227" y="1184148"/>
                </a:lnTo>
                <a:lnTo>
                  <a:pt x="681227" y="1208532"/>
                </a:lnTo>
                <a:close/>
              </a:path>
              <a:path w="1129664" h="1209039">
                <a:moveTo>
                  <a:pt x="580644" y="1208532"/>
                </a:moveTo>
                <a:lnTo>
                  <a:pt x="505968" y="1208532"/>
                </a:lnTo>
                <a:lnTo>
                  <a:pt x="505968" y="1184148"/>
                </a:lnTo>
                <a:lnTo>
                  <a:pt x="580644" y="1184148"/>
                </a:lnTo>
                <a:lnTo>
                  <a:pt x="580644" y="1208532"/>
                </a:lnTo>
                <a:close/>
              </a:path>
              <a:path w="1129664" h="1209039">
                <a:moveTo>
                  <a:pt x="481584" y="1208532"/>
                </a:moveTo>
                <a:lnTo>
                  <a:pt x="405384" y="1208532"/>
                </a:lnTo>
                <a:lnTo>
                  <a:pt x="405384" y="1184148"/>
                </a:lnTo>
                <a:lnTo>
                  <a:pt x="481584" y="1184148"/>
                </a:lnTo>
                <a:lnTo>
                  <a:pt x="481584" y="1208532"/>
                </a:lnTo>
                <a:close/>
              </a:path>
              <a:path w="1129664" h="1209039">
                <a:moveTo>
                  <a:pt x="381000" y="1208532"/>
                </a:moveTo>
                <a:lnTo>
                  <a:pt x="306324" y="1208532"/>
                </a:lnTo>
                <a:lnTo>
                  <a:pt x="306324" y="1184148"/>
                </a:lnTo>
                <a:lnTo>
                  <a:pt x="381000" y="1184148"/>
                </a:lnTo>
                <a:lnTo>
                  <a:pt x="381000" y="1208532"/>
                </a:lnTo>
                <a:close/>
              </a:path>
              <a:path w="1129664" h="1209039">
                <a:moveTo>
                  <a:pt x="280416" y="1208532"/>
                </a:moveTo>
                <a:lnTo>
                  <a:pt x="205740" y="1208532"/>
                </a:lnTo>
                <a:lnTo>
                  <a:pt x="205740" y="1184148"/>
                </a:lnTo>
                <a:lnTo>
                  <a:pt x="280416" y="1184148"/>
                </a:lnTo>
                <a:lnTo>
                  <a:pt x="280416" y="1208532"/>
                </a:lnTo>
                <a:close/>
              </a:path>
              <a:path w="1129664" h="1209039">
                <a:moveTo>
                  <a:pt x="179831" y="1208532"/>
                </a:moveTo>
                <a:lnTo>
                  <a:pt x="105156" y="1208532"/>
                </a:lnTo>
                <a:lnTo>
                  <a:pt x="105156" y="1184148"/>
                </a:lnTo>
                <a:lnTo>
                  <a:pt x="179831" y="1184148"/>
                </a:lnTo>
                <a:lnTo>
                  <a:pt x="179831" y="1208532"/>
                </a:lnTo>
                <a:close/>
              </a:path>
            </a:pathLst>
          </a:custGeom>
          <a:solidFill>
            <a:srgbClr val="005BAC"/>
          </a:solidFill>
        </p:spPr>
        <p:txBody>
          <a:bodyPr wrap="square" lIns="0" tIns="0" rIns="0" bIns="0" rtlCol="0"/>
          <a:lstStyle/>
          <a:p>
            <a:endParaRPr sz="1632"/>
          </a:p>
        </p:txBody>
      </p:sp>
      <p:sp>
        <p:nvSpPr>
          <p:cNvPr id="50" name="object 50"/>
          <p:cNvSpPr txBox="1"/>
          <p:nvPr/>
        </p:nvSpPr>
        <p:spPr>
          <a:xfrm>
            <a:off x="2244925" y="4493563"/>
            <a:ext cx="830330" cy="490154"/>
          </a:xfrm>
          <a:prstGeom prst="rect">
            <a:avLst/>
          </a:prstGeom>
        </p:spPr>
        <p:txBody>
          <a:bodyPr vert="horz" wrap="square" lIns="0" tIns="28214" rIns="0" bIns="0" rtlCol="0">
            <a:spAutoFit/>
          </a:bodyPr>
          <a:lstStyle/>
          <a:p>
            <a:pPr marL="11516" marR="4607" indent="201536">
              <a:lnSpc>
                <a:spcPts val="1823"/>
              </a:lnSpc>
              <a:spcBef>
                <a:spcPts val="221"/>
              </a:spcBef>
            </a:pPr>
            <a:r>
              <a:rPr sz="1587" dirty="0">
                <a:latin typeface="ＭＳ Ｐ明朝"/>
                <a:cs typeface="ＭＳ Ｐ明朝"/>
              </a:rPr>
              <a:t>会計 </a:t>
            </a:r>
            <a:r>
              <a:rPr sz="1587" spc="154" dirty="0">
                <a:latin typeface="ＭＳ Ｐ明朝"/>
                <a:cs typeface="ＭＳ Ｐ明朝"/>
              </a:rPr>
              <a:t>シ</a:t>
            </a:r>
            <a:r>
              <a:rPr sz="1587" spc="286" dirty="0">
                <a:latin typeface="ＭＳ Ｐ明朝"/>
                <a:cs typeface="ＭＳ Ｐ明朝"/>
              </a:rPr>
              <a:t>ス</a:t>
            </a:r>
            <a:r>
              <a:rPr sz="1587" spc="154" dirty="0">
                <a:latin typeface="ＭＳ Ｐ明朝"/>
                <a:cs typeface="ＭＳ Ｐ明朝"/>
              </a:rPr>
              <a:t>テ</a:t>
            </a:r>
            <a:r>
              <a:rPr sz="1587" spc="218" dirty="0">
                <a:latin typeface="ＭＳ Ｐ明朝"/>
                <a:cs typeface="ＭＳ Ｐ明朝"/>
              </a:rPr>
              <a:t>ム</a:t>
            </a:r>
            <a:endParaRPr sz="1587">
              <a:latin typeface="ＭＳ Ｐ明朝"/>
              <a:cs typeface="ＭＳ Ｐ明朝"/>
            </a:endParaRPr>
          </a:p>
        </p:txBody>
      </p:sp>
      <p:sp>
        <p:nvSpPr>
          <p:cNvPr id="51" name="object 51"/>
          <p:cNvSpPr/>
          <p:nvPr/>
        </p:nvSpPr>
        <p:spPr>
          <a:xfrm>
            <a:off x="5512350" y="4060212"/>
            <a:ext cx="1167760" cy="595972"/>
          </a:xfrm>
          <a:custGeom>
            <a:avLst/>
            <a:gdLst/>
            <a:ahLst/>
            <a:cxnLst/>
            <a:rect l="l" t="t" r="r" b="b"/>
            <a:pathLst>
              <a:path w="1287779" h="657225">
                <a:moveTo>
                  <a:pt x="16764" y="644652"/>
                </a:moveTo>
                <a:lnTo>
                  <a:pt x="0" y="644652"/>
                </a:lnTo>
                <a:lnTo>
                  <a:pt x="0" y="569976"/>
                </a:lnTo>
                <a:lnTo>
                  <a:pt x="24384" y="569976"/>
                </a:lnTo>
                <a:lnTo>
                  <a:pt x="24384" y="632460"/>
                </a:lnTo>
                <a:lnTo>
                  <a:pt x="16764" y="632460"/>
                </a:lnTo>
                <a:lnTo>
                  <a:pt x="16764" y="644652"/>
                </a:lnTo>
                <a:close/>
              </a:path>
              <a:path w="1287779" h="657225">
                <a:moveTo>
                  <a:pt x="92964" y="656844"/>
                </a:moveTo>
                <a:lnTo>
                  <a:pt x="16764" y="656844"/>
                </a:lnTo>
                <a:lnTo>
                  <a:pt x="16764" y="632460"/>
                </a:lnTo>
                <a:lnTo>
                  <a:pt x="24384" y="632460"/>
                </a:lnTo>
                <a:lnTo>
                  <a:pt x="24384" y="644652"/>
                </a:lnTo>
                <a:lnTo>
                  <a:pt x="92964" y="644652"/>
                </a:lnTo>
                <a:lnTo>
                  <a:pt x="92964" y="656844"/>
                </a:lnTo>
                <a:close/>
              </a:path>
              <a:path w="1287779" h="657225">
                <a:moveTo>
                  <a:pt x="92964" y="644652"/>
                </a:moveTo>
                <a:lnTo>
                  <a:pt x="24384" y="644652"/>
                </a:lnTo>
                <a:lnTo>
                  <a:pt x="24384" y="632460"/>
                </a:lnTo>
                <a:lnTo>
                  <a:pt x="92964" y="632460"/>
                </a:lnTo>
                <a:lnTo>
                  <a:pt x="92964" y="644652"/>
                </a:lnTo>
                <a:close/>
              </a:path>
              <a:path w="1287779" h="657225">
                <a:moveTo>
                  <a:pt x="24384" y="544068"/>
                </a:moveTo>
                <a:lnTo>
                  <a:pt x="0" y="544068"/>
                </a:lnTo>
                <a:lnTo>
                  <a:pt x="0" y="469392"/>
                </a:lnTo>
                <a:lnTo>
                  <a:pt x="24384" y="469392"/>
                </a:lnTo>
                <a:lnTo>
                  <a:pt x="24384" y="544068"/>
                </a:lnTo>
                <a:close/>
              </a:path>
              <a:path w="1287779" h="657225">
                <a:moveTo>
                  <a:pt x="24384" y="443484"/>
                </a:moveTo>
                <a:lnTo>
                  <a:pt x="0" y="443484"/>
                </a:lnTo>
                <a:lnTo>
                  <a:pt x="0" y="368808"/>
                </a:lnTo>
                <a:lnTo>
                  <a:pt x="24384" y="368808"/>
                </a:lnTo>
                <a:lnTo>
                  <a:pt x="24384" y="443484"/>
                </a:lnTo>
                <a:close/>
              </a:path>
              <a:path w="1287779" h="657225">
                <a:moveTo>
                  <a:pt x="24384" y="344424"/>
                </a:moveTo>
                <a:lnTo>
                  <a:pt x="0" y="344424"/>
                </a:lnTo>
                <a:lnTo>
                  <a:pt x="0" y="268224"/>
                </a:lnTo>
                <a:lnTo>
                  <a:pt x="24384" y="268224"/>
                </a:lnTo>
                <a:lnTo>
                  <a:pt x="24384" y="344424"/>
                </a:lnTo>
                <a:close/>
              </a:path>
              <a:path w="1287779" h="657225">
                <a:moveTo>
                  <a:pt x="24384" y="243839"/>
                </a:moveTo>
                <a:lnTo>
                  <a:pt x="0" y="243839"/>
                </a:lnTo>
                <a:lnTo>
                  <a:pt x="0" y="167639"/>
                </a:lnTo>
                <a:lnTo>
                  <a:pt x="24384" y="167639"/>
                </a:lnTo>
                <a:lnTo>
                  <a:pt x="24384" y="243839"/>
                </a:lnTo>
                <a:close/>
              </a:path>
              <a:path w="1287779" h="657225">
                <a:moveTo>
                  <a:pt x="24384" y="143256"/>
                </a:moveTo>
                <a:lnTo>
                  <a:pt x="0" y="143256"/>
                </a:lnTo>
                <a:lnTo>
                  <a:pt x="0" y="68580"/>
                </a:lnTo>
                <a:lnTo>
                  <a:pt x="24384" y="68580"/>
                </a:lnTo>
                <a:lnTo>
                  <a:pt x="24384" y="143256"/>
                </a:lnTo>
                <a:close/>
              </a:path>
              <a:path w="1287779" h="657225">
                <a:moveTo>
                  <a:pt x="24384" y="42671"/>
                </a:moveTo>
                <a:lnTo>
                  <a:pt x="0" y="42671"/>
                </a:lnTo>
                <a:lnTo>
                  <a:pt x="0" y="6095"/>
                </a:lnTo>
                <a:lnTo>
                  <a:pt x="4572" y="0"/>
                </a:lnTo>
                <a:lnTo>
                  <a:pt x="57912" y="0"/>
                </a:lnTo>
                <a:lnTo>
                  <a:pt x="57912" y="13716"/>
                </a:lnTo>
                <a:lnTo>
                  <a:pt x="24384" y="13716"/>
                </a:lnTo>
                <a:lnTo>
                  <a:pt x="12192" y="25908"/>
                </a:lnTo>
                <a:lnTo>
                  <a:pt x="24384" y="25908"/>
                </a:lnTo>
                <a:lnTo>
                  <a:pt x="24384" y="42671"/>
                </a:lnTo>
                <a:close/>
              </a:path>
              <a:path w="1287779" h="657225">
                <a:moveTo>
                  <a:pt x="24384" y="25908"/>
                </a:moveTo>
                <a:lnTo>
                  <a:pt x="12192" y="25908"/>
                </a:lnTo>
                <a:lnTo>
                  <a:pt x="24384" y="13716"/>
                </a:lnTo>
                <a:lnTo>
                  <a:pt x="24384" y="25908"/>
                </a:lnTo>
                <a:close/>
              </a:path>
              <a:path w="1287779" h="657225">
                <a:moveTo>
                  <a:pt x="57912" y="25908"/>
                </a:moveTo>
                <a:lnTo>
                  <a:pt x="24384" y="25908"/>
                </a:lnTo>
                <a:lnTo>
                  <a:pt x="24384" y="13716"/>
                </a:lnTo>
                <a:lnTo>
                  <a:pt x="57912" y="13716"/>
                </a:lnTo>
                <a:lnTo>
                  <a:pt x="57912" y="25908"/>
                </a:lnTo>
                <a:close/>
              </a:path>
              <a:path w="1287779" h="657225">
                <a:moveTo>
                  <a:pt x="156972" y="25908"/>
                </a:moveTo>
                <a:lnTo>
                  <a:pt x="82296" y="25908"/>
                </a:lnTo>
                <a:lnTo>
                  <a:pt x="82296" y="0"/>
                </a:lnTo>
                <a:lnTo>
                  <a:pt x="156972" y="0"/>
                </a:lnTo>
                <a:lnTo>
                  <a:pt x="156972" y="25908"/>
                </a:lnTo>
                <a:close/>
              </a:path>
              <a:path w="1287779" h="657225">
                <a:moveTo>
                  <a:pt x="257556" y="25908"/>
                </a:moveTo>
                <a:lnTo>
                  <a:pt x="182880" y="25908"/>
                </a:lnTo>
                <a:lnTo>
                  <a:pt x="182880" y="0"/>
                </a:lnTo>
                <a:lnTo>
                  <a:pt x="257556" y="0"/>
                </a:lnTo>
                <a:lnTo>
                  <a:pt x="257556" y="25908"/>
                </a:lnTo>
                <a:close/>
              </a:path>
              <a:path w="1287779" h="657225">
                <a:moveTo>
                  <a:pt x="358139" y="25908"/>
                </a:moveTo>
                <a:lnTo>
                  <a:pt x="283464" y="25908"/>
                </a:lnTo>
                <a:lnTo>
                  <a:pt x="283464" y="0"/>
                </a:lnTo>
                <a:lnTo>
                  <a:pt x="358139" y="0"/>
                </a:lnTo>
                <a:lnTo>
                  <a:pt x="358139" y="25908"/>
                </a:lnTo>
                <a:close/>
              </a:path>
              <a:path w="1287779" h="657225">
                <a:moveTo>
                  <a:pt x="458724" y="25908"/>
                </a:moveTo>
                <a:lnTo>
                  <a:pt x="382524" y="25908"/>
                </a:lnTo>
                <a:lnTo>
                  <a:pt x="382524" y="0"/>
                </a:lnTo>
                <a:lnTo>
                  <a:pt x="458724" y="0"/>
                </a:lnTo>
                <a:lnTo>
                  <a:pt x="458724" y="25908"/>
                </a:lnTo>
                <a:close/>
              </a:path>
              <a:path w="1287779" h="657225">
                <a:moveTo>
                  <a:pt x="557784" y="25908"/>
                </a:moveTo>
                <a:lnTo>
                  <a:pt x="483108" y="25908"/>
                </a:lnTo>
                <a:lnTo>
                  <a:pt x="483108" y="0"/>
                </a:lnTo>
                <a:lnTo>
                  <a:pt x="557784" y="0"/>
                </a:lnTo>
                <a:lnTo>
                  <a:pt x="557784" y="25908"/>
                </a:lnTo>
                <a:close/>
              </a:path>
              <a:path w="1287779" h="657225">
                <a:moveTo>
                  <a:pt x="658368" y="25908"/>
                </a:moveTo>
                <a:lnTo>
                  <a:pt x="583692" y="25908"/>
                </a:lnTo>
                <a:lnTo>
                  <a:pt x="583692" y="0"/>
                </a:lnTo>
                <a:lnTo>
                  <a:pt x="658368" y="0"/>
                </a:lnTo>
                <a:lnTo>
                  <a:pt x="658368" y="25908"/>
                </a:lnTo>
                <a:close/>
              </a:path>
              <a:path w="1287779" h="657225">
                <a:moveTo>
                  <a:pt x="758952" y="25908"/>
                </a:moveTo>
                <a:lnTo>
                  <a:pt x="684275" y="25908"/>
                </a:lnTo>
                <a:lnTo>
                  <a:pt x="684275" y="0"/>
                </a:lnTo>
                <a:lnTo>
                  <a:pt x="758952" y="0"/>
                </a:lnTo>
                <a:lnTo>
                  <a:pt x="758952" y="25908"/>
                </a:lnTo>
                <a:close/>
              </a:path>
              <a:path w="1287779" h="657225">
                <a:moveTo>
                  <a:pt x="859536" y="25908"/>
                </a:moveTo>
                <a:lnTo>
                  <a:pt x="783336" y="25908"/>
                </a:lnTo>
                <a:lnTo>
                  <a:pt x="783336" y="0"/>
                </a:lnTo>
                <a:lnTo>
                  <a:pt x="859536" y="0"/>
                </a:lnTo>
                <a:lnTo>
                  <a:pt x="859536" y="25908"/>
                </a:lnTo>
                <a:close/>
              </a:path>
              <a:path w="1287779" h="657225">
                <a:moveTo>
                  <a:pt x="958596" y="25908"/>
                </a:moveTo>
                <a:lnTo>
                  <a:pt x="883920" y="25908"/>
                </a:lnTo>
                <a:lnTo>
                  <a:pt x="883920" y="0"/>
                </a:lnTo>
                <a:lnTo>
                  <a:pt x="958596" y="0"/>
                </a:lnTo>
                <a:lnTo>
                  <a:pt x="958596" y="25908"/>
                </a:lnTo>
                <a:close/>
              </a:path>
              <a:path w="1287779" h="657225">
                <a:moveTo>
                  <a:pt x="1059180" y="25908"/>
                </a:moveTo>
                <a:lnTo>
                  <a:pt x="984504" y="25908"/>
                </a:lnTo>
                <a:lnTo>
                  <a:pt x="984504" y="0"/>
                </a:lnTo>
                <a:lnTo>
                  <a:pt x="1059180" y="0"/>
                </a:lnTo>
                <a:lnTo>
                  <a:pt x="1059180" y="25908"/>
                </a:lnTo>
                <a:close/>
              </a:path>
              <a:path w="1287779" h="657225">
                <a:moveTo>
                  <a:pt x="1159764" y="25908"/>
                </a:moveTo>
                <a:lnTo>
                  <a:pt x="1085088" y="25908"/>
                </a:lnTo>
                <a:lnTo>
                  <a:pt x="1085088" y="0"/>
                </a:lnTo>
                <a:lnTo>
                  <a:pt x="1159764" y="0"/>
                </a:lnTo>
                <a:lnTo>
                  <a:pt x="1159764" y="25908"/>
                </a:lnTo>
                <a:close/>
              </a:path>
              <a:path w="1287779" h="657225">
                <a:moveTo>
                  <a:pt x="1260348" y="25908"/>
                </a:moveTo>
                <a:lnTo>
                  <a:pt x="1184148" y="25908"/>
                </a:lnTo>
                <a:lnTo>
                  <a:pt x="1184148" y="0"/>
                </a:lnTo>
                <a:lnTo>
                  <a:pt x="1260348" y="0"/>
                </a:lnTo>
                <a:lnTo>
                  <a:pt x="1260348" y="25908"/>
                </a:lnTo>
                <a:close/>
              </a:path>
              <a:path w="1287779" h="657225">
                <a:moveTo>
                  <a:pt x="1287780" y="97536"/>
                </a:moveTo>
                <a:lnTo>
                  <a:pt x="1261871" y="97536"/>
                </a:lnTo>
                <a:lnTo>
                  <a:pt x="1261871" y="22860"/>
                </a:lnTo>
                <a:lnTo>
                  <a:pt x="1287780" y="22860"/>
                </a:lnTo>
                <a:lnTo>
                  <a:pt x="1287780" y="97536"/>
                </a:lnTo>
                <a:close/>
              </a:path>
              <a:path w="1287779" h="657225">
                <a:moveTo>
                  <a:pt x="1287780" y="198119"/>
                </a:moveTo>
                <a:lnTo>
                  <a:pt x="1261871" y="198119"/>
                </a:lnTo>
                <a:lnTo>
                  <a:pt x="1261871" y="123443"/>
                </a:lnTo>
                <a:lnTo>
                  <a:pt x="1287780" y="123443"/>
                </a:lnTo>
                <a:lnTo>
                  <a:pt x="1287780" y="198119"/>
                </a:lnTo>
                <a:close/>
              </a:path>
              <a:path w="1287779" h="657225">
                <a:moveTo>
                  <a:pt x="1287780" y="298704"/>
                </a:moveTo>
                <a:lnTo>
                  <a:pt x="1261871" y="298704"/>
                </a:lnTo>
                <a:lnTo>
                  <a:pt x="1261871" y="224028"/>
                </a:lnTo>
                <a:lnTo>
                  <a:pt x="1287780" y="224028"/>
                </a:lnTo>
                <a:lnTo>
                  <a:pt x="1287780" y="298704"/>
                </a:lnTo>
                <a:close/>
              </a:path>
              <a:path w="1287779" h="657225">
                <a:moveTo>
                  <a:pt x="1287780" y="399288"/>
                </a:moveTo>
                <a:lnTo>
                  <a:pt x="1261871" y="399288"/>
                </a:lnTo>
                <a:lnTo>
                  <a:pt x="1261871" y="323088"/>
                </a:lnTo>
                <a:lnTo>
                  <a:pt x="1287780" y="323088"/>
                </a:lnTo>
                <a:lnTo>
                  <a:pt x="1287780" y="399288"/>
                </a:lnTo>
                <a:close/>
              </a:path>
              <a:path w="1287779" h="657225">
                <a:moveTo>
                  <a:pt x="1287780" y="498348"/>
                </a:moveTo>
                <a:lnTo>
                  <a:pt x="1261871" y="498348"/>
                </a:lnTo>
                <a:lnTo>
                  <a:pt x="1261871" y="423672"/>
                </a:lnTo>
                <a:lnTo>
                  <a:pt x="1287780" y="423672"/>
                </a:lnTo>
                <a:lnTo>
                  <a:pt x="1287780" y="498348"/>
                </a:lnTo>
                <a:close/>
              </a:path>
              <a:path w="1287779" h="657225">
                <a:moveTo>
                  <a:pt x="1287780" y="598932"/>
                </a:moveTo>
                <a:lnTo>
                  <a:pt x="1261871" y="598932"/>
                </a:lnTo>
                <a:lnTo>
                  <a:pt x="1261871" y="524256"/>
                </a:lnTo>
                <a:lnTo>
                  <a:pt x="1287780" y="524256"/>
                </a:lnTo>
                <a:lnTo>
                  <a:pt x="1287780" y="598932"/>
                </a:lnTo>
                <a:close/>
              </a:path>
              <a:path w="1287779" h="657225">
                <a:moveTo>
                  <a:pt x="1261871" y="644652"/>
                </a:moveTo>
                <a:lnTo>
                  <a:pt x="1261871" y="624840"/>
                </a:lnTo>
                <a:lnTo>
                  <a:pt x="1287780" y="624840"/>
                </a:lnTo>
                <a:lnTo>
                  <a:pt x="1287780" y="632460"/>
                </a:lnTo>
                <a:lnTo>
                  <a:pt x="1275588" y="632460"/>
                </a:lnTo>
                <a:lnTo>
                  <a:pt x="1261871" y="644652"/>
                </a:lnTo>
                <a:close/>
              </a:path>
              <a:path w="1287779" h="657225">
                <a:moveTo>
                  <a:pt x="1281684" y="656844"/>
                </a:moveTo>
                <a:lnTo>
                  <a:pt x="1219200" y="656844"/>
                </a:lnTo>
                <a:lnTo>
                  <a:pt x="1219200" y="632460"/>
                </a:lnTo>
                <a:lnTo>
                  <a:pt x="1261871" y="632460"/>
                </a:lnTo>
                <a:lnTo>
                  <a:pt x="1261871" y="644652"/>
                </a:lnTo>
                <a:lnTo>
                  <a:pt x="1287780" y="644652"/>
                </a:lnTo>
                <a:lnTo>
                  <a:pt x="1287780" y="650748"/>
                </a:lnTo>
                <a:lnTo>
                  <a:pt x="1281684" y="656844"/>
                </a:lnTo>
                <a:close/>
              </a:path>
              <a:path w="1287779" h="657225">
                <a:moveTo>
                  <a:pt x="1287780" y="644652"/>
                </a:moveTo>
                <a:lnTo>
                  <a:pt x="1261871" y="644652"/>
                </a:lnTo>
                <a:lnTo>
                  <a:pt x="1275588" y="632460"/>
                </a:lnTo>
                <a:lnTo>
                  <a:pt x="1287780" y="632460"/>
                </a:lnTo>
                <a:lnTo>
                  <a:pt x="1287780" y="644652"/>
                </a:lnTo>
                <a:close/>
              </a:path>
              <a:path w="1287779" h="657225">
                <a:moveTo>
                  <a:pt x="1194816" y="656844"/>
                </a:moveTo>
                <a:lnTo>
                  <a:pt x="1120140" y="656844"/>
                </a:lnTo>
                <a:lnTo>
                  <a:pt x="1120140" y="632460"/>
                </a:lnTo>
                <a:lnTo>
                  <a:pt x="1194816" y="632460"/>
                </a:lnTo>
                <a:lnTo>
                  <a:pt x="1194816" y="656844"/>
                </a:lnTo>
                <a:close/>
              </a:path>
              <a:path w="1287779" h="657225">
                <a:moveTo>
                  <a:pt x="1094232" y="656844"/>
                </a:moveTo>
                <a:lnTo>
                  <a:pt x="1019556" y="656844"/>
                </a:lnTo>
                <a:lnTo>
                  <a:pt x="1019556" y="632460"/>
                </a:lnTo>
                <a:lnTo>
                  <a:pt x="1094232" y="632460"/>
                </a:lnTo>
                <a:lnTo>
                  <a:pt x="1094232" y="656844"/>
                </a:lnTo>
                <a:close/>
              </a:path>
              <a:path w="1287779" h="657225">
                <a:moveTo>
                  <a:pt x="995172" y="656844"/>
                </a:moveTo>
                <a:lnTo>
                  <a:pt x="918972" y="656844"/>
                </a:lnTo>
                <a:lnTo>
                  <a:pt x="918972" y="632460"/>
                </a:lnTo>
                <a:lnTo>
                  <a:pt x="995172" y="632460"/>
                </a:lnTo>
                <a:lnTo>
                  <a:pt x="995172" y="656844"/>
                </a:lnTo>
                <a:close/>
              </a:path>
              <a:path w="1287779" h="657225">
                <a:moveTo>
                  <a:pt x="894588" y="656844"/>
                </a:moveTo>
                <a:lnTo>
                  <a:pt x="818388" y="656844"/>
                </a:lnTo>
                <a:lnTo>
                  <a:pt x="818388" y="632460"/>
                </a:lnTo>
                <a:lnTo>
                  <a:pt x="894588" y="632460"/>
                </a:lnTo>
                <a:lnTo>
                  <a:pt x="894588" y="656844"/>
                </a:lnTo>
                <a:close/>
              </a:path>
              <a:path w="1287779" h="657225">
                <a:moveTo>
                  <a:pt x="794004" y="656844"/>
                </a:moveTo>
                <a:lnTo>
                  <a:pt x="719327" y="656844"/>
                </a:lnTo>
                <a:lnTo>
                  <a:pt x="719327" y="632460"/>
                </a:lnTo>
                <a:lnTo>
                  <a:pt x="794004" y="632460"/>
                </a:lnTo>
                <a:lnTo>
                  <a:pt x="794004" y="656844"/>
                </a:lnTo>
                <a:close/>
              </a:path>
              <a:path w="1287779" h="657225">
                <a:moveTo>
                  <a:pt x="693420" y="656844"/>
                </a:moveTo>
                <a:lnTo>
                  <a:pt x="618744" y="656844"/>
                </a:lnTo>
                <a:lnTo>
                  <a:pt x="618744" y="632460"/>
                </a:lnTo>
                <a:lnTo>
                  <a:pt x="693420" y="632460"/>
                </a:lnTo>
                <a:lnTo>
                  <a:pt x="693420" y="656844"/>
                </a:lnTo>
                <a:close/>
              </a:path>
              <a:path w="1287779" h="657225">
                <a:moveTo>
                  <a:pt x="594360" y="656844"/>
                </a:moveTo>
                <a:lnTo>
                  <a:pt x="518160" y="656844"/>
                </a:lnTo>
                <a:lnTo>
                  <a:pt x="518160" y="632460"/>
                </a:lnTo>
                <a:lnTo>
                  <a:pt x="594360" y="632460"/>
                </a:lnTo>
                <a:lnTo>
                  <a:pt x="594360" y="656844"/>
                </a:lnTo>
                <a:close/>
              </a:path>
              <a:path w="1287779" h="657225">
                <a:moveTo>
                  <a:pt x="493776" y="656844"/>
                </a:moveTo>
                <a:lnTo>
                  <a:pt x="417576" y="656844"/>
                </a:lnTo>
                <a:lnTo>
                  <a:pt x="417576" y="632460"/>
                </a:lnTo>
                <a:lnTo>
                  <a:pt x="493776" y="632460"/>
                </a:lnTo>
                <a:lnTo>
                  <a:pt x="493776" y="656844"/>
                </a:lnTo>
                <a:close/>
              </a:path>
              <a:path w="1287779" h="657225">
                <a:moveTo>
                  <a:pt x="393192" y="656844"/>
                </a:moveTo>
                <a:lnTo>
                  <a:pt x="318515" y="656844"/>
                </a:lnTo>
                <a:lnTo>
                  <a:pt x="318515" y="632460"/>
                </a:lnTo>
                <a:lnTo>
                  <a:pt x="393192" y="632460"/>
                </a:lnTo>
                <a:lnTo>
                  <a:pt x="393192" y="656844"/>
                </a:lnTo>
                <a:close/>
              </a:path>
              <a:path w="1287779" h="657225">
                <a:moveTo>
                  <a:pt x="292607" y="656844"/>
                </a:moveTo>
                <a:lnTo>
                  <a:pt x="217931" y="656844"/>
                </a:lnTo>
                <a:lnTo>
                  <a:pt x="217931" y="632460"/>
                </a:lnTo>
                <a:lnTo>
                  <a:pt x="292607" y="632460"/>
                </a:lnTo>
                <a:lnTo>
                  <a:pt x="292607" y="656844"/>
                </a:lnTo>
                <a:close/>
              </a:path>
              <a:path w="1287779" h="657225">
                <a:moveTo>
                  <a:pt x="193548" y="656844"/>
                </a:moveTo>
                <a:lnTo>
                  <a:pt x="117348" y="656844"/>
                </a:lnTo>
                <a:lnTo>
                  <a:pt x="117348" y="632460"/>
                </a:lnTo>
                <a:lnTo>
                  <a:pt x="193548" y="632460"/>
                </a:lnTo>
                <a:lnTo>
                  <a:pt x="193548" y="656844"/>
                </a:lnTo>
                <a:close/>
              </a:path>
            </a:pathLst>
          </a:custGeom>
          <a:solidFill>
            <a:srgbClr val="005BAC"/>
          </a:solidFill>
        </p:spPr>
        <p:txBody>
          <a:bodyPr wrap="square" lIns="0" tIns="0" rIns="0" bIns="0" rtlCol="0"/>
          <a:lstStyle/>
          <a:p>
            <a:endParaRPr sz="1632"/>
          </a:p>
        </p:txBody>
      </p:sp>
      <p:sp>
        <p:nvSpPr>
          <p:cNvPr id="52" name="object 52"/>
          <p:cNvSpPr txBox="1"/>
          <p:nvPr/>
        </p:nvSpPr>
        <p:spPr>
          <a:xfrm>
            <a:off x="5716433" y="4090120"/>
            <a:ext cx="758352" cy="255862"/>
          </a:xfrm>
          <a:prstGeom prst="rect">
            <a:avLst/>
          </a:prstGeom>
        </p:spPr>
        <p:txBody>
          <a:bodyPr vert="horz" wrap="square" lIns="0" tIns="11516" rIns="0" bIns="0" rtlCol="0">
            <a:spAutoFit/>
          </a:bodyPr>
          <a:lstStyle/>
          <a:p>
            <a:pPr marL="11516">
              <a:spcBef>
                <a:spcPts val="91"/>
              </a:spcBef>
            </a:pPr>
            <a:r>
              <a:rPr sz="1587" spc="-5" dirty="0">
                <a:latin typeface="Gadugi"/>
                <a:cs typeface="Gadugi"/>
              </a:rPr>
              <a:t>eInvoice</a:t>
            </a:r>
            <a:endParaRPr sz="1587">
              <a:latin typeface="Gadugi"/>
              <a:cs typeface="Gadugi"/>
            </a:endParaRPr>
          </a:p>
        </p:txBody>
      </p:sp>
      <p:sp>
        <p:nvSpPr>
          <p:cNvPr id="53" name="object 53"/>
          <p:cNvSpPr/>
          <p:nvPr/>
        </p:nvSpPr>
        <p:spPr>
          <a:xfrm>
            <a:off x="8385455" y="3351265"/>
            <a:ext cx="578122" cy="1907111"/>
          </a:xfrm>
          <a:custGeom>
            <a:avLst/>
            <a:gdLst/>
            <a:ahLst/>
            <a:cxnLst/>
            <a:rect l="l" t="t" r="r" b="b"/>
            <a:pathLst>
              <a:path w="637540" h="2103120">
                <a:moveTo>
                  <a:pt x="163068" y="554736"/>
                </a:moveTo>
                <a:lnTo>
                  <a:pt x="161544" y="553212"/>
                </a:lnTo>
                <a:lnTo>
                  <a:pt x="158496" y="553212"/>
                </a:lnTo>
                <a:lnTo>
                  <a:pt x="143256" y="551688"/>
                </a:lnTo>
                <a:lnTo>
                  <a:pt x="128016" y="551688"/>
                </a:lnTo>
                <a:lnTo>
                  <a:pt x="114300" y="550164"/>
                </a:lnTo>
                <a:lnTo>
                  <a:pt x="103632" y="548640"/>
                </a:lnTo>
                <a:lnTo>
                  <a:pt x="99060" y="548640"/>
                </a:lnTo>
                <a:lnTo>
                  <a:pt x="94488" y="547116"/>
                </a:lnTo>
                <a:lnTo>
                  <a:pt x="91440" y="545592"/>
                </a:lnTo>
                <a:lnTo>
                  <a:pt x="88392" y="545592"/>
                </a:lnTo>
                <a:lnTo>
                  <a:pt x="85344" y="544068"/>
                </a:lnTo>
                <a:lnTo>
                  <a:pt x="85344" y="542544"/>
                </a:lnTo>
                <a:lnTo>
                  <a:pt x="85344" y="21336"/>
                </a:lnTo>
                <a:lnTo>
                  <a:pt x="85344" y="19812"/>
                </a:lnTo>
                <a:lnTo>
                  <a:pt x="85344" y="18288"/>
                </a:lnTo>
                <a:lnTo>
                  <a:pt x="85344" y="16764"/>
                </a:lnTo>
                <a:lnTo>
                  <a:pt x="83820" y="16764"/>
                </a:lnTo>
                <a:lnTo>
                  <a:pt x="83820" y="13716"/>
                </a:lnTo>
                <a:lnTo>
                  <a:pt x="82296" y="12192"/>
                </a:lnTo>
                <a:lnTo>
                  <a:pt x="80772" y="12192"/>
                </a:lnTo>
                <a:lnTo>
                  <a:pt x="79248" y="10668"/>
                </a:lnTo>
                <a:lnTo>
                  <a:pt x="77724" y="10668"/>
                </a:lnTo>
                <a:lnTo>
                  <a:pt x="71628" y="7620"/>
                </a:lnTo>
                <a:lnTo>
                  <a:pt x="62484" y="4572"/>
                </a:lnTo>
                <a:lnTo>
                  <a:pt x="56388" y="4572"/>
                </a:lnTo>
                <a:lnTo>
                  <a:pt x="45720" y="3048"/>
                </a:lnTo>
                <a:lnTo>
                  <a:pt x="32004" y="1524"/>
                </a:lnTo>
                <a:lnTo>
                  <a:pt x="16764" y="0"/>
                </a:lnTo>
                <a:lnTo>
                  <a:pt x="0" y="0"/>
                </a:lnTo>
                <a:lnTo>
                  <a:pt x="0" y="10668"/>
                </a:lnTo>
                <a:lnTo>
                  <a:pt x="16764" y="12192"/>
                </a:lnTo>
                <a:lnTo>
                  <a:pt x="30480" y="12192"/>
                </a:lnTo>
                <a:lnTo>
                  <a:pt x="44196" y="13716"/>
                </a:lnTo>
                <a:lnTo>
                  <a:pt x="54864" y="15240"/>
                </a:lnTo>
                <a:lnTo>
                  <a:pt x="60960" y="16764"/>
                </a:lnTo>
                <a:lnTo>
                  <a:pt x="64008" y="16764"/>
                </a:lnTo>
                <a:lnTo>
                  <a:pt x="68580" y="18288"/>
                </a:lnTo>
                <a:lnTo>
                  <a:pt x="71628" y="19812"/>
                </a:lnTo>
                <a:lnTo>
                  <a:pt x="73152" y="19812"/>
                </a:lnTo>
                <a:lnTo>
                  <a:pt x="73152" y="545592"/>
                </a:lnTo>
                <a:lnTo>
                  <a:pt x="74676" y="547116"/>
                </a:lnTo>
                <a:lnTo>
                  <a:pt x="74676" y="550164"/>
                </a:lnTo>
                <a:lnTo>
                  <a:pt x="76200" y="550164"/>
                </a:lnTo>
                <a:lnTo>
                  <a:pt x="76200" y="551688"/>
                </a:lnTo>
                <a:lnTo>
                  <a:pt x="77724" y="551688"/>
                </a:lnTo>
                <a:lnTo>
                  <a:pt x="79248" y="553212"/>
                </a:lnTo>
                <a:lnTo>
                  <a:pt x="80772" y="553212"/>
                </a:lnTo>
                <a:lnTo>
                  <a:pt x="80772" y="554736"/>
                </a:lnTo>
                <a:lnTo>
                  <a:pt x="83820" y="554736"/>
                </a:lnTo>
                <a:lnTo>
                  <a:pt x="86868" y="556260"/>
                </a:lnTo>
                <a:lnTo>
                  <a:pt x="93726" y="558546"/>
                </a:lnTo>
                <a:lnTo>
                  <a:pt x="91440" y="559308"/>
                </a:lnTo>
                <a:lnTo>
                  <a:pt x="86868" y="559308"/>
                </a:lnTo>
                <a:lnTo>
                  <a:pt x="85344" y="560070"/>
                </a:lnTo>
                <a:lnTo>
                  <a:pt x="85344" y="571500"/>
                </a:lnTo>
                <a:lnTo>
                  <a:pt x="84582" y="573024"/>
                </a:lnTo>
                <a:lnTo>
                  <a:pt x="83820" y="573024"/>
                </a:lnTo>
                <a:lnTo>
                  <a:pt x="85344" y="571500"/>
                </a:lnTo>
                <a:lnTo>
                  <a:pt x="85344" y="560070"/>
                </a:lnTo>
                <a:lnTo>
                  <a:pt x="80772" y="562356"/>
                </a:lnTo>
                <a:lnTo>
                  <a:pt x="79248" y="562356"/>
                </a:lnTo>
                <a:lnTo>
                  <a:pt x="76200" y="565404"/>
                </a:lnTo>
                <a:lnTo>
                  <a:pt x="76200" y="566928"/>
                </a:lnTo>
                <a:lnTo>
                  <a:pt x="74676" y="566928"/>
                </a:lnTo>
                <a:lnTo>
                  <a:pt x="74676" y="569976"/>
                </a:lnTo>
                <a:lnTo>
                  <a:pt x="74676" y="1095756"/>
                </a:lnTo>
                <a:lnTo>
                  <a:pt x="73152" y="1097280"/>
                </a:lnTo>
                <a:lnTo>
                  <a:pt x="73914" y="1095756"/>
                </a:lnTo>
                <a:lnTo>
                  <a:pt x="74676" y="1095756"/>
                </a:lnTo>
                <a:lnTo>
                  <a:pt x="74676" y="569976"/>
                </a:lnTo>
                <a:lnTo>
                  <a:pt x="73152" y="569976"/>
                </a:lnTo>
                <a:lnTo>
                  <a:pt x="73152" y="1095756"/>
                </a:lnTo>
                <a:lnTo>
                  <a:pt x="70104" y="1097280"/>
                </a:lnTo>
                <a:lnTo>
                  <a:pt x="68580" y="1098804"/>
                </a:lnTo>
                <a:lnTo>
                  <a:pt x="64008" y="1098804"/>
                </a:lnTo>
                <a:lnTo>
                  <a:pt x="60960" y="1100328"/>
                </a:lnTo>
                <a:lnTo>
                  <a:pt x="54864" y="1101852"/>
                </a:lnTo>
                <a:lnTo>
                  <a:pt x="44196" y="1103376"/>
                </a:lnTo>
                <a:lnTo>
                  <a:pt x="30480" y="1103376"/>
                </a:lnTo>
                <a:lnTo>
                  <a:pt x="16764" y="1104900"/>
                </a:lnTo>
                <a:lnTo>
                  <a:pt x="0" y="1104900"/>
                </a:lnTo>
                <a:lnTo>
                  <a:pt x="0" y="1115568"/>
                </a:lnTo>
                <a:lnTo>
                  <a:pt x="32004" y="1115568"/>
                </a:lnTo>
                <a:lnTo>
                  <a:pt x="45720" y="1114044"/>
                </a:lnTo>
                <a:lnTo>
                  <a:pt x="57912" y="1112520"/>
                </a:lnTo>
                <a:lnTo>
                  <a:pt x="67056" y="1109472"/>
                </a:lnTo>
                <a:lnTo>
                  <a:pt x="71628" y="1109472"/>
                </a:lnTo>
                <a:lnTo>
                  <a:pt x="76200" y="1107948"/>
                </a:lnTo>
                <a:lnTo>
                  <a:pt x="77724" y="1106424"/>
                </a:lnTo>
                <a:lnTo>
                  <a:pt x="79248" y="1106424"/>
                </a:lnTo>
                <a:lnTo>
                  <a:pt x="83820" y="1101852"/>
                </a:lnTo>
                <a:lnTo>
                  <a:pt x="83820" y="1100328"/>
                </a:lnTo>
                <a:lnTo>
                  <a:pt x="85344" y="1098804"/>
                </a:lnTo>
                <a:lnTo>
                  <a:pt x="85344" y="1097280"/>
                </a:lnTo>
                <a:lnTo>
                  <a:pt x="85344" y="1094232"/>
                </a:lnTo>
                <a:lnTo>
                  <a:pt x="85344" y="574548"/>
                </a:lnTo>
                <a:lnTo>
                  <a:pt x="85344" y="573024"/>
                </a:lnTo>
                <a:lnTo>
                  <a:pt x="86868" y="571500"/>
                </a:lnTo>
                <a:lnTo>
                  <a:pt x="89916" y="569976"/>
                </a:lnTo>
                <a:lnTo>
                  <a:pt x="94488" y="569976"/>
                </a:lnTo>
                <a:lnTo>
                  <a:pt x="97536" y="568452"/>
                </a:lnTo>
                <a:lnTo>
                  <a:pt x="103632" y="566928"/>
                </a:lnTo>
                <a:lnTo>
                  <a:pt x="114300" y="565404"/>
                </a:lnTo>
                <a:lnTo>
                  <a:pt x="128016" y="565404"/>
                </a:lnTo>
                <a:lnTo>
                  <a:pt x="141732" y="563880"/>
                </a:lnTo>
                <a:lnTo>
                  <a:pt x="158496" y="563880"/>
                </a:lnTo>
                <a:lnTo>
                  <a:pt x="161544" y="563880"/>
                </a:lnTo>
                <a:lnTo>
                  <a:pt x="163068" y="560832"/>
                </a:lnTo>
                <a:lnTo>
                  <a:pt x="163068" y="554736"/>
                </a:lnTo>
                <a:close/>
              </a:path>
              <a:path w="637540" h="2103120">
                <a:moveTo>
                  <a:pt x="637019" y="1594104"/>
                </a:moveTo>
                <a:lnTo>
                  <a:pt x="635876" y="1589532"/>
                </a:lnTo>
                <a:lnTo>
                  <a:pt x="635495" y="1588008"/>
                </a:lnTo>
                <a:lnTo>
                  <a:pt x="633323" y="1580388"/>
                </a:lnTo>
                <a:lnTo>
                  <a:pt x="632447" y="1577340"/>
                </a:lnTo>
                <a:lnTo>
                  <a:pt x="632447" y="1575816"/>
                </a:lnTo>
                <a:lnTo>
                  <a:pt x="626351" y="1566672"/>
                </a:lnTo>
                <a:lnTo>
                  <a:pt x="626351" y="1595628"/>
                </a:lnTo>
                <a:lnTo>
                  <a:pt x="626351" y="2046732"/>
                </a:lnTo>
                <a:lnTo>
                  <a:pt x="621779" y="2060448"/>
                </a:lnTo>
                <a:lnTo>
                  <a:pt x="617207" y="2069592"/>
                </a:lnTo>
                <a:lnTo>
                  <a:pt x="617207" y="2068068"/>
                </a:lnTo>
                <a:lnTo>
                  <a:pt x="611111" y="2077212"/>
                </a:lnTo>
                <a:lnTo>
                  <a:pt x="611111" y="2075688"/>
                </a:lnTo>
                <a:lnTo>
                  <a:pt x="605015" y="2081784"/>
                </a:lnTo>
                <a:lnTo>
                  <a:pt x="594347" y="2087880"/>
                </a:lnTo>
                <a:lnTo>
                  <a:pt x="595871" y="2087880"/>
                </a:lnTo>
                <a:lnTo>
                  <a:pt x="585203" y="2090928"/>
                </a:lnTo>
                <a:lnTo>
                  <a:pt x="283451" y="2090928"/>
                </a:lnTo>
                <a:lnTo>
                  <a:pt x="272783" y="2087880"/>
                </a:lnTo>
                <a:lnTo>
                  <a:pt x="274307" y="2087880"/>
                </a:lnTo>
                <a:lnTo>
                  <a:pt x="267449" y="2083308"/>
                </a:lnTo>
                <a:lnTo>
                  <a:pt x="265163" y="2081784"/>
                </a:lnTo>
                <a:lnTo>
                  <a:pt x="265163" y="2083308"/>
                </a:lnTo>
                <a:lnTo>
                  <a:pt x="259067" y="2077212"/>
                </a:lnTo>
                <a:lnTo>
                  <a:pt x="257543" y="2075688"/>
                </a:lnTo>
                <a:lnTo>
                  <a:pt x="257543" y="2077212"/>
                </a:lnTo>
                <a:lnTo>
                  <a:pt x="252463" y="2069592"/>
                </a:lnTo>
                <a:lnTo>
                  <a:pt x="251447" y="2068068"/>
                </a:lnTo>
                <a:lnTo>
                  <a:pt x="251447" y="2069592"/>
                </a:lnTo>
                <a:lnTo>
                  <a:pt x="246875" y="2060448"/>
                </a:lnTo>
                <a:lnTo>
                  <a:pt x="243827" y="2051304"/>
                </a:lnTo>
                <a:lnTo>
                  <a:pt x="242303" y="2045208"/>
                </a:lnTo>
                <a:lnTo>
                  <a:pt x="242303" y="1595628"/>
                </a:lnTo>
                <a:lnTo>
                  <a:pt x="243827" y="1589532"/>
                </a:lnTo>
                <a:lnTo>
                  <a:pt x="243827" y="1591056"/>
                </a:lnTo>
                <a:lnTo>
                  <a:pt x="244271" y="1589532"/>
                </a:lnTo>
                <a:lnTo>
                  <a:pt x="246875" y="1580388"/>
                </a:lnTo>
                <a:lnTo>
                  <a:pt x="246875" y="1581912"/>
                </a:lnTo>
                <a:lnTo>
                  <a:pt x="247637" y="1580388"/>
                </a:lnTo>
                <a:lnTo>
                  <a:pt x="251447" y="1572768"/>
                </a:lnTo>
                <a:lnTo>
                  <a:pt x="257543" y="1565148"/>
                </a:lnTo>
                <a:lnTo>
                  <a:pt x="265163" y="1559052"/>
                </a:lnTo>
                <a:lnTo>
                  <a:pt x="274307" y="1554480"/>
                </a:lnTo>
                <a:lnTo>
                  <a:pt x="272783" y="1554480"/>
                </a:lnTo>
                <a:lnTo>
                  <a:pt x="283451" y="1551432"/>
                </a:lnTo>
                <a:lnTo>
                  <a:pt x="288023" y="1549908"/>
                </a:lnTo>
                <a:lnTo>
                  <a:pt x="580631" y="1549908"/>
                </a:lnTo>
                <a:lnTo>
                  <a:pt x="586727" y="1551432"/>
                </a:lnTo>
                <a:lnTo>
                  <a:pt x="585203" y="1551432"/>
                </a:lnTo>
                <a:lnTo>
                  <a:pt x="595871" y="1554480"/>
                </a:lnTo>
                <a:lnTo>
                  <a:pt x="594347" y="1554480"/>
                </a:lnTo>
                <a:lnTo>
                  <a:pt x="605015" y="1559052"/>
                </a:lnTo>
                <a:lnTo>
                  <a:pt x="603491" y="1559052"/>
                </a:lnTo>
                <a:lnTo>
                  <a:pt x="611111" y="1565148"/>
                </a:lnTo>
                <a:lnTo>
                  <a:pt x="617207" y="1572768"/>
                </a:lnTo>
                <a:lnTo>
                  <a:pt x="621779" y="1581912"/>
                </a:lnTo>
                <a:lnTo>
                  <a:pt x="621779" y="1580388"/>
                </a:lnTo>
                <a:lnTo>
                  <a:pt x="624827" y="1591056"/>
                </a:lnTo>
                <a:lnTo>
                  <a:pt x="624827" y="1589532"/>
                </a:lnTo>
                <a:lnTo>
                  <a:pt x="626351" y="1595628"/>
                </a:lnTo>
                <a:lnTo>
                  <a:pt x="626351" y="1566672"/>
                </a:lnTo>
                <a:lnTo>
                  <a:pt x="626351" y="1565148"/>
                </a:lnTo>
                <a:lnTo>
                  <a:pt x="620255" y="1557528"/>
                </a:lnTo>
                <a:lnTo>
                  <a:pt x="618731" y="1557528"/>
                </a:lnTo>
                <a:lnTo>
                  <a:pt x="618731" y="1556004"/>
                </a:lnTo>
                <a:lnTo>
                  <a:pt x="611111" y="1549908"/>
                </a:lnTo>
                <a:lnTo>
                  <a:pt x="609587" y="1549908"/>
                </a:lnTo>
                <a:lnTo>
                  <a:pt x="600443" y="1543812"/>
                </a:lnTo>
                <a:lnTo>
                  <a:pt x="598919" y="1543812"/>
                </a:lnTo>
                <a:lnTo>
                  <a:pt x="588251" y="1540764"/>
                </a:lnTo>
                <a:lnTo>
                  <a:pt x="582155" y="1539240"/>
                </a:lnTo>
                <a:lnTo>
                  <a:pt x="286499" y="1539240"/>
                </a:lnTo>
                <a:lnTo>
                  <a:pt x="280403" y="1540764"/>
                </a:lnTo>
                <a:lnTo>
                  <a:pt x="269735" y="1543812"/>
                </a:lnTo>
                <a:lnTo>
                  <a:pt x="268211" y="1543812"/>
                </a:lnTo>
                <a:lnTo>
                  <a:pt x="249923" y="1556004"/>
                </a:lnTo>
                <a:lnTo>
                  <a:pt x="249923" y="1557528"/>
                </a:lnTo>
                <a:lnTo>
                  <a:pt x="242303" y="1565148"/>
                </a:lnTo>
                <a:lnTo>
                  <a:pt x="242303" y="1566672"/>
                </a:lnTo>
                <a:lnTo>
                  <a:pt x="236207" y="1575816"/>
                </a:lnTo>
                <a:lnTo>
                  <a:pt x="236207" y="1577340"/>
                </a:lnTo>
                <a:lnTo>
                  <a:pt x="233159" y="1588008"/>
                </a:lnTo>
                <a:lnTo>
                  <a:pt x="231635" y="1594104"/>
                </a:lnTo>
                <a:lnTo>
                  <a:pt x="231635" y="2046732"/>
                </a:lnTo>
                <a:lnTo>
                  <a:pt x="233159" y="2052828"/>
                </a:lnTo>
                <a:lnTo>
                  <a:pt x="233159" y="2054352"/>
                </a:lnTo>
                <a:lnTo>
                  <a:pt x="259067" y="2092452"/>
                </a:lnTo>
                <a:lnTo>
                  <a:pt x="268211" y="2097024"/>
                </a:lnTo>
                <a:lnTo>
                  <a:pt x="269735" y="2097024"/>
                </a:lnTo>
                <a:lnTo>
                  <a:pt x="269735" y="2098548"/>
                </a:lnTo>
                <a:lnTo>
                  <a:pt x="280403" y="2101596"/>
                </a:lnTo>
                <a:lnTo>
                  <a:pt x="288023" y="2101596"/>
                </a:lnTo>
                <a:lnTo>
                  <a:pt x="292595" y="2103120"/>
                </a:lnTo>
                <a:lnTo>
                  <a:pt x="576059" y="2103120"/>
                </a:lnTo>
                <a:lnTo>
                  <a:pt x="582155" y="2101596"/>
                </a:lnTo>
                <a:lnTo>
                  <a:pt x="588251" y="2101596"/>
                </a:lnTo>
                <a:lnTo>
                  <a:pt x="598919" y="2098548"/>
                </a:lnTo>
                <a:lnTo>
                  <a:pt x="600443" y="2097024"/>
                </a:lnTo>
                <a:lnTo>
                  <a:pt x="609587" y="2092452"/>
                </a:lnTo>
                <a:lnTo>
                  <a:pt x="611111" y="2092452"/>
                </a:lnTo>
                <a:lnTo>
                  <a:pt x="612635" y="2090928"/>
                </a:lnTo>
                <a:lnTo>
                  <a:pt x="618731" y="2084832"/>
                </a:lnTo>
                <a:lnTo>
                  <a:pt x="620255" y="2084832"/>
                </a:lnTo>
                <a:lnTo>
                  <a:pt x="621271" y="2083308"/>
                </a:lnTo>
                <a:lnTo>
                  <a:pt x="625335" y="2077212"/>
                </a:lnTo>
                <a:lnTo>
                  <a:pt x="626351" y="2075688"/>
                </a:lnTo>
                <a:lnTo>
                  <a:pt x="629843" y="2069592"/>
                </a:lnTo>
                <a:lnTo>
                  <a:pt x="632447" y="2065020"/>
                </a:lnTo>
                <a:lnTo>
                  <a:pt x="635495" y="2054352"/>
                </a:lnTo>
                <a:lnTo>
                  <a:pt x="635495" y="2052828"/>
                </a:lnTo>
                <a:lnTo>
                  <a:pt x="637019" y="2046732"/>
                </a:lnTo>
                <a:lnTo>
                  <a:pt x="637019" y="1594104"/>
                </a:lnTo>
                <a:close/>
              </a:path>
            </a:pathLst>
          </a:custGeom>
          <a:solidFill>
            <a:srgbClr val="005BAC"/>
          </a:solidFill>
        </p:spPr>
        <p:txBody>
          <a:bodyPr wrap="square" lIns="0" tIns="0" rIns="0" bIns="0" rtlCol="0"/>
          <a:lstStyle/>
          <a:p>
            <a:endParaRPr sz="1632"/>
          </a:p>
        </p:txBody>
      </p:sp>
      <p:sp>
        <p:nvSpPr>
          <p:cNvPr id="54" name="object 54"/>
          <p:cNvSpPr txBox="1"/>
          <p:nvPr/>
        </p:nvSpPr>
        <p:spPr>
          <a:xfrm>
            <a:off x="8626610" y="4819687"/>
            <a:ext cx="305184" cy="334024"/>
          </a:xfrm>
          <a:prstGeom prst="rect">
            <a:avLst/>
          </a:prstGeom>
        </p:spPr>
        <p:txBody>
          <a:bodyPr vert="horz" wrap="square" lIns="0" tIns="11516" rIns="0" bIns="0" rtlCol="0">
            <a:spAutoFit/>
          </a:bodyPr>
          <a:lstStyle/>
          <a:p>
            <a:pPr marL="11516" marR="4607">
              <a:lnSpc>
                <a:spcPct val="101600"/>
              </a:lnSpc>
              <a:spcBef>
                <a:spcPts val="91"/>
              </a:spcBef>
            </a:pPr>
            <a:r>
              <a:rPr sz="1088" spc="18" dirty="0">
                <a:latin typeface="ＭＳ Ｐ明朝"/>
                <a:cs typeface="ＭＳ Ｐ明朝"/>
              </a:rPr>
              <a:t>支払 指示</a:t>
            </a:r>
            <a:endParaRPr sz="1088">
              <a:latin typeface="ＭＳ Ｐ明朝"/>
              <a:cs typeface="ＭＳ Ｐ明朝"/>
            </a:endParaRPr>
          </a:p>
        </p:txBody>
      </p:sp>
      <p:grpSp>
        <p:nvGrpSpPr>
          <p:cNvPr id="55" name="object 55"/>
          <p:cNvGrpSpPr/>
          <p:nvPr/>
        </p:nvGrpSpPr>
        <p:grpSpPr>
          <a:xfrm>
            <a:off x="8385454" y="3601400"/>
            <a:ext cx="578122" cy="1441850"/>
            <a:chOff x="7871459" y="3971544"/>
            <a:chExt cx="637540" cy="1590040"/>
          </a:xfrm>
        </p:grpSpPr>
        <p:sp>
          <p:nvSpPr>
            <p:cNvPr id="56" name="object 56"/>
            <p:cNvSpPr/>
            <p:nvPr/>
          </p:nvSpPr>
          <p:spPr>
            <a:xfrm>
              <a:off x="7871459" y="5471160"/>
              <a:ext cx="237744" cy="89916"/>
            </a:xfrm>
            <a:prstGeom prst="rect">
              <a:avLst/>
            </a:prstGeom>
            <a:blipFill>
              <a:blip r:embed="rId3" cstate="print"/>
              <a:stretch>
                <a:fillRect/>
              </a:stretch>
            </a:blipFill>
          </p:spPr>
          <p:txBody>
            <a:bodyPr wrap="square" lIns="0" tIns="0" rIns="0" bIns="0" rtlCol="0"/>
            <a:lstStyle/>
            <a:p>
              <a:endParaRPr sz="1632"/>
            </a:p>
          </p:txBody>
        </p:sp>
        <p:sp>
          <p:nvSpPr>
            <p:cNvPr id="57" name="object 57"/>
            <p:cNvSpPr/>
            <p:nvPr/>
          </p:nvSpPr>
          <p:spPr>
            <a:xfrm>
              <a:off x="8103095" y="3971544"/>
              <a:ext cx="405765" cy="1270000"/>
            </a:xfrm>
            <a:custGeom>
              <a:avLst/>
              <a:gdLst/>
              <a:ahLst/>
              <a:cxnLst/>
              <a:rect l="l" t="t" r="r" b="b"/>
              <a:pathLst>
                <a:path w="405765" h="1270000">
                  <a:moveTo>
                    <a:pt x="405384" y="56388"/>
                  </a:moveTo>
                  <a:lnTo>
                    <a:pt x="404241" y="51816"/>
                  </a:lnTo>
                  <a:lnTo>
                    <a:pt x="403860" y="50292"/>
                  </a:lnTo>
                  <a:lnTo>
                    <a:pt x="403860" y="48768"/>
                  </a:lnTo>
                  <a:lnTo>
                    <a:pt x="400812" y="38100"/>
                  </a:lnTo>
                  <a:lnTo>
                    <a:pt x="398208" y="33528"/>
                  </a:lnTo>
                  <a:lnTo>
                    <a:pt x="394716" y="27432"/>
                  </a:lnTo>
                  <a:lnTo>
                    <a:pt x="394716" y="57912"/>
                  </a:lnTo>
                  <a:lnTo>
                    <a:pt x="394716" y="507492"/>
                  </a:lnTo>
                  <a:lnTo>
                    <a:pt x="393192" y="513588"/>
                  </a:lnTo>
                  <a:lnTo>
                    <a:pt x="393192" y="512064"/>
                  </a:lnTo>
                  <a:lnTo>
                    <a:pt x="390144" y="522732"/>
                  </a:lnTo>
                  <a:lnTo>
                    <a:pt x="390144" y="521208"/>
                  </a:lnTo>
                  <a:lnTo>
                    <a:pt x="385572" y="530352"/>
                  </a:lnTo>
                  <a:lnTo>
                    <a:pt x="379476" y="537972"/>
                  </a:lnTo>
                  <a:lnTo>
                    <a:pt x="371856" y="544068"/>
                  </a:lnTo>
                  <a:lnTo>
                    <a:pt x="373380" y="544068"/>
                  </a:lnTo>
                  <a:lnTo>
                    <a:pt x="362712" y="548640"/>
                  </a:lnTo>
                  <a:lnTo>
                    <a:pt x="364236" y="548640"/>
                  </a:lnTo>
                  <a:lnTo>
                    <a:pt x="353568" y="551688"/>
                  </a:lnTo>
                  <a:lnTo>
                    <a:pt x="355092" y="551688"/>
                  </a:lnTo>
                  <a:lnTo>
                    <a:pt x="348996" y="553212"/>
                  </a:lnTo>
                  <a:lnTo>
                    <a:pt x="56388" y="553212"/>
                  </a:lnTo>
                  <a:lnTo>
                    <a:pt x="51816" y="551688"/>
                  </a:lnTo>
                  <a:lnTo>
                    <a:pt x="41148" y="548640"/>
                  </a:lnTo>
                  <a:lnTo>
                    <a:pt x="42672" y="548640"/>
                  </a:lnTo>
                  <a:lnTo>
                    <a:pt x="33528" y="544068"/>
                  </a:lnTo>
                  <a:lnTo>
                    <a:pt x="25908" y="537972"/>
                  </a:lnTo>
                  <a:lnTo>
                    <a:pt x="19812" y="530352"/>
                  </a:lnTo>
                  <a:lnTo>
                    <a:pt x="16002" y="522732"/>
                  </a:lnTo>
                  <a:lnTo>
                    <a:pt x="15240" y="521208"/>
                  </a:lnTo>
                  <a:lnTo>
                    <a:pt x="15240" y="522732"/>
                  </a:lnTo>
                  <a:lnTo>
                    <a:pt x="12636" y="513588"/>
                  </a:lnTo>
                  <a:lnTo>
                    <a:pt x="12192" y="512064"/>
                  </a:lnTo>
                  <a:lnTo>
                    <a:pt x="12192" y="513588"/>
                  </a:lnTo>
                  <a:lnTo>
                    <a:pt x="10668" y="507492"/>
                  </a:lnTo>
                  <a:lnTo>
                    <a:pt x="10668" y="56388"/>
                  </a:lnTo>
                  <a:lnTo>
                    <a:pt x="12192" y="51816"/>
                  </a:lnTo>
                  <a:lnTo>
                    <a:pt x="12192" y="53340"/>
                  </a:lnTo>
                  <a:lnTo>
                    <a:pt x="12636" y="51816"/>
                  </a:lnTo>
                  <a:lnTo>
                    <a:pt x="15240" y="42672"/>
                  </a:lnTo>
                  <a:lnTo>
                    <a:pt x="19812" y="33528"/>
                  </a:lnTo>
                  <a:lnTo>
                    <a:pt x="19812" y="35052"/>
                  </a:lnTo>
                  <a:lnTo>
                    <a:pt x="20828" y="33528"/>
                  </a:lnTo>
                  <a:lnTo>
                    <a:pt x="25908" y="25908"/>
                  </a:lnTo>
                  <a:lnTo>
                    <a:pt x="25908" y="27432"/>
                  </a:lnTo>
                  <a:lnTo>
                    <a:pt x="27432" y="25908"/>
                  </a:lnTo>
                  <a:lnTo>
                    <a:pt x="33528" y="19812"/>
                  </a:lnTo>
                  <a:lnTo>
                    <a:pt x="33528" y="21336"/>
                  </a:lnTo>
                  <a:lnTo>
                    <a:pt x="35814" y="19812"/>
                  </a:lnTo>
                  <a:lnTo>
                    <a:pt x="42672" y="15240"/>
                  </a:lnTo>
                  <a:lnTo>
                    <a:pt x="41148" y="15240"/>
                  </a:lnTo>
                  <a:lnTo>
                    <a:pt x="51816" y="12192"/>
                  </a:lnTo>
                  <a:lnTo>
                    <a:pt x="353568" y="12192"/>
                  </a:lnTo>
                  <a:lnTo>
                    <a:pt x="364236" y="15240"/>
                  </a:lnTo>
                  <a:lnTo>
                    <a:pt x="362712" y="15240"/>
                  </a:lnTo>
                  <a:lnTo>
                    <a:pt x="373380" y="21336"/>
                  </a:lnTo>
                  <a:lnTo>
                    <a:pt x="379476" y="27432"/>
                  </a:lnTo>
                  <a:lnTo>
                    <a:pt x="379476" y="25908"/>
                  </a:lnTo>
                  <a:lnTo>
                    <a:pt x="385572" y="35052"/>
                  </a:lnTo>
                  <a:lnTo>
                    <a:pt x="385572" y="33528"/>
                  </a:lnTo>
                  <a:lnTo>
                    <a:pt x="390144" y="42672"/>
                  </a:lnTo>
                  <a:lnTo>
                    <a:pt x="393192" y="53340"/>
                  </a:lnTo>
                  <a:lnTo>
                    <a:pt x="393192" y="51816"/>
                  </a:lnTo>
                  <a:lnTo>
                    <a:pt x="394716" y="57912"/>
                  </a:lnTo>
                  <a:lnTo>
                    <a:pt x="394716" y="27432"/>
                  </a:lnTo>
                  <a:lnTo>
                    <a:pt x="393700" y="25908"/>
                  </a:lnTo>
                  <a:lnTo>
                    <a:pt x="390652" y="21336"/>
                  </a:lnTo>
                  <a:lnTo>
                    <a:pt x="389636" y="19812"/>
                  </a:lnTo>
                  <a:lnTo>
                    <a:pt x="388620" y="18288"/>
                  </a:lnTo>
                  <a:lnTo>
                    <a:pt x="387096" y="18288"/>
                  </a:lnTo>
                  <a:lnTo>
                    <a:pt x="379476" y="12192"/>
                  </a:lnTo>
                  <a:lnTo>
                    <a:pt x="377952" y="10668"/>
                  </a:lnTo>
                  <a:lnTo>
                    <a:pt x="368808" y="6096"/>
                  </a:lnTo>
                  <a:lnTo>
                    <a:pt x="367284" y="4572"/>
                  </a:lnTo>
                  <a:lnTo>
                    <a:pt x="356616" y="1524"/>
                  </a:lnTo>
                  <a:lnTo>
                    <a:pt x="350520" y="1524"/>
                  </a:lnTo>
                  <a:lnTo>
                    <a:pt x="344424" y="0"/>
                  </a:lnTo>
                  <a:lnTo>
                    <a:pt x="60960" y="0"/>
                  </a:lnTo>
                  <a:lnTo>
                    <a:pt x="54864" y="1524"/>
                  </a:lnTo>
                  <a:lnTo>
                    <a:pt x="48768" y="1524"/>
                  </a:lnTo>
                  <a:lnTo>
                    <a:pt x="38100" y="4572"/>
                  </a:lnTo>
                  <a:lnTo>
                    <a:pt x="38100" y="6096"/>
                  </a:lnTo>
                  <a:lnTo>
                    <a:pt x="36576" y="6096"/>
                  </a:lnTo>
                  <a:lnTo>
                    <a:pt x="27432" y="10668"/>
                  </a:lnTo>
                  <a:lnTo>
                    <a:pt x="27432" y="12192"/>
                  </a:lnTo>
                  <a:lnTo>
                    <a:pt x="18288" y="18288"/>
                  </a:lnTo>
                  <a:lnTo>
                    <a:pt x="10668" y="27432"/>
                  </a:lnTo>
                  <a:lnTo>
                    <a:pt x="4572" y="38100"/>
                  </a:lnTo>
                  <a:lnTo>
                    <a:pt x="1524" y="48768"/>
                  </a:lnTo>
                  <a:lnTo>
                    <a:pt x="1524" y="50292"/>
                  </a:lnTo>
                  <a:lnTo>
                    <a:pt x="0" y="56388"/>
                  </a:lnTo>
                  <a:lnTo>
                    <a:pt x="0" y="509016"/>
                  </a:lnTo>
                  <a:lnTo>
                    <a:pt x="1524" y="515112"/>
                  </a:lnTo>
                  <a:lnTo>
                    <a:pt x="4572" y="525780"/>
                  </a:lnTo>
                  <a:lnTo>
                    <a:pt x="4572" y="527304"/>
                  </a:lnTo>
                  <a:lnTo>
                    <a:pt x="10668" y="536448"/>
                  </a:lnTo>
                  <a:lnTo>
                    <a:pt x="10668" y="537972"/>
                  </a:lnTo>
                  <a:lnTo>
                    <a:pt x="18288" y="545592"/>
                  </a:lnTo>
                  <a:lnTo>
                    <a:pt x="18288" y="547116"/>
                  </a:lnTo>
                  <a:lnTo>
                    <a:pt x="36576" y="559308"/>
                  </a:lnTo>
                  <a:lnTo>
                    <a:pt x="38100" y="559308"/>
                  </a:lnTo>
                  <a:lnTo>
                    <a:pt x="48768" y="562356"/>
                  </a:lnTo>
                  <a:lnTo>
                    <a:pt x="56388" y="563880"/>
                  </a:lnTo>
                  <a:lnTo>
                    <a:pt x="196596" y="563880"/>
                  </a:lnTo>
                  <a:lnTo>
                    <a:pt x="196596" y="1269492"/>
                  </a:lnTo>
                  <a:lnTo>
                    <a:pt x="208800" y="1269492"/>
                  </a:lnTo>
                  <a:lnTo>
                    <a:pt x="208800" y="563880"/>
                  </a:lnTo>
                  <a:lnTo>
                    <a:pt x="350520" y="563880"/>
                  </a:lnTo>
                  <a:lnTo>
                    <a:pt x="356616" y="562356"/>
                  </a:lnTo>
                  <a:lnTo>
                    <a:pt x="367284" y="559308"/>
                  </a:lnTo>
                  <a:lnTo>
                    <a:pt x="368808" y="559308"/>
                  </a:lnTo>
                  <a:lnTo>
                    <a:pt x="377952" y="553212"/>
                  </a:lnTo>
                  <a:lnTo>
                    <a:pt x="379476" y="553212"/>
                  </a:lnTo>
                  <a:lnTo>
                    <a:pt x="387096" y="547116"/>
                  </a:lnTo>
                  <a:lnTo>
                    <a:pt x="387096" y="545592"/>
                  </a:lnTo>
                  <a:lnTo>
                    <a:pt x="388620" y="545592"/>
                  </a:lnTo>
                  <a:lnTo>
                    <a:pt x="394716" y="537972"/>
                  </a:lnTo>
                  <a:lnTo>
                    <a:pt x="394716" y="536448"/>
                  </a:lnTo>
                  <a:lnTo>
                    <a:pt x="400812" y="527304"/>
                  </a:lnTo>
                  <a:lnTo>
                    <a:pt x="400812" y="525780"/>
                  </a:lnTo>
                  <a:lnTo>
                    <a:pt x="401688" y="522732"/>
                  </a:lnTo>
                  <a:lnTo>
                    <a:pt x="403860" y="515112"/>
                  </a:lnTo>
                  <a:lnTo>
                    <a:pt x="404241" y="513588"/>
                  </a:lnTo>
                  <a:lnTo>
                    <a:pt x="405384" y="509016"/>
                  </a:lnTo>
                  <a:lnTo>
                    <a:pt x="405384" y="56388"/>
                  </a:lnTo>
                  <a:close/>
                </a:path>
              </a:pathLst>
            </a:custGeom>
            <a:solidFill>
              <a:srgbClr val="005BAC"/>
            </a:solidFill>
          </p:spPr>
          <p:txBody>
            <a:bodyPr wrap="square" lIns="0" tIns="0" rIns="0" bIns="0" rtlCol="0"/>
            <a:lstStyle/>
            <a:p>
              <a:endParaRPr sz="1632"/>
            </a:p>
          </p:txBody>
        </p:sp>
      </p:grpSp>
      <p:sp>
        <p:nvSpPr>
          <p:cNvPr id="58" name="object 58"/>
          <p:cNvSpPr txBox="1"/>
          <p:nvPr/>
        </p:nvSpPr>
        <p:spPr>
          <a:xfrm>
            <a:off x="8626610" y="3674382"/>
            <a:ext cx="305184" cy="334024"/>
          </a:xfrm>
          <a:prstGeom prst="rect">
            <a:avLst/>
          </a:prstGeom>
        </p:spPr>
        <p:txBody>
          <a:bodyPr vert="horz" wrap="square" lIns="0" tIns="11516" rIns="0" bIns="0" rtlCol="0">
            <a:spAutoFit/>
          </a:bodyPr>
          <a:lstStyle/>
          <a:p>
            <a:pPr marL="11516" marR="4607">
              <a:lnSpc>
                <a:spcPct val="101600"/>
              </a:lnSpc>
              <a:spcBef>
                <a:spcPts val="91"/>
              </a:spcBef>
            </a:pPr>
            <a:r>
              <a:rPr sz="1088" spc="18" dirty="0">
                <a:latin typeface="ＭＳ Ｐ明朝"/>
                <a:cs typeface="ＭＳ Ｐ明朝"/>
              </a:rPr>
              <a:t>自動 照合</a:t>
            </a:r>
            <a:endParaRPr sz="1088">
              <a:latin typeface="ＭＳ Ｐ明朝"/>
              <a:cs typeface="ＭＳ Ｐ明朝"/>
            </a:endParaRPr>
          </a:p>
        </p:txBody>
      </p:sp>
      <p:sp>
        <p:nvSpPr>
          <p:cNvPr id="59" name="object 59"/>
          <p:cNvSpPr/>
          <p:nvPr/>
        </p:nvSpPr>
        <p:spPr>
          <a:xfrm>
            <a:off x="9018395" y="2665810"/>
            <a:ext cx="1024381" cy="1775824"/>
          </a:xfrm>
          <a:custGeom>
            <a:avLst/>
            <a:gdLst/>
            <a:ahLst/>
            <a:cxnLst/>
            <a:rect l="l" t="t" r="r" b="b"/>
            <a:pathLst>
              <a:path w="1129665" h="1958339">
                <a:moveTo>
                  <a:pt x="12192" y="1944623"/>
                </a:moveTo>
                <a:lnTo>
                  <a:pt x="0" y="1944623"/>
                </a:lnTo>
                <a:lnTo>
                  <a:pt x="0" y="1869947"/>
                </a:lnTo>
                <a:lnTo>
                  <a:pt x="25908" y="1869947"/>
                </a:lnTo>
                <a:lnTo>
                  <a:pt x="25908" y="1932431"/>
                </a:lnTo>
                <a:lnTo>
                  <a:pt x="12192" y="1932431"/>
                </a:lnTo>
                <a:lnTo>
                  <a:pt x="12192" y="1944623"/>
                </a:lnTo>
                <a:close/>
              </a:path>
              <a:path w="1129665" h="1958339">
                <a:moveTo>
                  <a:pt x="76200" y="1958339"/>
                </a:moveTo>
                <a:lnTo>
                  <a:pt x="12192" y="1958339"/>
                </a:lnTo>
                <a:lnTo>
                  <a:pt x="12192" y="1932431"/>
                </a:lnTo>
                <a:lnTo>
                  <a:pt x="25908" y="1932431"/>
                </a:lnTo>
                <a:lnTo>
                  <a:pt x="25908" y="1944623"/>
                </a:lnTo>
                <a:lnTo>
                  <a:pt x="76200" y="1944623"/>
                </a:lnTo>
                <a:lnTo>
                  <a:pt x="76200" y="1958339"/>
                </a:lnTo>
                <a:close/>
              </a:path>
              <a:path w="1129665" h="1958339">
                <a:moveTo>
                  <a:pt x="76200" y="1944623"/>
                </a:moveTo>
                <a:lnTo>
                  <a:pt x="25908" y="1944623"/>
                </a:lnTo>
                <a:lnTo>
                  <a:pt x="25908" y="1932431"/>
                </a:lnTo>
                <a:lnTo>
                  <a:pt x="76200" y="1932431"/>
                </a:lnTo>
                <a:lnTo>
                  <a:pt x="76200" y="1944623"/>
                </a:lnTo>
                <a:close/>
              </a:path>
              <a:path w="1129665" h="1958339">
                <a:moveTo>
                  <a:pt x="25908" y="1845563"/>
                </a:moveTo>
                <a:lnTo>
                  <a:pt x="0" y="1845563"/>
                </a:lnTo>
                <a:lnTo>
                  <a:pt x="0" y="1769363"/>
                </a:lnTo>
                <a:lnTo>
                  <a:pt x="25908" y="1769363"/>
                </a:lnTo>
                <a:lnTo>
                  <a:pt x="25908" y="1845563"/>
                </a:lnTo>
                <a:close/>
              </a:path>
              <a:path w="1129665" h="1958339">
                <a:moveTo>
                  <a:pt x="25908" y="1744979"/>
                </a:moveTo>
                <a:lnTo>
                  <a:pt x="0" y="1744979"/>
                </a:lnTo>
                <a:lnTo>
                  <a:pt x="0" y="1670303"/>
                </a:lnTo>
                <a:lnTo>
                  <a:pt x="25908" y="1670303"/>
                </a:lnTo>
                <a:lnTo>
                  <a:pt x="25908" y="1744979"/>
                </a:lnTo>
                <a:close/>
              </a:path>
              <a:path w="1129665" h="1958339">
                <a:moveTo>
                  <a:pt x="25908" y="1644395"/>
                </a:moveTo>
                <a:lnTo>
                  <a:pt x="0" y="1644395"/>
                </a:lnTo>
                <a:lnTo>
                  <a:pt x="0" y="1569719"/>
                </a:lnTo>
                <a:lnTo>
                  <a:pt x="25908" y="1569719"/>
                </a:lnTo>
                <a:lnTo>
                  <a:pt x="25908" y="1644395"/>
                </a:lnTo>
                <a:close/>
              </a:path>
              <a:path w="1129665" h="1958339">
                <a:moveTo>
                  <a:pt x="25908" y="1543811"/>
                </a:moveTo>
                <a:lnTo>
                  <a:pt x="0" y="1543811"/>
                </a:lnTo>
                <a:lnTo>
                  <a:pt x="0" y="1469135"/>
                </a:lnTo>
                <a:lnTo>
                  <a:pt x="25908" y="1469135"/>
                </a:lnTo>
                <a:lnTo>
                  <a:pt x="25908" y="1543811"/>
                </a:lnTo>
                <a:close/>
              </a:path>
              <a:path w="1129665" h="1958339">
                <a:moveTo>
                  <a:pt x="25908" y="1444751"/>
                </a:moveTo>
                <a:lnTo>
                  <a:pt x="0" y="1444751"/>
                </a:lnTo>
                <a:lnTo>
                  <a:pt x="0" y="1368551"/>
                </a:lnTo>
                <a:lnTo>
                  <a:pt x="25908" y="1368551"/>
                </a:lnTo>
                <a:lnTo>
                  <a:pt x="25908" y="1444751"/>
                </a:lnTo>
                <a:close/>
              </a:path>
              <a:path w="1129665" h="1958339">
                <a:moveTo>
                  <a:pt x="25908" y="1344167"/>
                </a:moveTo>
                <a:lnTo>
                  <a:pt x="0" y="1344167"/>
                </a:lnTo>
                <a:lnTo>
                  <a:pt x="0" y="1269492"/>
                </a:lnTo>
                <a:lnTo>
                  <a:pt x="25908" y="1269492"/>
                </a:lnTo>
                <a:lnTo>
                  <a:pt x="25908" y="1344167"/>
                </a:lnTo>
                <a:close/>
              </a:path>
              <a:path w="1129665" h="1958339">
                <a:moveTo>
                  <a:pt x="25908" y="1243584"/>
                </a:moveTo>
                <a:lnTo>
                  <a:pt x="0" y="1243584"/>
                </a:lnTo>
                <a:lnTo>
                  <a:pt x="0" y="1168907"/>
                </a:lnTo>
                <a:lnTo>
                  <a:pt x="25908" y="1168907"/>
                </a:lnTo>
                <a:lnTo>
                  <a:pt x="25908" y="1243584"/>
                </a:lnTo>
                <a:close/>
              </a:path>
              <a:path w="1129665" h="1958339">
                <a:moveTo>
                  <a:pt x="25908" y="1143000"/>
                </a:moveTo>
                <a:lnTo>
                  <a:pt x="0" y="1143000"/>
                </a:lnTo>
                <a:lnTo>
                  <a:pt x="0" y="1068323"/>
                </a:lnTo>
                <a:lnTo>
                  <a:pt x="25908" y="1068323"/>
                </a:lnTo>
                <a:lnTo>
                  <a:pt x="25908" y="1143000"/>
                </a:lnTo>
                <a:close/>
              </a:path>
              <a:path w="1129665" h="1958339">
                <a:moveTo>
                  <a:pt x="25908" y="1043939"/>
                </a:moveTo>
                <a:lnTo>
                  <a:pt x="0" y="1043939"/>
                </a:lnTo>
                <a:lnTo>
                  <a:pt x="0" y="967739"/>
                </a:lnTo>
                <a:lnTo>
                  <a:pt x="25908" y="967739"/>
                </a:lnTo>
                <a:lnTo>
                  <a:pt x="25908" y="1043939"/>
                </a:lnTo>
                <a:close/>
              </a:path>
              <a:path w="1129665" h="1958339">
                <a:moveTo>
                  <a:pt x="25908" y="943355"/>
                </a:moveTo>
                <a:lnTo>
                  <a:pt x="0" y="943355"/>
                </a:lnTo>
                <a:lnTo>
                  <a:pt x="0" y="868679"/>
                </a:lnTo>
                <a:lnTo>
                  <a:pt x="25908" y="868679"/>
                </a:lnTo>
                <a:lnTo>
                  <a:pt x="25908" y="943355"/>
                </a:lnTo>
                <a:close/>
              </a:path>
              <a:path w="1129665" h="1958339">
                <a:moveTo>
                  <a:pt x="25908" y="842771"/>
                </a:moveTo>
                <a:lnTo>
                  <a:pt x="0" y="842771"/>
                </a:lnTo>
                <a:lnTo>
                  <a:pt x="0" y="768095"/>
                </a:lnTo>
                <a:lnTo>
                  <a:pt x="25908" y="768095"/>
                </a:lnTo>
                <a:lnTo>
                  <a:pt x="25908" y="842771"/>
                </a:lnTo>
                <a:close/>
              </a:path>
              <a:path w="1129665" h="1958339">
                <a:moveTo>
                  <a:pt x="25908" y="742187"/>
                </a:moveTo>
                <a:lnTo>
                  <a:pt x="0" y="742187"/>
                </a:lnTo>
                <a:lnTo>
                  <a:pt x="0" y="667511"/>
                </a:lnTo>
                <a:lnTo>
                  <a:pt x="25908" y="667511"/>
                </a:lnTo>
                <a:lnTo>
                  <a:pt x="25908" y="742187"/>
                </a:lnTo>
                <a:close/>
              </a:path>
              <a:path w="1129665" h="1958339">
                <a:moveTo>
                  <a:pt x="25908" y="643127"/>
                </a:moveTo>
                <a:lnTo>
                  <a:pt x="0" y="643127"/>
                </a:lnTo>
                <a:lnTo>
                  <a:pt x="0" y="566927"/>
                </a:lnTo>
                <a:lnTo>
                  <a:pt x="25908" y="566927"/>
                </a:lnTo>
                <a:lnTo>
                  <a:pt x="25908" y="643127"/>
                </a:lnTo>
                <a:close/>
              </a:path>
              <a:path w="1129665" h="1958339">
                <a:moveTo>
                  <a:pt x="25908" y="542543"/>
                </a:moveTo>
                <a:lnTo>
                  <a:pt x="0" y="542543"/>
                </a:lnTo>
                <a:lnTo>
                  <a:pt x="0" y="467867"/>
                </a:lnTo>
                <a:lnTo>
                  <a:pt x="25908" y="467867"/>
                </a:lnTo>
                <a:lnTo>
                  <a:pt x="25908" y="542543"/>
                </a:lnTo>
                <a:close/>
              </a:path>
              <a:path w="1129665" h="1958339">
                <a:moveTo>
                  <a:pt x="25908" y="441959"/>
                </a:moveTo>
                <a:lnTo>
                  <a:pt x="0" y="441959"/>
                </a:lnTo>
                <a:lnTo>
                  <a:pt x="0" y="367283"/>
                </a:lnTo>
                <a:lnTo>
                  <a:pt x="25908" y="367283"/>
                </a:lnTo>
                <a:lnTo>
                  <a:pt x="25908" y="441959"/>
                </a:lnTo>
                <a:close/>
              </a:path>
              <a:path w="1129665" h="1958339">
                <a:moveTo>
                  <a:pt x="25908" y="341375"/>
                </a:moveTo>
                <a:lnTo>
                  <a:pt x="0" y="341375"/>
                </a:lnTo>
                <a:lnTo>
                  <a:pt x="0" y="266700"/>
                </a:lnTo>
                <a:lnTo>
                  <a:pt x="25908" y="266700"/>
                </a:lnTo>
                <a:lnTo>
                  <a:pt x="25908" y="341375"/>
                </a:lnTo>
                <a:close/>
              </a:path>
              <a:path w="1129665" h="1958339">
                <a:moveTo>
                  <a:pt x="25908" y="242315"/>
                </a:moveTo>
                <a:lnTo>
                  <a:pt x="0" y="242315"/>
                </a:lnTo>
                <a:lnTo>
                  <a:pt x="0" y="166115"/>
                </a:lnTo>
                <a:lnTo>
                  <a:pt x="25908" y="166115"/>
                </a:lnTo>
                <a:lnTo>
                  <a:pt x="25908" y="242315"/>
                </a:lnTo>
                <a:close/>
              </a:path>
              <a:path w="1129665" h="1958339">
                <a:moveTo>
                  <a:pt x="25908" y="141731"/>
                </a:moveTo>
                <a:lnTo>
                  <a:pt x="0" y="141731"/>
                </a:lnTo>
                <a:lnTo>
                  <a:pt x="0" y="67055"/>
                </a:lnTo>
                <a:lnTo>
                  <a:pt x="25908" y="67055"/>
                </a:lnTo>
                <a:lnTo>
                  <a:pt x="25908" y="141731"/>
                </a:lnTo>
                <a:close/>
              </a:path>
              <a:path w="1129665" h="1958339">
                <a:moveTo>
                  <a:pt x="25908" y="41147"/>
                </a:moveTo>
                <a:lnTo>
                  <a:pt x="0" y="41147"/>
                </a:lnTo>
                <a:lnTo>
                  <a:pt x="0" y="4571"/>
                </a:lnTo>
                <a:lnTo>
                  <a:pt x="6096" y="0"/>
                </a:lnTo>
                <a:lnTo>
                  <a:pt x="57912" y="0"/>
                </a:lnTo>
                <a:lnTo>
                  <a:pt x="57912" y="12191"/>
                </a:lnTo>
                <a:lnTo>
                  <a:pt x="25908" y="12191"/>
                </a:lnTo>
                <a:lnTo>
                  <a:pt x="12192" y="24383"/>
                </a:lnTo>
                <a:lnTo>
                  <a:pt x="25908" y="24383"/>
                </a:lnTo>
                <a:lnTo>
                  <a:pt x="25908" y="41147"/>
                </a:lnTo>
                <a:close/>
              </a:path>
              <a:path w="1129665" h="1958339">
                <a:moveTo>
                  <a:pt x="25908" y="24383"/>
                </a:moveTo>
                <a:lnTo>
                  <a:pt x="12192" y="24383"/>
                </a:lnTo>
                <a:lnTo>
                  <a:pt x="25908" y="12191"/>
                </a:lnTo>
                <a:lnTo>
                  <a:pt x="25908" y="24383"/>
                </a:lnTo>
                <a:close/>
              </a:path>
              <a:path w="1129665" h="1958339">
                <a:moveTo>
                  <a:pt x="57912" y="24383"/>
                </a:moveTo>
                <a:lnTo>
                  <a:pt x="25908" y="24383"/>
                </a:lnTo>
                <a:lnTo>
                  <a:pt x="25908" y="12191"/>
                </a:lnTo>
                <a:lnTo>
                  <a:pt x="57912" y="12191"/>
                </a:lnTo>
                <a:lnTo>
                  <a:pt x="57912" y="24383"/>
                </a:lnTo>
                <a:close/>
              </a:path>
              <a:path w="1129665" h="1958339">
                <a:moveTo>
                  <a:pt x="158496" y="24383"/>
                </a:moveTo>
                <a:lnTo>
                  <a:pt x="83819" y="24383"/>
                </a:lnTo>
                <a:lnTo>
                  <a:pt x="83819" y="0"/>
                </a:lnTo>
                <a:lnTo>
                  <a:pt x="158496" y="0"/>
                </a:lnTo>
                <a:lnTo>
                  <a:pt x="158496" y="24383"/>
                </a:lnTo>
                <a:close/>
              </a:path>
              <a:path w="1129665" h="1958339">
                <a:moveTo>
                  <a:pt x="259080" y="24383"/>
                </a:moveTo>
                <a:lnTo>
                  <a:pt x="184403" y="24383"/>
                </a:lnTo>
                <a:lnTo>
                  <a:pt x="184403" y="0"/>
                </a:lnTo>
                <a:lnTo>
                  <a:pt x="259080" y="0"/>
                </a:lnTo>
                <a:lnTo>
                  <a:pt x="259080" y="24383"/>
                </a:lnTo>
                <a:close/>
              </a:path>
              <a:path w="1129665" h="1958339">
                <a:moveTo>
                  <a:pt x="359664" y="24383"/>
                </a:moveTo>
                <a:lnTo>
                  <a:pt x="283464" y="24383"/>
                </a:lnTo>
                <a:lnTo>
                  <a:pt x="283464" y="0"/>
                </a:lnTo>
                <a:lnTo>
                  <a:pt x="359664" y="0"/>
                </a:lnTo>
                <a:lnTo>
                  <a:pt x="359664" y="24383"/>
                </a:lnTo>
                <a:close/>
              </a:path>
              <a:path w="1129665" h="1958339">
                <a:moveTo>
                  <a:pt x="458724" y="24383"/>
                </a:moveTo>
                <a:lnTo>
                  <a:pt x="384048" y="24383"/>
                </a:lnTo>
                <a:lnTo>
                  <a:pt x="384048" y="0"/>
                </a:lnTo>
                <a:lnTo>
                  <a:pt x="458724" y="0"/>
                </a:lnTo>
                <a:lnTo>
                  <a:pt x="458724" y="24383"/>
                </a:lnTo>
                <a:close/>
              </a:path>
              <a:path w="1129665" h="1958339">
                <a:moveTo>
                  <a:pt x="559308" y="24383"/>
                </a:moveTo>
                <a:lnTo>
                  <a:pt x="484632" y="24383"/>
                </a:lnTo>
                <a:lnTo>
                  <a:pt x="484632" y="0"/>
                </a:lnTo>
                <a:lnTo>
                  <a:pt x="559308" y="0"/>
                </a:lnTo>
                <a:lnTo>
                  <a:pt x="559308" y="24383"/>
                </a:lnTo>
                <a:close/>
              </a:path>
              <a:path w="1129665" h="1958339">
                <a:moveTo>
                  <a:pt x="659892" y="24383"/>
                </a:moveTo>
                <a:lnTo>
                  <a:pt x="585216" y="24383"/>
                </a:lnTo>
                <a:lnTo>
                  <a:pt x="585216" y="0"/>
                </a:lnTo>
                <a:lnTo>
                  <a:pt x="659892" y="0"/>
                </a:lnTo>
                <a:lnTo>
                  <a:pt x="659892" y="24383"/>
                </a:lnTo>
                <a:close/>
              </a:path>
              <a:path w="1129665" h="1958339">
                <a:moveTo>
                  <a:pt x="760476" y="24383"/>
                </a:moveTo>
                <a:lnTo>
                  <a:pt x="684276" y="24383"/>
                </a:lnTo>
                <a:lnTo>
                  <a:pt x="684276" y="0"/>
                </a:lnTo>
                <a:lnTo>
                  <a:pt x="760476" y="0"/>
                </a:lnTo>
                <a:lnTo>
                  <a:pt x="760476" y="24383"/>
                </a:lnTo>
                <a:close/>
              </a:path>
              <a:path w="1129665" h="1958339">
                <a:moveTo>
                  <a:pt x="859535" y="24383"/>
                </a:moveTo>
                <a:lnTo>
                  <a:pt x="784860" y="24383"/>
                </a:lnTo>
                <a:lnTo>
                  <a:pt x="784860" y="0"/>
                </a:lnTo>
                <a:lnTo>
                  <a:pt x="859535" y="0"/>
                </a:lnTo>
                <a:lnTo>
                  <a:pt x="859535" y="24383"/>
                </a:lnTo>
                <a:close/>
              </a:path>
              <a:path w="1129665" h="1958339">
                <a:moveTo>
                  <a:pt x="960119" y="24383"/>
                </a:moveTo>
                <a:lnTo>
                  <a:pt x="885444" y="24383"/>
                </a:lnTo>
                <a:lnTo>
                  <a:pt x="885444" y="0"/>
                </a:lnTo>
                <a:lnTo>
                  <a:pt x="960119" y="0"/>
                </a:lnTo>
                <a:lnTo>
                  <a:pt x="960119" y="24383"/>
                </a:lnTo>
                <a:close/>
              </a:path>
              <a:path w="1129665" h="1958339">
                <a:moveTo>
                  <a:pt x="1060703" y="24383"/>
                </a:moveTo>
                <a:lnTo>
                  <a:pt x="986028" y="24383"/>
                </a:lnTo>
                <a:lnTo>
                  <a:pt x="986028" y="0"/>
                </a:lnTo>
                <a:lnTo>
                  <a:pt x="1060703" y="0"/>
                </a:lnTo>
                <a:lnTo>
                  <a:pt x="1060703" y="24383"/>
                </a:lnTo>
                <a:close/>
              </a:path>
              <a:path w="1129665" h="1958339">
                <a:moveTo>
                  <a:pt x="1104900" y="24383"/>
                </a:moveTo>
                <a:lnTo>
                  <a:pt x="1085087" y="24383"/>
                </a:lnTo>
                <a:lnTo>
                  <a:pt x="1085087" y="0"/>
                </a:lnTo>
                <a:lnTo>
                  <a:pt x="1124712" y="0"/>
                </a:lnTo>
                <a:lnTo>
                  <a:pt x="1129284" y="4571"/>
                </a:lnTo>
                <a:lnTo>
                  <a:pt x="1129284" y="12191"/>
                </a:lnTo>
                <a:lnTo>
                  <a:pt x="1104900" y="12191"/>
                </a:lnTo>
                <a:lnTo>
                  <a:pt x="1104900" y="24383"/>
                </a:lnTo>
                <a:close/>
              </a:path>
              <a:path w="1129665" h="1958339">
                <a:moveTo>
                  <a:pt x="1129284" y="54863"/>
                </a:moveTo>
                <a:lnTo>
                  <a:pt x="1104900" y="54863"/>
                </a:lnTo>
                <a:lnTo>
                  <a:pt x="1104900" y="12191"/>
                </a:lnTo>
                <a:lnTo>
                  <a:pt x="1117092" y="24383"/>
                </a:lnTo>
                <a:lnTo>
                  <a:pt x="1129284" y="24383"/>
                </a:lnTo>
                <a:lnTo>
                  <a:pt x="1129284" y="54863"/>
                </a:lnTo>
                <a:close/>
              </a:path>
              <a:path w="1129665" h="1958339">
                <a:moveTo>
                  <a:pt x="1129284" y="24383"/>
                </a:moveTo>
                <a:lnTo>
                  <a:pt x="1117092" y="24383"/>
                </a:lnTo>
                <a:lnTo>
                  <a:pt x="1104900" y="12191"/>
                </a:lnTo>
                <a:lnTo>
                  <a:pt x="1129284" y="12191"/>
                </a:lnTo>
                <a:lnTo>
                  <a:pt x="1129284" y="24383"/>
                </a:lnTo>
                <a:close/>
              </a:path>
              <a:path w="1129665" h="1958339">
                <a:moveTo>
                  <a:pt x="1129284" y="155447"/>
                </a:moveTo>
                <a:lnTo>
                  <a:pt x="1104900" y="155447"/>
                </a:lnTo>
                <a:lnTo>
                  <a:pt x="1104900" y="80771"/>
                </a:lnTo>
                <a:lnTo>
                  <a:pt x="1129284" y="80771"/>
                </a:lnTo>
                <a:lnTo>
                  <a:pt x="1129284" y="155447"/>
                </a:lnTo>
                <a:close/>
              </a:path>
              <a:path w="1129665" h="1958339">
                <a:moveTo>
                  <a:pt x="1129284" y="256031"/>
                </a:moveTo>
                <a:lnTo>
                  <a:pt x="1104900" y="256031"/>
                </a:lnTo>
                <a:lnTo>
                  <a:pt x="1104900" y="179831"/>
                </a:lnTo>
                <a:lnTo>
                  <a:pt x="1129284" y="179831"/>
                </a:lnTo>
                <a:lnTo>
                  <a:pt x="1129284" y="256031"/>
                </a:lnTo>
                <a:close/>
              </a:path>
              <a:path w="1129665" h="1958339">
                <a:moveTo>
                  <a:pt x="1129284" y="356615"/>
                </a:moveTo>
                <a:lnTo>
                  <a:pt x="1104900" y="356615"/>
                </a:lnTo>
                <a:lnTo>
                  <a:pt x="1104900" y="280415"/>
                </a:lnTo>
                <a:lnTo>
                  <a:pt x="1129284" y="280415"/>
                </a:lnTo>
                <a:lnTo>
                  <a:pt x="1129284" y="356615"/>
                </a:lnTo>
                <a:close/>
              </a:path>
              <a:path w="1129665" h="1958339">
                <a:moveTo>
                  <a:pt x="1129284" y="455675"/>
                </a:moveTo>
                <a:lnTo>
                  <a:pt x="1104900" y="455675"/>
                </a:lnTo>
                <a:lnTo>
                  <a:pt x="1104900" y="381000"/>
                </a:lnTo>
                <a:lnTo>
                  <a:pt x="1129284" y="381000"/>
                </a:lnTo>
                <a:lnTo>
                  <a:pt x="1129284" y="455675"/>
                </a:lnTo>
                <a:close/>
              </a:path>
              <a:path w="1129665" h="1958339">
                <a:moveTo>
                  <a:pt x="1129284" y="556259"/>
                </a:moveTo>
                <a:lnTo>
                  <a:pt x="1104900" y="556259"/>
                </a:lnTo>
                <a:lnTo>
                  <a:pt x="1104900" y="481583"/>
                </a:lnTo>
                <a:lnTo>
                  <a:pt x="1129284" y="481583"/>
                </a:lnTo>
                <a:lnTo>
                  <a:pt x="1129284" y="556259"/>
                </a:lnTo>
                <a:close/>
              </a:path>
              <a:path w="1129665" h="1958339">
                <a:moveTo>
                  <a:pt x="1129284" y="656843"/>
                </a:moveTo>
                <a:lnTo>
                  <a:pt x="1104900" y="656843"/>
                </a:lnTo>
                <a:lnTo>
                  <a:pt x="1104900" y="580643"/>
                </a:lnTo>
                <a:lnTo>
                  <a:pt x="1129284" y="580643"/>
                </a:lnTo>
                <a:lnTo>
                  <a:pt x="1129284" y="656843"/>
                </a:lnTo>
                <a:close/>
              </a:path>
              <a:path w="1129665" h="1958339">
                <a:moveTo>
                  <a:pt x="1129284" y="757427"/>
                </a:moveTo>
                <a:lnTo>
                  <a:pt x="1104900" y="757427"/>
                </a:lnTo>
                <a:lnTo>
                  <a:pt x="1104900" y="681227"/>
                </a:lnTo>
                <a:lnTo>
                  <a:pt x="1129284" y="681227"/>
                </a:lnTo>
                <a:lnTo>
                  <a:pt x="1129284" y="757427"/>
                </a:lnTo>
                <a:close/>
              </a:path>
              <a:path w="1129665" h="1958339">
                <a:moveTo>
                  <a:pt x="1129284" y="856487"/>
                </a:moveTo>
                <a:lnTo>
                  <a:pt x="1104900" y="856487"/>
                </a:lnTo>
                <a:lnTo>
                  <a:pt x="1104900" y="781811"/>
                </a:lnTo>
                <a:lnTo>
                  <a:pt x="1129284" y="781811"/>
                </a:lnTo>
                <a:lnTo>
                  <a:pt x="1129284" y="856487"/>
                </a:lnTo>
                <a:close/>
              </a:path>
              <a:path w="1129665" h="1958339">
                <a:moveTo>
                  <a:pt x="1129284" y="957071"/>
                </a:moveTo>
                <a:lnTo>
                  <a:pt x="1104900" y="957071"/>
                </a:lnTo>
                <a:lnTo>
                  <a:pt x="1104900" y="882395"/>
                </a:lnTo>
                <a:lnTo>
                  <a:pt x="1129284" y="882395"/>
                </a:lnTo>
                <a:lnTo>
                  <a:pt x="1129284" y="957071"/>
                </a:lnTo>
                <a:close/>
              </a:path>
              <a:path w="1129665" h="1958339">
                <a:moveTo>
                  <a:pt x="1129284" y="1057655"/>
                </a:moveTo>
                <a:lnTo>
                  <a:pt x="1104900" y="1057655"/>
                </a:lnTo>
                <a:lnTo>
                  <a:pt x="1104900" y="981455"/>
                </a:lnTo>
                <a:lnTo>
                  <a:pt x="1129284" y="981455"/>
                </a:lnTo>
                <a:lnTo>
                  <a:pt x="1129284" y="1057655"/>
                </a:lnTo>
                <a:close/>
              </a:path>
              <a:path w="1129665" h="1958339">
                <a:moveTo>
                  <a:pt x="1129284" y="1158239"/>
                </a:moveTo>
                <a:lnTo>
                  <a:pt x="1104900" y="1158239"/>
                </a:lnTo>
                <a:lnTo>
                  <a:pt x="1104900" y="1082039"/>
                </a:lnTo>
                <a:lnTo>
                  <a:pt x="1129284" y="1082039"/>
                </a:lnTo>
                <a:lnTo>
                  <a:pt x="1129284" y="1158239"/>
                </a:lnTo>
                <a:close/>
              </a:path>
              <a:path w="1129665" h="1958339">
                <a:moveTo>
                  <a:pt x="1129284" y="1257300"/>
                </a:moveTo>
                <a:lnTo>
                  <a:pt x="1104900" y="1257300"/>
                </a:lnTo>
                <a:lnTo>
                  <a:pt x="1104900" y="1182623"/>
                </a:lnTo>
                <a:lnTo>
                  <a:pt x="1129284" y="1182623"/>
                </a:lnTo>
                <a:lnTo>
                  <a:pt x="1129284" y="1257300"/>
                </a:lnTo>
                <a:close/>
              </a:path>
              <a:path w="1129665" h="1958339">
                <a:moveTo>
                  <a:pt x="1129284" y="1357884"/>
                </a:moveTo>
                <a:lnTo>
                  <a:pt x="1104900" y="1357884"/>
                </a:lnTo>
                <a:lnTo>
                  <a:pt x="1104900" y="1283207"/>
                </a:lnTo>
                <a:lnTo>
                  <a:pt x="1129284" y="1283207"/>
                </a:lnTo>
                <a:lnTo>
                  <a:pt x="1129284" y="1357884"/>
                </a:lnTo>
                <a:close/>
              </a:path>
              <a:path w="1129665" h="1958339">
                <a:moveTo>
                  <a:pt x="1129284" y="1458467"/>
                </a:moveTo>
                <a:lnTo>
                  <a:pt x="1104900" y="1458467"/>
                </a:lnTo>
                <a:lnTo>
                  <a:pt x="1104900" y="1382267"/>
                </a:lnTo>
                <a:lnTo>
                  <a:pt x="1129284" y="1382267"/>
                </a:lnTo>
                <a:lnTo>
                  <a:pt x="1129284" y="1458467"/>
                </a:lnTo>
                <a:close/>
              </a:path>
              <a:path w="1129665" h="1958339">
                <a:moveTo>
                  <a:pt x="1129284" y="1559051"/>
                </a:moveTo>
                <a:lnTo>
                  <a:pt x="1104900" y="1559051"/>
                </a:lnTo>
                <a:lnTo>
                  <a:pt x="1104900" y="1482851"/>
                </a:lnTo>
                <a:lnTo>
                  <a:pt x="1129284" y="1482851"/>
                </a:lnTo>
                <a:lnTo>
                  <a:pt x="1129284" y="1559051"/>
                </a:lnTo>
                <a:close/>
              </a:path>
              <a:path w="1129665" h="1958339">
                <a:moveTo>
                  <a:pt x="1129284" y="1658111"/>
                </a:moveTo>
                <a:lnTo>
                  <a:pt x="1104900" y="1658111"/>
                </a:lnTo>
                <a:lnTo>
                  <a:pt x="1104900" y="1583435"/>
                </a:lnTo>
                <a:lnTo>
                  <a:pt x="1129284" y="1583435"/>
                </a:lnTo>
                <a:lnTo>
                  <a:pt x="1129284" y="1658111"/>
                </a:lnTo>
                <a:close/>
              </a:path>
              <a:path w="1129665" h="1958339">
                <a:moveTo>
                  <a:pt x="1129284" y="1758695"/>
                </a:moveTo>
                <a:lnTo>
                  <a:pt x="1104900" y="1758695"/>
                </a:lnTo>
                <a:lnTo>
                  <a:pt x="1104900" y="1684019"/>
                </a:lnTo>
                <a:lnTo>
                  <a:pt x="1129284" y="1684019"/>
                </a:lnTo>
                <a:lnTo>
                  <a:pt x="1129284" y="1758695"/>
                </a:lnTo>
                <a:close/>
              </a:path>
              <a:path w="1129665" h="1958339">
                <a:moveTo>
                  <a:pt x="1129284" y="1859279"/>
                </a:moveTo>
                <a:lnTo>
                  <a:pt x="1104900" y="1859279"/>
                </a:lnTo>
                <a:lnTo>
                  <a:pt x="1104900" y="1784603"/>
                </a:lnTo>
                <a:lnTo>
                  <a:pt x="1129284" y="1784603"/>
                </a:lnTo>
                <a:lnTo>
                  <a:pt x="1129284" y="1859279"/>
                </a:lnTo>
                <a:close/>
              </a:path>
              <a:path w="1129665" h="1958339">
                <a:moveTo>
                  <a:pt x="1104900" y="1944623"/>
                </a:moveTo>
                <a:lnTo>
                  <a:pt x="1104900" y="1883663"/>
                </a:lnTo>
                <a:lnTo>
                  <a:pt x="1129284" y="1883663"/>
                </a:lnTo>
                <a:lnTo>
                  <a:pt x="1129284" y="1932431"/>
                </a:lnTo>
                <a:lnTo>
                  <a:pt x="1117092" y="1932431"/>
                </a:lnTo>
                <a:lnTo>
                  <a:pt x="1104900" y="1944623"/>
                </a:lnTo>
                <a:close/>
              </a:path>
              <a:path w="1129665" h="1958339">
                <a:moveTo>
                  <a:pt x="1124712" y="1958339"/>
                </a:moveTo>
                <a:lnTo>
                  <a:pt x="1103376" y="1958339"/>
                </a:lnTo>
                <a:lnTo>
                  <a:pt x="1103376" y="1932431"/>
                </a:lnTo>
                <a:lnTo>
                  <a:pt x="1104900" y="1932431"/>
                </a:lnTo>
                <a:lnTo>
                  <a:pt x="1104900" y="1944623"/>
                </a:lnTo>
                <a:lnTo>
                  <a:pt x="1129284" y="1944623"/>
                </a:lnTo>
                <a:lnTo>
                  <a:pt x="1129284" y="1952243"/>
                </a:lnTo>
                <a:lnTo>
                  <a:pt x="1124712" y="1958339"/>
                </a:lnTo>
                <a:close/>
              </a:path>
              <a:path w="1129665" h="1958339">
                <a:moveTo>
                  <a:pt x="1129284" y="1944623"/>
                </a:moveTo>
                <a:lnTo>
                  <a:pt x="1104900" y="1944623"/>
                </a:lnTo>
                <a:lnTo>
                  <a:pt x="1117092" y="1932431"/>
                </a:lnTo>
                <a:lnTo>
                  <a:pt x="1129284" y="1932431"/>
                </a:lnTo>
                <a:lnTo>
                  <a:pt x="1129284" y="1944623"/>
                </a:lnTo>
                <a:close/>
              </a:path>
              <a:path w="1129665" h="1958339">
                <a:moveTo>
                  <a:pt x="1078992" y="1958339"/>
                </a:moveTo>
                <a:lnTo>
                  <a:pt x="1002792" y="1958339"/>
                </a:lnTo>
                <a:lnTo>
                  <a:pt x="1002792" y="1932431"/>
                </a:lnTo>
                <a:lnTo>
                  <a:pt x="1078992" y="1932431"/>
                </a:lnTo>
                <a:lnTo>
                  <a:pt x="1078992" y="1958339"/>
                </a:lnTo>
                <a:close/>
              </a:path>
              <a:path w="1129665" h="1958339">
                <a:moveTo>
                  <a:pt x="978408" y="1958339"/>
                </a:moveTo>
                <a:lnTo>
                  <a:pt x="903732" y="1958339"/>
                </a:lnTo>
                <a:lnTo>
                  <a:pt x="903732" y="1932431"/>
                </a:lnTo>
                <a:lnTo>
                  <a:pt x="978408" y="1932431"/>
                </a:lnTo>
                <a:lnTo>
                  <a:pt x="978408" y="1958339"/>
                </a:lnTo>
                <a:close/>
              </a:path>
              <a:path w="1129665" h="1958339">
                <a:moveTo>
                  <a:pt x="877824" y="1958339"/>
                </a:moveTo>
                <a:lnTo>
                  <a:pt x="803148" y="1958339"/>
                </a:lnTo>
                <a:lnTo>
                  <a:pt x="803148" y="1932431"/>
                </a:lnTo>
                <a:lnTo>
                  <a:pt x="877824" y="1932431"/>
                </a:lnTo>
                <a:lnTo>
                  <a:pt x="877824" y="1958339"/>
                </a:lnTo>
                <a:close/>
              </a:path>
              <a:path w="1129665" h="1958339">
                <a:moveTo>
                  <a:pt x="777240" y="1958339"/>
                </a:moveTo>
                <a:lnTo>
                  <a:pt x="702564" y="1958339"/>
                </a:lnTo>
                <a:lnTo>
                  <a:pt x="702564" y="1932431"/>
                </a:lnTo>
                <a:lnTo>
                  <a:pt x="777240" y="1932431"/>
                </a:lnTo>
                <a:lnTo>
                  <a:pt x="777240" y="1958339"/>
                </a:lnTo>
                <a:close/>
              </a:path>
              <a:path w="1129665" h="1958339">
                <a:moveTo>
                  <a:pt x="678180" y="1958339"/>
                </a:moveTo>
                <a:lnTo>
                  <a:pt x="601980" y="1958339"/>
                </a:lnTo>
                <a:lnTo>
                  <a:pt x="601980" y="1932431"/>
                </a:lnTo>
                <a:lnTo>
                  <a:pt x="678180" y="1932431"/>
                </a:lnTo>
                <a:lnTo>
                  <a:pt x="678180" y="1958339"/>
                </a:lnTo>
                <a:close/>
              </a:path>
              <a:path w="1129665" h="1958339">
                <a:moveTo>
                  <a:pt x="577596" y="1958339"/>
                </a:moveTo>
                <a:lnTo>
                  <a:pt x="502919" y="1958339"/>
                </a:lnTo>
                <a:lnTo>
                  <a:pt x="502919" y="1932431"/>
                </a:lnTo>
                <a:lnTo>
                  <a:pt x="577596" y="1932431"/>
                </a:lnTo>
                <a:lnTo>
                  <a:pt x="577596" y="1958339"/>
                </a:lnTo>
                <a:close/>
              </a:path>
              <a:path w="1129665" h="1958339">
                <a:moveTo>
                  <a:pt x="477012" y="1958339"/>
                </a:moveTo>
                <a:lnTo>
                  <a:pt x="402335" y="1958339"/>
                </a:lnTo>
                <a:lnTo>
                  <a:pt x="402335" y="1932431"/>
                </a:lnTo>
                <a:lnTo>
                  <a:pt x="477012" y="1932431"/>
                </a:lnTo>
                <a:lnTo>
                  <a:pt x="477012" y="1958339"/>
                </a:lnTo>
                <a:close/>
              </a:path>
              <a:path w="1129665" h="1958339">
                <a:moveTo>
                  <a:pt x="376428" y="1958339"/>
                </a:moveTo>
                <a:lnTo>
                  <a:pt x="301751" y="1958339"/>
                </a:lnTo>
                <a:lnTo>
                  <a:pt x="301751" y="1932431"/>
                </a:lnTo>
                <a:lnTo>
                  <a:pt x="376428" y="1932431"/>
                </a:lnTo>
                <a:lnTo>
                  <a:pt x="376428" y="1958339"/>
                </a:lnTo>
                <a:close/>
              </a:path>
              <a:path w="1129665" h="1958339">
                <a:moveTo>
                  <a:pt x="277367" y="1958339"/>
                </a:moveTo>
                <a:lnTo>
                  <a:pt x="201167" y="1958339"/>
                </a:lnTo>
                <a:lnTo>
                  <a:pt x="201167" y="1932431"/>
                </a:lnTo>
                <a:lnTo>
                  <a:pt x="277367" y="1932431"/>
                </a:lnTo>
                <a:lnTo>
                  <a:pt x="277367" y="1958339"/>
                </a:lnTo>
                <a:close/>
              </a:path>
              <a:path w="1129665" h="1958339">
                <a:moveTo>
                  <a:pt x="176783" y="1958339"/>
                </a:moveTo>
                <a:lnTo>
                  <a:pt x="102108" y="1958339"/>
                </a:lnTo>
                <a:lnTo>
                  <a:pt x="102108" y="1932431"/>
                </a:lnTo>
                <a:lnTo>
                  <a:pt x="176783" y="1932431"/>
                </a:lnTo>
                <a:lnTo>
                  <a:pt x="176783" y="1958339"/>
                </a:lnTo>
                <a:close/>
              </a:path>
            </a:pathLst>
          </a:custGeom>
          <a:solidFill>
            <a:srgbClr val="005BAC"/>
          </a:solidFill>
        </p:spPr>
        <p:txBody>
          <a:bodyPr wrap="square" lIns="0" tIns="0" rIns="0" bIns="0" rtlCol="0"/>
          <a:lstStyle/>
          <a:p>
            <a:endParaRPr sz="1632"/>
          </a:p>
        </p:txBody>
      </p:sp>
      <p:sp>
        <p:nvSpPr>
          <p:cNvPr id="60" name="object 60"/>
          <p:cNvSpPr txBox="1"/>
          <p:nvPr/>
        </p:nvSpPr>
        <p:spPr>
          <a:xfrm>
            <a:off x="9114462" y="3295571"/>
            <a:ext cx="830330" cy="490154"/>
          </a:xfrm>
          <a:prstGeom prst="rect">
            <a:avLst/>
          </a:prstGeom>
        </p:spPr>
        <p:txBody>
          <a:bodyPr vert="horz" wrap="square" lIns="0" tIns="28214" rIns="0" bIns="0" rtlCol="0">
            <a:spAutoFit/>
          </a:bodyPr>
          <a:lstStyle/>
          <a:p>
            <a:pPr marL="11516" marR="4607">
              <a:lnSpc>
                <a:spcPts val="1823"/>
              </a:lnSpc>
              <a:spcBef>
                <a:spcPts val="221"/>
              </a:spcBef>
            </a:pPr>
            <a:r>
              <a:rPr sz="1587" dirty="0">
                <a:latin typeface="ＭＳ Ｐ明朝"/>
                <a:cs typeface="ＭＳ Ｐ明朝"/>
              </a:rPr>
              <a:t>販売管理 </a:t>
            </a:r>
            <a:r>
              <a:rPr sz="1587" spc="154" dirty="0">
                <a:latin typeface="ＭＳ Ｐ明朝"/>
                <a:cs typeface="ＭＳ Ｐ明朝"/>
              </a:rPr>
              <a:t>シ</a:t>
            </a:r>
            <a:r>
              <a:rPr sz="1587" spc="286" dirty="0">
                <a:latin typeface="ＭＳ Ｐ明朝"/>
                <a:cs typeface="ＭＳ Ｐ明朝"/>
              </a:rPr>
              <a:t>ス</a:t>
            </a:r>
            <a:r>
              <a:rPr sz="1587" spc="154" dirty="0">
                <a:latin typeface="ＭＳ Ｐ明朝"/>
                <a:cs typeface="ＭＳ Ｐ明朝"/>
              </a:rPr>
              <a:t>テ</a:t>
            </a:r>
            <a:r>
              <a:rPr sz="1587" spc="218" dirty="0">
                <a:latin typeface="ＭＳ Ｐ明朝"/>
                <a:cs typeface="ＭＳ Ｐ明朝"/>
              </a:rPr>
              <a:t>ム</a:t>
            </a:r>
            <a:endParaRPr sz="1587">
              <a:latin typeface="ＭＳ Ｐ明朝"/>
              <a:cs typeface="ＭＳ Ｐ明朝"/>
            </a:endParaRPr>
          </a:p>
        </p:txBody>
      </p:sp>
      <p:sp>
        <p:nvSpPr>
          <p:cNvPr id="61" name="object 61"/>
          <p:cNvSpPr/>
          <p:nvPr/>
        </p:nvSpPr>
        <p:spPr>
          <a:xfrm>
            <a:off x="9018395" y="4203937"/>
            <a:ext cx="1024381" cy="1096359"/>
          </a:xfrm>
          <a:custGeom>
            <a:avLst/>
            <a:gdLst/>
            <a:ahLst/>
            <a:cxnLst/>
            <a:rect l="l" t="t" r="r" b="b"/>
            <a:pathLst>
              <a:path w="1129665" h="1209039">
                <a:moveTo>
                  <a:pt x="12192" y="1196340"/>
                </a:moveTo>
                <a:lnTo>
                  <a:pt x="0" y="1196340"/>
                </a:lnTo>
                <a:lnTo>
                  <a:pt x="0" y="1121664"/>
                </a:lnTo>
                <a:lnTo>
                  <a:pt x="25908" y="1121664"/>
                </a:lnTo>
                <a:lnTo>
                  <a:pt x="25908" y="1184148"/>
                </a:lnTo>
                <a:lnTo>
                  <a:pt x="12192" y="1184148"/>
                </a:lnTo>
                <a:lnTo>
                  <a:pt x="12192" y="1196340"/>
                </a:lnTo>
                <a:close/>
              </a:path>
              <a:path w="1129665" h="1209039">
                <a:moveTo>
                  <a:pt x="80772" y="1208532"/>
                </a:moveTo>
                <a:lnTo>
                  <a:pt x="12192" y="1208532"/>
                </a:lnTo>
                <a:lnTo>
                  <a:pt x="12192" y="1184148"/>
                </a:lnTo>
                <a:lnTo>
                  <a:pt x="25908" y="1184148"/>
                </a:lnTo>
                <a:lnTo>
                  <a:pt x="25908" y="1196340"/>
                </a:lnTo>
                <a:lnTo>
                  <a:pt x="80772" y="1196340"/>
                </a:lnTo>
                <a:lnTo>
                  <a:pt x="80772" y="1208532"/>
                </a:lnTo>
                <a:close/>
              </a:path>
              <a:path w="1129665" h="1209039">
                <a:moveTo>
                  <a:pt x="80772" y="1196340"/>
                </a:moveTo>
                <a:lnTo>
                  <a:pt x="25908" y="1196340"/>
                </a:lnTo>
                <a:lnTo>
                  <a:pt x="25908" y="1184148"/>
                </a:lnTo>
                <a:lnTo>
                  <a:pt x="80772" y="1184148"/>
                </a:lnTo>
                <a:lnTo>
                  <a:pt x="80772" y="1196340"/>
                </a:lnTo>
                <a:close/>
              </a:path>
              <a:path w="1129665" h="1209039">
                <a:moveTo>
                  <a:pt x="25908" y="1095756"/>
                </a:moveTo>
                <a:lnTo>
                  <a:pt x="0" y="1095756"/>
                </a:lnTo>
                <a:lnTo>
                  <a:pt x="0" y="1021080"/>
                </a:lnTo>
                <a:lnTo>
                  <a:pt x="25908" y="1021080"/>
                </a:lnTo>
                <a:lnTo>
                  <a:pt x="25908" y="1095756"/>
                </a:lnTo>
                <a:close/>
              </a:path>
              <a:path w="1129665" h="1209039">
                <a:moveTo>
                  <a:pt x="25908" y="995172"/>
                </a:moveTo>
                <a:lnTo>
                  <a:pt x="0" y="995172"/>
                </a:lnTo>
                <a:lnTo>
                  <a:pt x="0" y="920496"/>
                </a:lnTo>
                <a:lnTo>
                  <a:pt x="25908" y="920496"/>
                </a:lnTo>
                <a:lnTo>
                  <a:pt x="25908" y="995172"/>
                </a:lnTo>
                <a:close/>
              </a:path>
              <a:path w="1129665" h="1209039">
                <a:moveTo>
                  <a:pt x="25908" y="896112"/>
                </a:moveTo>
                <a:lnTo>
                  <a:pt x="0" y="896112"/>
                </a:lnTo>
                <a:lnTo>
                  <a:pt x="0" y="819912"/>
                </a:lnTo>
                <a:lnTo>
                  <a:pt x="25908" y="819912"/>
                </a:lnTo>
                <a:lnTo>
                  <a:pt x="25908" y="896112"/>
                </a:lnTo>
                <a:close/>
              </a:path>
              <a:path w="1129665" h="1209039">
                <a:moveTo>
                  <a:pt x="25908" y="795527"/>
                </a:moveTo>
                <a:lnTo>
                  <a:pt x="0" y="795527"/>
                </a:lnTo>
                <a:lnTo>
                  <a:pt x="0" y="720852"/>
                </a:lnTo>
                <a:lnTo>
                  <a:pt x="25908" y="720852"/>
                </a:lnTo>
                <a:lnTo>
                  <a:pt x="25908" y="795527"/>
                </a:lnTo>
                <a:close/>
              </a:path>
              <a:path w="1129665" h="1209039">
                <a:moveTo>
                  <a:pt x="25908" y="694944"/>
                </a:moveTo>
                <a:lnTo>
                  <a:pt x="0" y="694944"/>
                </a:lnTo>
                <a:lnTo>
                  <a:pt x="0" y="620267"/>
                </a:lnTo>
                <a:lnTo>
                  <a:pt x="25908" y="620267"/>
                </a:lnTo>
                <a:lnTo>
                  <a:pt x="25908" y="694944"/>
                </a:lnTo>
                <a:close/>
              </a:path>
              <a:path w="1129665" h="1209039">
                <a:moveTo>
                  <a:pt x="25908" y="594359"/>
                </a:moveTo>
                <a:lnTo>
                  <a:pt x="0" y="594359"/>
                </a:lnTo>
                <a:lnTo>
                  <a:pt x="0" y="519683"/>
                </a:lnTo>
                <a:lnTo>
                  <a:pt x="25908" y="519683"/>
                </a:lnTo>
                <a:lnTo>
                  <a:pt x="25908" y="594359"/>
                </a:lnTo>
                <a:close/>
              </a:path>
              <a:path w="1129665" h="1209039">
                <a:moveTo>
                  <a:pt x="25908" y="495300"/>
                </a:moveTo>
                <a:lnTo>
                  <a:pt x="0" y="495300"/>
                </a:lnTo>
                <a:lnTo>
                  <a:pt x="0" y="419100"/>
                </a:lnTo>
                <a:lnTo>
                  <a:pt x="25908" y="419100"/>
                </a:lnTo>
                <a:lnTo>
                  <a:pt x="25908" y="495300"/>
                </a:lnTo>
                <a:close/>
              </a:path>
              <a:path w="1129665" h="1209039">
                <a:moveTo>
                  <a:pt x="25908" y="394715"/>
                </a:moveTo>
                <a:lnTo>
                  <a:pt x="0" y="394715"/>
                </a:lnTo>
                <a:lnTo>
                  <a:pt x="0" y="320039"/>
                </a:lnTo>
                <a:lnTo>
                  <a:pt x="25908" y="320039"/>
                </a:lnTo>
                <a:lnTo>
                  <a:pt x="25908" y="394715"/>
                </a:lnTo>
                <a:close/>
              </a:path>
              <a:path w="1129665" h="1209039">
                <a:moveTo>
                  <a:pt x="25908" y="294131"/>
                </a:moveTo>
                <a:lnTo>
                  <a:pt x="0" y="294131"/>
                </a:lnTo>
                <a:lnTo>
                  <a:pt x="0" y="219456"/>
                </a:lnTo>
                <a:lnTo>
                  <a:pt x="25908" y="219456"/>
                </a:lnTo>
                <a:lnTo>
                  <a:pt x="25908" y="294131"/>
                </a:lnTo>
                <a:close/>
              </a:path>
              <a:path w="1129665" h="1209039">
                <a:moveTo>
                  <a:pt x="25908" y="193547"/>
                </a:moveTo>
                <a:lnTo>
                  <a:pt x="0" y="193547"/>
                </a:lnTo>
                <a:lnTo>
                  <a:pt x="0" y="118871"/>
                </a:lnTo>
                <a:lnTo>
                  <a:pt x="25908" y="118871"/>
                </a:lnTo>
                <a:lnTo>
                  <a:pt x="25908" y="193547"/>
                </a:lnTo>
                <a:close/>
              </a:path>
              <a:path w="1129665" h="1209039">
                <a:moveTo>
                  <a:pt x="25908" y="94487"/>
                </a:moveTo>
                <a:lnTo>
                  <a:pt x="0" y="94487"/>
                </a:lnTo>
                <a:lnTo>
                  <a:pt x="0" y="18287"/>
                </a:lnTo>
                <a:lnTo>
                  <a:pt x="25908" y="18287"/>
                </a:lnTo>
                <a:lnTo>
                  <a:pt x="25908" y="94487"/>
                </a:lnTo>
                <a:close/>
              </a:path>
              <a:path w="1129665" h="1209039">
                <a:moveTo>
                  <a:pt x="106680" y="24383"/>
                </a:moveTo>
                <a:lnTo>
                  <a:pt x="32004" y="24383"/>
                </a:lnTo>
                <a:lnTo>
                  <a:pt x="32004" y="0"/>
                </a:lnTo>
                <a:lnTo>
                  <a:pt x="106680" y="0"/>
                </a:lnTo>
                <a:lnTo>
                  <a:pt x="106680" y="24383"/>
                </a:lnTo>
                <a:close/>
              </a:path>
              <a:path w="1129665" h="1209039">
                <a:moveTo>
                  <a:pt x="207264" y="24383"/>
                </a:moveTo>
                <a:lnTo>
                  <a:pt x="131064" y="24383"/>
                </a:lnTo>
                <a:lnTo>
                  <a:pt x="131064" y="0"/>
                </a:lnTo>
                <a:lnTo>
                  <a:pt x="207264" y="0"/>
                </a:lnTo>
                <a:lnTo>
                  <a:pt x="207264" y="24383"/>
                </a:lnTo>
                <a:close/>
              </a:path>
              <a:path w="1129665" h="1209039">
                <a:moveTo>
                  <a:pt x="306324" y="24383"/>
                </a:moveTo>
                <a:lnTo>
                  <a:pt x="231648" y="24383"/>
                </a:lnTo>
                <a:lnTo>
                  <a:pt x="231648" y="0"/>
                </a:lnTo>
                <a:lnTo>
                  <a:pt x="306324" y="0"/>
                </a:lnTo>
                <a:lnTo>
                  <a:pt x="306324" y="24383"/>
                </a:lnTo>
                <a:close/>
              </a:path>
              <a:path w="1129665" h="1209039">
                <a:moveTo>
                  <a:pt x="406908" y="24383"/>
                </a:moveTo>
                <a:lnTo>
                  <a:pt x="332232" y="24383"/>
                </a:lnTo>
                <a:lnTo>
                  <a:pt x="332232" y="0"/>
                </a:lnTo>
                <a:lnTo>
                  <a:pt x="406908" y="0"/>
                </a:lnTo>
                <a:lnTo>
                  <a:pt x="406908" y="24383"/>
                </a:lnTo>
                <a:close/>
              </a:path>
              <a:path w="1129665" h="1209039">
                <a:moveTo>
                  <a:pt x="507492" y="24383"/>
                </a:moveTo>
                <a:lnTo>
                  <a:pt x="432816" y="24383"/>
                </a:lnTo>
                <a:lnTo>
                  <a:pt x="432816" y="0"/>
                </a:lnTo>
                <a:lnTo>
                  <a:pt x="507492" y="0"/>
                </a:lnTo>
                <a:lnTo>
                  <a:pt x="507492" y="24383"/>
                </a:lnTo>
                <a:close/>
              </a:path>
              <a:path w="1129665" h="1209039">
                <a:moveTo>
                  <a:pt x="608076" y="24383"/>
                </a:moveTo>
                <a:lnTo>
                  <a:pt x="531876" y="24383"/>
                </a:lnTo>
                <a:lnTo>
                  <a:pt x="531876" y="0"/>
                </a:lnTo>
                <a:lnTo>
                  <a:pt x="608076" y="0"/>
                </a:lnTo>
                <a:lnTo>
                  <a:pt x="608076" y="24383"/>
                </a:lnTo>
                <a:close/>
              </a:path>
              <a:path w="1129665" h="1209039">
                <a:moveTo>
                  <a:pt x="707136" y="24383"/>
                </a:moveTo>
                <a:lnTo>
                  <a:pt x="632460" y="24383"/>
                </a:lnTo>
                <a:lnTo>
                  <a:pt x="632460" y="0"/>
                </a:lnTo>
                <a:lnTo>
                  <a:pt x="707136" y="0"/>
                </a:lnTo>
                <a:lnTo>
                  <a:pt x="707136" y="24383"/>
                </a:lnTo>
                <a:close/>
              </a:path>
              <a:path w="1129665" h="1209039">
                <a:moveTo>
                  <a:pt x="807720" y="24383"/>
                </a:moveTo>
                <a:lnTo>
                  <a:pt x="733044" y="24383"/>
                </a:lnTo>
                <a:lnTo>
                  <a:pt x="733044" y="0"/>
                </a:lnTo>
                <a:lnTo>
                  <a:pt x="807720" y="0"/>
                </a:lnTo>
                <a:lnTo>
                  <a:pt x="807720" y="24383"/>
                </a:lnTo>
                <a:close/>
              </a:path>
              <a:path w="1129665" h="1209039">
                <a:moveTo>
                  <a:pt x="908304" y="24383"/>
                </a:moveTo>
                <a:lnTo>
                  <a:pt x="833627" y="24383"/>
                </a:lnTo>
                <a:lnTo>
                  <a:pt x="833627" y="0"/>
                </a:lnTo>
                <a:lnTo>
                  <a:pt x="908304" y="0"/>
                </a:lnTo>
                <a:lnTo>
                  <a:pt x="908304" y="24383"/>
                </a:lnTo>
                <a:close/>
              </a:path>
              <a:path w="1129665" h="1209039">
                <a:moveTo>
                  <a:pt x="1008888" y="24383"/>
                </a:moveTo>
                <a:lnTo>
                  <a:pt x="932688" y="24383"/>
                </a:lnTo>
                <a:lnTo>
                  <a:pt x="932688" y="0"/>
                </a:lnTo>
                <a:lnTo>
                  <a:pt x="1008888" y="0"/>
                </a:lnTo>
                <a:lnTo>
                  <a:pt x="1008888" y="24383"/>
                </a:lnTo>
                <a:close/>
              </a:path>
              <a:path w="1129665" h="1209039">
                <a:moveTo>
                  <a:pt x="1107948" y="24383"/>
                </a:moveTo>
                <a:lnTo>
                  <a:pt x="1033272" y="24383"/>
                </a:lnTo>
                <a:lnTo>
                  <a:pt x="1033272" y="0"/>
                </a:lnTo>
                <a:lnTo>
                  <a:pt x="1107948" y="0"/>
                </a:lnTo>
                <a:lnTo>
                  <a:pt x="1107948" y="24383"/>
                </a:lnTo>
                <a:close/>
              </a:path>
              <a:path w="1129665" h="1209039">
                <a:moveTo>
                  <a:pt x="1129284" y="103631"/>
                </a:moveTo>
                <a:lnTo>
                  <a:pt x="1104900" y="103631"/>
                </a:lnTo>
                <a:lnTo>
                  <a:pt x="1104900" y="28956"/>
                </a:lnTo>
                <a:lnTo>
                  <a:pt x="1129284" y="28956"/>
                </a:lnTo>
                <a:lnTo>
                  <a:pt x="1129284" y="103631"/>
                </a:lnTo>
                <a:close/>
              </a:path>
              <a:path w="1129665" h="1209039">
                <a:moveTo>
                  <a:pt x="1129284" y="204215"/>
                </a:moveTo>
                <a:lnTo>
                  <a:pt x="1104900" y="204215"/>
                </a:lnTo>
                <a:lnTo>
                  <a:pt x="1104900" y="129539"/>
                </a:lnTo>
                <a:lnTo>
                  <a:pt x="1129284" y="129539"/>
                </a:lnTo>
                <a:lnTo>
                  <a:pt x="1129284" y="204215"/>
                </a:lnTo>
                <a:close/>
              </a:path>
              <a:path w="1129665" h="1209039">
                <a:moveTo>
                  <a:pt x="1129284" y="304800"/>
                </a:moveTo>
                <a:lnTo>
                  <a:pt x="1104900" y="304800"/>
                </a:lnTo>
                <a:lnTo>
                  <a:pt x="1104900" y="228600"/>
                </a:lnTo>
                <a:lnTo>
                  <a:pt x="1129284" y="228600"/>
                </a:lnTo>
                <a:lnTo>
                  <a:pt x="1129284" y="304800"/>
                </a:lnTo>
                <a:close/>
              </a:path>
              <a:path w="1129665" h="1209039">
                <a:moveTo>
                  <a:pt x="1129284" y="403860"/>
                </a:moveTo>
                <a:lnTo>
                  <a:pt x="1104900" y="403860"/>
                </a:lnTo>
                <a:lnTo>
                  <a:pt x="1104900" y="329183"/>
                </a:lnTo>
                <a:lnTo>
                  <a:pt x="1129284" y="329183"/>
                </a:lnTo>
                <a:lnTo>
                  <a:pt x="1129284" y="403860"/>
                </a:lnTo>
                <a:close/>
              </a:path>
              <a:path w="1129665" h="1209039">
                <a:moveTo>
                  <a:pt x="1129284" y="504444"/>
                </a:moveTo>
                <a:lnTo>
                  <a:pt x="1104900" y="504444"/>
                </a:lnTo>
                <a:lnTo>
                  <a:pt x="1104900" y="429767"/>
                </a:lnTo>
                <a:lnTo>
                  <a:pt x="1129284" y="429767"/>
                </a:lnTo>
                <a:lnTo>
                  <a:pt x="1129284" y="504444"/>
                </a:lnTo>
                <a:close/>
              </a:path>
              <a:path w="1129665" h="1209039">
                <a:moveTo>
                  <a:pt x="1129284" y="605027"/>
                </a:moveTo>
                <a:lnTo>
                  <a:pt x="1104900" y="605027"/>
                </a:lnTo>
                <a:lnTo>
                  <a:pt x="1104900" y="530352"/>
                </a:lnTo>
                <a:lnTo>
                  <a:pt x="1129284" y="530352"/>
                </a:lnTo>
                <a:lnTo>
                  <a:pt x="1129284" y="605027"/>
                </a:lnTo>
                <a:close/>
              </a:path>
              <a:path w="1129665" h="1209039">
                <a:moveTo>
                  <a:pt x="1129284" y="705612"/>
                </a:moveTo>
                <a:lnTo>
                  <a:pt x="1104900" y="705612"/>
                </a:lnTo>
                <a:lnTo>
                  <a:pt x="1104900" y="629411"/>
                </a:lnTo>
                <a:lnTo>
                  <a:pt x="1129284" y="629411"/>
                </a:lnTo>
                <a:lnTo>
                  <a:pt x="1129284" y="705612"/>
                </a:lnTo>
                <a:close/>
              </a:path>
              <a:path w="1129665" h="1209039">
                <a:moveTo>
                  <a:pt x="1129284" y="804672"/>
                </a:moveTo>
                <a:lnTo>
                  <a:pt x="1104900" y="804672"/>
                </a:lnTo>
                <a:lnTo>
                  <a:pt x="1104900" y="729996"/>
                </a:lnTo>
                <a:lnTo>
                  <a:pt x="1129284" y="729996"/>
                </a:lnTo>
                <a:lnTo>
                  <a:pt x="1129284" y="804672"/>
                </a:lnTo>
                <a:close/>
              </a:path>
              <a:path w="1129665" h="1209039">
                <a:moveTo>
                  <a:pt x="1129284" y="905256"/>
                </a:moveTo>
                <a:lnTo>
                  <a:pt x="1104900" y="905256"/>
                </a:lnTo>
                <a:lnTo>
                  <a:pt x="1104900" y="830579"/>
                </a:lnTo>
                <a:lnTo>
                  <a:pt x="1129284" y="830579"/>
                </a:lnTo>
                <a:lnTo>
                  <a:pt x="1129284" y="905256"/>
                </a:lnTo>
                <a:close/>
              </a:path>
              <a:path w="1129665" h="1209039">
                <a:moveTo>
                  <a:pt x="1129284" y="1005840"/>
                </a:moveTo>
                <a:lnTo>
                  <a:pt x="1104900" y="1005840"/>
                </a:lnTo>
                <a:lnTo>
                  <a:pt x="1104900" y="931164"/>
                </a:lnTo>
                <a:lnTo>
                  <a:pt x="1129284" y="931164"/>
                </a:lnTo>
                <a:lnTo>
                  <a:pt x="1129284" y="1005840"/>
                </a:lnTo>
                <a:close/>
              </a:path>
              <a:path w="1129665" h="1209039">
                <a:moveTo>
                  <a:pt x="1129284" y="1106424"/>
                </a:moveTo>
                <a:lnTo>
                  <a:pt x="1104900" y="1106424"/>
                </a:lnTo>
                <a:lnTo>
                  <a:pt x="1104900" y="1030224"/>
                </a:lnTo>
                <a:lnTo>
                  <a:pt x="1129284" y="1030224"/>
                </a:lnTo>
                <a:lnTo>
                  <a:pt x="1129284" y="1106424"/>
                </a:lnTo>
                <a:close/>
              </a:path>
              <a:path w="1129665" h="1209039">
                <a:moveTo>
                  <a:pt x="1104900" y="1196340"/>
                </a:moveTo>
                <a:lnTo>
                  <a:pt x="1104900" y="1130808"/>
                </a:lnTo>
                <a:lnTo>
                  <a:pt x="1129284" y="1130808"/>
                </a:lnTo>
                <a:lnTo>
                  <a:pt x="1129284" y="1184148"/>
                </a:lnTo>
                <a:lnTo>
                  <a:pt x="1107948" y="1184148"/>
                </a:lnTo>
                <a:lnTo>
                  <a:pt x="1107948" y="1193292"/>
                </a:lnTo>
                <a:lnTo>
                  <a:pt x="1104900" y="1196340"/>
                </a:lnTo>
                <a:close/>
              </a:path>
              <a:path w="1129665" h="1209039">
                <a:moveTo>
                  <a:pt x="1107948" y="1193292"/>
                </a:moveTo>
                <a:lnTo>
                  <a:pt x="1107948" y="1184148"/>
                </a:lnTo>
                <a:lnTo>
                  <a:pt x="1117092" y="1184148"/>
                </a:lnTo>
                <a:lnTo>
                  <a:pt x="1107948" y="1193292"/>
                </a:lnTo>
                <a:close/>
              </a:path>
              <a:path w="1129665" h="1209039">
                <a:moveTo>
                  <a:pt x="1124712" y="1208532"/>
                </a:moveTo>
                <a:lnTo>
                  <a:pt x="1107948" y="1208532"/>
                </a:lnTo>
                <a:lnTo>
                  <a:pt x="1107948" y="1193292"/>
                </a:lnTo>
                <a:lnTo>
                  <a:pt x="1117092" y="1184148"/>
                </a:lnTo>
                <a:lnTo>
                  <a:pt x="1129284" y="1184148"/>
                </a:lnTo>
                <a:lnTo>
                  <a:pt x="1129284" y="1202436"/>
                </a:lnTo>
                <a:lnTo>
                  <a:pt x="1124712" y="1208532"/>
                </a:lnTo>
                <a:close/>
              </a:path>
              <a:path w="1129665" h="1209039">
                <a:moveTo>
                  <a:pt x="1082040" y="1208532"/>
                </a:moveTo>
                <a:lnTo>
                  <a:pt x="1007364" y="1208532"/>
                </a:lnTo>
                <a:lnTo>
                  <a:pt x="1007364" y="1184148"/>
                </a:lnTo>
                <a:lnTo>
                  <a:pt x="1082040" y="1184148"/>
                </a:lnTo>
                <a:lnTo>
                  <a:pt x="1082040" y="1208532"/>
                </a:lnTo>
                <a:close/>
              </a:path>
              <a:path w="1129665" h="1209039">
                <a:moveTo>
                  <a:pt x="981456" y="1208532"/>
                </a:moveTo>
                <a:lnTo>
                  <a:pt x="906779" y="1208532"/>
                </a:lnTo>
                <a:lnTo>
                  <a:pt x="906779" y="1184148"/>
                </a:lnTo>
                <a:lnTo>
                  <a:pt x="981456" y="1184148"/>
                </a:lnTo>
                <a:lnTo>
                  <a:pt x="981456" y="1208532"/>
                </a:lnTo>
                <a:close/>
              </a:path>
              <a:path w="1129665" h="1209039">
                <a:moveTo>
                  <a:pt x="882396" y="1208532"/>
                </a:moveTo>
                <a:lnTo>
                  <a:pt x="806196" y="1208532"/>
                </a:lnTo>
                <a:lnTo>
                  <a:pt x="806196" y="1184148"/>
                </a:lnTo>
                <a:lnTo>
                  <a:pt x="882396" y="1184148"/>
                </a:lnTo>
                <a:lnTo>
                  <a:pt x="882396" y="1208532"/>
                </a:lnTo>
                <a:close/>
              </a:path>
              <a:path w="1129665" h="1209039">
                <a:moveTo>
                  <a:pt x="781812" y="1208532"/>
                </a:moveTo>
                <a:lnTo>
                  <a:pt x="707136" y="1208532"/>
                </a:lnTo>
                <a:lnTo>
                  <a:pt x="707136" y="1184148"/>
                </a:lnTo>
                <a:lnTo>
                  <a:pt x="781812" y="1184148"/>
                </a:lnTo>
                <a:lnTo>
                  <a:pt x="781812" y="1208532"/>
                </a:lnTo>
                <a:close/>
              </a:path>
              <a:path w="1129665" h="1209039">
                <a:moveTo>
                  <a:pt x="681227" y="1208532"/>
                </a:moveTo>
                <a:lnTo>
                  <a:pt x="606552" y="1208532"/>
                </a:lnTo>
                <a:lnTo>
                  <a:pt x="606552" y="1184148"/>
                </a:lnTo>
                <a:lnTo>
                  <a:pt x="681227" y="1184148"/>
                </a:lnTo>
                <a:lnTo>
                  <a:pt x="681227" y="1208532"/>
                </a:lnTo>
                <a:close/>
              </a:path>
              <a:path w="1129665" h="1209039">
                <a:moveTo>
                  <a:pt x="580644" y="1208532"/>
                </a:moveTo>
                <a:lnTo>
                  <a:pt x="505968" y="1208532"/>
                </a:lnTo>
                <a:lnTo>
                  <a:pt x="505968" y="1184148"/>
                </a:lnTo>
                <a:lnTo>
                  <a:pt x="580644" y="1184148"/>
                </a:lnTo>
                <a:lnTo>
                  <a:pt x="580644" y="1208532"/>
                </a:lnTo>
                <a:close/>
              </a:path>
              <a:path w="1129665" h="1209039">
                <a:moveTo>
                  <a:pt x="481584" y="1208532"/>
                </a:moveTo>
                <a:lnTo>
                  <a:pt x="405384" y="1208532"/>
                </a:lnTo>
                <a:lnTo>
                  <a:pt x="405384" y="1184148"/>
                </a:lnTo>
                <a:lnTo>
                  <a:pt x="481584" y="1184148"/>
                </a:lnTo>
                <a:lnTo>
                  <a:pt x="481584" y="1208532"/>
                </a:lnTo>
                <a:close/>
              </a:path>
              <a:path w="1129665" h="1209039">
                <a:moveTo>
                  <a:pt x="381000" y="1208532"/>
                </a:moveTo>
                <a:lnTo>
                  <a:pt x="306324" y="1208532"/>
                </a:lnTo>
                <a:lnTo>
                  <a:pt x="306324" y="1184148"/>
                </a:lnTo>
                <a:lnTo>
                  <a:pt x="381000" y="1184148"/>
                </a:lnTo>
                <a:lnTo>
                  <a:pt x="381000" y="1208532"/>
                </a:lnTo>
                <a:close/>
              </a:path>
              <a:path w="1129665" h="1209039">
                <a:moveTo>
                  <a:pt x="280416" y="1208532"/>
                </a:moveTo>
                <a:lnTo>
                  <a:pt x="205740" y="1208532"/>
                </a:lnTo>
                <a:lnTo>
                  <a:pt x="205740" y="1184148"/>
                </a:lnTo>
                <a:lnTo>
                  <a:pt x="280416" y="1184148"/>
                </a:lnTo>
                <a:lnTo>
                  <a:pt x="280416" y="1208532"/>
                </a:lnTo>
                <a:close/>
              </a:path>
              <a:path w="1129665" h="1209039">
                <a:moveTo>
                  <a:pt x="179831" y="1208532"/>
                </a:moveTo>
                <a:lnTo>
                  <a:pt x="105156" y="1208532"/>
                </a:lnTo>
                <a:lnTo>
                  <a:pt x="105156" y="1184148"/>
                </a:lnTo>
                <a:lnTo>
                  <a:pt x="179831" y="1184148"/>
                </a:lnTo>
                <a:lnTo>
                  <a:pt x="179831" y="1208532"/>
                </a:lnTo>
                <a:close/>
              </a:path>
            </a:pathLst>
          </a:custGeom>
          <a:solidFill>
            <a:srgbClr val="005BAC"/>
          </a:solidFill>
        </p:spPr>
        <p:txBody>
          <a:bodyPr wrap="square" lIns="0" tIns="0" rIns="0" bIns="0" rtlCol="0"/>
          <a:lstStyle/>
          <a:p>
            <a:endParaRPr sz="1632"/>
          </a:p>
        </p:txBody>
      </p:sp>
      <p:sp>
        <p:nvSpPr>
          <p:cNvPr id="62" name="object 62"/>
          <p:cNvSpPr txBox="1"/>
          <p:nvPr/>
        </p:nvSpPr>
        <p:spPr>
          <a:xfrm>
            <a:off x="9114462" y="4493563"/>
            <a:ext cx="830330" cy="490154"/>
          </a:xfrm>
          <a:prstGeom prst="rect">
            <a:avLst/>
          </a:prstGeom>
        </p:spPr>
        <p:txBody>
          <a:bodyPr vert="horz" wrap="square" lIns="0" tIns="28214" rIns="0" bIns="0" rtlCol="0">
            <a:spAutoFit/>
          </a:bodyPr>
          <a:lstStyle/>
          <a:p>
            <a:pPr marL="11516" marR="4607" indent="201536">
              <a:lnSpc>
                <a:spcPts val="1823"/>
              </a:lnSpc>
              <a:spcBef>
                <a:spcPts val="221"/>
              </a:spcBef>
            </a:pPr>
            <a:r>
              <a:rPr sz="1587" dirty="0">
                <a:latin typeface="ＭＳ Ｐ明朝"/>
                <a:cs typeface="ＭＳ Ｐ明朝"/>
              </a:rPr>
              <a:t>会計 </a:t>
            </a:r>
            <a:r>
              <a:rPr sz="1587" spc="154" dirty="0">
                <a:latin typeface="ＭＳ Ｐ明朝"/>
                <a:cs typeface="ＭＳ Ｐ明朝"/>
              </a:rPr>
              <a:t>シ</a:t>
            </a:r>
            <a:r>
              <a:rPr sz="1587" spc="286" dirty="0">
                <a:latin typeface="ＭＳ Ｐ明朝"/>
                <a:cs typeface="ＭＳ Ｐ明朝"/>
              </a:rPr>
              <a:t>ス</a:t>
            </a:r>
            <a:r>
              <a:rPr sz="1587" spc="154" dirty="0">
                <a:latin typeface="ＭＳ Ｐ明朝"/>
                <a:cs typeface="ＭＳ Ｐ明朝"/>
              </a:rPr>
              <a:t>テ</a:t>
            </a:r>
            <a:r>
              <a:rPr sz="1587" spc="218" dirty="0">
                <a:latin typeface="ＭＳ Ｐ明朝"/>
                <a:cs typeface="ＭＳ Ｐ明朝"/>
              </a:rPr>
              <a:t>ム</a:t>
            </a:r>
            <a:endParaRPr sz="1587">
              <a:latin typeface="ＭＳ Ｐ明朝"/>
              <a:cs typeface="ＭＳ Ｐ明朝"/>
            </a:endParaRPr>
          </a:p>
        </p:txBody>
      </p:sp>
      <p:sp>
        <p:nvSpPr>
          <p:cNvPr id="63" name="object 63"/>
          <p:cNvSpPr/>
          <p:nvPr/>
        </p:nvSpPr>
        <p:spPr>
          <a:xfrm>
            <a:off x="1503270" y="4203937"/>
            <a:ext cx="525147" cy="1096359"/>
          </a:xfrm>
          <a:custGeom>
            <a:avLst/>
            <a:gdLst/>
            <a:ahLst/>
            <a:cxnLst/>
            <a:rect l="l" t="t" r="r" b="b"/>
            <a:pathLst>
              <a:path w="579119" h="1209039">
                <a:moveTo>
                  <a:pt x="12192" y="1196340"/>
                </a:moveTo>
                <a:lnTo>
                  <a:pt x="0" y="1196340"/>
                </a:lnTo>
                <a:lnTo>
                  <a:pt x="0" y="1121664"/>
                </a:lnTo>
                <a:lnTo>
                  <a:pt x="24384" y="1121664"/>
                </a:lnTo>
                <a:lnTo>
                  <a:pt x="24384" y="1184148"/>
                </a:lnTo>
                <a:lnTo>
                  <a:pt x="12192" y="1184148"/>
                </a:lnTo>
                <a:lnTo>
                  <a:pt x="12192" y="1196340"/>
                </a:lnTo>
                <a:close/>
              </a:path>
              <a:path w="579119" h="1209039">
                <a:moveTo>
                  <a:pt x="80772" y="1208532"/>
                </a:moveTo>
                <a:lnTo>
                  <a:pt x="12192" y="1208532"/>
                </a:lnTo>
                <a:lnTo>
                  <a:pt x="12192" y="1184148"/>
                </a:lnTo>
                <a:lnTo>
                  <a:pt x="24384" y="1184148"/>
                </a:lnTo>
                <a:lnTo>
                  <a:pt x="24384" y="1196340"/>
                </a:lnTo>
                <a:lnTo>
                  <a:pt x="80772" y="1196340"/>
                </a:lnTo>
                <a:lnTo>
                  <a:pt x="80772" y="1208532"/>
                </a:lnTo>
                <a:close/>
              </a:path>
              <a:path w="579119" h="1209039">
                <a:moveTo>
                  <a:pt x="80772" y="1196340"/>
                </a:moveTo>
                <a:lnTo>
                  <a:pt x="24384" y="1196340"/>
                </a:lnTo>
                <a:lnTo>
                  <a:pt x="24384" y="1184148"/>
                </a:lnTo>
                <a:lnTo>
                  <a:pt x="80772" y="1184148"/>
                </a:lnTo>
                <a:lnTo>
                  <a:pt x="80772" y="1196340"/>
                </a:lnTo>
                <a:close/>
              </a:path>
              <a:path w="579119" h="1209039">
                <a:moveTo>
                  <a:pt x="24384" y="1095756"/>
                </a:moveTo>
                <a:lnTo>
                  <a:pt x="0" y="1095756"/>
                </a:lnTo>
                <a:lnTo>
                  <a:pt x="0" y="1021080"/>
                </a:lnTo>
                <a:lnTo>
                  <a:pt x="24384" y="1021080"/>
                </a:lnTo>
                <a:lnTo>
                  <a:pt x="24384" y="1095756"/>
                </a:lnTo>
                <a:close/>
              </a:path>
              <a:path w="579119" h="1209039">
                <a:moveTo>
                  <a:pt x="24384" y="995172"/>
                </a:moveTo>
                <a:lnTo>
                  <a:pt x="0" y="995172"/>
                </a:lnTo>
                <a:lnTo>
                  <a:pt x="0" y="920496"/>
                </a:lnTo>
                <a:lnTo>
                  <a:pt x="24384" y="920496"/>
                </a:lnTo>
                <a:lnTo>
                  <a:pt x="24384" y="995172"/>
                </a:lnTo>
                <a:close/>
              </a:path>
              <a:path w="579119" h="1209039">
                <a:moveTo>
                  <a:pt x="24384" y="896112"/>
                </a:moveTo>
                <a:lnTo>
                  <a:pt x="0" y="896112"/>
                </a:lnTo>
                <a:lnTo>
                  <a:pt x="0" y="819912"/>
                </a:lnTo>
                <a:lnTo>
                  <a:pt x="24384" y="819912"/>
                </a:lnTo>
                <a:lnTo>
                  <a:pt x="24384" y="896112"/>
                </a:lnTo>
                <a:close/>
              </a:path>
              <a:path w="579119" h="1209039">
                <a:moveTo>
                  <a:pt x="24384" y="795527"/>
                </a:moveTo>
                <a:lnTo>
                  <a:pt x="0" y="795527"/>
                </a:lnTo>
                <a:lnTo>
                  <a:pt x="0" y="720852"/>
                </a:lnTo>
                <a:lnTo>
                  <a:pt x="24384" y="720852"/>
                </a:lnTo>
                <a:lnTo>
                  <a:pt x="24384" y="795527"/>
                </a:lnTo>
                <a:close/>
              </a:path>
              <a:path w="579119" h="1209039">
                <a:moveTo>
                  <a:pt x="24384" y="694944"/>
                </a:moveTo>
                <a:lnTo>
                  <a:pt x="0" y="694944"/>
                </a:lnTo>
                <a:lnTo>
                  <a:pt x="0" y="620267"/>
                </a:lnTo>
                <a:lnTo>
                  <a:pt x="24384" y="620267"/>
                </a:lnTo>
                <a:lnTo>
                  <a:pt x="24384" y="694944"/>
                </a:lnTo>
                <a:close/>
              </a:path>
              <a:path w="579119" h="1209039">
                <a:moveTo>
                  <a:pt x="24384" y="594359"/>
                </a:moveTo>
                <a:lnTo>
                  <a:pt x="0" y="594359"/>
                </a:lnTo>
                <a:lnTo>
                  <a:pt x="0" y="519683"/>
                </a:lnTo>
                <a:lnTo>
                  <a:pt x="24384" y="519683"/>
                </a:lnTo>
                <a:lnTo>
                  <a:pt x="24384" y="594359"/>
                </a:lnTo>
                <a:close/>
              </a:path>
              <a:path w="579119" h="1209039">
                <a:moveTo>
                  <a:pt x="24384" y="495300"/>
                </a:moveTo>
                <a:lnTo>
                  <a:pt x="0" y="495300"/>
                </a:lnTo>
                <a:lnTo>
                  <a:pt x="0" y="419100"/>
                </a:lnTo>
                <a:lnTo>
                  <a:pt x="24384" y="419100"/>
                </a:lnTo>
                <a:lnTo>
                  <a:pt x="24384" y="495300"/>
                </a:lnTo>
                <a:close/>
              </a:path>
              <a:path w="579119" h="1209039">
                <a:moveTo>
                  <a:pt x="24384" y="394715"/>
                </a:moveTo>
                <a:lnTo>
                  <a:pt x="0" y="394715"/>
                </a:lnTo>
                <a:lnTo>
                  <a:pt x="0" y="320039"/>
                </a:lnTo>
                <a:lnTo>
                  <a:pt x="24384" y="320039"/>
                </a:lnTo>
                <a:lnTo>
                  <a:pt x="24384" y="394715"/>
                </a:lnTo>
                <a:close/>
              </a:path>
              <a:path w="579119" h="1209039">
                <a:moveTo>
                  <a:pt x="24384" y="294131"/>
                </a:moveTo>
                <a:lnTo>
                  <a:pt x="0" y="294131"/>
                </a:lnTo>
                <a:lnTo>
                  <a:pt x="0" y="219456"/>
                </a:lnTo>
                <a:lnTo>
                  <a:pt x="24384" y="219456"/>
                </a:lnTo>
                <a:lnTo>
                  <a:pt x="24384" y="294131"/>
                </a:lnTo>
                <a:close/>
              </a:path>
              <a:path w="579119" h="1209039">
                <a:moveTo>
                  <a:pt x="24384" y="193547"/>
                </a:moveTo>
                <a:lnTo>
                  <a:pt x="0" y="193547"/>
                </a:lnTo>
                <a:lnTo>
                  <a:pt x="0" y="118871"/>
                </a:lnTo>
                <a:lnTo>
                  <a:pt x="24384" y="118871"/>
                </a:lnTo>
                <a:lnTo>
                  <a:pt x="24384" y="193547"/>
                </a:lnTo>
                <a:close/>
              </a:path>
              <a:path w="579119" h="1209039">
                <a:moveTo>
                  <a:pt x="24384" y="94487"/>
                </a:moveTo>
                <a:lnTo>
                  <a:pt x="0" y="94487"/>
                </a:lnTo>
                <a:lnTo>
                  <a:pt x="0" y="18287"/>
                </a:lnTo>
                <a:lnTo>
                  <a:pt x="24384" y="18287"/>
                </a:lnTo>
                <a:lnTo>
                  <a:pt x="24384" y="94487"/>
                </a:lnTo>
                <a:close/>
              </a:path>
              <a:path w="579119" h="1209039">
                <a:moveTo>
                  <a:pt x="106680" y="24383"/>
                </a:moveTo>
                <a:lnTo>
                  <a:pt x="32004" y="24383"/>
                </a:lnTo>
                <a:lnTo>
                  <a:pt x="32004" y="0"/>
                </a:lnTo>
                <a:lnTo>
                  <a:pt x="106680" y="0"/>
                </a:lnTo>
                <a:lnTo>
                  <a:pt x="106680" y="24383"/>
                </a:lnTo>
                <a:close/>
              </a:path>
              <a:path w="579119" h="1209039">
                <a:moveTo>
                  <a:pt x="207264" y="24383"/>
                </a:moveTo>
                <a:lnTo>
                  <a:pt x="131064" y="24383"/>
                </a:lnTo>
                <a:lnTo>
                  <a:pt x="131064" y="0"/>
                </a:lnTo>
                <a:lnTo>
                  <a:pt x="207264" y="0"/>
                </a:lnTo>
                <a:lnTo>
                  <a:pt x="207264" y="24383"/>
                </a:lnTo>
                <a:close/>
              </a:path>
              <a:path w="579119" h="1209039">
                <a:moveTo>
                  <a:pt x="306324" y="24383"/>
                </a:moveTo>
                <a:lnTo>
                  <a:pt x="231648" y="24383"/>
                </a:lnTo>
                <a:lnTo>
                  <a:pt x="231648" y="0"/>
                </a:lnTo>
                <a:lnTo>
                  <a:pt x="306324" y="0"/>
                </a:lnTo>
                <a:lnTo>
                  <a:pt x="306324" y="24383"/>
                </a:lnTo>
                <a:close/>
              </a:path>
              <a:path w="579119" h="1209039">
                <a:moveTo>
                  <a:pt x="406908" y="24383"/>
                </a:moveTo>
                <a:lnTo>
                  <a:pt x="332232" y="24383"/>
                </a:lnTo>
                <a:lnTo>
                  <a:pt x="332232" y="0"/>
                </a:lnTo>
                <a:lnTo>
                  <a:pt x="406908" y="0"/>
                </a:lnTo>
                <a:lnTo>
                  <a:pt x="406908" y="24383"/>
                </a:lnTo>
                <a:close/>
              </a:path>
              <a:path w="579119" h="1209039">
                <a:moveTo>
                  <a:pt x="507492" y="24383"/>
                </a:moveTo>
                <a:lnTo>
                  <a:pt x="432816" y="24383"/>
                </a:lnTo>
                <a:lnTo>
                  <a:pt x="432816" y="0"/>
                </a:lnTo>
                <a:lnTo>
                  <a:pt x="507492" y="0"/>
                </a:lnTo>
                <a:lnTo>
                  <a:pt x="507492" y="24383"/>
                </a:lnTo>
                <a:close/>
              </a:path>
              <a:path w="579119" h="1209039">
                <a:moveTo>
                  <a:pt x="554736" y="24383"/>
                </a:moveTo>
                <a:lnTo>
                  <a:pt x="531876" y="24383"/>
                </a:lnTo>
                <a:lnTo>
                  <a:pt x="531876" y="0"/>
                </a:lnTo>
                <a:lnTo>
                  <a:pt x="573024" y="0"/>
                </a:lnTo>
                <a:lnTo>
                  <a:pt x="579120" y="6095"/>
                </a:lnTo>
                <a:lnTo>
                  <a:pt x="579120" y="12191"/>
                </a:lnTo>
                <a:lnTo>
                  <a:pt x="554736" y="12191"/>
                </a:lnTo>
                <a:lnTo>
                  <a:pt x="554736" y="24383"/>
                </a:lnTo>
                <a:close/>
              </a:path>
              <a:path w="579119" h="1209039">
                <a:moveTo>
                  <a:pt x="579120" y="53339"/>
                </a:moveTo>
                <a:lnTo>
                  <a:pt x="554736" y="53339"/>
                </a:lnTo>
                <a:lnTo>
                  <a:pt x="554736" y="12191"/>
                </a:lnTo>
                <a:lnTo>
                  <a:pt x="566928" y="24383"/>
                </a:lnTo>
                <a:lnTo>
                  <a:pt x="579120" y="24383"/>
                </a:lnTo>
                <a:lnTo>
                  <a:pt x="579120" y="53339"/>
                </a:lnTo>
                <a:close/>
              </a:path>
              <a:path w="579119" h="1209039">
                <a:moveTo>
                  <a:pt x="579120" y="24383"/>
                </a:moveTo>
                <a:lnTo>
                  <a:pt x="566928" y="24383"/>
                </a:lnTo>
                <a:lnTo>
                  <a:pt x="554736" y="12191"/>
                </a:lnTo>
                <a:lnTo>
                  <a:pt x="579120" y="12191"/>
                </a:lnTo>
                <a:lnTo>
                  <a:pt x="579120" y="24383"/>
                </a:lnTo>
                <a:close/>
              </a:path>
              <a:path w="579119" h="1209039">
                <a:moveTo>
                  <a:pt x="579120" y="153923"/>
                </a:moveTo>
                <a:lnTo>
                  <a:pt x="554736" y="153923"/>
                </a:lnTo>
                <a:lnTo>
                  <a:pt x="554736" y="77723"/>
                </a:lnTo>
                <a:lnTo>
                  <a:pt x="579120" y="77723"/>
                </a:lnTo>
                <a:lnTo>
                  <a:pt x="579120" y="153923"/>
                </a:lnTo>
                <a:close/>
              </a:path>
              <a:path w="579119" h="1209039">
                <a:moveTo>
                  <a:pt x="579120" y="252983"/>
                </a:moveTo>
                <a:lnTo>
                  <a:pt x="554736" y="252983"/>
                </a:lnTo>
                <a:lnTo>
                  <a:pt x="554736" y="178308"/>
                </a:lnTo>
                <a:lnTo>
                  <a:pt x="579120" y="178308"/>
                </a:lnTo>
                <a:lnTo>
                  <a:pt x="579120" y="252983"/>
                </a:lnTo>
                <a:close/>
              </a:path>
              <a:path w="579119" h="1209039">
                <a:moveTo>
                  <a:pt x="579120" y="353567"/>
                </a:moveTo>
                <a:lnTo>
                  <a:pt x="554736" y="353567"/>
                </a:lnTo>
                <a:lnTo>
                  <a:pt x="554736" y="278891"/>
                </a:lnTo>
                <a:lnTo>
                  <a:pt x="579120" y="278891"/>
                </a:lnTo>
                <a:lnTo>
                  <a:pt x="579120" y="353567"/>
                </a:lnTo>
                <a:close/>
              </a:path>
              <a:path w="579119" h="1209039">
                <a:moveTo>
                  <a:pt x="579120" y="454152"/>
                </a:moveTo>
                <a:lnTo>
                  <a:pt x="554736" y="454152"/>
                </a:lnTo>
                <a:lnTo>
                  <a:pt x="554736" y="379475"/>
                </a:lnTo>
                <a:lnTo>
                  <a:pt x="579120" y="379475"/>
                </a:lnTo>
                <a:lnTo>
                  <a:pt x="579120" y="454152"/>
                </a:lnTo>
                <a:close/>
              </a:path>
              <a:path w="579119" h="1209039">
                <a:moveTo>
                  <a:pt x="579120" y="554735"/>
                </a:moveTo>
                <a:lnTo>
                  <a:pt x="554736" y="554735"/>
                </a:lnTo>
                <a:lnTo>
                  <a:pt x="554736" y="478535"/>
                </a:lnTo>
                <a:lnTo>
                  <a:pt x="579120" y="478535"/>
                </a:lnTo>
                <a:lnTo>
                  <a:pt x="579120" y="554735"/>
                </a:lnTo>
                <a:close/>
              </a:path>
              <a:path w="579119" h="1209039">
                <a:moveTo>
                  <a:pt x="579120" y="653796"/>
                </a:moveTo>
                <a:lnTo>
                  <a:pt x="554736" y="653796"/>
                </a:lnTo>
                <a:lnTo>
                  <a:pt x="554736" y="579119"/>
                </a:lnTo>
                <a:lnTo>
                  <a:pt x="579120" y="579119"/>
                </a:lnTo>
                <a:lnTo>
                  <a:pt x="579120" y="653796"/>
                </a:lnTo>
                <a:close/>
              </a:path>
              <a:path w="579119" h="1209039">
                <a:moveTo>
                  <a:pt x="579120" y="754379"/>
                </a:moveTo>
                <a:lnTo>
                  <a:pt x="554736" y="754379"/>
                </a:lnTo>
                <a:lnTo>
                  <a:pt x="554736" y="679703"/>
                </a:lnTo>
                <a:lnTo>
                  <a:pt x="579120" y="679703"/>
                </a:lnTo>
                <a:lnTo>
                  <a:pt x="579120" y="754379"/>
                </a:lnTo>
                <a:close/>
              </a:path>
              <a:path w="579119" h="1209039">
                <a:moveTo>
                  <a:pt x="579120" y="854964"/>
                </a:moveTo>
                <a:lnTo>
                  <a:pt x="554736" y="854964"/>
                </a:lnTo>
                <a:lnTo>
                  <a:pt x="554736" y="780288"/>
                </a:lnTo>
                <a:lnTo>
                  <a:pt x="579120" y="780288"/>
                </a:lnTo>
                <a:lnTo>
                  <a:pt x="579120" y="854964"/>
                </a:lnTo>
                <a:close/>
              </a:path>
              <a:path w="579119" h="1209039">
                <a:moveTo>
                  <a:pt x="579120" y="955547"/>
                </a:moveTo>
                <a:lnTo>
                  <a:pt x="554736" y="955547"/>
                </a:lnTo>
                <a:lnTo>
                  <a:pt x="554736" y="879348"/>
                </a:lnTo>
                <a:lnTo>
                  <a:pt x="579120" y="879348"/>
                </a:lnTo>
                <a:lnTo>
                  <a:pt x="579120" y="955547"/>
                </a:lnTo>
                <a:close/>
              </a:path>
              <a:path w="579119" h="1209039">
                <a:moveTo>
                  <a:pt x="579120" y="1056132"/>
                </a:moveTo>
                <a:lnTo>
                  <a:pt x="554736" y="1056132"/>
                </a:lnTo>
                <a:lnTo>
                  <a:pt x="554736" y="979932"/>
                </a:lnTo>
                <a:lnTo>
                  <a:pt x="579120" y="979932"/>
                </a:lnTo>
                <a:lnTo>
                  <a:pt x="579120" y="1056132"/>
                </a:lnTo>
                <a:close/>
              </a:path>
              <a:path w="579119" h="1209039">
                <a:moveTo>
                  <a:pt x="579120" y="1155192"/>
                </a:moveTo>
                <a:lnTo>
                  <a:pt x="554736" y="1155192"/>
                </a:lnTo>
                <a:lnTo>
                  <a:pt x="554736" y="1080516"/>
                </a:lnTo>
                <a:lnTo>
                  <a:pt x="579120" y="1080516"/>
                </a:lnTo>
                <a:lnTo>
                  <a:pt x="579120" y="1155192"/>
                </a:lnTo>
                <a:close/>
              </a:path>
              <a:path w="579119" h="1209039">
                <a:moveTo>
                  <a:pt x="554736" y="1196340"/>
                </a:moveTo>
                <a:lnTo>
                  <a:pt x="554736" y="1181100"/>
                </a:lnTo>
                <a:lnTo>
                  <a:pt x="579120" y="1181100"/>
                </a:lnTo>
                <a:lnTo>
                  <a:pt x="579120" y="1184148"/>
                </a:lnTo>
                <a:lnTo>
                  <a:pt x="566928" y="1184148"/>
                </a:lnTo>
                <a:lnTo>
                  <a:pt x="554736" y="1196340"/>
                </a:lnTo>
                <a:close/>
              </a:path>
              <a:path w="579119" h="1209039">
                <a:moveTo>
                  <a:pt x="573024" y="1208532"/>
                </a:moveTo>
                <a:lnTo>
                  <a:pt x="507492" y="1208532"/>
                </a:lnTo>
                <a:lnTo>
                  <a:pt x="507492" y="1184148"/>
                </a:lnTo>
                <a:lnTo>
                  <a:pt x="554736" y="1184148"/>
                </a:lnTo>
                <a:lnTo>
                  <a:pt x="554736" y="1196340"/>
                </a:lnTo>
                <a:lnTo>
                  <a:pt x="579120" y="1196340"/>
                </a:lnTo>
                <a:lnTo>
                  <a:pt x="579120" y="1202436"/>
                </a:lnTo>
                <a:lnTo>
                  <a:pt x="573024" y="1208532"/>
                </a:lnTo>
                <a:close/>
              </a:path>
              <a:path w="579119" h="1209039">
                <a:moveTo>
                  <a:pt x="579120" y="1196340"/>
                </a:moveTo>
                <a:lnTo>
                  <a:pt x="554736" y="1196340"/>
                </a:lnTo>
                <a:lnTo>
                  <a:pt x="566928" y="1184148"/>
                </a:lnTo>
                <a:lnTo>
                  <a:pt x="579120" y="1184148"/>
                </a:lnTo>
                <a:lnTo>
                  <a:pt x="579120" y="1196340"/>
                </a:lnTo>
                <a:close/>
              </a:path>
              <a:path w="579119" h="1209039">
                <a:moveTo>
                  <a:pt x="481584" y="1208532"/>
                </a:moveTo>
                <a:lnTo>
                  <a:pt x="406908" y="1208532"/>
                </a:lnTo>
                <a:lnTo>
                  <a:pt x="406908" y="1184148"/>
                </a:lnTo>
                <a:lnTo>
                  <a:pt x="481584" y="1184148"/>
                </a:lnTo>
                <a:lnTo>
                  <a:pt x="481584" y="1208532"/>
                </a:lnTo>
                <a:close/>
              </a:path>
              <a:path w="579119" h="1209039">
                <a:moveTo>
                  <a:pt x="381000" y="1208532"/>
                </a:moveTo>
                <a:lnTo>
                  <a:pt x="306324" y="1208532"/>
                </a:lnTo>
                <a:lnTo>
                  <a:pt x="306324" y="1184148"/>
                </a:lnTo>
                <a:lnTo>
                  <a:pt x="381000" y="1184148"/>
                </a:lnTo>
                <a:lnTo>
                  <a:pt x="381000" y="1208532"/>
                </a:lnTo>
                <a:close/>
              </a:path>
              <a:path w="579119" h="1209039">
                <a:moveTo>
                  <a:pt x="281940" y="1208532"/>
                </a:moveTo>
                <a:lnTo>
                  <a:pt x="205740" y="1208532"/>
                </a:lnTo>
                <a:lnTo>
                  <a:pt x="205740" y="1184148"/>
                </a:lnTo>
                <a:lnTo>
                  <a:pt x="281940" y="1184148"/>
                </a:lnTo>
                <a:lnTo>
                  <a:pt x="281940" y="1208532"/>
                </a:lnTo>
                <a:close/>
              </a:path>
              <a:path w="579119" h="1209039">
                <a:moveTo>
                  <a:pt x="181356" y="1208532"/>
                </a:moveTo>
                <a:lnTo>
                  <a:pt x="106680" y="1208532"/>
                </a:lnTo>
                <a:lnTo>
                  <a:pt x="106680" y="1184148"/>
                </a:lnTo>
                <a:lnTo>
                  <a:pt x="181356" y="1184148"/>
                </a:lnTo>
                <a:lnTo>
                  <a:pt x="181356" y="1208532"/>
                </a:lnTo>
                <a:close/>
              </a:path>
            </a:pathLst>
          </a:custGeom>
          <a:solidFill>
            <a:srgbClr val="005BAC"/>
          </a:solidFill>
        </p:spPr>
        <p:txBody>
          <a:bodyPr wrap="square" lIns="0" tIns="0" rIns="0" bIns="0" rtlCol="0"/>
          <a:lstStyle/>
          <a:p>
            <a:endParaRPr sz="1632"/>
          </a:p>
        </p:txBody>
      </p:sp>
      <p:sp>
        <p:nvSpPr>
          <p:cNvPr id="64" name="object 64"/>
          <p:cNvSpPr txBox="1"/>
          <p:nvPr/>
        </p:nvSpPr>
        <p:spPr>
          <a:xfrm>
            <a:off x="1570288" y="4413578"/>
            <a:ext cx="388102" cy="651691"/>
          </a:xfrm>
          <a:prstGeom prst="rect">
            <a:avLst/>
          </a:prstGeom>
        </p:spPr>
        <p:txBody>
          <a:bodyPr vert="horz" wrap="square" lIns="0" tIns="21881" rIns="0" bIns="0" rtlCol="0">
            <a:spAutoFit/>
          </a:bodyPr>
          <a:lstStyle/>
          <a:p>
            <a:pPr marL="11516" marR="4607" algn="just">
              <a:lnSpc>
                <a:spcPct val="96800"/>
              </a:lnSpc>
              <a:spcBef>
                <a:spcPts val="172"/>
              </a:spcBef>
            </a:pPr>
            <a:r>
              <a:rPr sz="1406" spc="23" dirty="0">
                <a:latin typeface="ＭＳ Ｐ明朝"/>
                <a:cs typeface="ＭＳ Ｐ明朝"/>
              </a:rPr>
              <a:t>税務 </a:t>
            </a:r>
            <a:r>
              <a:rPr sz="1406" spc="168" dirty="0">
                <a:latin typeface="ＭＳ Ｐ明朝"/>
                <a:cs typeface="ＭＳ Ｐ明朝"/>
              </a:rPr>
              <a:t>シ</a:t>
            </a:r>
            <a:r>
              <a:rPr sz="1406" spc="190" dirty="0">
                <a:latin typeface="ＭＳ Ｐ明朝"/>
                <a:cs typeface="ＭＳ Ｐ明朝"/>
              </a:rPr>
              <a:t>ス </a:t>
            </a:r>
            <a:r>
              <a:rPr sz="1406" spc="168" dirty="0">
                <a:latin typeface="ＭＳ Ｐ明朝"/>
                <a:cs typeface="ＭＳ Ｐ明朝"/>
              </a:rPr>
              <a:t>テ</a:t>
            </a:r>
            <a:r>
              <a:rPr sz="1406" spc="222" dirty="0">
                <a:latin typeface="ＭＳ Ｐ明朝"/>
                <a:cs typeface="ＭＳ Ｐ明朝"/>
              </a:rPr>
              <a:t>ム</a:t>
            </a:r>
            <a:endParaRPr sz="1406">
              <a:latin typeface="ＭＳ Ｐ明朝"/>
              <a:cs typeface="ＭＳ Ｐ明朝"/>
            </a:endParaRPr>
          </a:p>
        </p:txBody>
      </p:sp>
      <p:sp>
        <p:nvSpPr>
          <p:cNvPr id="65" name="object 65"/>
          <p:cNvSpPr/>
          <p:nvPr/>
        </p:nvSpPr>
        <p:spPr>
          <a:xfrm>
            <a:off x="10164042" y="4203937"/>
            <a:ext cx="525147" cy="1096359"/>
          </a:xfrm>
          <a:custGeom>
            <a:avLst/>
            <a:gdLst/>
            <a:ahLst/>
            <a:cxnLst/>
            <a:rect l="l" t="t" r="r" b="b"/>
            <a:pathLst>
              <a:path w="579120" h="1209039">
                <a:moveTo>
                  <a:pt x="12192" y="1196340"/>
                </a:moveTo>
                <a:lnTo>
                  <a:pt x="0" y="1196340"/>
                </a:lnTo>
                <a:lnTo>
                  <a:pt x="0" y="1121664"/>
                </a:lnTo>
                <a:lnTo>
                  <a:pt x="24384" y="1121664"/>
                </a:lnTo>
                <a:lnTo>
                  <a:pt x="24384" y="1184148"/>
                </a:lnTo>
                <a:lnTo>
                  <a:pt x="12192" y="1184148"/>
                </a:lnTo>
                <a:lnTo>
                  <a:pt x="12192" y="1196340"/>
                </a:lnTo>
                <a:close/>
              </a:path>
              <a:path w="579120" h="1209039">
                <a:moveTo>
                  <a:pt x="80772" y="1208532"/>
                </a:moveTo>
                <a:lnTo>
                  <a:pt x="12192" y="1208532"/>
                </a:lnTo>
                <a:lnTo>
                  <a:pt x="12192" y="1184148"/>
                </a:lnTo>
                <a:lnTo>
                  <a:pt x="24384" y="1184148"/>
                </a:lnTo>
                <a:lnTo>
                  <a:pt x="24384" y="1196340"/>
                </a:lnTo>
                <a:lnTo>
                  <a:pt x="80772" y="1196340"/>
                </a:lnTo>
                <a:lnTo>
                  <a:pt x="80772" y="1208532"/>
                </a:lnTo>
                <a:close/>
              </a:path>
              <a:path w="579120" h="1209039">
                <a:moveTo>
                  <a:pt x="80772" y="1196340"/>
                </a:moveTo>
                <a:lnTo>
                  <a:pt x="24384" y="1196340"/>
                </a:lnTo>
                <a:lnTo>
                  <a:pt x="24384" y="1184148"/>
                </a:lnTo>
                <a:lnTo>
                  <a:pt x="80772" y="1184148"/>
                </a:lnTo>
                <a:lnTo>
                  <a:pt x="80772" y="1196340"/>
                </a:lnTo>
                <a:close/>
              </a:path>
              <a:path w="579120" h="1209039">
                <a:moveTo>
                  <a:pt x="24384" y="1095756"/>
                </a:moveTo>
                <a:lnTo>
                  <a:pt x="0" y="1095756"/>
                </a:lnTo>
                <a:lnTo>
                  <a:pt x="0" y="1021080"/>
                </a:lnTo>
                <a:lnTo>
                  <a:pt x="24384" y="1021080"/>
                </a:lnTo>
                <a:lnTo>
                  <a:pt x="24384" y="1095756"/>
                </a:lnTo>
                <a:close/>
              </a:path>
              <a:path w="579120" h="1209039">
                <a:moveTo>
                  <a:pt x="24384" y="995172"/>
                </a:moveTo>
                <a:lnTo>
                  <a:pt x="0" y="995172"/>
                </a:lnTo>
                <a:lnTo>
                  <a:pt x="0" y="920496"/>
                </a:lnTo>
                <a:lnTo>
                  <a:pt x="24384" y="920496"/>
                </a:lnTo>
                <a:lnTo>
                  <a:pt x="24384" y="995172"/>
                </a:lnTo>
                <a:close/>
              </a:path>
              <a:path w="579120" h="1209039">
                <a:moveTo>
                  <a:pt x="24384" y="896112"/>
                </a:moveTo>
                <a:lnTo>
                  <a:pt x="0" y="896112"/>
                </a:lnTo>
                <a:lnTo>
                  <a:pt x="0" y="819912"/>
                </a:lnTo>
                <a:lnTo>
                  <a:pt x="24384" y="819912"/>
                </a:lnTo>
                <a:lnTo>
                  <a:pt x="24384" y="896112"/>
                </a:lnTo>
                <a:close/>
              </a:path>
              <a:path w="579120" h="1209039">
                <a:moveTo>
                  <a:pt x="24384" y="795527"/>
                </a:moveTo>
                <a:lnTo>
                  <a:pt x="0" y="795527"/>
                </a:lnTo>
                <a:lnTo>
                  <a:pt x="0" y="720852"/>
                </a:lnTo>
                <a:lnTo>
                  <a:pt x="24384" y="720852"/>
                </a:lnTo>
                <a:lnTo>
                  <a:pt x="24384" y="795527"/>
                </a:lnTo>
                <a:close/>
              </a:path>
              <a:path w="579120" h="1209039">
                <a:moveTo>
                  <a:pt x="24384" y="694944"/>
                </a:moveTo>
                <a:lnTo>
                  <a:pt x="0" y="694944"/>
                </a:lnTo>
                <a:lnTo>
                  <a:pt x="0" y="620267"/>
                </a:lnTo>
                <a:lnTo>
                  <a:pt x="24384" y="620267"/>
                </a:lnTo>
                <a:lnTo>
                  <a:pt x="24384" y="694944"/>
                </a:lnTo>
                <a:close/>
              </a:path>
              <a:path w="579120" h="1209039">
                <a:moveTo>
                  <a:pt x="24384" y="594359"/>
                </a:moveTo>
                <a:lnTo>
                  <a:pt x="0" y="594359"/>
                </a:lnTo>
                <a:lnTo>
                  <a:pt x="0" y="519683"/>
                </a:lnTo>
                <a:lnTo>
                  <a:pt x="24384" y="519683"/>
                </a:lnTo>
                <a:lnTo>
                  <a:pt x="24384" y="594359"/>
                </a:lnTo>
                <a:close/>
              </a:path>
              <a:path w="579120" h="1209039">
                <a:moveTo>
                  <a:pt x="24384" y="495300"/>
                </a:moveTo>
                <a:lnTo>
                  <a:pt x="0" y="495300"/>
                </a:lnTo>
                <a:lnTo>
                  <a:pt x="0" y="419100"/>
                </a:lnTo>
                <a:lnTo>
                  <a:pt x="24384" y="419100"/>
                </a:lnTo>
                <a:lnTo>
                  <a:pt x="24384" y="495300"/>
                </a:lnTo>
                <a:close/>
              </a:path>
              <a:path w="579120" h="1209039">
                <a:moveTo>
                  <a:pt x="24384" y="394715"/>
                </a:moveTo>
                <a:lnTo>
                  <a:pt x="0" y="394715"/>
                </a:lnTo>
                <a:lnTo>
                  <a:pt x="0" y="320039"/>
                </a:lnTo>
                <a:lnTo>
                  <a:pt x="24384" y="320039"/>
                </a:lnTo>
                <a:lnTo>
                  <a:pt x="24384" y="394715"/>
                </a:lnTo>
                <a:close/>
              </a:path>
              <a:path w="579120" h="1209039">
                <a:moveTo>
                  <a:pt x="24384" y="294131"/>
                </a:moveTo>
                <a:lnTo>
                  <a:pt x="0" y="294131"/>
                </a:lnTo>
                <a:lnTo>
                  <a:pt x="0" y="219456"/>
                </a:lnTo>
                <a:lnTo>
                  <a:pt x="24384" y="219456"/>
                </a:lnTo>
                <a:lnTo>
                  <a:pt x="24384" y="294131"/>
                </a:lnTo>
                <a:close/>
              </a:path>
              <a:path w="579120" h="1209039">
                <a:moveTo>
                  <a:pt x="24384" y="193547"/>
                </a:moveTo>
                <a:lnTo>
                  <a:pt x="0" y="193547"/>
                </a:lnTo>
                <a:lnTo>
                  <a:pt x="0" y="118871"/>
                </a:lnTo>
                <a:lnTo>
                  <a:pt x="24384" y="118871"/>
                </a:lnTo>
                <a:lnTo>
                  <a:pt x="24384" y="193547"/>
                </a:lnTo>
                <a:close/>
              </a:path>
              <a:path w="579120" h="1209039">
                <a:moveTo>
                  <a:pt x="24384" y="94487"/>
                </a:moveTo>
                <a:lnTo>
                  <a:pt x="0" y="94487"/>
                </a:lnTo>
                <a:lnTo>
                  <a:pt x="0" y="18287"/>
                </a:lnTo>
                <a:lnTo>
                  <a:pt x="24384" y="18287"/>
                </a:lnTo>
                <a:lnTo>
                  <a:pt x="24384" y="94487"/>
                </a:lnTo>
                <a:close/>
              </a:path>
              <a:path w="579120" h="1209039">
                <a:moveTo>
                  <a:pt x="105156" y="24383"/>
                </a:moveTo>
                <a:lnTo>
                  <a:pt x="30480" y="24383"/>
                </a:lnTo>
                <a:lnTo>
                  <a:pt x="30480" y="0"/>
                </a:lnTo>
                <a:lnTo>
                  <a:pt x="105156" y="0"/>
                </a:lnTo>
                <a:lnTo>
                  <a:pt x="105156" y="24383"/>
                </a:lnTo>
                <a:close/>
              </a:path>
              <a:path w="579120" h="1209039">
                <a:moveTo>
                  <a:pt x="205740" y="24383"/>
                </a:moveTo>
                <a:lnTo>
                  <a:pt x="131064" y="24383"/>
                </a:lnTo>
                <a:lnTo>
                  <a:pt x="131064" y="0"/>
                </a:lnTo>
                <a:lnTo>
                  <a:pt x="205740" y="0"/>
                </a:lnTo>
                <a:lnTo>
                  <a:pt x="205740" y="24383"/>
                </a:lnTo>
                <a:close/>
              </a:path>
              <a:path w="579120" h="1209039">
                <a:moveTo>
                  <a:pt x="306324" y="24383"/>
                </a:moveTo>
                <a:lnTo>
                  <a:pt x="231648" y="24383"/>
                </a:lnTo>
                <a:lnTo>
                  <a:pt x="231648" y="0"/>
                </a:lnTo>
                <a:lnTo>
                  <a:pt x="306324" y="0"/>
                </a:lnTo>
                <a:lnTo>
                  <a:pt x="306324" y="24383"/>
                </a:lnTo>
                <a:close/>
              </a:path>
              <a:path w="579120" h="1209039">
                <a:moveTo>
                  <a:pt x="406908" y="24383"/>
                </a:moveTo>
                <a:lnTo>
                  <a:pt x="330708" y="24383"/>
                </a:lnTo>
                <a:lnTo>
                  <a:pt x="330708" y="0"/>
                </a:lnTo>
                <a:lnTo>
                  <a:pt x="406908" y="0"/>
                </a:lnTo>
                <a:lnTo>
                  <a:pt x="406908" y="24383"/>
                </a:lnTo>
                <a:close/>
              </a:path>
              <a:path w="579120" h="1209039">
                <a:moveTo>
                  <a:pt x="505968" y="24383"/>
                </a:moveTo>
                <a:lnTo>
                  <a:pt x="431292" y="24383"/>
                </a:lnTo>
                <a:lnTo>
                  <a:pt x="431292" y="0"/>
                </a:lnTo>
                <a:lnTo>
                  <a:pt x="505968" y="0"/>
                </a:lnTo>
                <a:lnTo>
                  <a:pt x="505968" y="24383"/>
                </a:lnTo>
                <a:close/>
              </a:path>
              <a:path w="579120" h="1209039">
                <a:moveTo>
                  <a:pt x="553212" y="24383"/>
                </a:moveTo>
                <a:lnTo>
                  <a:pt x="531876" y="24383"/>
                </a:lnTo>
                <a:lnTo>
                  <a:pt x="531876" y="0"/>
                </a:lnTo>
                <a:lnTo>
                  <a:pt x="573024" y="0"/>
                </a:lnTo>
                <a:lnTo>
                  <a:pt x="579120" y="6095"/>
                </a:lnTo>
                <a:lnTo>
                  <a:pt x="579120" y="12191"/>
                </a:lnTo>
                <a:lnTo>
                  <a:pt x="553212" y="12191"/>
                </a:lnTo>
                <a:lnTo>
                  <a:pt x="553212" y="24383"/>
                </a:lnTo>
                <a:close/>
              </a:path>
              <a:path w="579120" h="1209039">
                <a:moveTo>
                  <a:pt x="579120" y="53339"/>
                </a:moveTo>
                <a:lnTo>
                  <a:pt x="553212" y="53339"/>
                </a:lnTo>
                <a:lnTo>
                  <a:pt x="553212" y="12191"/>
                </a:lnTo>
                <a:lnTo>
                  <a:pt x="565404" y="24383"/>
                </a:lnTo>
                <a:lnTo>
                  <a:pt x="579120" y="24383"/>
                </a:lnTo>
                <a:lnTo>
                  <a:pt x="579120" y="53339"/>
                </a:lnTo>
                <a:close/>
              </a:path>
              <a:path w="579120" h="1209039">
                <a:moveTo>
                  <a:pt x="579120" y="24383"/>
                </a:moveTo>
                <a:lnTo>
                  <a:pt x="565404" y="24383"/>
                </a:lnTo>
                <a:lnTo>
                  <a:pt x="553212" y="12191"/>
                </a:lnTo>
                <a:lnTo>
                  <a:pt x="579120" y="12191"/>
                </a:lnTo>
                <a:lnTo>
                  <a:pt x="579120" y="24383"/>
                </a:lnTo>
                <a:close/>
              </a:path>
              <a:path w="579120" h="1209039">
                <a:moveTo>
                  <a:pt x="579120" y="153923"/>
                </a:moveTo>
                <a:lnTo>
                  <a:pt x="553212" y="153923"/>
                </a:lnTo>
                <a:lnTo>
                  <a:pt x="553212" y="77723"/>
                </a:lnTo>
                <a:lnTo>
                  <a:pt x="579120" y="77723"/>
                </a:lnTo>
                <a:lnTo>
                  <a:pt x="579120" y="153923"/>
                </a:lnTo>
                <a:close/>
              </a:path>
              <a:path w="579120" h="1209039">
                <a:moveTo>
                  <a:pt x="579120" y="252983"/>
                </a:moveTo>
                <a:lnTo>
                  <a:pt x="553212" y="252983"/>
                </a:lnTo>
                <a:lnTo>
                  <a:pt x="553212" y="178308"/>
                </a:lnTo>
                <a:lnTo>
                  <a:pt x="579120" y="178308"/>
                </a:lnTo>
                <a:lnTo>
                  <a:pt x="579120" y="252983"/>
                </a:lnTo>
                <a:close/>
              </a:path>
              <a:path w="579120" h="1209039">
                <a:moveTo>
                  <a:pt x="579120" y="353567"/>
                </a:moveTo>
                <a:lnTo>
                  <a:pt x="553212" y="353567"/>
                </a:lnTo>
                <a:lnTo>
                  <a:pt x="553212" y="278891"/>
                </a:lnTo>
                <a:lnTo>
                  <a:pt x="579120" y="278891"/>
                </a:lnTo>
                <a:lnTo>
                  <a:pt x="579120" y="353567"/>
                </a:lnTo>
                <a:close/>
              </a:path>
              <a:path w="579120" h="1209039">
                <a:moveTo>
                  <a:pt x="579120" y="454152"/>
                </a:moveTo>
                <a:lnTo>
                  <a:pt x="553212" y="454152"/>
                </a:lnTo>
                <a:lnTo>
                  <a:pt x="553212" y="379475"/>
                </a:lnTo>
                <a:lnTo>
                  <a:pt x="579120" y="379475"/>
                </a:lnTo>
                <a:lnTo>
                  <a:pt x="579120" y="454152"/>
                </a:lnTo>
                <a:close/>
              </a:path>
              <a:path w="579120" h="1209039">
                <a:moveTo>
                  <a:pt x="579120" y="554735"/>
                </a:moveTo>
                <a:lnTo>
                  <a:pt x="553212" y="554735"/>
                </a:lnTo>
                <a:lnTo>
                  <a:pt x="553212" y="478535"/>
                </a:lnTo>
                <a:lnTo>
                  <a:pt x="579120" y="478535"/>
                </a:lnTo>
                <a:lnTo>
                  <a:pt x="579120" y="554735"/>
                </a:lnTo>
                <a:close/>
              </a:path>
              <a:path w="579120" h="1209039">
                <a:moveTo>
                  <a:pt x="579120" y="653796"/>
                </a:moveTo>
                <a:lnTo>
                  <a:pt x="553212" y="653796"/>
                </a:lnTo>
                <a:lnTo>
                  <a:pt x="553212" y="579119"/>
                </a:lnTo>
                <a:lnTo>
                  <a:pt x="579120" y="579119"/>
                </a:lnTo>
                <a:lnTo>
                  <a:pt x="579120" y="653796"/>
                </a:lnTo>
                <a:close/>
              </a:path>
              <a:path w="579120" h="1209039">
                <a:moveTo>
                  <a:pt x="579120" y="754379"/>
                </a:moveTo>
                <a:lnTo>
                  <a:pt x="553212" y="754379"/>
                </a:lnTo>
                <a:lnTo>
                  <a:pt x="553212" y="679703"/>
                </a:lnTo>
                <a:lnTo>
                  <a:pt x="579120" y="679703"/>
                </a:lnTo>
                <a:lnTo>
                  <a:pt x="579120" y="754379"/>
                </a:lnTo>
                <a:close/>
              </a:path>
              <a:path w="579120" h="1209039">
                <a:moveTo>
                  <a:pt x="579120" y="854964"/>
                </a:moveTo>
                <a:lnTo>
                  <a:pt x="553212" y="854964"/>
                </a:lnTo>
                <a:lnTo>
                  <a:pt x="553212" y="780288"/>
                </a:lnTo>
                <a:lnTo>
                  <a:pt x="579120" y="780288"/>
                </a:lnTo>
                <a:lnTo>
                  <a:pt x="579120" y="854964"/>
                </a:lnTo>
                <a:close/>
              </a:path>
              <a:path w="579120" h="1209039">
                <a:moveTo>
                  <a:pt x="579120" y="955547"/>
                </a:moveTo>
                <a:lnTo>
                  <a:pt x="553212" y="955547"/>
                </a:lnTo>
                <a:lnTo>
                  <a:pt x="553212" y="879348"/>
                </a:lnTo>
                <a:lnTo>
                  <a:pt x="579120" y="879348"/>
                </a:lnTo>
                <a:lnTo>
                  <a:pt x="579120" y="955547"/>
                </a:lnTo>
                <a:close/>
              </a:path>
              <a:path w="579120" h="1209039">
                <a:moveTo>
                  <a:pt x="579120" y="1056132"/>
                </a:moveTo>
                <a:lnTo>
                  <a:pt x="553212" y="1056132"/>
                </a:lnTo>
                <a:lnTo>
                  <a:pt x="553212" y="979932"/>
                </a:lnTo>
                <a:lnTo>
                  <a:pt x="579120" y="979932"/>
                </a:lnTo>
                <a:lnTo>
                  <a:pt x="579120" y="1056132"/>
                </a:lnTo>
                <a:close/>
              </a:path>
              <a:path w="579120" h="1209039">
                <a:moveTo>
                  <a:pt x="579120" y="1155192"/>
                </a:moveTo>
                <a:lnTo>
                  <a:pt x="553212" y="1155192"/>
                </a:lnTo>
                <a:lnTo>
                  <a:pt x="553212" y="1080516"/>
                </a:lnTo>
                <a:lnTo>
                  <a:pt x="579120" y="1080516"/>
                </a:lnTo>
                <a:lnTo>
                  <a:pt x="579120" y="1155192"/>
                </a:lnTo>
                <a:close/>
              </a:path>
              <a:path w="579120" h="1209039">
                <a:moveTo>
                  <a:pt x="553212" y="1196340"/>
                </a:moveTo>
                <a:lnTo>
                  <a:pt x="553212" y="1181100"/>
                </a:lnTo>
                <a:lnTo>
                  <a:pt x="579120" y="1181100"/>
                </a:lnTo>
                <a:lnTo>
                  <a:pt x="579120" y="1184148"/>
                </a:lnTo>
                <a:lnTo>
                  <a:pt x="565404" y="1184148"/>
                </a:lnTo>
                <a:lnTo>
                  <a:pt x="553212" y="1196340"/>
                </a:lnTo>
                <a:close/>
              </a:path>
              <a:path w="579120" h="1209039">
                <a:moveTo>
                  <a:pt x="573024" y="1208532"/>
                </a:moveTo>
                <a:lnTo>
                  <a:pt x="505968" y="1208532"/>
                </a:lnTo>
                <a:lnTo>
                  <a:pt x="505968" y="1184148"/>
                </a:lnTo>
                <a:lnTo>
                  <a:pt x="553212" y="1184148"/>
                </a:lnTo>
                <a:lnTo>
                  <a:pt x="553212" y="1196340"/>
                </a:lnTo>
                <a:lnTo>
                  <a:pt x="579120" y="1196340"/>
                </a:lnTo>
                <a:lnTo>
                  <a:pt x="579120" y="1202436"/>
                </a:lnTo>
                <a:lnTo>
                  <a:pt x="573024" y="1208532"/>
                </a:lnTo>
                <a:close/>
              </a:path>
              <a:path w="579120" h="1209039">
                <a:moveTo>
                  <a:pt x="579120" y="1196340"/>
                </a:moveTo>
                <a:lnTo>
                  <a:pt x="553212" y="1196340"/>
                </a:lnTo>
                <a:lnTo>
                  <a:pt x="565404" y="1184148"/>
                </a:lnTo>
                <a:lnTo>
                  <a:pt x="579120" y="1184148"/>
                </a:lnTo>
                <a:lnTo>
                  <a:pt x="579120" y="1196340"/>
                </a:lnTo>
                <a:close/>
              </a:path>
              <a:path w="579120" h="1209039">
                <a:moveTo>
                  <a:pt x="481584" y="1208532"/>
                </a:moveTo>
                <a:lnTo>
                  <a:pt x="405384" y="1208532"/>
                </a:lnTo>
                <a:lnTo>
                  <a:pt x="405384" y="1184148"/>
                </a:lnTo>
                <a:lnTo>
                  <a:pt x="481584" y="1184148"/>
                </a:lnTo>
                <a:lnTo>
                  <a:pt x="481584" y="1208532"/>
                </a:lnTo>
                <a:close/>
              </a:path>
              <a:path w="579120" h="1209039">
                <a:moveTo>
                  <a:pt x="381000" y="1208532"/>
                </a:moveTo>
                <a:lnTo>
                  <a:pt x="306324" y="1208532"/>
                </a:lnTo>
                <a:lnTo>
                  <a:pt x="306324" y="1184148"/>
                </a:lnTo>
                <a:lnTo>
                  <a:pt x="381000" y="1184148"/>
                </a:lnTo>
                <a:lnTo>
                  <a:pt x="381000" y="1208532"/>
                </a:lnTo>
                <a:close/>
              </a:path>
              <a:path w="579120" h="1209039">
                <a:moveTo>
                  <a:pt x="280416" y="1208532"/>
                </a:moveTo>
                <a:lnTo>
                  <a:pt x="205740" y="1208532"/>
                </a:lnTo>
                <a:lnTo>
                  <a:pt x="205740" y="1184148"/>
                </a:lnTo>
                <a:lnTo>
                  <a:pt x="280416" y="1184148"/>
                </a:lnTo>
                <a:lnTo>
                  <a:pt x="280416" y="1208532"/>
                </a:lnTo>
                <a:close/>
              </a:path>
              <a:path w="579120" h="1209039">
                <a:moveTo>
                  <a:pt x="181356" y="1208532"/>
                </a:moveTo>
                <a:lnTo>
                  <a:pt x="105156" y="1208532"/>
                </a:lnTo>
                <a:lnTo>
                  <a:pt x="105156" y="1184148"/>
                </a:lnTo>
                <a:lnTo>
                  <a:pt x="181356" y="1184148"/>
                </a:lnTo>
                <a:lnTo>
                  <a:pt x="181356" y="1208532"/>
                </a:lnTo>
                <a:close/>
              </a:path>
            </a:pathLst>
          </a:custGeom>
          <a:solidFill>
            <a:srgbClr val="005BAC"/>
          </a:solidFill>
        </p:spPr>
        <p:txBody>
          <a:bodyPr wrap="square" lIns="0" tIns="0" rIns="0" bIns="0" rtlCol="0"/>
          <a:lstStyle/>
          <a:p>
            <a:endParaRPr sz="1632"/>
          </a:p>
        </p:txBody>
      </p:sp>
      <p:sp>
        <p:nvSpPr>
          <p:cNvPr id="66" name="object 66"/>
          <p:cNvSpPr txBox="1"/>
          <p:nvPr/>
        </p:nvSpPr>
        <p:spPr>
          <a:xfrm>
            <a:off x="10231644" y="4413578"/>
            <a:ext cx="388102" cy="651691"/>
          </a:xfrm>
          <a:prstGeom prst="rect">
            <a:avLst/>
          </a:prstGeom>
        </p:spPr>
        <p:txBody>
          <a:bodyPr vert="horz" wrap="square" lIns="0" tIns="21881" rIns="0" bIns="0" rtlCol="0">
            <a:spAutoFit/>
          </a:bodyPr>
          <a:lstStyle/>
          <a:p>
            <a:pPr marL="11516" marR="4607" algn="just">
              <a:lnSpc>
                <a:spcPct val="96800"/>
              </a:lnSpc>
              <a:spcBef>
                <a:spcPts val="172"/>
              </a:spcBef>
            </a:pPr>
            <a:r>
              <a:rPr sz="1406" spc="23" dirty="0">
                <a:latin typeface="ＭＳ Ｐ明朝"/>
                <a:cs typeface="ＭＳ Ｐ明朝"/>
              </a:rPr>
              <a:t>税務 </a:t>
            </a:r>
            <a:r>
              <a:rPr sz="1406" spc="168" dirty="0">
                <a:latin typeface="ＭＳ Ｐ明朝"/>
                <a:cs typeface="ＭＳ Ｐ明朝"/>
              </a:rPr>
              <a:t>シ</a:t>
            </a:r>
            <a:r>
              <a:rPr sz="1406" spc="190" dirty="0">
                <a:latin typeface="ＭＳ Ｐ明朝"/>
                <a:cs typeface="ＭＳ Ｐ明朝"/>
              </a:rPr>
              <a:t>ス </a:t>
            </a:r>
            <a:r>
              <a:rPr sz="1406" spc="168" dirty="0">
                <a:latin typeface="ＭＳ Ｐ明朝"/>
                <a:cs typeface="ＭＳ Ｐ明朝"/>
              </a:rPr>
              <a:t>テ</a:t>
            </a:r>
            <a:r>
              <a:rPr sz="1406" spc="222" dirty="0">
                <a:latin typeface="ＭＳ Ｐ明朝"/>
                <a:cs typeface="ＭＳ Ｐ明朝"/>
              </a:rPr>
              <a:t>ム</a:t>
            </a:r>
            <a:endParaRPr sz="1406">
              <a:latin typeface="ＭＳ Ｐ明朝"/>
              <a:cs typeface="ＭＳ Ｐ明朝"/>
            </a:endParaRPr>
          </a:p>
        </p:txBody>
      </p:sp>
      <p:sp>
        <p:nvSpPr>
          <p:cNvPr id="67" name="object 67"/>
          <p:cNvSpPr/>
          <p:nvPr/>
        </p:nvSpPr>
        <p:spPr>
          <a:xfrm>
            <a:off x="1430026" y="4021517"/>
            <a:ext cx="9332869" cy="1568529"/>
          </a:xfrm>
          <a:custGeom>
            <a:avLst/>
            <a:gdLst/>
            <a:ahLst/>
            <a:cxnLst/>
            <a:rect l="l" t="t" r="r" b="b"/>
            <a:pathLst>
              <a:path w="10292080" h="1729739">
                <a:moveTo>
                  <a:pt x="10283952" y="1729740"/>
                </a:moveTo>
                <a:lnTo>
                  <a:pt x="6096" y="1729740"/>
                </a:lnTo>
                <a:lnTo>
                  <a:pt x="0" y="1722119"/>
                </a:lnTo>
                <a:lnTo>
                  <a:pt x="0" y="7620"/>
                </a:lnTo>
                <a:lnTo>
                  <a:pt x="6096" y="0"/>
                </a:lnTo>
                <a:lnTo>
                  <a:pt x="10283952" y="0"/>
                </a:lnTo>
                <a:lnTo>
                  <a:pt x="10291572" y="7620"/>
                </a:lnTo>
                <a:lnTo>
                  <a:pt x="10291572" y="16764"/>
                </a:lnTo>
                <a:lnTo>
                  <a:pt x="32004" y="16764"/>
                </a:lnTo>
                <a:lnTo>
                  <a:pt x="16764" y="33528"/>
                </a:lnTo>
                <a:lnTo>
                  <a:pt x="32004" y="33528"/>
                </a:lnTo>
                <a:lnTo>
                  <a:pt x="32004" y="1696212"/>
                </a:lnTo>
                <a:lnTo>
                  <a:pt x="16764" y="1696212"/>
                </a:lnTo>
                <a:lnTo>
                  <a:pt x="32004" y="1712976"/>
                </a:lnTo>
                <a:lnTo>
                  <a:pt x="10291572" y="1712976"/>
                </a:lnTo>
                <a:lnTo>
                  <a:pt x="10291572" y="1722119"/>
                </a:lnTo>
                <a:lnTo>
                  <a:pt x="10283952" y="1729740"/>
                </a:lnTo>
                <a:close/>
              </a:path>
              <a:path w="10292080" h="1729739">
                <a:moveTo>
                  <a:pt x="32004" y="33528"/>
                </a:moveTo>
                <a:lnTo>
                  <a:pt x="16764" y="33528"/>
                </a:lnTo>
                <a:lnTo>
                  <a:pt x="32004" y="16764"/>
                </a:lnTo>
                <a:lnTo>
                  <a:pt x="32004" y="33528"/>
                </a:lnTo>
                <a:close/>
              </a:path>
              <a:path w="10292080" h="1729739">
                <a:moveTo>
                  <a:pt x="10258043" y="33528"/>
                </a:moveTo>
                <a:lnTo>
                  <a:pt x="32004" y="33528"/>
                </a:lnTo>
                <a:lnTo>
                  <a:pt x="32004" y="16764"/>
                </a:lnTo>
                <a:lnTo>
                  <a:pt x="10258043" y="16764"/>
                </a:lnTo>
                <a:lnTo>
                  <a:pt x="10258043" y="33528"/>
                </a:lnTo>
                <a:close/>
              </a:path>
              <a:path w="10292080" h="1729739">
                <a:moveTo>
                  <a:pt x="10258043" y="1712976"/>
                </a:moveTo>
                <a:lnTo>
                  <a:pt x="10258043" y="16764"/>
                </a:lnTo>
                <a:lnTo>
                  <a:pt x="10274808" y="33528"/>
                </a:lnTo>
                <a:lnTo>
                  <a:pt x="10291572" y="33528"/>
                </a:lnTo>
                <a:lnTo>
                  <a:pt x="10291572" y="1696212"/>
                </a:lnTo>
                <a:lnTo>
                  <a:pt x="10274808" y="1696212"/>
                </a:lnTo>
                <a:lnTo>
                  <a:pt x="10258043" y="1712976"/>
                </a:lnTo>
                <a:close/>
              </a:path>
              <a:path w="10292080" h="1729739">
                <a:moveTo>
                  <a:pt x="10291572" y="33528"/>
                </a:moveTo>
                <a:lnTo>
                  <a:pt x="10274808" y="33528"/>
                </a:lnTo>
                <a:lnTo>
                  <a:pt x="10258043" y="16764"/>
                </a:lnTo>
                <a:lnTo>
                  <a:pt x="10291572" y="16764"/>
                </a:lnTo>
                <a:lnTo>
                  <a:pt x="10291572" y="33528"/>
                </a:lnTo>
                <a:close/>
              </a:path>
              <a:path w="10292080" h="1729739">
                <a:moveTo>
                  <a:pt x="32004" y="1712976"/>
                </a:moveTo>
                <a:lnTo>
                  <a:pt x="16764" y="1696212"/>
                </a:lnTo>
                <a:lnTo>
                  <a:pt x="32004" y="1696212"/>
                </a:lnTo>
                <a:lnTo>
                  <a:pt x="32004" y="1712976"/>
                </a:lnTo>
                <a:close/>
              </a:path>
              <a:path w="10292080" h="1729739">
                <a:moveTo>
                  <a:pt x="10258043" y="1712976"/>
                </a:moveTo>
                <a:lnTo>
                  <a:pt x="32004" y="1712976"/>
                </a:lnTo>
                <a:lnTo>
                  <a:pt x="32004" y="1696212"/>
                </a:lnTo>
                <a:lnTo>
                  <a:pt x="10258043" y="1696212"/>
                </a:lnTo>
                <a:lnTo>
                  <a:pt x="10258043" y="1712976"/>
                </a:lnTo>
                <a:close/>
              </a:path>
              <a:path w="10292080" h="1729739">
                <a:moveTo>
                  <a:pt x="10291572" y="1712976"/>
                </a:moveTo>
                <a:lnTo>
                  <a:pt x="10258043" y="1712976"/>
                </a:lnTo>
                <a:lnTo>
                  <a:pt x="10274808" y="1696212"/>
                </a:lnTo>
                <a:lnTo>
                  <a:pt x="10291572" y="1696212"/>
                </a:lnTo>
                <a:lnTo>
                  <a:pt x="10291572" y="1712976"/>
                </a:lnTo>
                <a:close/>
              </a:path>
            </a:pathLst>
          </a:custGeom>
          <a:solidFill>
            <a:srgbClr val="FF0000"/>
          </a:solidFill>
        </p:spPr>
        <p:txBody>
          <a:bodyPr wrap="square" lIns="0" tIns="0" rIns="0" bIns="0" rtlCol="0"/>
          <a:lstStyle/>
          <a:p>
            <a:endParaRPr sz="1632"/>
          </a:p>
        </p:txBody>
      </p:sp>
      <p:sp>
        <p:nvSpPr>
          <p:cNvPr id="68" name="object 68"/>
          <p:cNvSpPr txBox="1"/>
          <p:nvPr/>
        </p:nvSpPr>
        <p:spPr>
          <a:xfrm>
            <a:off x="5400755" y="5209590"/>
            <a:ext cx="4796280" cy="626092"/>
          </a:xfrm>
          <a:prstGeom prst="rect">
            <a:avLst/>
          </a:prstGeom>
        </p:spPr>
        <p:txBody>
          <a:bodyPr vert="horz" wrap="square" lIns="0" tIns="11516" rIns="0" bIns="0" rtlCol="0">
            <a:spAutoFit/>
          </a:bodyPr>
          <a:lstStyle/>
          <a:p>
            <a:pPr marL="11516">
              <a:spcBef>
                <a:spcPts val="91"/>
              </a:spcBef>
            </a:pPr>
            <a:r>
              <a:rPr sz="1587" dirty="0">
                <a:latin typeface="ＭＳ Ｐ明朝"/>
                <a:cs typeface="ＭＳ Ｐ明朝"/>
              </a:rPr>
              <a:t>全</a:t>
            </a:r>
            <a:r>
              <a:rPr sz="1587" spc="-5" dirty="0">
                <a:latin typeface="ＭＳ Ｐ明朝"/>
                <a:cs typeface="ＭＳ Ｐ明朝"/>
              </a:rPr>
              <a:t>銀</a:t>
            </a:r>
            <a:r>
              <a:rPr sz="1587" dirty="0">
                <a:latin typeface="Gadugi"/>
                <a:cs typeface="Gadugi"/>
              </a:rPr>
              <a:t>EDI</a:t>
            </a:r>
          </a:p>
          <a:p>
            <a:pPr marL="1495399">
              <a:spcBef>
                <a:spcPts val="1238"/>
              </a:spcBef>
            </a:pPr>
            <a:r>
              <a:rPr sz="1406" spc="9" dirty="0">
                <a:latin typeface="Gadugi"/>
                <a:cs typeface="Gadugi"/>
              </a:rPr>
              <a:t>2023</a:t>
            </a:r>
            <a:r>
              <a:rPr sz="1406" spc="27" dirty="0">
                <a:latin typeface="ＭＳ Ｐ明朝"/>
                <a:cs typeface="ＭＳ Ｐ明朝"/>
              </a:rPr>
              <a:t>年</a:t>
            </a:r>
            <a:r>
              <a:rPr sz="1406" spc="14" dirty="0">
                <a:latin typeface="Gadugi"/>
                <a:cs typeface="Gadugi"/>
              </a:rPr>
              <a:t>10</a:t>
            </a:r>
            <a:r>
              <a:rPr sz="1406" spc="27" dirty="0">
                <a:latin typeface="ＭＳ Ｐ明朝"/>
                <a:cs typeface="ＭＳ Ｐ明朝"/>
              </a:rPr>
              <a:t>月</a:t>
            </a:r>
            <a:r>
              <a:rPr sz="1406" spc="277" dirty="0">
                <a:latin typeface="ＭＳ Ｐ明朝"/>
                <a:cs typeface="ＭＳ Ｐ明朝"/>
              </a:rPr>
              <a:t>ま</a:t>
            </a:r>
            <a:r>
              <a:rPr sz="1406" spc="109" dirty="0">
                <a:latin typeface="ＭＳ Ｐ明朝"/>
                <a:cs typeface="ＭＳ Ｐ明朝"/>
              </a:rPr>
              <a:t>で</a:t>
            </a:r>
            <a:r>
              <a:rPr sz="1406" spc="100" dirty="0">
                <a:latin typeface="ＭＳ Ｐ明朝"/>
                <a:cs typeface="ＭＳ Ｐ明朝"/>
              </a:rPr>
              <a:t>に</a:t>
            </a:r>
            <a:r>
              <a:rPr sz="1406" spc="27" dirty="0">
                <a:latin typeface="ＭＳ Ｐ明朝"/>
                <a:cs typeface="ＭＳ Ｐ明朝"/>
              </a:rPr>
              <a:t>実現</a:t>
            </a:r>
            <a:r>
              <a:rPr sz="1406" spc="230" dirty="0">
                <a:latin typeface="ＭＳ Ｐ明朝"/>
                <a:cs typeface="ＭＳ Ｐ明朝"/>
              </a:rPr>
              <a:t>を</a:t>
            </a:r>
            <a:r>
              <a:rPr sz="1406" spc="27" dirty="0">
                <a:latin typeface="ＭＳ Ｐ明朝"/>
                <a:cs typeface="ＭＳ Ｐ明朝"/>
              </a:rPr>
              <a:t>目</a:t>
            </a:r>
            <a:r>
              <a:rPr sz="1406" spc="9" dirty="0">
                <a:latin typeface="ＭＳ Ｐ明朝"/>
                <a:cs typeface="ＭＳ Ｐ明朝"/>
              </a:rPr>
              <a:t>指</a:t>
            </a:r>
            <a:r>
              <a:rPr sz="1406" spc="27" dirty="0">
                <a:latin typeface="ＭＳ Ｐ明朝"/>
                <a:cs typeface="ＭＳ Ｐ明朝"/>
              </a:rPr>
              <a:t>す</a:t>
            </a:r>
            <a:r>
              <a:rPr sz="1406" spc="9" dirty="0">
                <a:latin typeface="ＭＳ Ｐ明朝"/>
                <a:cs typeface="ＭＳ Ｐ明朝"/>
              </a:rPr>
              <a:t>領</a:t>
            </a:r>
            <a:r>
              <a:rPr sz="1406" spc="27" dirty="0">
                <a:latin typeface="ＭＳ Ｐ明朝"/>
                <a:cs typeface="ＭＳ Ｐ明朝"/>
              </a:rPr>
              <a:t>域</a:t>
            </a:r>
            <a:endParaRPr sz="1406" dirty="0">
              <a:latin typeface="ＭＳ Ｐ明朝"/>
              <a:cs typeface="ＭＳ Ｐ明朝"/>
            </a:endParaRPr>
          </a:p>
        </p:txBody>
      </p:sp>
      <p:sp>
        <p:nvSpPr>
          <p:cNvPr id="70" name="object 3">
            <a:extLst>
              <a:ext uri="{FF2B5EF4-FFF2-40B4-BE49-F238E27FC236}">
                <a16:creationId xmlns:a16="http://schemas.microsoft.com/office/drawing/2014/main" id="{B288C9C6-7B8A-49D5-A053-CE62AE8E49D0}"/>
              </a:ext>
            </a:extLst>
          </p:cNvPr>
          <p:cNvSpPr/>
          <p:nvPr/>
        </p:nvSpPr>
        <p:spPr>
          <a:xfrm>
            <a:off x="2068549" y="2231858"/>
            <a:ext cx="1684034" cy="3250496"/>
          </a:xfrm>
          <a:custGeom>
            <a:avLst/>
            <a:gdLst/>
            <a:ahLst/>
            <a:cxnLst/>
            <a:rect l="l" t="t" r="r" b="b"/>
            <a:pathLst>
              <a:path w="1927859" h="3584575">
                <a:moveTo>
                  <a:pt x="1920240" y="3584448"/>
                </a:moveTo>
                <a:lnTo>
                  <a:pt x="7620" y="3584448"/>
                </a:lnTo>
                <a:lnTo>
                  <a:pt x="0" y="3576828"/>
                </a:lnTo>
                <a:lnTo>
                  <a:pt x="0" y="7620"/>
                </a:lnTo>
                <a:lnTo>
                  <a:pt x="7620" y="0"/>
                </a:lnTo>
                <a:lnTo>
                  <a:pt x="1920240" y="0"/>
                </a:lnTo>
                <a:lnTo>
                  <a:pt x="1927860" y="7620"/>
                </a:lnTo>
                <a:lnTo>
                  <a:pt x="1927860" y="16764"/>
                </a:lnTo>
                <a:lnTo>
                  <a:pt x="33528" y="16764"/>
                </a:lnTo>
                <a:lnTo>
                  <a:pt x="16764" y="33528"/>
                </a:lnTo>
                <a:lnTo>
                  <a:pt x="33528" y="33528"/>
                </a:lnTo>
                <a:lnTo>
                  <a:pt x="33528" y="3550920"/>
                </a:lnTo>
                <a:lnTo>
                  <a:pt x="16764" y="3550920"/>
                </a:lnTo>
                <a:lnTo>
                  <a:pt x="33528" y="3567683"/>
                </a:lnTo>
                <a:lnTo>
                  <a:pt x="1927860" y="3567683"/>
                </a:lnTo>
                <a:lnTo>
                  <a:pt x="1927860" y="3576828"/>
                </a:lnTo>
                <a:lnTo>
                  <a:pt x="1920240" y="3584448"/>
                </a:lnTo>
                <a:close/>
              </a:path>
              <a:path w="1927859" h="3584575">
                <a:moveTo>
                  <a:pt x="33528" y="33528"/>
                </a:moveTo>
                <a:lnTo>
                  <a:pt x="16764" y="33528"/>
                </a:lnTo>
                <a:lnTo>
                  <a:pt x="33528" y="16764"/>
                </a:lnTo>
                <a:lnTo>
                  <a:pt x="33528" y="33528"/>
                </a:lnTo>
                <a:close/>
              </a:path>
              <a:path w="1927859" h="3584575">
                <a:moveTo>
                  <a:pt x="1894332" y="33528"/>
                </a:moveTo>
                <a:lnTo>
                  <a:pt x="33528" y="33528"/>
                </a:lnTo>
                <a:lnTo>
                  <a:pt x="33528" y="16764"/>
                </a:lnTo>
                <a:lnTo>
                  <a:pt x="1894332" y="16764"/>
                </a:lnTo>
                <a:lnTo>
                  <a:pt x="1894332" y="33528"/>
                </a:lnTo>
                <a:close/>
              </a:path>
              <a:path w="1927859" h="3584575">
                <a:moveTo>
                  <a:pt x="1894332" y="3567683"/>
                </a:moveTo>
                <a:lnTo>
                  <a:pt x="1894332" y="16764"/>
                </a:lnTo>
                <a:lnTo>
                  <a:pt x="1911096" y="33528"/>
                </a:lnTo>
                <a:lnTo>
                  <a:pt x="1927860" y="33528"/>
                </a:lnTo>
                <a:lnTo>
                  <a:pt x="1927860" y="3550920"/>
                </a:lnTo>
                <a:lnTo>
                  <a:pt x="1911096" y="3550920"/>
                </a:lnTo>
                <a:lnTo>
                  <a:pt x="1894332" y="3567683"/>
                </a:lnTo>
                <a:close/>
              </a:path>
              <a:path w="1927859" h="3584575">
                <a:moveTo>
                  <a:pt x="1927860" y="33528"/>
                </a:moveTo>
                <a:lnTo>
                  <a:pt x="1911096" y="33528"/>
                </a:lnTo>
                <a:lnTo>
                  <a:pt x="1894332" y="16764"/>
                </a:lnTo>
                <a:lnTo>
                  <a:pt x="1927860" y="16764"/>
                </a:lnTo>
                <a:lnTo>
                  <a:pt x="1927860" y="33528"/>
                </a:lnTo>
                <a:close/>
              </a:path>
              <a:path w="1927859" h="3584575">
                <a:moveTo>
                  <a:pt x="33528" y="3567683"/>
                </a:moveTo>
                <a:lnTo>
                  <a:pt x="16764" y="3550920"/>
                </a:lnTo>
                <a:lnTo>
                  <a:pt x="33528" y="3550920"/>
                </a:lnTo>
                <a:lnTo>
                  <a:pt x="33528" y="3567683"/>
                </a:lnTo>
                <a:close/>
              </a:path>
              <a:path w="1927859" h="3584575">
                <a:moveTo>
                  <a:pt x="1894332" y="3567683"/>
                </a:moveTo>
                <a:lnTo>
                  <a:pt x="33528" y="3567683"/>
                </a:lnTo>
                <a:lnTo>
                  <a:pt x="33528" y="3550920"/>
                </a:lnTo>
                <a:lnTo>
                  <a:pt x="1894332" y="3550920"/>
                </a:lnTo>
                <a:lnTo>
                  <a:pt x="1894332" y="3567683"/>
                </a:lnTo>
                <a:close/>
              </a:path>
              <a:path w="1927859" h="3584575">
                <a:moveTo>
                  <a:pt x="1927860" y="3567683"/>
                </a:moveTo>
                <a:lnTo>
                  <a:pt x="1894332" y="3567683"/>
                </a:lnTo>
                <a:lnTo>
                  <a:pt x="1911096" y="3550920"/>
                </a:lnTo>
                <a:lnTo>
                  <a:pt x="1927860" y="3550920"/>
                </a:lnTo>
                <a:lnTo>
                  <a:pt x="1927860" y="3567683"/>
                </a:lnTo>
                <a:close/>
              </a:path>
            </a:pathLst>
          </a:custGeom>
          <a:solidFill>
            <a:srgbClr val="000000"/>
          </a:solidFill>
        </p:spPr>
        <p:txBody>
          <a:bodyPr wrap="square" lIns="0" tIns="0" rIns="0" bIns="0" rtlCol="0"/>
          <a:lstStyle/>
          <a:p>
            <a:endParaRPr sz="1632"/>
          </a:p>
        </p:txBody>
      </p:sp>
      <p:sp>
        <p:nvSpPr>
          <p:cNvPr id="72" name="テキスト ボックス 71">
            <a:extLst>
              <a:ext uri="{FF2B5EF4-FFF2-40B4-BE49-F238E27FC236}">
                <a16:creationId xmlns:a16="http://schemas.microsoft.com/office/drawing/2014/main" id="{31DE914D-FDCD-4A90-A658-E078EE24E49C}"/>
              </a:ext>
            </a:extLst>
          </p:cNvPr>
          <p:cNvSpPr txBox="1"/>
          <p:nvPr/>
        </p:nvSpPr>
        <p:spPr>
          <a:xfrm>
            <a:off x="687144" y="746544"/>
            <a:ext cx="10979337" cy="738664"/>
          </a:xfrm>
          <a:prstGeom prst="rect">
            <a:avLst/>
          </a:prstGeom>
          <a:noFill/>
        </p:spPr>
        <p:txBody>
          <a:bodyPr wrap="square">
            <a:spAutoFit/>
          </a:bodyPr>
          <a:lstStyle/>
          <a:p>
            <a:pPr algn="ctr"/>
            <a:r>
              <a:rPr lang="ja-JP" altLang="en-US" sz="2400" b="1" i="0" u="none" strike="noStrike" baseline="0" dirty="0">
                <a:solidFill>
                  <a:srgbClr val="000000"/>
                </a:solidFill>
                <a:latin typeface="CIDFont+F2"/>
              </a:rPr>
              <a:t>まずは電子インボイスを契機に請求～支払</a:t>
            </a:r>
            <a:r>
              <a:rPr lang="en-US" altLang="ja-JP" sz="2400" b="1" i="0" u="none" strike="noStrike" baseline="0" dirty="0">
                <a:solidFill>
                  <a:srgbClr val="000000"/>
                </a:solidFill>
                <a:latin typeface="CIDFont+F1"/>
              </a:rPr>
              <a:t>/</a:t>
            </a:r>
            <a:r>
              <a:rPr lang="ja-JP" altLang="en-US" sz="2400" b="1" i="0" u="none" strike="noStrike" baseline="0" dirty="0">
                <a:solidFill>
                  <a:srgbClr val="000000"/>
                </a:solidFill>
                <a:latin typeface="CIDFont+F2"/>
              </a:rPr>
              <a:t>入金消込業務の一気通貫を目指す</a:t>
            </a:r>
          </a:p>
          <a:p>
            <a:pPr algn="ctr"/>
            <a:r>
              <a:rPr lang="ja-JP" altLang="en-US" sz="1800" b="1" i="0" u="none" strike="noStrike" baseline="0" dirty="0">
                <a:solidFill>
                  <a:srgbClr val="000000"/>
                </a:solidFill>
                <a:latin typeface="CIDFont+F2"/>
              </a:rPr>
              <a:t>将来的には見積～受発注～請求～支払</a:t>
            </a:r>
            <a:r>
              <a:rPr lang="en-US" altLang="ja-JP" sz="1800" b="1" i="0" u="none" strike="noStrike" baseline="0" dirty="0">
                <a:solidFill>
                  <a:srgbClr val="000000"/>
                </a:solidFill>
                <a:latin typeface="CIDFont+F1"/>
              </a:rPr>
              <a:t>/</a:t>
            </a:r>
            <a:r>
              <a:rPr lang="ja-JP" altLang="en-US" sz="1800" b="1" i="0" u="none" strike="noStrike" baseline="0" dirty="0">
                <a:solidFill>
                  <a:srgbClr val="000000"/>
                </a:solidFill>
                <a:latin typeface="CIDFont+F2"/>
              </a:rPr>
              <a:t>入金消込業務のデジタルでの一気通貫を目指す</a:t>
            </a:r>
            <a:endParaRPr lang="ja-JP" altLang="en-US" b="1" dirty="0"/>
          </a:p>
        </p:txBody>
      </p:sp>
      <p:sp>
        <p:nvSpPr>
          <p:cNvPr id="73" name="スライド番号プレースホルダー 72">
            <a:extLst>
              <a:ext uri="{FF2B5EF4-FFF2-40B4-BE49-F238E27FC236}">
                <a16:creationId xmlns:a16="http://schemas.microsoft.com/office/drawing/2014/main" id="{5B250E95-A9AC-47D6-AE5B-D8D0C911BDA1}"/>
              </a:ext>
            </a:extLst>
          </p:cNvPr>
          <p:cNvSpPr>
            <a:spLocks noGrp="1"/>
          </p:cNvSpPr>
          <p:nvPr>
            <p:ph type="sldNum" sz="quarter" idx="7"/>
          </p:nvPr>
        </p:nvSpPr>
        <p:spPr/>
        <p:txBody>
          <a:bodyPr/>
          <a:lstStyle/>
          <a:p>
            <a:fld id="{B6F15528-21DE-4FAA-801E-634DDDAF4B2B}" type="slidenum">
              <a:rPr lang="en-US" altLang="ja-JP" smtClean="0"/>
              <a:t>2</a:t>
            </a:fld>
            <a:endParaRPr lang="en-US" altLang="ja-JP"/>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1675122751"/>
              </p:ext>
            </p:extLst>
          </p:nvPr>
        </p:nvGraphicFramePr>
        <p:xfrm>
          <a:off x="1106841" y="1559621"/>
          <a:ext cx="9978318" cy="4525867"/>
        </p:xfrm>
        <a:graphic>
          <a:graphicData uri="http://schemas.openxmlformats.org/drawingml/2006/table">
            <a:tbl>
              <a:tblPr firstRow="1" bandRow="1">
                <a:tableStyleId>{2D5ABB26-0587-4C30-8999-92F81FD0307C}</a:tableStyleId>
              </a:tblPr>
              <a:tblGrid>
                <a:gridCol w="2120016">
                  <a:extLst>
                    <a:ext uri="{9D8B030D-6E8A-4147-A177-3AD203B41FA5}">
                      <a16:colId xmlns:a16="http://schemas.microsoft.com/office/drawing/2014/main" val="20000"/>
                    </a:ext>
                  </a:extLst>
                </a:gridCol>
                <a:gridCol w="500045">
                  <a:extLst>
                    <a:ext uri="{9D8B030D-6E8A-4147-A177-3AD203B41FA5}">
                      <a16:colId xmlns:a16="http://schemas.microsoft.com/office/drawing/2014/main" val="20001"/>
                    </a:ext>
                  </a:extLst>
                </a:gridCol>
                <a:gridCol w="3430047">
                  <a:extLst>
                    <a:ext uri="{9D8B030D-6E8A-4147-A177-3AD203B41FA5}">
                      <a16:colId xmlns:a16="http://schemas.microsoft.com/office/drawing/2014/main" val="20002"/>
                    </a:ext>
                  </a:extLst>
                </a:gridCol>
                <a:gridCol w="498163">
                  <a:extLst>
                    <a:ext uri="{9D8B030D-6E8A-4147-A177-3AD203B41FA5}">
                      <a16:colId xmlns:a16="http://schemas.microsoft.com/office/drawing/2014/main" val="20003"/>
                    </a:ext>
                  </a:extLst>
                </a:gridCol>
                <a:gridCol w="3430047">
                  <a:extLst>
                    <a:ext uri="{9D8B030D-6E8A-4147-A177-3AD203B41FA5}">
                      <a16:colId xmlns:a16="http://schemas.microsoft.com/office/drawing/2014/main" val="20004"/>
                    </a:ext>
                  </a:extLst>
                </a:gridCol>
              </a:tblGrid>
              <a:tr h="432208">
                <a:tc>
                  <a:txBody>
                    <a:bodyPr/>
                    <a:lstStyle/>
                    <a:p>
                      <a:pPr>
                        <a:lnSpc>
                          <a:spcPct val="100000"/>
                        </a:lnSpc>
                      </a:pPr>
                      <a:endParaRPr sz="19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05BAC"/>
                    </a:solidFill>
                  </a:tcPr>
                </a:tc>
                <a:tc gridSpan="2">
                  <a:txBody>
                    <a:bodyPr/>
                    <a:lstStyle/>
                    <a:p>
                      <a:pPr marL="1050925">
                        <a:lnSpc>
                          <a:spcPct val="100000"/>
                        </a:lnSpc>
                        <a:spcBef>
                          <a:spcPts val="265"/>
                        </a:spcBef>
                      </a:pPr>
                      <a:r>
                        <a:rPr sz="1900" b="1" spc="-20" dirty="0">
                          <a:solidFill>
                            <a:srgbClr val="FFFFFF"/>
                          </a:solidFill>
                          <a:latin typeface="Gadugi"/>
                          <a:cs typeface="Gadugi"/>
                        </a:rPr>
                        <a:t>UN/CEFACT</a:t>
                      </a:r>
                      <a:r>
                        <a:rPr sz="1900" b="1" spc="25" dirty="0">
                          <a:solidFill>
                            <a:srgbClr val="FFFFFF"/>
                          </a:solidFill>
                          <a:latin typeface="Gadugi"/>
                          <a:cs typeface="Gadugi"/>
                        </a:rPr>
                        <a:t> </a:t>
                      </a:r>
                      <a:r>
                        <a:rPr sz="1900" b="1" spc="-5" dirty="0">
                          <a:solidFill>
                            <a:srgbClr val="FFFFFF"/>
                          </a:solidFill>
                          <a:latin typeface="Gadugi"/>
                          <a:cs typeface="Gadugi"/>
                        </a:rPr>
                        <a:t>CII</a:t>
                      </a:r>
                      <a:endParaRPr sz="1900">
                        <a:latin typeface="Gadugi"/>
                        <a:cs typeface="Gadugi"/>
                      </a:endParaRPr>
                    </a:p>
                  </a:txBody>
                  <a:tcPr marL="0" marR="0" marT="30518"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05BAC"/>
                    </a:solidFill>
                  </a:tcPr>
                </a:tc>
                <a:tc hMerge="1">
                  <a:txBody>
                    <a:bodyPr/>
                    <a:lstStyle/>
                    <a:p>
                      <a:endParaRPr/>
                    </a:p>
                  </a:txBody>
                  <a:tcPr marL="0" marR="0" marT="0" marB="0"/>
                </a:tc>
                <a:tc gridSpan="2">
                  <a:txBody>
                    <a:bodyPr/>
                    <a:lstStyle/>
                    <a:p>
                      <a:pPr marL="1066165">
                        <a:lnSpc>
                          <a:spcPct val="100000"/>
                        </a:lnSpc>
                        <a:spcBef>
                          <a:spcPts val="265"/>
                        </a:spcBef>
                      </a:pPr>
                      <a:r>
                        <a:rPr sz="1900" b="1" spc="-5" dirty="0">
                          <a:solidFill>
                            <a:srgbClr val="FFFFFF"/>
                          </a:solidFill>
                          <a:latin typeface="Gadugi"/>
                          <a:cs typeface="Gadugi"/>
                        </a:rPr>
                        <a:t>UBL </a:t>
                      </a:r>
                      <a:r>
                        <a:rPr sz="1900" b="1" dirty="0">
                          <a:solidFill>
                            <a:srgbClr val="FFFFFF"/>
                          </a:solidFill>
                          <a:latin typeface="Gadugi"/>
                          <a:cs typeface="Gadugi"/>
                        </a:rPr>
                        <a:t>&amp;</a:t>
                      </a:r>
                      <a:r>
                        <a:rPr sz="1900" b="1" spc="5" dirty="0">
                          <a:solidFill>
                            <a:srgbClr val="FFFFFF"/>
                          </a:solidFill>
                          <a:latin typeface="Gadugi"/>
                          <a:cs typeface="Gadugi"/>
                        </a:rPr>
                        <a:t> </a:t>
                      </a:r>
                      <a:r>
                        <a:rPr sz="1900" b="1" spc="-10" dirty="0">
                          <a:solidFill>
                            <a:srgbClr val="FFFFFF"/>
                          </a:solidFill>
                          <a:latin typeface="Gadugi"/>
                          <a:cs typeface="Gadugi"/>
                        </a:rPr>
                        <a:t>PEPPOL</a:t>
                      </a:r>
                      <a:endParaRPr sz="1900">
                        <a:latin typeface="Gadugi"/>
                        <a:cs typeface="Gadugi"/>
                      </a:endParaRPr>
                    </a:p>
                  </a:txBody>
                  <a:tcPr marL="0" marR="0" marT="30518"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005BAC"/>
                    </a:solidFill>
                  </a:tcPr>
                </a:tc>
                <a:tc hMerge="1">
                  <a:txBody>
                    <a:bodyPr/>
                    <a:lstStyle/>
                    <a:p>
                      <a:endParaRPr/>
                    </a:p>
                  </a:txBody>
                  <a:tcPr marL="0" marR="0" marT="0" marB="0"/>
                </a:tc>
                <a:extLst>
                  <a:ext uri="{0D108BD9-81ED-4DB2-BD59-A6C34878D82A}">
                    <a16:rowId xmlns:a16="http://schemas.microsoft.com/office/drawing/2014/main" val="10000"/>
                  </a:ext>
                </a:extLst>
              </a:tr>
              <a:tr h="1225962">
                <a:tc rowSpan="2">
                  <a:txBody>
                    <a:bodyPr/>
                    <a:lstStyle/>
                    <a:p>
                      <a:pPr marL="78740" marR="192405" algn="just">
                        <a:lnSpc>
                          <a:spcPct val="98100"/>
                        </a:lnSpc>
                        <a:spcBef>
                          <a:spcPts val="430"/>
                        </a:spcBef>
                      </a:pPr>
                      <a:r>
                        <a:rPr sz="1900" dirty="0">
                          <a:latin typeface="ＭＳ Ｐ明朝"/>
                          <a:cs typeface="ＭＳ Ｐ明朝"/>
                        </a:rPr>
                        <a:t>電子インボイス システムとして </a:t>
                      </a:r>
                      <a:r>
                        <a:rPr sz="1900" spc="105" dirty="0">
                          <a:latin typeface="ＭＳ Ｐ明朝"/>
                          <a:cs typeface="ＭＳ Ｐ明朝"/>
                        </a:rPr>
                        <a:t>の</a:t>
                      </a:r>
                      <a:r>
                        <a:rPr sz="1900" dirty="0">
                          <a:latin typeface="ＭＳ Ｐ明朝"/>
                          <a:cs typeface="ＭＳ Ｐ明朝"/>
                        </a:rPr>
                        <a:t>実績</a:t>
                      </a:r>
                      <a:endParaRPr sz="1900">
                        <a:latin typeface="ＭＳ Ｐ明朝"/>
                        <a:cs typeface="ＭＳ Ｐ明朝"/>
                      </a:endParaRPr>
                    </a:p>
                  </a:txBody>
                  <a:tcPr marL="0" marR="0" marT="4952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6EDF4"/>
                    </a:solidFill>
                  </a:tcPr>
                </a:tc>
                <a:tc>
                  <a:txBody>
                    <a:bodyPr/>
                    <a:lstStyle/>
                    <a:p>
                      <a:pPr marL="80645">
                        <a:lnSpc>
                          <a:spcPct val="100000"/>
                        </a:lnSpc>
                        <a:spcBef>
                          <a:spcPts val="290"/>
                        </a:spcBef>
                      </a:pPr>
                      <a:r>
                        <a:rPr sz="1900" dirty="0">
                          <a:latin typeface="ＭＳ Ｐ明朝"/>
                          <a:cs typeface="ＭＳ Ｐ明朝"/>
                        </a:rPr>
                        <a:t>〇</a:t>
                      </a:r>
                      <a:endParaRPr sz="190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tcPr>
                </a:tc>
                <a:tc>
                  <a:txBody>
                    <a:bodyPr/>
                    <a:lstStyle/>
                    <a:p>
                      <a:pPr marL="78740">
                        <a:lnSpc>
                          <a:spcPct val="100000"/>
                        </a:lnSpc>
                        <a:spcBef>
                          <a:spcPts val="290"/>
                        </a:spcBef>
                      </a:pPr>
                      <a:r>
                        <a:rPr sz="1900" dirty="0">
                          <a:latin typeface="ＭＳ Ｐ明朝"/>
                          <a:cs typeface="ＭＳ Ｐ明朝"/>
                        </a:rPr>
                        <a:t>海外</a:t>
                      </a:r>
                      <a:r>
                        <a:rPr sz="1900" spc="120" dirty="0">
                          <a:latin typeface="ＭＳ Ｐ明朝"/>
                          <a:cs typeface="ＭＳ Ｐ明朝"/>
                        </a:rPr>
                        <a:t>で</a:t>
                      </a:r>
                      <a:r>
                        <a:rPr sz="1900" spc="65" dirty="0">
                          <a:latin typeface="ＭＳ Ｐ明朝"/>
                          <a:cs typeface="ＭＳ Ｐ明朝"/>
                        </a:rPr>
                        <a:t>は</a:t>
                      </a:r>
                      <a:r>
                        <a:rPr sz="1900" dirty="0">
                          <a:latin typeface="ＭＳ Ｐ明朝"/>
                          <a:cs typeface="ＭＳ Ｐ明朝"/>
                        </a:rPr>
                        <a:t>一部</a:t>
                      </a:r>
                      <a:r>
                        <a:rPr sz="1900" spc="105" dirty="0">
                          <a:latin typeface="ＭＳ Ｐ明朝"/>
                          <a:cs typeface="ＭＳ Ｐ明朝"/>
                        </a:rPr>
                        <a:t>の</a:t>
                      </a:r>
                      <a:r>
                        <a:rPr sz="1900" dirty="0">
                          <a:latin typeface="ＭＳ Ｐ明朝"/>
                          <a:cs typeface="ＭＳ Ｐ明朝"/>
                        </a:rPr>
                        <a:t>国</a:t>
                      </a:r>
                      <a:r>
                        <a:rPr sz="1900" spc="120" dirty="0">
                          <a:latin typeface="ＭＳ Ｐ明朝"/>
                          <a:cs typeface="ＭＳ Ｐ明朝"/>
                        </a:rPr>
                        <a:t>で</a:t>
                      </a:r>
                      <a:r>
                        <a:rPr sz="1900" dirty="0">
                          <a:latin typeface="ＭＳ Ｐ明朝"/>
                          <a:cs typeface="ＭＳ Ｐ明朝"/>
                        </a:rPr>
                        <a:t>実用</a:t>
                      </a:r>
                      <a:endParaRPr sz="190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tcPr>
                </a:tc>
                <a:tc>
                  <a:txBody>
                    <a:bodyPr/>
                    <a:lstStyle/>
                    <a:p>
                      <a:pPr marL="80010">
                        <a:lnSpc>
                          <a:spcPct val="100000"/>
                        </a:lnSpc>
                        <a:spcBef>
                          <a:spcPts val="290"/>
                        </a:spcBef>
                      </a:pPr>
                      <a:r>
                        <a:rPr sz="1900" dirty="0">
                          <a:latin typeface="ＭＳ Ｐ明朝"/>
                          <a:cs typeface="ＭＳ Ｐ明朝"/>
                        </a:rPr>
                        <a:t>〇</a:t>
                      </a:r>
                      <a:endParaRPr sz="190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tcPr>
                </a:tc>
                <a:tc>
                  <a:txBody>
                    <a:bodyPr/>
                    <a:lstStyle/>
                    <a:p>
                      <a:pPr marL="78740" marR="185420" algn="just">
                        <a:lnSpc>
                          <a:spcPct val="98100"/>
                        </a:lnSpc>
                        <a:spcBef>
                          <a:spcPts val="430"/>
                        </a:spcBef>
                      </a:pPr>
                      <a:r>
                        <a:rPr sz="1900" dirty="0">
                          <a:latin typeface="ＭＳ Ｐ明朝"/>
                          <a:cs typeface="ＭＳ Ｐ明朝"/>
                        </a:rPr>
                        <a:t>海外では複数の国で利用さ れており、国際的な普及が 進</a:t>
                      </a:r>
                      <a:r>
                        <a:rPr sz="1900" spc="110" dirty="0">
                          <a:latin typeface="ＭＳ Ｐ明朝"/>
                          <a:cs typeface="ＭＳ Ｐ明朝"/>
                        </a:rPr>
                        <a:t>ん</a:t>
                      </a:r>
                      <a:r>
                        <a:rPr sz="1900" spc="120" dirty="0">
                          <a:latin typeface="ＭＳ Ｐ明朝"/>
                          <a:cs typeface="ＭＳ Ｐ明朝"/>
                        </a:rPr>
                        <a:t>で</a:t>
                      </a:r>
                      <a:r>
                        <a:rPr sz="1900" spc="95" dirty="0">
                          <a:latin typeface="ＭＳ Ｐ明朝"/>
                          <a:cs typeface="ＭＳ Ｐ明朝"/>
                        </a:rPr>
                        <a:t>い</a:t>
                      </a:r>
                      <a:r>
                        <a:rPr sz="1900" spc="430" dirty="0">
                          <a:latin typeface="ＭＳ Ｐ明朝"/>
                          <a:cs typeface="ＭＳ Ｐ明朝"/>
                        </a:rPr>
                        <a:t>る</a:t>
                      </a:r>
                      <a:endParaRPr sz="1900">
                        <a:latin typeface="ＭＳ Ｐ明朝"/>
                        <a:cs typeface="ＭＳ Ｐ明朝"/>
                      </a:endParaRPr>
                    </a:p>
                  </a:txBody>
                  <a:tcPr marL="0" marR="0" marT="4952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tcPr>
                </a:tc>
                <a:extLst>
                  <a:ext uri="{0D108BD9-81ED-4DB2-BD59-A6C34878D82A}">
                    <a16:rowId xmlns:a16="http://schemas.microsoft.com/office/drawing/2014/main" val="10001"/>
                  </a:ext>
                </a:extLst>
              </a:tr>
              <a:tr h="432209">
                <a:tc vMerge="1">
                  <a:txBody>
                    <a:bodyPr/>
                    <a:lstStyle/>
                    <a:p>
                      <a:endParaRPr/>
                    </a:p>
                  </a:txBody>
                  <a:tcPr marL="0" marR="0" marT="5461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6EDF4"/>
                    </a:solidFill>
                  </a:tcPr>
                </a:tc>
                <a:tc>
                  <a:txBody>
                    <a:bodyPr/>
                    <a:lstStyle/>
                    <a:p>
                      <a:pPr marL="80645">
                        <a:lnSpc>
                          <a:spcPct val="100000"/>
                        </a:lnSpc>
                        <a:spcBef>
                          <a:spcPts val="285"/>
                        </a:spcBef>
                      </a:pPr>
                      <a:r>
                        <a:rPr sz="1900" dirty="0">
                          <a:latin typeface="ＭＳ Ｐ明朝"/>
                          <a:cs typeface="ＭＳ Ｐ明朝"/>
                        </a:rPr>
                        <a:t>×</a:t>
                      </a:r>
                      <a:endParaRPr sz="1900">
                        <a:latin typeface="ＭＳ Ｐ明朝"/>
                        <a:cs typeface="ＭＳ Ｐ明朝"/>
                      </a:endParaRPr>
                    </a:p>
                  </a:txBody>
                  <a:tcPr marL="0" marR="0" marT="32822"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tcPr>
                </a:tc>
                <a:tc>
                  <a:txBody>
                    <a:bodyPr/>
                    <a:lstStyle/>
                    <a:p>
                      <a:pPr marL="78740">
                        <a:lnSpc>
                          <a:spcPct val="100000"/>
                        </a:lnSpc>
                        <a:spcBef>
                          <a:spcPts val="285"/>
                        </a:spcBef>
                      </a:pPr>
                      <a:r>
                        <a:rPr sz="1900" dirty="0">
                          <a:latin typeface="ＭＳ Ｐ明朝"/>
                          <a:cs typeface="ＭＳ Ｐ明朝"/>
                        </a:rPr>
                        <a:t>日本商慣習対応</a:t>
                      </a:r>
                      <a:endParaRPr sz="1900">
                        <a:latin typeface="ＭＳ Ｐ明朝"/>
                        <a:cs typeface="ＭＳ Ｐ明朝"/>
                      </a:endParaRPr>
                    </a:p>
                  </a:txBody>
                  <a:tcPr marL="0" marR="0" marT="32822"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tcPr>
                </a:tc>
                <a:tc>
                  <a:txBody>
                    <a:bodyPr/>
                    <a:lstStyle/>
                    <a:p>
                      <a:pPr marL="80010">
                        <a:lnSpc>
                          <a:spcPct val="100000"/>
                        </a:lnSpc>
                        <a:spcBef>
                          <a:spcPts val="285"/>
                        </a:spcBef>
                      </a:pPr>
                      <a:r>
                        <a:rPr sz="1900" dirty="0">
                          <a:latin typeface="ＭＳ Ｐ明朝"/>
                          <a:cs typeface="ＭＳ Ｐ明朝"/>
                        </a:rPr>
                        <a:t>×</a:t>
                      </a:r>
                      <a:endParaRPr sz="1900">
                        <a:latin typeface="ＭＳ Ｐ明朝"/>
                        <a:cs typeface="ＭＳ Ｐ明朝"/>
                      </a:endParaRPr>
                    </a:p>
                  </a:txBody>
                  <a:tcPr marL="0" marR="0" marT="32822"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tcPr>
                </a:tc>
                <a:tc>
                  <a:txBody>
                    <a:bodyPr/>
                    <a:lstStyle/>
                    <a:p>
                      <a:pPr marL="79375">
                        <a:lnSpc>
                          <a:spcPct val="100000"/>
                        </a:lnSpc>
                        <a:spcBef>
                          <a:spcPts val="285"/>
                        </a:spcBef>
                      </a:pPr>
                      <a:r>
                        <a:rPr sz="1900" dirty="0">
                          <a:latin typeface="ＭＳ Ｐ明朝"/>
                          <a:cs typeface="ＭＳ Ｐ明朝"/>
                        </a:rPr>
                        <a:t>日本商慣習対応</a:t>
                      </a:r>
                      <a:endParaRPr sz="1900">
                        <a:latin typeface="ＭＳ Ｐ明朝"/>
                        <a:cs typeface="ＭＳ Ｐ明朝"/>
                      </a:endParaRPr>
                    </a:p>
                  </a:txBody>
                  <a:tcPr marL="0" marR="0" marT="32822"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tcPr>
                </a:tc>
                <a:extLst>
                  <a:ext uri="{0D108BD9-81ED-4DB2-BD59-A6C34878D82A}">
                    <a16:rowId xmlns:a16="http://schemas.microsoft.com/office/drawing/2014/main" val="10002"/>
                  </a:ext>
                </a:extLst>
              </a:tr>
              <a:tr h="1224318">
                <a:tc>
                  <a:txBody>
                    <a:bodyPr/>
                    <a:lstStyle/>
                    <a:p>
                      <a:pPr marL="78740">
                        <a:lnSpc>
                          <a:spcPct val="100000"/>
                        </a:lnSpc>
                        <a:spcBef>
                          <a:spcPts val="290"/>
                        </a:spcBef>
                      </a:pPr>
                      <a:r>
                        <a:rPr sz="1900" dirty="0">
                          <a:latin typeface="ＭＳ Ｐ明朝"/>
                          <a:cs typeface="ＭＳ Ｐ明朝"/>
                        </a:rPr>
                        <a:t>容易</a:t>
                      </a:r>
                      <a:r>
                        <a:rPr sz="1900" spc="105" dirty="0">
                          <a:latin typeface="ＭＳ Ｐ明朝"/>
                          <a:cs typeface="ＭＳ Ｐ明朝"/>
                        </a:rPr>
                        <a:t>に</a:t>
                      </a:r>
                      <a:r>
                        <a:rPr sz="1900" dirty="0">
                          <a:latin typeface="ＭＳ Ｐ明朝"/>
                          <a:cs typeface="ＭＳ Ｐ明朝"/>
                        </a:rPr>
                        <a:t>使</a:t>
                      </a:r>
                      <a:r>
                        <a:rPr sz="1900" spc="210" dirty="0">
                          <a:latin typeface="ＭＳ Ｐ明朝"/>
                          <a:cs typeface="ＭＳ Ｐ明朝"/>
                        </a:rPr>
                        <a:t>え</a:t>
                      </a:r>
                      <a:r>
                        <a:rPr sz="1900" spc="430" dirty="0">
                          <a:latin typeface="ＭＳ Ｐ明朝"/>
                          <a:cs typeface="ＭＳ Ｐ明朝"/>
                        </a:rPr>
                        <a:t>る</a:t>
                      </a:r>
                      <a:r>
                        <a:rPr sz="1900" spc="110" dirty="0">
                          <a:latin typeface="ＭＳ Ｐ明朝"/>
                          <a:cs typeface="ＭＳ Ｐ明朝"/>
                        </a:rPr>
                        <a:t>か</a:t>
                      </a:r>
                      <a:endParaRPr sz="190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6EDF4"/>
                    </a:solidFill>
                  </a:tcPr>
                </a:tc>
                <a:tc gridSpan="2">
                  <a:txBody>
                    <a:bodyPr/>
                    <a:lstStyle/>
                    <a:p>
                      <a:pPr marL="80645" marR="154940" algn="just">
                        <a:lnSpc>
                          <a:spcPct val="98100"/>
                        </a:lnSpc>
                        <a:spcBef>
                          <a:spcPts val="430"/>
                        </a:spcBef>
                      </a:pPr>
                      <a:r>
                        <a:rPr sz="1900" dirty="0">
                          <a:latin typeface="ＭＳ Ｐ明朝"/>
                          <a:cs typeface="ＭＳ Ｐ明朝"/>
                        </a:rPr>
                        <a:t>トランスポートレイヤーが別の ため、自由度が高い反面、組み 合</a:t>
                      </a:r>
                      <a:r>
                        <a:rPr sz="1900" spc="95" dirty="0">
                          <a:latin typeface="ＭＳ Ｐ明朝"/>
                          <a:cs typeface="ＭＳ Ｐ明朝"/>
                        </a:rPr>
                        <a:t>わ</a:t>
                      </a:r>
                      <a:r>
                        <a:rPr sz="1900" dirty="0">
                          <a:latin typeface="ＭＳ Ｐ明朝"/>
                          <a:cs typeface="ＭＳ Ｐ明朝"/>
                        </a:rPr>
                        <a:t>せ</a:t>
                      </a:r>
                      <a:r>
                        <a:rPr sz="1900" spc="105" dirty="0">
                          <a:latin typeface="ＭＳ Ｐ明朝"/>
                          <a:cs typeface="ＭＳ Ｐ明朝"/>
                        </a:rPr>
                        <a:t>に</a:t>
                      </a:r>
                      <a:r>
                        <a:rPr sz="1900" spc="450" dirty="0">
                          <a:latin typeface="ＭＳ Ｐ明朝"/>
                          <a:cs typeface="ＭＳ Ｐ明朝"/>
                        </a:rPr>
                        <a:t>よ</a:t>
                      </a:r>
                      <a:r>
                        <a:rPr sz="1900" spc="430" dirty="0">
                          <a:latin typeface="ＭＳ Ｐ明朝"/>
                          <a:cs typeface="ＭＳ Ｐ明朝"/>
                        </a:rPr>
                        <a:t>る</a:t>
                      </a:r>
                      <a:r>
                        <a:rPr sz="1900" dirty="0">
                          <a:latin typeface="ＭＳ Ｐ明朝"/>
                          <a:cs typeface="ＭＳ Ｐ明朝"/>
                        </a:rPr>
                        <a:t>複雑性</a:t>
                      </a:r>
                      <a:r>
                        <a:rPr sz="1900" spc="105" dirty="0">
                          <a:latin typeface="ＭＳ Ｐ明朝"/>
                          <a:cs typeface="ＭＳ Ｐ明朝"/>
                        </a:rPr>
                        <a:t>が</a:t>
                      </a:r>
                      <a:r>
                        <a:rPr sz="1900" dirty="0">
                          <a:latin typeface="ＭＳ Ｐ明朝"/>
                          <a:cs typeface="ＭＳ Ｐ明朝"/>
                        </a:rPr>
                        <a:t>発生</a:t>
                      </a:r>
                    </a:p>
                  </a:txBody>
                  <a:tcPr marL="0" marR="0" marT="4952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6EDF4"/>
                    </a:solidFill>
                  </a:tcPr>
                </a:tc>
                <a:tc hMerge="1">
                  <a:txBody>
                    <a:bodyPr/>
                    <a:lstStyle/>
                    <a:p>
                      <a:endParaRPr/>
                    </a:p>
                  </a:txBody>
                  <a:tcPr marL="0" marR="0" marT="0" marB="0"/>
                </a:tc>
                <a:tc gridSpan="2">
                  <a:txBody>
                    <a:bodyPr/>
                    <a:lstStyle/>
                    <a:p>
                      <a:pPr marL="78740" marR="155575" algn="just">
                        <a:lnSpc>
                          <a:spcPct val="98100"/>
                        </a:lnSpc>
                        <a:spcBef>
                          <a:spcPts val="430"/>
                        </a:spcBef>
                      </a:pPr>
                      <a:r>
                        <a:rPr sz="1900" dirty="0">
                          <a:latin typeface="ＭＳ Ｐ明朝"/>
                          <a:cs typeface="ＭＳ Ｐ明朝"/>
                        </a:rPr>
                        <a:t>トランスポートレイヤーも含め た包括的な仕組みであり、定型 的サービスとしての提供が容易</a:t>
                      </a:r>
                      <a:endParaRPr sz="1900">
                        <a:latin typeface="ＭＳ Ｐ明朝"/>
                        <a:cs typeface="ＭＳ Ｐ明朝"/>
                      </a:endParaRPr>
                    </a:p>
                  </a:txBody>
                  <a:tcPr marL="0" marR="0" marT="4952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6EDF4"/>
                    </a:solidFill>
                  </a:tcPr>
                </a:tc>
                <a:tc hMerge="1">
                  <a:txBody>
                    <a:bodyPr/>
                    <a:lstStyle/>
                    <a:p>
                      <a:endParaRPr/>
                    </a:p>
                  </a:txBody>
                  <a:tcPr marL="0" marR="0" marT="0" marB="0"/>
                </a:tc>
                <a:extLst>
                  <a:ext uri="{0D108BD9-81ED-4DB2-BD59-A6C34878D82A}">
                    <a16:rowId xmlns:a16="http://schemas.microsoft.com/office/drawing/2014/main" val="10003"/>
                  </a:ext>
                </a:extLst>
              </a:tr>
              <a:tr h="778962">
                <a:tc>
                  <a:txBody>
                    <a:bodyPr/>
                    <a:lstStyle/>
                    <a:p>
                      <a:pPr marL="78740">
                        <a:lnSpc>
                          <a:spcPct val="100000"/>
                        </a:lnSpc>
                        <a:spcBef>
                          <a:spcPts val="284"/>
                        </a:spcBef>
                      </a:pPr>
                      <a:r>
                        <a:rPr sz="1900" dirty="0">
                          <a:latin typeface="ＭＳ Ｐ明朝"/>
                          <a:cs typeface="ＭＳ Ｐ明朝"/>
                        </a:rPr>
                        <a:t>加点要素</a:t>
                      </a:r>
                      <a:endParaRPr sz="1900">
                        <a:latin typeface="ＭＳ Ｐ明朝"/>
                        <a:cs typeface="ＭＳ Ｐ明朝"/>
                      </a:endParaRPr>
                    </a:p>
                  </a:txBody>
                  <a:tcPr marL="0" marR="0" marT="328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2F6F9"/>
                    </a:solidFill>
                  </a:tcPr>
                </a:tc>
                <a:tc gridSpan="2">
                  <a:txBody>
                    <a:bodyPr/>
                    <a:lstStyle/>
                    <a:p>
                      <a:pPr marL="80645" marR="560705" indent="-1270">
                        <a:lnSpc>
                          <a:spcPct val="100000"/>
                        </a:lnSpc>
                        <a:spcBef>
                          <a:spcPts val="285"/>
                        </a:spcBef>
                      </a:pPr>
                      <a:r>
                        <a:rPr sz="1900" dirty="0">
                          <a:latin typeface="ＭＳ Ｐ明朝"/>
                          <a:cs typeface="ＭＳ Ｐ明朝"/>
                        </a:rPr>
                        <a:t>中小企業共</a:t>
                      </a:r>
                      <a:r>
                        <a:rPr sz="1900" spc="5" dirty="0">
                          <a:latin typeface="ＭＳ Ｐ明朝"/>
                          <a:cs typeface="ＭＳ Ｐ明朝"/>
                        </a:rPr>
                        <a:t>通</a:t>
                      </a:r>
                      <a:r>
                        <a:rPr sz="1900" spc="5" dirty="0">
                          <a:latin typeface="Gadugi"/>
                          <a:cs typeface="Gadugi"/>
                        </a:rPr>
                        <a:t>E</a:t>
                      </a:r>
                      <a:r>
                        <a:rPr sz="1900" spc="-5" dirty="0">
                          <a:latin typeface="Gadugi"/>
                          <a:cs typeface="Gadugi"/>
                        </a:rPr>
                        <a:t>D</a:t>
                      </a:r>
                      <a:r>
                        <a:rPr sz="1900" dirty="0">
                          <a:latin typeface="Gadugi"/>
                          <a:cs typeface="Gadugi"/>
                        </a:rPr>
                        <a:t>I</a:t>
                      </a:r>
                      <a:r>
                        <a:rPr sz="1900" dirty="0">
                          <a:latin typeface="ＭＳ Ｐ明朝"/>
                          <a:cs typeface="ＭＳ Ｐ明朝"/>
                        </a:rPr>
                        <a:t>での経験知 お</a:t>
                      </a:r>
                      <a:r>
                        <a:rPr sz="1900" spc="450" dirty="0">
                          <a:latin typeface="ＭＳ Ｐ明朝"/>
                          <a:cs typeface="ＭＳ Ｐ明朝"/>
                        </a:rPr>
                        <a:t>よ</a:t>
                      </a:r>
                      <a:r>
                        <a:rPr sz="1900" dirty="0">
                          <a:latin typeface="ＭＳ Ｐ明朝"/>
                          <a:cs typeface="ＭＳ Ｐ明朝"/>
                        </a:rPr>
                        <a:t>び検討体制</a:t>
                      </a:r>
                      <a:endParaRPr sz="1900">
                        <a:latin typeface="ＭＳ Ｐ明朝"/>
                        <a:cs typeface="ＭＳ Ｐ明朝"/>
                      </a:endParaRPr>
                    </a:p>
                  </a:txBody>
                  <a:tcPr marL="0" marR="0" marT="32822"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2F6F9"/>
                    </a:solidFill>
                  </a:tcPr>
                </a:tc>
                <a:tc hMerge="1">
                  <a:txBody>
                    <a:bodyPr/>
                    <a:lstStyle/>
                    <a:p>
                      <a:endParaRPr/>
                    </a:p>
                  </a:txBody>
                  <a:tcPr marL="0" marR="0" marT="0" marB="0"/>
                </a:tc>
                <a:tc gridSpan="2">
                  <a:txBody>
                    <a:bodyPr/>
                    <a:lstStyle/>
                    <a:p>
                      <a:pPr marL="78740">
                        <a:lnSpc>
                          <a:spcPct val="100000"/>
                        </a:lnSpc>
                        <a:spcBef>
                          <a:spcPts val="284"/>
                        </a:spcBef>
                      </a:pPr>
                      <a:r>
                        <a:rPr sz="1900" dirty="0">
                          <a:latin typeface="ＭＳ Ｐ明朝"/>
                          <a:cs typeface="ＭＳ Ｐ明朝"/>
                        </a:rPr>
                        <a:t>国際取引へ</a:t>
                      </a:r>
                      <a:r>
                        <a:rPr sz="1900" spc="105" dirty="0">
                          <a:latin typeface="ＭＳ Ｐ明朝"/>
                          <a:cs typeface="ＭＳ Ｐ明朝"/>
                        </a:rPr>
                        <a:t>の</a:t>
                      </a:r>
                      <a:r>
                        <a:rPr sz="1900" dirty="0">
                          <a:latin typeface="ＭＳ Ｐ明朝"/>
                          <a:cs typeface="ＭＳ Ｐ明朝"/>
                        </a:rPr>
                        <a:t>拡張性</a:t>
                      </a:r>
                      <a:endParaRPr sz="1900">
                        <a:latin typeface="ＭＳ Ｐ明朝"/>
                        <a:cs typeface="ＭＳ Ｐ明朝"/>
                      </a:endParaRPr>
                    </a:p>
                  </a:txBody>
                  <a:tcPr marL="0" marR="0" marT="32821"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2F6F9"/>
                    </a:solidFill>
                  </a:tcPr>
                </a:tc>
                <a:tc hMerge="1">
                  <a:txBody>
                    <a:bodyPr/>
                    <a:lstStyle/>
                    <a:p>
                      <a:endParaRPr/>
                    </a:p>
                  </a:txBody>
                  <a:tcPr marL="0" marR="0" marT="0" marB="0"/>
                </a:tc>
                <a:extLst>
                  <a:ext uri="{0D108BD9-81ED-4DB2-BD59-A6C34878D82A}">
                    <a16:rowId xmlns:a16="http://schemas.microsoft.com/office/drawing/2014/main" val="10004"/>
                  </a:ext>
                </a:extLst>
              </a:tr>
              <a:tr h="432208">
                <a:tc>
                  <a:txBody>
                    <a:bodyPr/>
                    <a:lstStyle/>
                    <a:p>
                      <a:pPr marL="78740">
                        <a:lnSpc>
                          <a:spcPct val="100000"/>
                        </a:lnSpc>
                        <a:spcBef>
                          <a:spcPts val="290"/>
                        </a:spcBef>
                      </a:pPr>
                      <a:r>
                        <a:rPr sz="1900" dirty="0">
                          <a:latin typeface="ＭＳ Ｐ明朝"/>
                          <a:cs typeface="ＭＳ Ｐ明朝"/>
                        </a:rPr>
                        <a:t>不明点</a:t>
                      </a:r>
                      <a:endParaRPr sz="190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6EDF4"/>
                    </a:solidFill>
                  </a:tcPr>
                </a:tc>
                <a:tc gridSpan="2">
                  <a:txBody>
                    <a:bodyPr/>
                    <a:lstStyle/>
                    <a:p>
                      <a:pPr marL="79375">
                        <a:lnSpc>
                          <a:spcPct val="100000"/>
                        </a:lnSpc>
                        <a:spcBef>
                          <a:spcPts val="290"/>
                        </a:spcBef>
                      </a:pPr>
                      <a:r>
                        <a:rPr sz="1900" spc="430" dirty="0">
                          <a:latin typeface="ＭＳ Ｐ明朝"/>
                          <a:cs typeface="ＭＳ Ｐ明朝"/>
                        </a:rPr>
                        <a:t>コ</a:t>
                      </a:r>
                      <a:r>
                        <a:rPr sz="1900" spc="375" dirty="0">
                          <a:latin typeface="ＭＳ Ｐ明朝"/>
                          <a:cs typeface="ＭＳ Ｐ明朝"/>
                        </a:rPr>
                        <a:t>ス</a:t>
                      </a:r>
                      <a:r>
                        <a:rPr sz="1900" spc="860" dirty="0">
                          <a:latin typeface="ＭＳ Ｐ明朝"/>
                          <a:cs typeface="ＭＳ Ｐ明朝"/>
                        </a:rPr>
                        <a:t>ト</a:t>
                      </a:r>
                      <a:endParaRPr sz="190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6EDF4"/>
                    </a:solidFill>
                  </a:tcPr>
                </a:tc>
                <a:tc hMerge="1">
                  <a:txBody>
                    <a:bodyPr/>
                    <a:lstStyle/>
                    <a:p>
                      <a:endParaRPr/>
                    </a:p>
                  </a:txBody>
                  <a:tcPr marL="0" marR="0" marT="0" marB="0"/>
                </a:tc>
                <a:tc gridSpan="2">
                  <a:txBody>
                    <a:bodyPr/>
                    <a:lstStyle/>
                    <a:p>
                      <a:pPr marL="78740">
                        <a:lnSpc>
                          <a:spcPct val="100000"/>
                        </a:lnSpc>
                        <a:spcBef>
                          <a:spcPts val="290"/>
                        </a:spcBef>
                      </a:pPr>
                      <a:r>
                        <a:rPr sz="1900" spc="430" dirty="0">
                          <a:latin typeface="ＭＳ Ｐ明朝"/>
                          <a:cs typeface="ＭＳ Ｐ明朝"/>
                        </a:rPr>
                        <a:t>コ</a:t>
                      </a:r>
                      <a:r>
                        <a:rPr sz="1900" spc="375" dirty="0">
                          <a:latin typeface="ＭＳ Ｐ明朝"/>
                          <a:cs typeface="ＭＳ Ｐ明朝"/>
                        </a:rPr>
                        <a:t>ス</a:t>
                      </a:r>
                      <a:r>
                        <a:rPr sz="1900" spc="860" dirty="0">
                          <a:latin typeface="ＭＳ Ｐ明朝"/>
                          <a:cs typeface="ＭＳ Ｐ明朝"/>
                        </a:rPr>
                        <a:t>ト</a:t>
                      </a:r>
                      <a:endParaRPr sz="1900" dirty="0">
                        <a:latin typeface="ＭＳ Ｐ明朝"/>
                        <a:cs typeface="ＭＳ Ｐ明朝"/>
                      </a:endParaRPr>
                    </a:p>
                  </a:txBody>
                  <a:tcPr marL="0" marR="0" marT="33397"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6EDF4"/>
                    </a:solidFill>
                  </a:tcPr>
                </a:tc>
                <a:tc hMerge="1">
                  <a:txBody>
                    <a:bodyPr/>
                    <a:lstStyle/>
                    <a:p>
                      <a:endParaRPr/>
                    </a:p>
                  </a:txBody>
                  <a:tcPr marL="0" marR="0" marT="0" marB="0"/>
                </a:tc>
                <a:extLst>
                  <a:ext uri="{0D108BD9-81ED-4DB2-BD59-A6C34878D82A}">
                    <a16:rowId xmlns:a16="http://schemas.microsoft.com/office/drawing/2014/main" val="10005"/>
                  </a:ext>
                </a:extLst>
              </a:tr>
            </a:tbl>
          </a:graphicData>
        </a:graphic>
      </p:graphicFrame>
      <p:sp>
        <p:nvSpPr>
          <p:cNvPr id="3" name="テキスト ボックス 2">
            <a:extLst>
              <a:ext uri="{FF2B5EF4-FFF2-40B4-BE49-F238E27FC236}">
                <a16:creationId xmlns:a16="http://schemas.microsoft.com/office/drawing/2014/main" id="{7D02FF69-6C84-49B5-9016-47D46C0ACE59}"/>
              </a:ext>
            </a:extLst>
          </p:cNvPr>
          <p:cNvSpPr txBox="1"/>
          <p:nvPr/>
        </p:nvSpPr>
        <p:spPr>
          <a:xfrm>
            <a:off x="2144111" y="599090"/>
            <a:ext cx="8688800" cy="584775"/>
          </a:xfrm>
          <a:prstGeom prst="rect">
            <a:avLst/>
          </a:prstGeom>
          <a:noFill/>
        </p:spPr>
        <p:txBody>
          <a:bodyPr wrap="square" rtlCol="0">
            <a:spAutoFit/>
          </a:bodyPr>
          <a:lstStyle/>
          <a:p>
            <a:r>
              <a:rPr kumimoji="1" lang="en-US" altLang="ja-JP" sz="3200" b="1" dirty="0"/>
              <a:t>EIPA</a:t>
            </a:r>
            <a:r>
              <a:rPr kumimoji="1" lang="ja-JP" altLang="en-US" sz="3200" b="1" dirty="0"/>
              <a:t>による</a:t>
            </a:r>
            <a:r>
              <a:rPr kumimoji="1" lang="en-US" altLang="ja-JP" sz="3200" b="1" dirty="0"/>
              <a:t>UN/CEFACT</a:t>
            </a:r>
            <a:r>
              <a:rPr kumimoji="1" lang="ja-JP" altLang="en-US" sz="3200" b="1" dirty="0"/>
              <a:t>と</a:t>
            </a:r>
            <a:r>
              <a:rPr kumimoji="1" lang="en-US" altLang="ja-JP" sz="3200" b="1" dirty="0"/>
              <a:t>PEPPOL</a:t>
            </a:r>
            <a:r>
              <a:rPr kumimoji="1" lang="ja-JP" altLang="en-US" sz="3200" b="1" dirty="0"/>
              <a:t>の比較</a:t>
            </a:r>
          </a:p>
        </p:txBody>
      </p:sp>
      <p:sp>
        <p:nvSpPr>
          <p:cNvPr id="4" name="スライド番号プレースホルダー 3">
            <a:extLst>
              <a:ext uri="{FF2B5EF4-FFF2-40B4-BE49-F238E27FC236}">
                <a16:creationId xmlns:a16="http://schemas.microsoft.com/office/drawing/2014/main" id="{129CC334-EF63-4A78-A5BA-7B38BCE67684}"/>
              </a:ext>
            </a:extLst>
          </p:cNvPr>
          <p:cNvSpPr>
            <a:spLocks noGrp="1"/>
          </p:cNvSpPr>
          <p:nvPr>
            <p:ph type="sldNum" sz="quarter" idx="7"/>
          </p:nvPr>
        </p:nvSpPr>
        <p:spPr/>
        <p:txBody>
          <a:bodyPr/>
          <a:lstStyle/>
          <a:p>
            <a:fld id="{B6F15528-21DE-4FAA-801E-634DDDAF4B2B}" type="slidenum">
              <a:rPr lang="en-US" altLang="ja-JP" smtClean="0"/>
              <a:t>3</a:t>
            </a:fld>
            <a:endParaRPr lang="en-US" altLang="ja-JP"/>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333737" y="2176327"/>
            <a:ext cx="8988529" cy="3486939"/>
          </a:xfrm>
          <a:prstGeom prst="rect">
            <a:avLst/>
          </a:prstGeom>
        </p:spPr>
        <p:txBody>
          <a:bodyPr vert="horz" wrap="square" lIns="0" tIns="11516" rIns="0" bIns="0" rtlCol="0">
            <a:spAutoFit/>
          </a:bodyPr>
          <a:lstStyle/>
          <a:p>
            <a:pPr marL="240692" indent="-229751">
              <a:lnSpc>
                <a:spcPts val="2231"/>
              </a:lnSpc>
              <a:spcBef>
                <a:spcPts val="91"/>
              </a:spcBef>
              <a:buClr>
                <a:srgbClr val="005BAC"/>
              </a:buClr>
              <a:buFont typeface="Wingdings"/>
              <a:buChar char=""/>
              <a:tabLst>
                <a:tab pos="241268" algn="l"/>
              </a:tabLst>
            </a:pPr>
            <a:r>
              <a:rPr spc="-23" dirty="0">
                <a:latin typeface="Gadugi"/>
                <a:cs typeface="Gadugi"/>
              </a:rPr>
              <a:t>UN/CEFACT</a:t>
            </a:r>
            <a:r>
              <a:rPr spc="27" dirty="0">
                <a:latin typeface="Gadugi"/>
                <a:cs typeface="Gadugi"/>
              </a:rPr>
              <a:t> </a:t>
            </a:r>
            <a:r>
              <a:rPr dirty="0">
                <a:latin typeface="Gadugi"/>
                <a:cs typeface="Gadugi"/>
              </a:rPr>
              <a:t>CII</a:t>
            </a:r>
            <a:r>
              <a:rPr dirty="0">
                <a:latin typeface="ＭＳ Ｐ明朝"/>
                <a:cs typeface="ＭＳ Ｐ明朝"/>
              </a:rPr>
              <a:t>お</a:t>
            </a:r>
            <a:r>
              <a:rPr spc="408" dirty="0">
                <a:latin typeface="ＭＳ Ｐ明朝"/>
                <a:cs typeface="ＭＳ Ｐ明朝"/>
              </a:rPr>
              <a:t>よ</a:t>
            </a:r>
            <a:r>
              <a:rPr dirty="0">
                <a:latin typeface="ＭＳ Ｐ明朝"/>
                <a:cs typeface="ＭＳ Ｐ明朝"/>
              </a:rPr>
              <a:t>び</a:t>
            </a:r>
            <a:r>
              <a:rPr spc="-5" dirty="0">
                <a:latin typeface="Gadugi"/>
                <a:cs typeface="Gadugi"/>
              </a:rPr>
              <a:t>UBL</a:t>
            </a:r>
            <a:r>
              <a:rPr spc="18" dirty="0">
                <a:latin typeface="Gadugi"/>
                <a:cs typeface="Gadugi"/>
              </a:rPr>
              <a:t> </a:t>
            </a:r>
            <a:r>
              <a:rPr dirty="0">
                <a:latin typeface="Gadugi"/>
                <a:cs typeface="Gadugi"/>
              </a:rPr>
              <a:t>&amp;</a:t>
            </a:r>
            <a:r>
              <a:rPr spc="-5" dirty="0">
                <a:latin typeface="Gadugi"/>
                <a:cs typeface="Gadugi"/>
              </a:rPr>
              <a:t> PEPPOL</a:t>
            </a:r>
            <a:r>
              <a:rPr spc="95" dirty="0">
                <a:latin typeface="ＭＳ Ｐ明朝"/>
                <a:cs typeface="ＭＳ Ｐ明朝"/>
              </a:rPr>
              <a:t>の</a:t>
            </a:r>
            <a:r>
              <a:rPr dirty="0">
                <a:latin typeface="ＭＳ Ｐ明朝"/>
                <a:cs typeface="ＭＳ Ｐ明朝"/>
              </a:rPr>
              <a:t>比較</a:t>
            </a:r>
            <a:r>
              <a:rPr spc="95" dirty="0">
                <a:latin typeface="ＭＳ Ｐ明朝"/>
                <a:cs typeface="ＭＳ Ｐ明朝"/>
              </a:rPr>
              <a:t>に</a:t>
            </a:r>
            <a:r>
              <a:rPr dirty="0">
                <a:latin typeface="ＭＳ Ｐ明朝"/>
                <a:cs typeface="ＭＳ Ｐ明朝"/>
              </a:rPr>
              <a:t>お</a:t>
            </a:r>
            <a:r>
              <a:rPr spc="86" dirty="0">
                <a:latin typeface="ＭＳ Ｐ明朝"/>
                <a:cs typeface="ＭＳ Ｐ明朝"/>
              </a:rPr>
              <a:t>い</a:t>
            </a:r>
            <a:r>
              <a:rPr spc="185" dirty="0">
                <a:latin typeface="ＭＳ Ｐ明朝"/>
                <a:cs typeface="ＭＳ Ｐ明朝"/>
              </a:rPr>
              <a:t>て</a:t>
            </a:r>
            <a:r>
              <a:rPr dirty="0">
                <a:latin typeface="ＭＳ Ｐ明朝"/>
                <a:cs typeface="ＭＳ Ｐ明朝"/>
              </a:rPr>
              <a:t>絶対</a:t>
            </a:r>
            <a:r>
              <a:rPr spc="18" dirty="0">
                <a:latin typeface="ＭＳ Ｐ明朝"/>
                <a:cs typeface="ＭＳ Ｐ明朝"/>
              </a:rPr>
              <a:t>的</a:t>
            </a:r>
            <a:r>
              <a:rPr spc="185" dirty="0">
                <a:latin typeface="ＭＳ Ｐ明朝"/>
                <a:cs typeface="ＭＳ Ｐ明朝"/>
              </a:rPr>
              <a:t>な</a:t>
            </a:r>
            <a:r>
              <a:rPr dirty="0">
                <a:latin typeface="ＭＳ Ｐ明朝"/>
                <a:cs typeface="ＭＳ Ｐ明朝"/>
              </a:rPr>
              <a:t>勝者</a:t>
            </a:r>
            <a:r>
              <a:rPr spc="59" dirty="0">
                <a:latin typeface="ＭＳ Ｐ明朝"/>
                <a:cs typeface="ＭＳ Ｐ明朝"/>
              </a:rPr>
              <a:t>は</a:t>
            </a:r>
            <a:r>
              <a:rPr dirty="0">
                <a:latin typeface="ＭＳ Ｐ明朝"/>
                <a:cs typeface="ＭＳ Ｐ明朝"/>
              </a:rPr>
              <a:t>存</a:t>
            </a:r>
            <a:r>
              <a:rPr spc="18" dirty="0">
                <a:latin typeface="ＭＳ Ｐ明朝"/>
                <a:cs typeface="ＭＳ Ｐ明朝"/>
              </a:rPr>
              <a:t>在</a:t>
            </a:r>
            <a:r>
              <a:rPr spc="422" dirty="0">
                <a:latin typeface="ＭＳ Ｐ明朝"/>
                <a:cs typeface="ＭＳ Ｐ明朝"/>
              </a:rPr>
              <a:t>し</a:t>
            </a:r>
            <a:r>
              <a:rPr spc="185" dirty="0">
                <a:latin typeface="ＭＳ Ｐ明朝"/>
                <a:cs typeface="ＭＳ Ｐ明朝"/>
              </a:rPr>
              <a:t>な</a:t>
            </a:r>
            <a:r>
              <a:rPr spc="86" dirty="0">
                <a:latin typeface="ＭＳ Ｐ明朝"/>
                <a:cs typeface="ＭＳ Ｐ明朝"/>
              </a:rPr>
              <a:t>い</a:t>
            </a:r>
            <a:r>
              <a:rPr spc="95" dirty="0">
                <a:latin typeface="ＭＳ Ｐ明朝"/>
                <a:cs typeface="ＭＳ Ｐ明朝"/>
              </a:rPr>
              <a:t>が</a:t>
            </a:r>
            <a:endParaRPr dirty="0">
              <a:latin typeface="ＭＳ Ｐ明朝"/>
              <a:cs typeface="ＭＳ Ｐ明朝"/>
            </a:endParaRPr>
          </a:p>
          <a:p>
            <a:pPr marL="240692">
              <a:lnSpc>
                <a:spcPts val="2231"/>
              </a:lnSpc>
            </a:pPr>
            <a:r>
              <a:rPr spc="639" dirty="0">
                <a:latin typeface="ＭＳ Ｐ明朝"/>
                <a:cs typeface="ＭＳ Ｐ明朝"/>
              </a:rPr>
              <a:t>、</a:t>
            </a:r>
            <a:r>
              <a:rPr dirty="0">
                <a:latin typeface="ＭＳ Ｐ明朝"/>
                <a:cs typeface="ＭＳ Ｐ明朝"/>
              </a:rPr>
              <a:t>主</a:t>
            </a:r>
            <a:r>
              <a:rPr spc="95" dirty="0">
                <a:latin typeface="ＭＳ Ｐ明朝"/>
                <a:cs typeface="ＭＳ Ｐ明朝"/>
              </a:rPr>
              <a:t>に</a:t>
            </a:r>
            <a:r>
              <a:rPr dirty="0">
                <a:latin typeface="ＭＳ Ｐ明朝"/>
                <a:cs typeface="ＭＳ Ｐ明朝"/>
              </a:rPr>
              <a:t>次</a:t>
            </a:r>
            <a:r>
              <a:rPr spc="95" dirty="0">
                <a:latin typeface="ＭＳ Ｐ明朝"/>
                <a:cs typeface="ＭＳ Ｐ明朝"/>
              </a:rPr>
              <a:t>の</a:t>
            </a:r>
            <a:r>
              <a:rPr dirty="0">
                <a:latin typeface="Gadugi"/>
                <a:cs typeface="Gadugi"/>
              </a:rPr>
              <a:t>2</a:t>
            </a:r>
            <a:r>
              <a:rPr dirty="0">
                <a:latin typeface="ＭＳ Ｐ明朝"/>
                <a:cs typeface="ＭＳ Ｐ明朝"/>
              </a:rPr>
              <a:t>点</a:t>
            </a:r>
            <a:r>
              <a:rPr spc="100" dirty="0">
                <a:latin typeface="ＭＳ Ｐ明朝"/>
                <a:cs typeface="ＭＳ Ｐ明朝"/>
              </a:rPr>
              <a:t>か</a:t>
            </a:r>
            <a:r>
              <a:rPr spc="439" dirty="0">
                <a:latin typeface="ＭＳ Ｐ明朝"/>
                <a:cs typeface="ＭＳ Ｐ明朝"/>
              </a:rPr>
              <a:t>ら</a:t>
            </a:r>
            <a:r>
              <a:rPr spc="-5" dirty="0">
                <a:latin typeface="Gadugi"/>
                <a:cs typeface="Gadugi"/>
              </a:rPr>
              <a:t>UBL</a:t>
            </a:r>
            <a:r>
              <a:rPr spc="41" dirty="0">
                <a:latin typeface="Gadugi"/>
                <a:cs typeface="Gadugi"/>
              </a:rPr>
              <a:t> </a:t>
            </a:r>
            <a:r>
              <a:rPr dirty="0">
                <a:latin typeface="Gadugi"/>
                <a:cs typeface="Gadugi"/>
              </a:rPr>
              <a:t>&amp;</a:t>
            </a:r>
            <a:r>
              <a:rPr spc="5" dirty="0">
                <a:latin typeface="Gadugi"/>
                <a:cs typeface="Gadugi"/>
              </a:rPr>
              <a:t> </a:t>
            </a:r>
            <a:r>
              <a:rPr spc="-5" dirty="0">
                <a:latin typeface="Gadugi"/>
                <a:cs typeface="Gadugi"/>
              </a:rPr>
              <a:t>PEPPOL</a:t>
            </a:r>
            <a:r>
              <a:rPr spc="272" dirty="0">
                <a:latin typeface="ＭＳ Ｐ明朝"/>
                <a:cs typeface="ＭＳ Ｐ明朝"/>
              </a:rPr>
              <a:t>を</a:t>
            </a:r>
            <a:r>
              <a:rPr dirty="0">
                <a:latin typeface="ＭＳ Ｐ明朝"/>
                <a:cs typeface="ＭＳ Ｐ明朝"/>
              </a:rPr>
              <a:t>ベー</a:t>
            </a:r>
            <a:r>
              <a:rPr spc="340" dirty="0">
                <a:latin typeface="ＭＳ Ｐ明朝"/>
                <a:cs typeface="ＭＳ Ｐ明朝"/>
              </a:rPr>
              <a:t>ス</a:t>
            </a:r>
            <a:r>
              <a:rPr spc="562" dirty="0">
                <a:latin typeface="ＭＳ Ｐ明朝"/>
                <a:cs typeface="ＭＳ Ｐ明朝"/>
              </a:rPr>
              <a:t>と</a:t>
            </a:r>
            <a:r>
              <a:rPr spc="422" dirty="0">
                <a:latin typeface="ＭＳ Ｐ明朝"/>
                <a:cs typeface="ＭＳ Ｐ明朝"/>
              </a:rPr>
              <a:t>し</a:t>
            </a:r>
            <a:r>
              <a:rPr spc="185" dirty="0">
                <a:latin typeface="ＭＳ Ｐ明朝"/>
                <a:cs typeface="ＭＳ Ｐ明朝"/>
              </a:rPr>
              <a:t>て</a:t>
            </a:r>
            <a:r>
              <a:rPr dirty="0">
                <a:latin typeface="ＭＳ Ｐ明朝"/>
                <a:cs typeface="ＭＳ Ｐ明朝"/>
              </a:rPr>
              <a:t>検討</a:t>
            </a:r>
            <a:r>
              <a:rPr spc="272" dirty="0">
                <a:latin typeface="ＭＳ Ｐ明朝"/>
                <a:cs typeface="ＭＳ Ｐ明朝"/>
              </a:rPr>
              <a:t>を</a:t>
            </a:r>
            <a:r>
              <a:rPr dirty="0">
                <a:latin typeface="ＭＳ Ｐ明朝"/>
                <a:cs typeface="ＭＳ Ｐ明朝"/>
              </a:rPr>
              <a:t>進</a:t>
            </a:r>
            <a:r>
              <a:rPr spc="103" dirty="0">
                <a:latin typeface="ＭＳ Ｐ明朝"/>
                <a:cs typeface="ＭＳ Ｐ明朝"/>
              </a:rPr>
              <a:t>め</a:t>
            </a:r>
            <a:r>
              <a:rPr spc="390" dirty="0">
                <a:latin typeface="ＭＳ Ｐ明朝"/>
                <a:cs typeface="ＭＳ Ｐ明朝"/>
              </a:rPr>
              <a:t>る</a:t>
            </a:r>
            <a:r>
              <a:rPr dirty="0">
                <a:latin typeface="ＭＳ Ｐ明朝"/>
                <a:cs typeface="ＭＳ Ｐ明朝"/>
              </a:rPr>
              <a:t>べ</a:t>
            </a:r>
            <a:r>
              <a:rPr spc="408" dirty="0">
                <a:latin typeface="ＭＳ Ｐ明朝"/>
                <a:cs typeface="ＭＳ Ｐ明朝"/>
              </a:rPr>
              <a:t>き</a:t>
            </a:r>
            <a:r>
              <a:rPr spc="562" dirty="0">
                <a:latin typeface="ＭＳ Ｐ明朝"/>
                <a:cs typeface="ＭＳ Ｐ明朝"/>
              </a:rPr>
              <a:t>と</a:t>
            </a:r>
            <a:r>
              <a:rPr dirty="0">
                <a:latin typeface="ＭＳ Ｐ明朝"/>
                <a:cs typeface="ＭＳ Ｐ明朝"/>
              </a:rPr>
              <a:t>考</a:t>
            </a:r>
            <a:r>
              <a:rPr spc="190" dirty="0">
                <a:latin typeface="ＭＳ Ｐ明朝"/>
                <a:cs typeface="ＭＳ Ｐ明朝"/>
              </a:rPr>
              <a:t>え</a:t>
            </a:r>
            <a:r>
              <a:rPr spc="390" dirty="0">
                <a:latin typeface="ＭＳ Ｐ明朝"/>
                <a:cs typeface="ＭＳ Ｐ明朝"/>
              </a:rPr>
              <a:t>る</a:t>
            </a:r>
            <a:endParaRPr dirty="0">
              <a:latin typeface="ＭＳ Ｐ明朝"/>
              <a:cs typeface="ＭＳ Ｐ明朝"/>
            </a:endParaRPr>
          </a:p>
          <a:p>
            <a:pPr marL="498083" marR="59885" lvl="1" indent="-230327">
              <a:lnSpc>
                <a:spcPts val="1823"/>
              </a:lnSpc>
              <a:spcBef>
                <a:spcPts val="676"/>
              </a:spcBef>
              <a:buClr>
                <a:srgbClr val="005BAC"/>
              </a:buClr>
              <a:buSzPct val="82857"/>
              <a:buFont typeface="Wingdings"/>
              <a:buChar char=""/>
              <a:tabLst>
                <a:tab pos="498083" algn="l"/>
              </a:tabLst>
            </a:pPr>
            <a:r>
              <a:rPr spc="-5" dirty="0">
                <a:latin typeface="Gadugi"/>
                <a:cs typeface="Gadugi"/>
              </a:rPr>
              <a:t>UBL</a:t>
            </a:r>
            <a:r>
              <a:rPr spc="14" dirty="0">
                <a:latin typeface="Gadugi"/>
                <a:cs typeface="Gadugi"/>
              </a:rPr>
              <a:t> </a:t>
            </a:r>
            <a:r>
              <a:rPr dirty="0">
                <a:latin typeface="Gadugi"/>
                <a:cs typeface="Gadugi"/>
              </a:rPr>
              <a:t>&amp;</a:t>
            </a:r>
            <a:r>
              <a:rPr spc="-5" dirty="0">
                <a:latin typeface="Gadugi"/>
                <a:cs typeface="Gadugi"/>
              </a:rPr>
              <a:t> </a:t>
            </a:r>
            <a:r>
              <a:rPr dirty="0">
                <a:latin typeface="Gadugi"/>
                <a:cs typeface="Gadugi"/>
              </a:rPr>
              <a:t>PEPPOL</a:t>
            </a:r>
            <a:r>
              <a:rPr spc="50" dirty="0">
                <a:latin typeface="ＭＳ Ｐ明朝"/>
                <a:cs typeface="ＭＳ Ｐ明朝"/>
              </a:rPr>
              <a:t>は</a:t>
            </a:r>
            <a:r>
              <a:rPr spc="648" dirty="0">
                <a:latin typeface="ＭＳ Ｐ明朝"/>
                <a:cs typeface="ＭＳ Ｐ明朝"/>
              </a:rPr>
              <a:t>ト</a:t>
            </a:r>
            <a:r>
              <a:rPr spc="371" dirty="0">
                <a:latin typeface="ＭＳ Ｐ明朝"/>
                <a:cs typeface="ＭＳ Ｐ明朝"/>
              </a:rPr>
              <a:t>ラ</a:t>
            </a:r>
            <a:r>
              <a:rPr spc="218" dirty="0">
                <a:latin typeface="ＭＳ Ｐ明朝"/>
                <a:cs typeface="ＭＳ Ｐ明朝"/>
              </a:rPr>
              <a:t>ン</a:t>
            </a:r>
            <a:r>
              <a:rPr spc="286" dirty="0">
                <a:latin typeface="ＭＳ Ｐ明朝"/>
                <a:cs typeface="ＭＳ Ｐ明朝"/>
              </a:rPr>
              <a:t>ス</a:t>
            </a:r>
            <a:r>
              <a:rPr spc="122" dirty="0">
                <a:latin typeface="ＭＳ Ｐ明朝"/>
                <a:cs typeface="ＭＳ Ｐ明朝"/>
              </a:rPr>
              <a:t>ポ</a:t>
            </a:r>
            <a:r>
              <a:rPr dirty="0">
                <a:latin typeface="ＭＳ Ｐ明朝"/>
                <a:cs typeface="ＭＳ Ｐ明朝"/>
              </a:rPr>
              <a:t>ー</a:t>
            </a:r>
            <a:r>
              <a:rPr spc="648" dirty="0">
                <a:latin typeface="ＭＳ Ｐ明朝"/>
                <a:cs typeface="ＭＳ Ｐ明朝"/>
              </a:rPr>
              <a:t>ト</a:t>
            </a:r>
            <a:r>
              <a:rPr spc="268" dirty="0">
                <a:latin typeface="ＭＳ Ｐ明朝"/>
                <a:cs typeface="ＭＳ Ｐ明朝"/>
              </a:rPr>
              <a:t>レ</a:t>
            </a:r>
            <a:r>
              <a:rPr spc="354" dirty="0">
                <a:latin typeface="ＭＳ Ｐ明朝"/>
                <a:cs typeface="ＭＳ Ｐ明朝"/>
              </a:rPr>
              <a:t>イ</a:t>
            </a:r>
            <a:r>
              <a:rPr spc="118" dirty="0">
                <a:latin typeface="ＭＳ Ｐ明朝"/>
                <a:cs typeface="ＭＳ Ｐ明朝"/>
              </a:rPr>
              <a:t>ヤ</a:t>
            </a:r>
            <a:r>
              <a:rPr dirty="0">
                <a:latin typeface="ＭＳ Ｐ明朝"/>
                <a:cs typeface="ＭＳ Ｐ明朝"/>
              </a:rPr>
              <a:t>ー</a:t>
            </a:r>
            <a:r>
              <a:rPr spc="385" dirty="0">
                <a:latin typeface="ＭＳ Ｐ明朝"/>
                <a:cs typeface="ＭＳ Ｐ明朝"/>
              </a:rPr>
              <a:t>も</a:t>
            </a:r>
            <a:r>
              <a:rPr dirty="0">
                <a:latin typeface="ＭＳ Ｐ明朝"/>
                <a:cs typeface="ＭＳ Ｐ明朝"/>
              </a:rPr>
              <a:t>含</a:t>
            </a:r>
            <a:r>
              <a:rPr spc="73" dirty="0">
                <a:latin typeface="ＭＳ Ｐ明朝"/>
                <a:cs typeface="ＭＳ Ｐ明朝"/>
              </a:rPr>
              <a:t>め</a:t>
            </a:r>
            <a:r>
              <a:rPr spc="150" dirty="0">
                <a:latin typeface="ＭＳ Ｐ明朝"/>
                <a:cs typeface="ＭＳ Ｐ明朝"/>
              </a:rPr>
              <a:t>た</a:t>
            </a:r>
            <a:r>
              <a:rPr dirty="0">
                <a:latin typeface="ＭＳ Ｐ明朝"/>
                <a:cs typeface="ＭＳ Ｐ明朝"/>
              </a:rPr>
              <a:t>包括的</a:t>
            </a:r>
            <a:r>
              <a:rPr spc="154" dirty="0">
                <a:latin typeface="ＭＳ Ｐ明朝"/>
                <a:cs typeface="ＭＳ Ｐ明朝"/>
              </a:rPr>
              <a:t>な</a:t>
            </a:r>
            <a:r>
              <a:rPr dirty="0">
                <a:latin typeface="ＭＳ Ｐ明朝"/>
                <a:cs typeface="ＭＳ Ｐ明朝"/>
              </a:rPr>
              <a:t>仕組み</a:t>
            </a:r>
            <a:r>
              <a:rPr spc="91" dirty="0">
                <a:latin typeface="ＭＳ Ｐ明朝"/>
                <a:cs typeface="ＭＳ Ｐ明朝"/>
              </a:rPr>
              <a:t>で</a:t>
            </a:r>
            <a:r>
              <a:rPr spc="185" dirty="0">
                <a:latin typeface="ＭＳ Ｐ明朝"/>
                <a:cs typeface="ＭＳ Ｐ明朝"/>
              </a:rPr>
              <a:t>あ</a:t>
            </a:r>
            <a:r>
              <a:rPr spc="571" dirty="0">
                <a:latin typeface="ＭＳ Ｐ明朝"/>
                <a:cs typeface="ＭＳ Ｐ明朝"/>
              </a:rPr>
              <a:t>り</a:t>
            </a:r>
            <a:r>
              <a:rPr spc="526" dirty="0">
                <a:latin typeface="ＭＳ Ｐ明朝"/>
                <a:cs typeface="ＭＳ Ｐ明朝"/>
              </a:rPr>
              <a:t>、</a:t>
            </a:r>
            <a:r>
              <a:rPr dirty="0">
                <a:latin typeface="Gadugi"/>
                <a:cs typeface="Gadugi"/>
              </a:rPr>
              <a:t>2023</a:t>
            </a:r>
            <a:r>
              <a:rPr spc="-5" dirty="0">
                <a:latin typeface="ＭＳ Ｐ明朝"/>
                <a:cs typeface="ＭＳ Ｐ明朝"/>
              </a:rPr>
              <a:t>年</a:t>
            </a:r>
            <a:r>
              <a:rPr dirty="0">
                <a:latin typeface="Gadugi"/>
                <a:cs typeface="Gadugi"/>
              </a:rPr>
              <a:t>10</a:t>
            </a:r>
            <a:r>
              <a:rPr dirty="0">
                <a:latin typeface="ＭＳ Ｐ明朝"/>
                <a:cs typeface="ＭＳ Ｐ明朝"/>
              </a:rPr>
              <a:t>月</a:t>
            </a:r>
            <a:r>
              <a:rPr spc="82" dirty="0">
                <a:latin typeface="ＭＳ Ｐ明朝"/>
                <a:cs typeface="ＭＳ Ｐ明朝"/>
              </a:rPr>
              <a:t>の</a:t>
            </a:r>
            <a:r>
              <a:rPr dirty="0">
                <a:latin typeface="ＭＳ Ｐ明朝"/>
                <a:cs typeface="ＭＳ Ｐ明朝"/>
              </a:rPr>
              <a:t>時点 </a:t>
            </a:r>
            <a:r>
              <a:rPr spc="91" dirty="0">
                <a:latin typeface="ＭＳ Ｐ明朝"/>
                <a:cs typeface="ＭＳ Ｐ明朝"/>
              </a:rPr>
              <a:t>で</a:t>
            </a:r>
            <a:r>
              <a:rPr dirty="0">
                <a:latin typeface="ＭＳ Ｐ明朝"/>
                <a:cs typeface="ＭＳ Ｐ明朝"/>
              </a:rPr>
              <a:t>誰</a:t>
            </a:r>
            <a:r>
              <a:rPr spc="91" dirty="0">
                <a:latin typeface="ＭＳ Ｐ明朝"/>
                <a:cs typeface="ＭＳ Ｐ明朝"/>
              </a:rPr>
              <a:t>で</a:t>
            </a:r>
            <a:r>
              <a:rPr spc="385" dirty="0">
                <a:latin typeface="ＭＳ Ｐ明朝"/>
                <a:cs typeface="ＭＳ Ｐ明朝"/>
              </a:rPr>
              <a:t>も</a:t>
            </a:r>
            <a:r>
              <a:rPr spc="82" dirty="0">
                <a:latin typeface="ＭＳ Ｐ明朝"/>
                <a:cs typeface="ＭＳ Ｐ明朝"/>
              </a:rPr>
              <a:t>が</a:t>
            </a:r>
            <a:r>
              <a:rPr dirty="0">
                <a:latin typeface="ＭＳ Ｐ明朝"/>
                <a:cs typeface="ＭＳ Ｐ明朝"/>
              </a:rPr>
              <a:t>確実</a:t>
            </a:r>
            <a:r>
              <a:rPr spc="82" dirty="0">
                <a:latin typeface="ＭＳ Ｐ明朝"/>
                <a:cs typeface="ＭＳ Ｐ明朝"/>
              </a:rPr>
              <a:t>に</a:t>
            </a:r>
            <a:r>
              <a:rPr dirty="0">
                <a:latin typeface="ＭＳ Ｐ明朝"/>
                <a:cs typeface="ＭＳ Ｐ明朝"/>
              </a:rPr>
              <a:t>利用</a:t>
            </a:r>
            <a:r>
              <a:rPr spc="91" dirty="0">
                <a:latin typeface="ＭＳ Ｐ明朝"/>
                <a:cs typeface="ＭＳ Ｐ明朝"/>
              </a:rPr>
              <a:t>で</a:t>
            </a:r>
            <a:r>
              <a:rPr spc="326" dirty="0">
                <a:latin typeface="ＭＳ Ｐ明朝"/>
                <a:cs typeface="ＭＳ Ｐ明朝"/>
              </a:rPr>
              <a:t>きる</a:t>
            </a:r>
            <a:r>
              <a:rPr dirty="0">
                <a:latin typeface="ＭＳ Ｐ明朝"/>
                <a:cs typeface="ＭＳ Ｐ明朝"/>
              </a:rPr>
              <a:t>状態</a:t>
            </a:r>
            <a:r>
              <a:rPr spc="472" dirty="0">
                <a:latin typeface="ＭＳ Ｐ明朝"/>
                <a:cs typeface="ＭＳ Ｐ明朝"/>
              </a:rPr>
              <a:t>と</a:t>
            </a:r>
            <a:r>
              <a:rPr spc="91" dirty="0">
                <a:latin typeface="ＭＳ Ｐ明朝"/>
                <a:cs typeface="ＭＳ Ｐ明朝"/>
              </a:rPr>
              <a:t>で</a:t>
            </a:r>
            <a:r>
              <a:rPr spc="326" dirty="0">
                <a:latin typeface="ＭＳ Ｐ明朝"/>
                <a:cs typeface="ＭＳ Ｐ明朝"/>
              </a:rPr>
              <a:t>きる</a:t>
            </a:r>
            <a:r>
              <a:rPr dirty="0">
                <a:latin typeface="ＭＳ Ｐ明朝"/>
                <a:cs typeface="ＭＳ Ｐ明朝"/>
              </a:rPr>
              <a:t>蓋然性</a:t>
            </a:r>
            <a:r>
              <a:rPr spc="82" dirty="0">
                <a:latin typeface="ＭＳ Ｐ明朝"/>
                <a:cs typeface="ＭＳ Ｐ明朝"/>
              </a:rPr>
              <a:t>が</a:t>
            </a:r>
            <a:r>
              <a:rPr dirty="0">
                <a:latin typeface="ＭＳ Ｐ明朝"/>
                <a:cs typeface="ＭＳ Ｐ明朝"/>
              </a:rPr>
              <a:t>高</a:t>
            </a:r>
            <a:r>
              <a:rPr spc="73" dirty="0">
                <a:latin typeface="ＭＳ Ｐ明朝"/>
                <a:cs typeface="ＭＳ Ｐ明朝"/>
              </a:rPr>
              <a:t>い</a:t>
            </a:r>
            <a:r>
              <a:rPr spc="390" dirty="0">
                <a:latin typeface="ＭＳ Ｐ明朝"/>
                <a:cs typeface="ＭＳ Ｐ明朝"/>
              </a:rPr>
              <a:t>こ</a:t>
            </a:r>
            <a:r>
              <a:rPr spc="472" dirty="0">
                <a:latin typeface="ＭＳ Ｐ明朝"/>
                <a:cs typeface="ＭＳ Ｐ明朝"/>
              </a:rPr>
              <a:t>と</a:t>
            </a:r>
            <a:endParaRPr dirty="0">
              <a:latin typeface="ＭＳ Ｐ明朝"/>
              <a:cs typeface="ＭＳ Ｐ明朝"/>
            </a:endParaRPr>
          </a:p>
          <a:p>
            <a:pPr marL="498083" lvl="1" indent="-230327">
              <a:spcBef>
                <a:spcPts val="490"/>
              </a:spcBef>
              <a:buClr>
                <a:srgbClr val="005BAC"/>
              </a:buClr>
              <a:buSzPct val="82857"/>
              <a:buFont typeface="Wingdings"/>
              <a:buChar char=""/>
              <a:tabLst>
                <a:tab pos="498658" algn="l"/>
              </a:tabLst>
            </a:pPr>
            <a:r>
              <a:rPr dirty="0" err="1">
                <a:latin typeface="ＭＳ Ｐ明朝"/>
                <a:cs typeface="ＭＳ Ｐ明朝"/>
              </a:rPr>
              <a:t>国際的</a:t>
            </a:r>
            <a:r>
              <a:rPr spc="154" dirty="0" err="1">
                <a:latin typeface="ＭＳ Ｐ明朝"/>
                <a:cs typeface="ＭＳ Ｐ明朝"/>
              </a:rPr>
              <a:t>な</a:t>
            </a:r>
            <a:r>
              <a:rPr dirty="0" err="1">
                <a:latin typeface="ＭＳ Ｐ明朝"/>
                <a:cs typeface="ＭＳ Ｐ明朝"/>
              </a:rPr>
              <a:t>普及</a:t>
            </a:r>
            <a:r>
              <a:rPr spc="82" dirty="0" err="1">
                <a:latin typeface="ＭＳ Ｐ明朝"/>
                <a:cs typeface="ＭＳ Ｐ明朝"/>
              </a:rPr>
              <a:t>が</a:t>
            </a:r>
            <a:r>
              <a:rPr dirty="0" err="1">
                <a:latin typeface="ＭＳ Ｐ明朝"/>
                <a:cs typeface="ＭＳ Ｐ明朝"/>
              </a:rPr>
              <a:t>進</a:t>
            </a:r>
            <a:r>
              <a:rPr spc="86" dirty="0" err="1">
                <a:latin typeface="ＭＳ Ｐ明朝"/>
                <a:cs typeface="ＭＳ Ｐ明朝"/>
              </a:rPr>
              <a:t>ん</a:t>
            </a:r>
            <a:r>
              <a:rPr spc="91" dirty="0" err="1">
                <a:latin typeface="ＭＳ Ｐ明朝"/>
                <a:cs typeface="ＭＳ Ｐ明朝"/>
              </a:rPr>
              <a:t>で</a:t>
            </a:r>
            <a:r>
              <a:rPr dirty="0" err="1">
                <a:latin typeface="ＭＳ Ｐ明朝"/>
                <a:cs typeface="ＭＳ Ｐ明朝"/>
              </a:rPr>
              <a:t>お</a:t>
            </a:r>
            <a:r>
              <a:rPr spc="571" dirty="0" err="1">
                <a:latin typeface="ＭＳ Ｐ明朝"/>
                <a:cs typeface="ＭＳ Ｐ明朝"/>
              </a:rPr>
              <a:t>り</a:t>
            </a:r>
            <a:r>
              <a:rPr spc="530" dirty="0" err="1">
                <a:latin typeface="ＭＳ Ｐ明朝"/>
                <a:cs typeface="ＭＳ Ｐ明朝"/>
              </a:rPr>
              <a:t>、</a:t>
            </a:r>
            <a:r>
              <a:rPr dirty="0" err="1">
                <a:latin typeface="ＭＳ Ｐ明朝"/>
                <a:cs typeface="ＭＳ Ｐ明朝"/>
              </a:rPr>
              <a:t>今後</a:t>
            </a:r>
            <a:r>
              <a:rPr spc="185" dirty="0" err="1">
                <a:latin typeface="ＭＳ Ｐ明朝"/>
                <a:cs typeface="ＭＳ Ｐ明朝"/>
              </a:rPr>
              <a:t>グ</a:t>
            </a:r>
            <a:r>
              <a:rPr spc="340" dirty="0" err="1">
                <a:latin typeface="ＭＳ Ｐ明朝"/>
                <a:cs typeface="ＭＳ Ｐ明朝"/>
              </a:rPr>
              <a:t>ロ</a:t>
            </a:r>
            <a:r>
              <a:rPr dirty="0" err="1">
                <a:latin typeface="ＭＳ Ｐ明朝"/>
                <a:cs typeface="ＭＳ Ｐ明朝"/>
              </a:rPr>
              <a:t>ー</a:t>
            </a:r>
            <a:r>
              <a:rPr spc="36" dirty="0" err="1">
                <a:latin typeface="ＭＳ Ｐ明朝"/>
                <a:cs typeface="ＭＳ Ｐ明朝"/>
              </a:rPr>
              <a:t>バ</a:t>
            </a:r>
            <a:r>
              <a:rPr spc="32" dirty="0" err="1">
                <a:latin typeface="ＭＳ Ｐ明朝"/>
                <a:cs typeface="ＭＳ Ｐ明朝"/>
              </a:rPr>
              <a:t>ル</a:t>
            </a:r>
            <a:r>
              <a:rPr spc="286" dirty="0" err="1">
                <a:latin typeface="ＭＳ Ｐ明朝"/>
                <a:cs typeface="ＭＳ Ｐ明朝"/>
              </a:rPr>
              <a:t>ス</a:t>
            </a:r>
            <a:r>
              <a:rPr spc="340" dirty="0" err="1">
                <a:latin typeface="ＭＳ Ｐ明朝"/>
                <a:cs typeface="ＭＳ Ｐ明朝"/>
              </a:rPr>
              <a:t>タ</a:t>
            </a:r>
            <a:r>
              <a:rPr spc="218" dirty="0" err="1">
                <a:latin typeface="ＭＳ Ｐ明朝"/>
                <a:cs typeface="ＭＳ Ｐ明朝"/>
              </a:rPr>
              <a:t>ン</a:t>
            </a:r>
            <a:r>
              <a:rPr spc="141" dirty="0" err="1">
                <a:latin typeface="ＭＳ Ｐ明朝"/>
                <a:cs typeface="ＭＳ Ｐ明朝"/>
              </a:rPr>
              <a:t>ダ</a:t>
            </a:r>
            <a:r>
              <a:rPr dirty="0" err="1">
                <a:latin typeface="ＭＳ Ｐ明朝"/>
                <a:cs typeface="ＭＳ Ｐ明朝"/>
              </a:rPr>
              <a:t>ー</a:t>
            </a:r>
            <a:r>
              <a:rPr spc="462" dirty="0" err="1">
                <a:latin typeface="ＭＳ Ｐ明朝"/>
                <a:cs typeface="ＭＳ Ｐ明朝"/>
              </a:rPr>
              <a:t>ド</a:t>
            </a:r>
            <a:r>
              <a:rPr spc="472" dirty="0" err="1">
                <a:latin typeface="ＭＳ Ｐ明朝"/>
                <a:cs typeface="ＭＳ Ｐ明朝"/>
              </a:rPr>
              <a:t>と</a:t>
            </a:r>
            <a:r>
              <a:rPr spc="154" dirty="0" err="1">
                <a:latin typeface="ＭＳ Ｐ明朝"/>
                <a:cs typeface="ＭＳ Ｐ明朝"/>
              </a:rPr>
              <a:t>な</a:t>
            </a:r>
            <a:r>
              <a:rPr spc="326" dirty="0" err="1">
                <a:latin typeface="ＭＳ Ｐ明朝"/>
                <a:cs typeface="ＭＳ Ｐ明朝"/>
              </a:rPr>
              <a:t>る</a:t>
            </a:r>
            <a:r>
              <a:rPr dirty="0" err="1">
                <a:latin typeface="ＭＳ Ｐ明朝"/>
                <a:cs typeface="ＭＳ Ｐ明朝"/>
              </a:rPr>
              <a:t>可能性</a:t>
            </a:r>
            <a:r>
              <a:rPr spc="82" dirty="0" err="1">
                <a:latin typeface="ＭＳ Ｐ明朝"/>
                <a:cs typeface="ＭＳ Ｐ明朝"/>
              </a:rPr>
              <a:t>が</a:t>
            </a:r>
            <a:r>
              <a:rPr dirty="0" err="1">
                <a:latin typeface="ＭＳ Ｐ明朝"/>
                <a:cs typeface="ＭＳ Ｐ明朝"/>
              </a:rPr>
              <a:t>高</a:t>
            </a:r>
            <a:r>
              <a:rPr spc="73" dirty="0" err="1">
                <a:latin typeface="ＭＳ Ｐ明朝"/>
                <a:cs typeface="ＭＳ Ｐ明朝"/>
              </a:rPr>
              <a:t>い</a:t>
            </a:r>
            <a:r>
              <a:rPr spc="390" dirty="0" err="1">
                <a:latin typeface="ＭＳ Ｐ明朝"/>
                <a:cs typeface="ＭＳ Ｐ明朝"/>
              </a:rPr>
              <a:t>こ</a:t>
            </a:r>
            <a:r>
              <a:rPr spc="472" dirty="0" err="1">
                <a:latin typeface="ＭＳ Ｐ明朝"/>
                <a:cs typeface="ＭＳ Ｐ明朝"/>
              </a:rPr>
              <a:t>と</a:t>
            </a:r>
            <a:endParaRPr lang="en-US" spc="472" dirty="0">
              <a:latin typeface="ＭＳ Ｐ明朝"/>
              <a:cs typeface="ＭＳ Ｐ明朝"/>
            </a:endParaRPr>
          </a:p>
          <a:p>
            <a:pPr marL="267756" lvl="1">
              <a:spcBef>
                <a:spcPts val="490"/>
              </a:spcBef>
              <a:buClr>
                <a:srgbClr val="005BAC"/>
              </a:buClr>
              <a:buSzPct val="82857"/>
              <a:tabLst>
                <a:tab pos="498658" algn="l"/>
              </a:tabLst>
            </a:pPr>
            <a:endParaRPr dirty="0">
              <a:latin typeface="ＭＳ Ｐ明朝"/>
              <a:cs typeface="ＭＳ Ｐ明朝"/>
            </a:endParaRPr>
          </a:p>
          <a:p>
            <a:pPr marL="240692" marR="14971" indent="-229751">
              <a:lnSpc>
                <a:spcPts val="2176"/>
              </a:lnSpc>
              <a:spcBef>
                <a:spcPts val="685"/>
              </a:spcBef>
              <a:buClr>
                <a:srgbClr val="005BAC"/>
              </a:buClr>
              <a:buFont typeface="Wingdings"/>
              <a:buChar char=""/>
              <a:tabLst>
                <a:tab pos="241268" algn="l"/>
              </a:tabLst>
            </a:pPr>
            <a:r>
              <a:rPr dirty="0">
                <a:latin typeface="ＭＳ Ｐ明朝"/>
                <a:cs typeface="ＭＳ Ｐ明朝"/>
              </a:rPr>
              <a:t>一方</a:t>
            </a:r>
            <a:r>
              <a:rPr spc="109" dirty="0">
                <a:latin typeface="ＭＳ Ｐ明朝"/>
                <a:cs typeface="ＭＳ Ｐ明朝"/>
              </a:rPr>
              <a:t>で</a:t>
            </a:r>
            <a:r>
              <a:rPr spc="-5" dirty="0">
                <a:latin typeface="Gadugi"/>
                <a:cs typeface="Gadugi"/>
              </a:rPr>
              <a:t>UBL</a:t>
            </a:r>
            <a:r>
              <a:rPr spc="5" dirty="0">
                <a:latin typeface="Gadugi"/>
                <a:cs typeface="Gadugi"/>
              </a:rPr>
              <a:t> </a:t>
            </a:r>
            <a:r>
              <a:rPr dirty="0">
                <a:latin typeface="Gadugi"/>
                <a:cs typeface="Gadugi"/>
              </a:rPr>
              <a:t>&amp;</a:t>
            </a:r>
            <a:r>
              <a:rPr spc="-9" dirty="0">
                <a:latin typeface="Gadugi"/>
                <a:cs typeface="Gadugi"/>
              </a:rPr>
              <a:t> </a:t>
            </a:r>
            <a:r>
              <a:rPr spc="-5" dirty="0">
                <a:latin typeface="Gadugi"/>
                <a:cs typeface="Gadugi"/>
              </a:rPr>
              <a:t>PEPPOL</a:t>
            </a:r>
            <a:r>
              <a:rPr spc="272" dirty="0">
                <a:latin typeface="ＭＳ Ｐ明朝"/>
                <a:cs typeface="ＭＳ Ｐ明朝"/>
              </a:rPr>
              <a:t>を</a:t>
            </a:r>
            <a:r>
              <a:rPr dirty="0">
                <a:latin typeface="ＭＳ Ｐ明朝"/>
                <a:cs typeface="ＭＳ Ｐ明朝"/>
              </a:rPr>
              <a:t>ベー</a:t>
            </a:r>
            <a:r>
              <a:rPr spc="340" dirty="0">
                <a:latin typeface="ＭＳ Ｐ明朝"/>
                <a:cs typeface="ＭＳ Ｐ明朝"/>
              </a:rPr>
              <a:t>ス</a:t>
            </a:r>
            <a:r>
              <a:rPr spc="562" dirty="0">
                <a:latin typeface="ＭＳ Ｐ明朝"/>
                <a:cs typeface="ＭＳ Ｐ明朝"/>
              </a:rPr>
              <a:t>と</a:t>
            </a:r>
            <a:r>
              <a:rPr spc="422" dirty="0">
                <a:latin typeface="ＭＳ Ｐ明朝"/>
                <a:cs typeface="ＭＳ Ｐ明朝"/>
              </a:rPr>
              <a:t>し</a:t>
            </a:r>
            <a:r>
              <a:rPr spc="185" dirty="0">
                <a:latin typeface="ＭＳ Ｐ明朝"/>
                <a:cs typeface="ＭＳ Ｐ明朝"/>
              </a:rPr>
              <a:t>て</a:t>
            </a:r>
            <a:r>
              <a:rPr dirty="0">
                <a:latin typeface="ＭＳ Ｐ明朝"/>
                <a:cs typeface="ＭＳ Ｐ明朝"/>
              </a:rPr>
              <a:t>進</a:t>
            </a:r>
            <a:r>
              <a:rPr spc="86" dirty="0">
                <a:latin typeface="ＭＳ Ｐ明朝"/>
                <a:cs typeface="ＭＳ Ｐ明朝"/>
              </a:rPr>
              <a:t>め</a:t>
            </a:r>
            <a:r>
              <a:rPr spc="390" dirty="0">
                <a:latin typeface="ＭＳ Ｐ明朝"/>
                <a:cs typeface="ＭＳ Ｐ明朝"/>
              </a:rPr>
              <a:t>る</a:t>
            </a:r>
            <a:r>
              <a:rPr spc="485" dirty="0">
                <a:latin typeface="ＭＳ Ｐ明朝"/>
                <a:cs typeface="ＭＳ Ｐ明朝"/>
              </a:rPr>
              <a:t>こ</a:t>
            </a:r>
            <a:r>
              <a:rPr spc="562" dirty="0">
                <a:latin typeface="ＭＳ Ｐ明朝"/>
                <a:cs typeface="ＭＳ Ｐ明朝"/>
              </a:rPr>
              <a:t>と</a:t>
            </a:r>
            <a:r>
              <a:rPr spc="272" dirty="0">
                <a:latin typeface="ＭＳ Ｐ明朝"/>
                <a:cs typeface="ＭＳ Ｐ明朝"/>
              </a:rPr>
              <a:t>を</a:t>
            </a:r>
            <a:r>
              <a:rPr dirty="0">
                <a:latin typeface="ＭＳ Ｐ明朝"/>
                <a:cs typeface="ＭＳ Ｐ明朝"/>
              </a:rPr>
              <a:t>決定す</a:t>
            </a:r>
            <a:r>
              <a:rPr spc="408" dirty="0">
                <a:latin typeface="ＭＳ Ｐ明朝"/>
                <a:cs typeface="ＭＳ Ｐ明朝"/>
              </a:rPr>
              <a:t>る</a:t>
            </a:r>
            <a:r>
              <a:rPr spc="177" dirty="0">
                <a:latin typeface="ＭＳ Ｐ明朝"/>
                <a:cs typeface="ＭＳ Ｐ明朝"/>
              </a:rPr>
              <a:t>た</a:t>
            </a:r>
            <a:r>
              <a:rPr spc="86" dirty="0">
                <a:latin typeface="ＭＳ Ｐ明朝"/>
                <a:cs typeface="ＭＳ Ｐ明朝"/>
              </a:rPr>
              <a:t>め</a:t>
            </a:r>
            <a:r>
              <a:rPr spc="95" dirty="0">
                <a:latin typeface="ＭＳ Ｐ明朝"/>
                <a:cs typeface="ＭＳ Ｐ明朝"/>
              </a:rPr>
              <a:t>に</a:t>
            </a:r>
            <a:r>
              <a:rPr spc="59" dirty="0">
                <a:latin typeface="ＭＳ Ｐ明朝"/>
                <a:cs typeface="ＭＳ Ｐ明朝"/>
              </a:rPr>
              <a:t>は</a:t>
            </a:r>
            <a:r>
              <a:rPr spc="639" dirty="0">
                <a:latin typeface="ＭＳ Ｐ明朝"/>
                <a:cs typeface="ＭＳ Ｐ明朝"/>
              </a:rPr>
              <a:t>、</a:t>
            </a:r>
            <a:r>
              <a:rPr spc="18" dirty="0">
                <a:latin typeface="ＭＳ Ｐ明朝"/>
                <a:cs typeface="ＭＳ Ｐ明朝"/>
              </a:rPr>
              <a:t>以</a:t>
            </a:r>
            <a:r>
              <a:rPr dirty="0">
                <a:latin typeface="ＭＳ Ｐ明朝"/>
                <a:cs typeface="ＭＳ Ｐ明朝"/>
              </a:rPr>
              <a:t>下</a:t>
            </a:r>
            <a:r>
              <a:rPr spc="103" dirty="0">
                <a:latin typeface="ＭＳ Ｐ明朝"/>
                <a:cs typeface="ＭＳ Ｐ明朝"/>
              </a:rPr>
              <a:t>の</a:t>
            </a:r>
            <a:r>
              <a:rPr spc="-9" dirty="0">
                <a:latin typeface="Gadugi"/>
                <a:cs typeface="Gadugi"/>
              </a:rPr>
              <a:t>3</a:t>
            </a:r>
            <a:r>
              <a:rPr dirty="0">
                <a:latin typeface="ＭＳ Ｐ明朝"/>
                <a:cs typeface="ＭＳ Ｐ明朝"/>
              </a:rPr>
              <a:t>つ </a:t>
            </a:r>
            <a:r>
              <a:rPr spc="95" dirty="0">
                <a:latin typeface="ＭＳ Ｐ明朝"/>
                <a:cs typeface="ＭＳ Ｐ明朝"/>
              </a:rPr>
              <a:t>の</a:t>
            </a:r>
            <a:r>
              <a:rPr dirty="0">
                <a:latin typeface="ＭＳ Ｐ明朝"/>
                <a:cs typeface="ＭＳ Ｐ明朝"/>
              </a:rPr>
              <a:t>課題</a:t>
            </a:r>
            <a:r>
              <a:rPr spc="272" dirty="0">
                <a:latin typeface="ＭＳ Ｐ明朝"/>
                <a:cs typeface="ＭＳ Ｐ明朝"/>
              </a:rPr>
              <a:t>を</a:t>
            </a:r>
            <a:r>
              <a:rPr dirty="0">
                <a:latin typeface="ＭＳ Ｐ明朝"/>
                <a:cs typeface="ＭＳ Ｐ明朝"/>
              </a:rPr>
              <a:t>一定程度解消すべ</a:t>
            </a:r>
            <a:r>
              <a:rPr spc="390" dirty="0">
                <a:latin typeface="ＭＳ Ｐ明朝"/>
                <a:cs typeface="ＭＳ Ｐ明朝"/>
              </a:rPr>
              <a:t>き</a:t>
            </a:r>
            <a:r>
              <a:rPr spc="562" dirty="0">
                <a:latin typeface="ＭＳ Ｐ明朝"/>
                <a:cs typeface="ＭＳ Ｐ明朝"/>
              </a:rPr>
              <a:t>と</a:t>
            </a:r>
            <a:r>
              <a:rPr dirty="0">
                <a:latin typeface="ＭＳ Ｐ明朝"/>
                <a:cs typeface="ＭＳ Ｐ明朝"/>
              </a:rPr>
              <a:t>考</a:t>
            </a:r>
            <a:r>
              <a:rPr spc="190" dirty="0">
                <a:latin typeface="ＭＳ Ｐ明朝"/>
                <a:cs typeface="ＭＳ Ｐ明朝"/>
              </a:rPr>
              <a:t>え</a:t>
            </a:r>
            <a:r>
              <a:rPr spc="390" dirty="0">
                <a:latin typeface="ＭＳ Ｐ明朝"/>
                <a:cs typeface="ＭＳ Ｐ明朝"/>
              </a:rPr>
              <a:t>る</a:t>
            </a:r>
            <a:endParaRPr dirty="0">
              <a:latin typeface="ＭＳ Ｐ明朝"/>
              <a:cs typeface="ＭＳ Ｐ明朝"/>
            </a:endParaRPr>
          </a:p>
          <a:p>
            <a:pPr marL="498083" lvl="1" indent="-230327">
              <a:spcBef>
                <a:spcPts val="494"/>
              </a:spcBef>
              <a:buClr>
                <a:srgbClr val="005BAC"/>
              </a:buClr>
              <a:buSzPct val="82857"/>
              <a:buFont typeface="Wingdings"/>
              <a:buChar char=""/>
              <a:tabLst>
                <a:tab pos="498658" algn="l"/>
              </a:tabLst>
            </a:pPr>
            <a:r>
              <a:rPr dirty="0">
                <a:latin typeface="ＭＳ Ｐ明朝"/>
                <a:cs typeface="ＭＳ Ｐ明朝"/>
              </a:rPr>
              <a:t>日本</a:t>
            </a:r>
            <a:r>
              <a:rPr spc="82" dirty="0">
                <a:latin typeface="ＭＳ Ｐ明朝"/>
                <a:cs typeface="ＭＳ Ｐ明朝"/>
              </a:rPr>
              <a:t>の</a:t>
            </a:r>
            <a:r>
              <a:rPr dirty="0">
                <a:latin typeface="ＭＳ Ｐ明朝"/>
                <a:cs typeface="ＭＳ Ｐ明朝"/>
              </a:rPr>
              <a:t>商慣習</a:t>
            </a:r>
            <a:r>
              <a:rPr spc="82" dirty="0">
                <a:latin typeface="ＭＳ Ｐ明朝"/>
                <a:cs typeface="ＭＳ Ｐ明朝"/>
              </a:rPr>
              <a:t>に</a:t>
            </a:r>
            <a:r>
              <a:rPr dirty="0">
                <a:latin typeface="ＭＳ Ｐ明朝"/>
                <a:cs typeface="ＭＳ Ｐ明朝"/>
              </a:rPr>
              <a:t>対応</a:t>
            </a:r>
            <a:r>
              <a:rPr spc="91" dirty="0">
                <a:latin typeface="ＭＳ Ｐ明朝"/>
                <a:cs typeface="ＭＳ Ｐ明朝"/>
              </a:rPr>
              <a:t>で</a:t>
            </a:r>
            <a:r>
              <a:rPr spc="326" dirty="0">
                <a:latin typeface="ＭＳ Ｐ明朝"/>
                <a:cs typeface="ＭＳ Ｐ明朝"/>
              </a:rPr>
              <a:t>きる</a:t>
            </a:r>
            <a:r>
              <a:rPr dirty="0">
                <a:latin typeface="ＭＳ Ｐ明朝"/>
                <a:cs typeface="ＭＳ Ｐ明朝"/>
              </a:rPr>
              <a:t>柔軟性</a:t>
            </a:r>
            <a:r>
              <a:rPr spc="227" dirty="0">
                <a:latin typeface="ＭＳ Ｐ明朝"/>
                <a:cs typeface="ＭＳ Ｐ明朝"/>
              </a:rPr>
              <a:t>を</a:t>
            </a:r>
            <a:r>
              <a:rPr spc="385" dirty="0">
                <a:latin typeface="ＭＳ Ｐ明朝"/>
                <a:cs typeface="ＭＳ Ｐ明朝"/>
              </a:rPr>
              <a:t>も</a:t>
            </a:r>
            <a:r>
              <a:rPr dirty="0">
                <a:latin typeface="ＭＳ Ｐ明朝"/>
                <a:cs typeface="ＭＳ Ｐ明朝"/>
              </a:rPr>
              <a:t>つ</a:t>
            </a:r>
            <a:r>
              <a:rPr spc="390" dirty="0">
                <a:latin typeface="ＭＳ Ｐ明朝"/>
                <a:cs typeface="ＭＳ Ｐ明朝"/>
              </a:rPr>
              <a:t>こ</a:t>
            </a:r>
            <a:r>
              <a:rPr spc="472" dirty="0">
                <a:latin typeface="ＭＳ Ｐ明朝"/>
                <a:cs typeface="ＭＳ Ｐ明朝"/>
              </a:rPr>
              <a:t>と</a:t>
            </a:r>
            <a:r>
              <a:rPr spc="82" dirty="0">
                <a:latin typeface="ＭＳ Ｐ明朝"/>
                <a:cs typeface="ＭＳ Ｐ明朝"/>
              </a:rPr>
              <a:t>の</a:t>
            </a:r>
            <a:r>
              <a:rPr dirty="0">
                <a:latin typeface="ＭＳ Ｐ明朝"/>
                <a:cs typeface="ＭＳ Ｐ明朝"/>
              </a:rPr>
              <a:t>確認</a:t>
            </a:r>
          </a:p>
          <a:p>
            <a:pPr marL="498083" lvl="1" indent="-230327">
              <a:spcBef>
                <a:spcPts val="540"/>
              </a:spcBef>
              <a:buClr>
                <a:srgbClr val="005BAC"/>
              </a:buClr>
              <a:buSzPct val="82857"/>
              <a:buFont typeface="Wingdings"/>
              <a:buChar char=""/>
              <a:tabLst>
                <a:tab pos="498658" algn="l"/>
              </a:tabLst>
            </a:pPr>
            <a:r>
              <a:rPr dirty="0">
                <a:latin typeface="ＭＳ Ｐ明朝"/>
                <a:cs typeface="ＭＳ Ｐ明朝"/>
              </a:rPr>
              <a:t>中小零細企業</a:t>
            </a:r>
            <a:r>
              <a:rPr spc="91" dirty="0">
                <a:latin typeface="ＭＳ Ｐ明朝"/>
                <a:cs typeface="ＭＳ Ｐ明朝"/>
              </a:rPr>
              <a:t>で</a:t>
            </a:r>
            <a:r>
              <a:rPr spc="385" dirty="0">
                <a:latin typeface="ＭＳ Ｐ明朝"/>
                <a:cs typeface="ＭＳ Ｐ明朝"/>
              </a:rPr>
              <a:t>も</a:t>
            </a:r>
            <a:r>
              <a:rPr dirty="0">
                <a:latin typeface="ＭＳ Ｐ明朝"/>
                <a:cs typeface="ＭＳ Ｐ明朝"/>
              </a:rPr>
              <a:t>利用</a:t>
            </a:r>
            <a:r>
              <a:rPr spc="91" dirty="0">
                <a:latin typeface="ＭＳ Ｐ明朝"/>
                <a:cs typeface="ＭＳ Ｐ明朝"/>
              </a:rPr>
              <a:t>で</a:t>
            </a:r>
            <a:r>
              <a:rPr spc="326" dirty="0">
                <a:latin typeface="ＭＳ Ｐ明朝"/>
                <a:cs typeface="ＭＳ Ｐ明朝"/>
              </a:rPr>
              <a:t>きるコ</a:t>
            </a:r>
            <a:r>
              <a:rPr spc="286" dirty="0">
                <a:latin typeface="ＭＳ Ｐ明朝"/>
                <a:cs typeface="ＭＳ Ｐ明朝"/>
              </a:rPr>
              <a:t>ス</a:t>
            </a:r>
            <a:r>
              <a:rPr spc="648" dirty="0">
                <a:latin typeface="ＭＳ Ｐ明朝"/>
                <a:cs typeface="ＭＳ Ｐ明朝"/>
              </a:rPr>
              <a:t>ト</a:t>
            </a:r>
            <a:r>
              <a:rPr spc="91" dirty="0">
                <a:latin typeface="ＭＳ Ｐ明朝"/>
                <a:cs typeface="ＭＳ Ｐ明朝"/>
              </a:rPr>
              <a:t>で</a:t>
            </a:r>
            <a:r>
              <a:rPr spc="82" dirty="0">
                <a:latin typeface="ＭＳ Ｐ明朝"/>
                <a:cs typeface="ＭＳ Ｐ明朝"/>
              </a:rPr>
              <a:t>の</a:t>
            </a:r>
            <a:r>
              <a:rPr dirty="0">
                <a:latin typeface="ＭＳ Ｐ明朝"/>
                <a:cs typeface="ＭＳ Ｐ明朝"/>
              </a:rPr>
              <a:t>実現性</a:t>
            </a:r>
            <a:r>
              <a:rPr spc="82" dirty="0">
                <a:latin typeface="ＭＳ Ｐ明朝"/>
                <a:cs typeface="ＭＳ Ｐ明朝"/>
              </a:rPr>
              <a:t>の</a:t>
            </a:r>
            <a:r>
              <a:rPr dirty="0">
                <a:latin typeface="ＭＳ Ｐ明朝"/>
                <a:cs typeface="ＭＳ Ｐ明朝"/>
              </a:rPr>
              <a:t>確認</a:t>
            </a:r>
          </a:p>
          <a:p>
            <a:pPr marL="498083" lvl="1" indent="-230327">
              <a:spcBef>
                <a:spcPts val="544"/>
              </a:spcBef>
              <a:buClr>
                <a:srgbClr val="005BAC"/>
              </a:buClr>
              <a:buSzPct val="82857"/>
              <a:buFont typeface="Wingdings"/>
              <a:buChar char=""/>
              <a:tabLst>
                <a:tab pos="498658" algn="l"/>
              </a:tabLst>
            </a:pPr>
            <a:r>
              <a:rPr dirty="0">
                <a:latin typeface="ＭＳ Ｐ明朝"/>
                <a:cs typeface="ＭＳ Ｐ明朝"/>
              </a:rPr>
              <a:t>官民一体</a:t>
            </a:r>
            <a:r>
              <a:rPr spc="472" dirty="0">
                <a:latin typeface="ＭＳ Ｐ明朝"/>
                <a:cs typeface="ＭＳ Ｐ明朝"/>
              </a:rPr>
              <a:t>と</a:t>
            </a:r>
            <a:r>
              <a:rPr spc="154" dirty="0">
                <a:latin typeface="ＭＳ Ｐ明朝"/>
                <a:cs typeface="ＭＳ Ｐ明朝"/>
              </a:rPr>
              <a:t>な</a:t>
            </a:r>
            <a:r>
              <a:rPr spc="227" dirty="0">
                <a:latin typeface="ＭＳ Ｐ明朝"/>
                <a:cs typeface="ＭＳ Ｐ明朝"/>
              </a:rPr>
              <a:t>っ</a:t>
            </a:r>
            <a:r>
              <a:rPr spc="154" dirty="0">
                <a:latin typeface="ＭＳ Ｐ明朝"/>
                <a:cs typeface="ＭＳ Ｐ明朝"/>
              </a:rPr>
              <a:t>て</a:t>
            </a:r>
            <a:r>
              <a:rPr spc="82" dirty="0">
                <a:latin typeface="ＭＳ Ｐ明朝"/>
                <a:cs typeface="ＭＳ Ｐ明朝"/>
              </a:rPr>
              <a:t>の</a:t>
            </a:r>
            <a:r>
              <a:rPr dirty="0">
                <a:latin typeface="ＭＳ Ｐ明朝"/>
                <a:cs typeface="ＭＳ Ｐ明朝"/>
              </a:rPr>
              <a:t>推進体制</a:t>
            </a:r>
            <a:r>
              <a:rPr spc="82" dirty="0">
                <a:latin typeface="ＭＳ Ｐ明朝"/>
                <a:cs typeface="ＭＳ Ｐ明朝"/>
              </a:rPr>
              <a:t>の</a:t>
            </a:r>
            <a:r>
              <a:rPr dirty="0">
                <a:latin typeface="ＭＳ Ｐ明朝"/>
                <a:cs typeface="ＭＳ Ｐ明朝"/>
              </a:rPr>
              <a:t>確認</a:t>
            </a:r>
          </a:p>
        </p:txBody>
      </p:sp>
      <p:sp>
        <p:nvSpPr>
          <p:cNvPr id="3" name="object 3"/>
          <p:cNvSpPr txBox="1">
            <a:spLocks noGrp="1"/>
          </p:cNvSpPr>
          <p:nvPr>
            <p:ph type="title"/>
          </p:nvPr>
        </p:nvSpPr>
        <p:spPr>
          <a:xfrm>
            <a:off x="609601" y="642110"/>
            <a:ext cx="10562896" cy="873984"/>
          </a:xfrm>
          <a:prstGeom prst="rect">
            <a:avLst/>
          </a:prstGeom>
        </p:spPr>
        <p:txBody>
          <a:bodyPr vert="horz" wrap="square" lIns="0" tIns="12092" rIns="0" bIns="0" rtlCol="0" anchor="ctr">
            <a:spAutoFit/>
          </a:bodyPr>
          <a:lstStyle/>
          <a:p>
            <a:pPr marL="11516">
              <a:lnSpc>
                <a:spcPct val="100000"/>
              </a:lnSpc>
              <a:spcBef>
                <a:spcPts val="95"/>
              </a:spcBef>
            </a:pPr>
            <a:r>
              <a:rPr lang="en-US" sz="2800" b="1" spc="5" dirty="0">
                <a:latin typeface="Abadi" panose="020B0604020202020204" pitchFamily="34" charset="0"/>
              </a:rPr>
              <a:t>EIPA</a:t>
            </a:r>
            <a:r>
              <a:rPr lang="ja-JP" altLang="en-US" sz="2800" b="1" spc="5" dirty="0">
                <a:latin typeface="Abadi" panose="020B0604020202020204" pitchFamily="34" charset="0"/>
              </a:rPr>
              <a:t>の結論：</a:t>
            </a:r>
            <a:br>
              <a:rPr lang="en-US" altLang="ja-JP" sz="2800" b="1" spc="5" dirty="0"/>
            </a:br>
            <a:r>
              <a:rPr sz="2800" b="1" spc="5" dirty="0" err="1"/>
              <a:t>条件付</a:t>
            </a:r>
            <a:r>
              <a:rPr sz="2800" b="1" spc="530" dirty="0" err="1"/>
              <a:t>き</a:t>
            </a:r>
            <a:r>
              <a:rPr sz="2800" b="1" spc="150" dirty="0" err="1"/>
              <a:t>で</a:t>
            </a:r>
            <a:r>
              <a:rPr sz="2800" b="1" spc="50" dirty="0" err="1">
                <a:latin typeface="Gadugi"/>
                <a:cs typeface="Gadugi"/>
              </a:rPr>
              <a:t>UBL</a:t>
            </a:r>
            <a:r>
              <a:rPr sz="2800" b="1" spc="50" dirty="0">
                <a:latin typeface="Gadugi"/>
                <a:cs typeface="Gadugi"/>
              </a:rPr>
              <a:t>/PEPPOL</a:t>
            </a:r>
            <a:r>
              <a:rPr sz="2800" b="1" spc="371" dirty="0"/>
              <a:t>を</a:t>
            </a:r>
            <a:r>
              <a:rPr sz="2800" b="1" spc="5" dirty="0"/>
              <a:t>ベー</a:t>
            </a:r>
            <a:r>
              <a:rPr sz="2800" b="1" spc="462" dirty="0"/>
              <a:t>ス</a:t>
            </a:r>
            <a:r>
              <a:rPr sz="2800" b="1" spc="757" dirty="0"/>
              <a:t>と</a:t>
            </a:r>
            <a:r>
              <a:rPr sz="2800" b="1" spc="571" dirty="0"/>
              <a:t>し</a:t>
            </a:r>
            <a:r>
              <a:rPr sz="2800" b="1" spc="254" dirty="0"/>
              <a:t>て</a:t>
            </a:r>
            <a:r>
              <a:rPr sz="2800" b="1" spc="5" dirty="0"/>
              <a:t>進</a:t>
            </a:r>
            <a:r>
              <a:rPr sz="2800" b="1" spc="122" dirty="0"/>
              <a:t>め</a:t>
            </a:r>
            <a:r>
              <a:rPr sz="2800" b="1" spc="530" dirty="0"/>
              <a:t>る</a:t>
            </a:r>
            <a:r>
              <a:rPr sz="2800" b="1" spc="630" dirty="0"/>
              <a:t>こ</a:t>
            </a:r>
            <a:r>
              <a:rPr sz="2800" b="1" spc="757" dirty="0"/>
              <a:t>とと</a:t>
            </a:r>
            <a:r>
              <a:rPr sz="2800" b="1" spc="571" dirty="0"/>
              <a:t>し</a:t>
            </a:r>
            <a:r>
              <a:rPr sz="2800" b="1" spc="245" dirty="0"/>
              <a:t>た</a:t>
            </a:r>
            <a:r>
              <a:rPr sz="2800" b="1" spc="122" dirty="0"/>
              <a:t>い</a:t>
            </a:r>
          </a:p>
        </p:txBody>
      </p:sp>
      <p:sp>
        <p:nvSpPr>
          <p:cNvPr id="4" name="スライド番号プレースホルダー 3">
            <a:extLst>
              <a:ext uri="{FF2B5EF4-FFF2-40B4-BE49-F238E27FC236}">
                <a16:creationId xmlns:a16="http://schemas.microsoft.com/office/drawing/2014/main" id="{9FF1DD96-C719-4BE8-8FEB-9B1BFB9D66D8}"/>
              </a:ext>
            </a:extLst>
          </p:cNvPr>
          <p:cNvSpPr>
            <a:spLocks noGrp="1"/>
          </p:cNvSpPr>
          <p:nvPr>
            <p:ph type="sldNum" sz="quarter" idx="12"/>
          </p:nvPr>
        </p:nvSpPr>
        <p:spPr/>
        <p:txBody>
          <a:bodyPr/>
          <a:lstStyle/>
          <a:p>
            <a:fld id="{9AF2C4BA-65A0-42AA-8A97-D4703BA6E9E2}" type="slidenum">
              <a:rPr kumimoji="1" lang="ja-JP" altLang="en-US" smtClean="0"/>
              <a:t>4</a:t>
            </a:fld>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2F95EDE-DE5F-4A64-BE1B-74339FF6F5AF}"/>
              </a:ext>
            </a:extLst>
          </p:cNvPr>
          <p:cNvSpPr txBox="1"/>
          <p:nvPr/>
        </p:nvSpPr>
        <p:spPr>
          <a:xfrm>
            <a:off x="709448" y="1576551"/>
            <a:ext cx="10773103" cy="4708981"/>
          </a:xfrm>
          <a:prstGeom prst="rect">
            <a:avLst/>
          </a:prstGeom>
          <a:noFill/>
        </p:spPr>
        <p:txBody>
          <a:bodyPr wrap="square" rtlCol="0">
            <a:spAutoFit/>
          </a:bodyPr>
          <a:lstStyle/>
          <a:p>
            <a:pPr algn="just"/>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政府が、電子インボイスの国内導入を日本の新たなデジタル戦略として取り上げるにには、既存の仕組みの拡充による生産性の向上より、全く新しい取り組みによる投資効果の可視化が重要となる。</a:t>
            </a:r>
          </a:p>
          <a:p>
            <a:pPr marL="342900" lvl="0" indent="-342900" algn="just">
              <a:buFont typeface="Wingdings" panose="05000000000000000000" pitchFamily="2" charset="2"/>
              <a:buChar char=""/>
            </a:pPr>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政府調達および中小零細企業の税務・会計分野での電子インボイスの導入は、日本のデジタル化戦略の一環であり、新たなビジネス投資領域を生む。</a:t>
            </a:r>
          </a:p>
          <a:p>
            <a:pPr marL="342900" lvl="0" indent="-342900" algn="just">
              <a:buFont typeface="Wingdings" panose="05000000000000000000" pitchFamily="2" charset="2"/>
              <a:buChar char=""/>
            </a:pPr>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既存の仕組みの拡充ではなく、新たな仕組み（例えば</a:t>
            </a:r>
            <a:r>
              <a:rPr lang="en-US"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PEPPOL</a:t>
            </a:r>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）を採用することで、ビジネス機会を可視化し投資を促進させる。</a:t>
            </a:r>
          </a:p>
          <a:p>
            <a:pPr algn="just"/>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それにより政府として電子インボイスによるデジタル化戦略の予算化が容易になる。更に会計・税務システムベンダーの新たなビジネス領域が生まれる。</a:t>
            </a:r>
          </a:p>
          <a:p>
            <a:pPr algn="just"/>
            <a:r>
              <a:rPr lang="en-US"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ただし、電子インボイスは既存のサプライチェーン受発注システムとの連続性を保つことにより、その効果が最大化される。そのため、新たな電子インボイスシステム（例えば</a:t>
            </a:r>
            <a:r>
              <a:rPr lang="en-US"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PEPPOL</a:t>
            </a:r>
            <a:r>
              <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rPr>
              <a:t>）との相互運用性を確立する（ネットワークの相互乗り入れ、メッセージのデータ連携）ための仕組みは必須である。</a:t>
            </a:r>
          </a:p>
          <a:p>
            <a:endParaRPr kumimoji="1" lang="ja-JP" altLang="en-US" sz="2000" dirty="0"/>
          </a:p>
        </p:txBody>
      </p:sp>
      <p:sp>
        <p:nvSpPr>
          <p:cNvPr id="7" name="テキスト ボックス 6">
            <a:extLst>
              <a:ext uri="{FF2B5EF4-FFF2-40B4-BE49-F238E27FC236}">
                <a16:creationId xmlns:a16="http://schemas.microsoft.com/office/drawing/2014/main" id="{8FDB0ECA-E9F2-4478-9041-AF3E73075EC1}"/>
              </a:ext>
            </a:extLst>
          </p:cNvPr>
          <p:cNvSpPr txBox="1"/>
          <p:nvPr/>
        </p:nvSpPr>
        <p:spPr>
          <a:xfrm>
            <a:off x="630621" y="451945"/>
            <a:ext cx="1450427" cy="369332"/>
          </a:xfrm>
          <a:prstGeom prst="rect">
            <a:avLst/>
          </a:prstGeom>
          <a:noFill/>
          <a:ln>
            <a:solidFill>
              <a:schemeClr val="accent1"/>
            </a:solidFill>
          </a:ln>
        </p:spPr>
        <p:txBody>
          <a:bodyPr wrap="square" rtlCol="0">
            <a:spAutoFit/>
          </a:bodyPr>
          <a:lstStyle/>
          <a:p>
            <a:pPr algn="ctr"/>
            <a:r>
              <a:rPr kumimoji="1" lang="ja-JP" altLang="en-US" b="1" dirty="0"/>
              <a:t>菅又所見</a:t>
            </a:r>
          </a:p>
        </p:txBody>
      </p:sp>
      <p:sp>
        <p:nvSpPr>
          <p:cNvPr id="8" name="スライド番号プレースホルダー 7">
            <a:extLst>
              <a:ext uri="{FF2B5EF4-FFF2-40B4-BE49-F238E27FC236}">
                <a16:creationId xmlns:a16="http://schemas.microsoft.com/office/drawing/2014/main" id="{E2627DA7-E716-43C9-A5A1-6C57C71B7FB4}"/>
              </a:ext>
            </a:extLst>
          </p:cNvPr>
          <p:cNvSpPr>
            <a:spLocks noGrp="1"/>
          </p:cNvSpPr>
          <p:nvPr>
            <p:ph type="sldNum" sz="quarter" idx="12"/>
          </p:nvPr>
        </p:nvSpPr>
        <p:spPr/>
        <p:txBody>
          <a:bodyPr/>
          <a:lstStyle/>
          <a:p>
            <a:fld id="{9AF2C4BA-65A0-42AA-8A97-D4703BA6E9E2}" type="slidenum">
              <a:rPr kumimoji="1" lang="ja-JP" altLang="en-US" smtClean="0"/>
              <a:t>5</a:t>
            </a:fld>
            <a:endParaRPr kumimoji="1" lang="ja-JP" altLang="en-US"/>
          </a:p>
        </p:txBody>
      </p:sp>
    </p:spTree>
    <p:extLst>
      <p:ext uri="{BB962C8B-B14F-4D97-AF65-F5344CB8AC3E}">
        <p14:creationId xmlns:p14="http://schemas.microsoft.com/office/powerpoint/2010/main" val="2987648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9EFC6E91-00E2-42FA-81E3-B7304CD57A7B}"/>
              </a:ext>
            </a:extLst>
          </p:cNvPr>
          <p:cNvSpPr/>
          <p:nvPr/>
        </p:nvSpPr>
        <p:spPr>
          <a:xfrm>
            <a:off x="2041460" y="2357120"/>
            <a:ext cx="1612988" cy="5994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PEPPOL</a:t>
            </a:r>
          </a:p>
          <a:p>
            <a:pPr algn="ctr"/>
            <a:r>
              <a:rPr lang="en-US" altLang="ja-JP" dirty="0">
                <a:solidFill>
                  <a:schemeClr val="tx1"/>
                </a:solidFill>
              </a:rPr>
              <a:t>Authority</a:t>
            </a:r>
            <a:endParaRPr kumimoji="1" lang="ja-JP" altLang="en-US" dirty="0">
              <a:solidFill>
                <a:schemeClr val="tx1"/>
              </a:solidFill>
            </a:endParaRPr>
          </a:p>
        </p:txBody>
      </p:sp>
      <p:sp>
        <p:nvSpPr>
          <p:cNvPr id="5" name="楕円 4">
            <a:extLst>
              <a:ext uri="{FF2B5EF4-FFF2-40B4-BE49-F238E27FC236}">
                <a16:creationId xmlns:a16="http://schemas.microsoft.com/office/drawing/2014/main" id="{A7292694-E80B-44AD-A5C8-226A6484E1ED}"/>
              </a:ext>
            </a:extLst>
          </p:cNvPr>
          <p:cNvSpPr/>
          <p:nvPr/>
        </p:nvSpPr>
        <p:spPr>
          <a:xfrm>
            <a:off x="801239" y="4047183"/>
            <a:ext cx="1891862" cy="9879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PEPPOL</a:t>
            </a:r>
          </a:p>
          <a:p>
            <a:pPr algn="ctr"/>
            <a:r>
              <a:rPr lang="en-US" altLang="ja-JP" dirty="0">
                <a:solidFill>
                  <a:schemeClr val="tx1"/>
                </a:solidFill>
              </a:rPr>
              <a:t>Access Point</a:t>
            </a:r>
            <a:endParaRPr kumimoji="1" lang="ja-JP" altLang="en-US" dirty="0">
              <a:solidFill>
                <a:schemeClr val="tx1"/>
              </a:solidFill>
            </a:endParaRPr>
          </a:p>
        </p:txBody>
      </p:sp>
      <p:sp>
        <p:nvSpPr>
          <p:cNvPr id="7" name="楕円 6">
            <a:extLst>
              <a:ext uri="{FF2B5EF4-FFF2-40B4-BE49-F238E27FC236}">
                <a16:creationId xmlns:a16="http://schemas.microsoft.com/office/drawing/2014/main" id="{4718F049-D81A-4180-A576-959F4995D5DC}"/>
              </a:ext>
            </a:extLst>
          </p:cNvPr>
          <p:cNvSpPr/>
          <p:nvPr/>
        </p:nvSpPr>
        <p:spPr>
          <a:xfrm>
            <a:off x="3483655" y="3713480"/>
            <a:ext cx="1891862" cy="987973"/>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PEPPOL</a:t>
            </a:r>
          </a:p>
          <a:p>
            <a:pPr algn="ctr"/>
            <a:r>
              <a:rPr lang="en-US" altLang="ja-JP" dirty="0">
                <a:solidFill>
                  <a:schemeClr val="tx1"/>
                </a:solidFill>
              </a:rPr>
              <a:t>Access Point</a:t>
            </a:r>
            <a:endParaRPr kumimoji="1" lang="ja-JP" altLang="en-US" dirty="0">
              <a:solidFill>
                <a:schemeClr val="tx1"/>
              </a:solidFill>
            </a:endParaRPr>
          </a:p>
        </p:txBody>
      </p:sp>
      <p:sp>
        <p:nvSpPr>
          <p:cNvPr id="8" name="四角形: 角を丸くする 7">
            <a:extLst>
              <a:ext uri="{FF2B5EF4-FFF2-40B4-BE49-F238E27FC236}">
                <a16:creationId xmlns:a16="http://schemas.microsoft.com/office/drawing/2014/main" id="{25DF6171-B9DD-43E9-838C-95C58DC99A95}"/>
              </a:ext>
            </a:extLst>
          </p:cNvPr>
          <p:cNvSpPr/>
          <p:nvPr/>
        </p:nvSpPr>
        <p:spPr>
          <a:xfrm>
            <a:off x="948384" y="4930053"/>
            <a:ext cx="1555531" cy="3468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インボイス専用</a:t>
            </a:r>
            <a:endParaRPr kumimoji="1" lang="en-US" altLang="ja-JP" sz="1200" dirty="0">
              <a:solidFill>
                <a:schemeClr val="tx1"/>
              </a:solidFill>
            </a:endParaRPr>
          </a:p>
          <a:p>
            <a:pPr algn="ctr"/>
            <a:r>
              <a:rPr kumimoji="1" lang="en-US" altLang="ja-JP" sz="1200" dirty="0">
                <a:solidFill>
                  <a:schemeClr val="tx1"/>
                </a:solidFill>
              </a:rPr>
              <a:t>WEB</a:t>
            </a:r>
            <a:r>
              <a:rPr kumimoji="1" lang="ja-JP" altLang="en-US" sz="1200" dirty="0">
                <a:solidFill>
                  <a:schemeClr val="tx1"/>
                </a:solidFill>
              </a:rPr>
              <a:t>サービス</a:t>
            </a:r>
          </a:p>
        </p:txBody>
      </p:sp>
      <p:sp>
        <p:nvSpPr>
          <p:cNvPr id="9" name="スマイル 8">
            <a:extLst>
              <a:ext uri="{FF2B5EF4-FFF2-40B4-BE49-F238E27FC236}">
                <a16:creationId xmlns:a16="http://schemas.microsoft.com/office/drawing/2014/main" id="{2BF4EE71-75A0-4A41-A948-8B5FC894EF18}"/>
              </a:ext>
            </a:extLst>
          </p:cNvPr>
          <p:cNvSpPr/>
          <p:nvPr/>
        </p:nvSpPr>
        <p:spPr>
          <a:xfrm>
            <a:off x="622563" y="5757917"/>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マイル 10">
            <a:extLst>
              <a:ext uri="{FF2B5EF4-FFF2-40B4-BE49-F238E27FC236}">
                <a16:creationId xmlns:a16="http://schemas.microsoft.com/office/drawing/2014/main" id="{51799A7D-E79A-45AF-967A-F27304E1A7C9}"/>
              </a:ext>
            </a:extLst>
          </p:cNvPr>
          <p:cNvSpPr/>
          <p:nvPr/>
        </p:nvSpPr>
        <p:spPr>
          <a:xfrm>
            <a:off x="1332011" y="6104758"/>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スマイル 12">
            <a:extLst>
              <a:ext uri="{FF2B5EF4-FFF2-40B4-BE49-F238E27FC236}">
                <a16:creationId xmlns:a16="http://schemas.microsoft.com/office/drawing/2014/main" id="{A4A531E3-E2D7-4673-9065-B322AAB523D8}"/>
              </a:ext>
            </a:extLst>
          </p:cNvPr>
          <p:cNvSpPr/>
          <p:nvPr/>
        </p:nvSpPr>
        <p:spPr>
          <a:xfrm>
            <a:off x="2041460" y="5812923"/>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スマイル 15">
            <a:extLst>
              <a:ext uri="{FF2B5EF4-FFF2-40B4-BE49-F238E27FC236}">
                <a16:creationId xmlns:a16="http://schemas.microsoft.com/office/drawing/2014/main" id="{28B02F05-AA66-42F7-8D52-B9942086AEC4}"/>
              </a:ext>
            </a:extLst>
          </p:cNvPr>
          <p:cNvSpPr/>
          <p:nvPr/>
        </p:nvSpPr>
        <p:spPr>
          <a:xfrm>
            <a:off x="4345855" y="6223527"/>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マイル 17">
            <a:extLst>
              <a:ext uri="{FF2B5EF4-FFF2-40B4-BE49-F238E27FC236}">
                <a16:creationId xmlns:a16="http://schemas.microsoft.com/office/drawing/2014/main" id="{957940EC-A882-42C2-9ED8-0A14C983251A}"/>
              </a:ext>
            </a:extLst>
          </p:cNvPr>
          <p:cNvSpPr/>
          <p:nvPr/>
        </p:nvSpPr>
        <p:spPr>
          <a:xfrm>
            <a:off x="5318062" y="6223527"/>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a16="http://schemas.microsoft.com/office/drawing/2014/main" id="{5C23F12A-EA45-4C24-ABED-18A88C95C506}"/>
              </a:ext>
            </a:extLst>
          </p:cNvPr>
          <p:cNvSpPr/>
          <p:nvPr/>
        </p:nvSpPr>
        <p:spPr>
          <a:xfrm>
            <a:off x="4314324" y="5351169"/>
            <a:ext cx="1555531" cy="3468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請求・</a:t>
            </a:r>
            <a:r>
              <a:rPr kumimoji="1" lang="en-US" altLang="ja-JP" sz="1200" dirty="0">
                <a:solidFill>
                  <a:schemeClr val="tx1"/>
                </a:solidFill>
              </a:rPr>
              <a:t>ERP</a:t>
            </a:r>
          </a:p>
          <a:p>
            <a:pPr algn="ctr"/>
            <a:r>
              <a:rPr kumimoji="1" lang="en-US" altLang="ja-JP" sz="1200" dirty="0">
                <a:solidFill>
                  <a:schemeClr val="tx1"/>
                </a:solidFill>
              </a:rPr>
              <a:t>WEB</a:t>
            </a:r>
            <a:r>
              <a:rPr kumimoji="1" lang="ja-JP" altLang="en-US" sz="1200" dirty="0">
                <a:solidFill>
                  <a:schemeClr val="tx1"/>
                </a:solidFill>
              </a:rPr>
              <a:t>サービス</a:t>
            </a:r>
          </a:p>
        </p:txBody>
      </p:sp>
      <p:sp>
        <p:nvSpPr>
          <p:cNvPr id="22" name="楕円 21">
            <a:extLst>
              <a:ext uri="{FF2B5EF4-FFF2-40B4-BE49-F238E27FC236}">
                <a16:creationId xmlns:a16="http://schemas.microsoft.com/office/drawing/2014/main" id="{E76AB8C7-D11B-4BC7-B38E-46148A44E1EA}"/>
              </a:ext>
            </a:extLst>
          </p:cNvPr>
          <p:cNvSpPr/>
          <p:nvPr/>
        </p:nvSpPr>
        <p:spPr>
          <a:xfrm>
            <a:off x="5383749" y="2162853"/>
            <a:ext cx="1891862" cy="9879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PEPPOL</a:t>
            </a:r>
          </a:p>
          <a:p>
            <a:pPr algn="ctr"/>
            <a:r>
              <a:rPr lang="en-US" altLang="ja-JP" dirty="0">
                <a:solidFill>
                  <a:schemeClr val="tx1"/>
                </a:solidFill>
              </a:rPr>
              <a:t>Access Point</a:t>
            </a:r>
            <a:endParaRPr kumimoji="1" lang="ja-JP" altLang="en-US" dirty="0">
              <a:solidFill>
                <a:schemeClr val="tx1"/>
              </a:solidFill>
            </a:endParaRPr>
          </a:p>
        </p:txBody>
      </p:sp>
      <p:sp>
        <p:nvSpPr>
          <p:cNvPr id="26" name="四角形: 角を丸くする 25">
            <a:extLst>
              <a:ext uri="{FF2B5EF4-FFF2-40B4-BE49-F238E27FC236}">
                <a16:creationId xmlns:a16="http://schemas.microsoft.com/office/drawing/2014/main" id="{33E004A2-1B6C-4A0B-90DA-27BC7EE57777}"/>
              </a:ext>
            </a:extLst>
          </p:cNvPr>
          <p:cNvSpPr/>
          <p:nvPr/>
        </p:nvSpPr>
        <p:spPr>
          <a:xfrm>
            <a:off x="7065404" y="2357120"/>
            <a:ext cx="1219199" cy="667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共通</a:t>
            </a:r>
            <a:r>
              <a:rPr kumimoji="1" lang="en-US" altLang="ja-JP" dirty="0">
                <a:solidFill>
                  <a:schemeClr val="tx1"/>
                </a:solidFill>
              </a:rPr>
              <a:t>EDI</a:t>
            </a:r>
            <a:r>
              <a:rPr kumimoji="1" lang="ja-JP" altLang="en-US" dirty="0">
                <a:solidFill>
                  <a:schemeClr val="tx1"/>
                </a:solidFill>
              </a:rPr>
              <a:t>サービス</a:t>
            </a:r>
          </a:p>
        </p:txBody>
      </p:sp>
      <p:sp>
        <p:nvSpPr>
          <p:cNvPr id="32" name="スマイル 31">
            <a:extLst>
              <a:ext uri="{FF2B5EF4-FFF2-40B4-BE49-F238E27FC236}">
                <a16:creationId xmlns:a16="http://schemas.microsoft.com/office/drawing/2014/main" id="{C5B974E5-2B8F-44A2-ABE2-3EC5FAD1017D}"/>
              </a:ext>
            </a:extLst>
          </p:cNvPr>
          <p:cNvSpPr/>
          <p:nvPr/>
        </p:nvSpPr>
        <p:spPr>
          <a:xfrm>
            <a:off x="7091682" y="4436066"/>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スマイル 33">
            <a:extLst>
              <a:ext uri="{FF2B5EF4-FFF2-40B4-BE49-F238E27FC236}">
                <a16:creationId xmlns:a16="http://schemas.microsoft.com/office/drawing/2014/main" id="{CA731F28-0A3B-4FD1-9DB3-6137205572F9}"/>
              </a:ext>
            </a:extLst>
          </p:cNvPr>
          <p:cNvSpPr/>
          <p:nvPr/>
        </p:nvSpPr>
        <p:spPr>
          <a:xfrm>
            <a:off x="8092789" y="4358289"/>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ローチャート: 結合子 34">
            <a:extLst>
              <a:ext uri="{FF2B5EF4-FFF2-40B4-BE49-F238E27FC236}">
                <a16:creationId xmlns:a16="http://schemas.microsoft.com/office/drawing/2014/main" id="{68228EFD-F5C7-42FA-9743-3393CA3621F0}"/>
              </a:ext>
            </a:extLst>
          </p:cNvPr>
          <p:cNvSpPr/>
          <p:nvPr/>
        </p:nvSpPr>
        <p:spPr>
          <a:xfrm>
            <a:off x="10048064" y="4782907"/>
            <a:ext cx="1734206" cy="98797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大手業界</a:t>
            </a:r>
            <a:endParaRPr lang="en-US" altLang="ja-JP" dirty="0">
              <a:solidFill>
                <a:schemeClr val="tx1"/>
              </a:solidFill>
            </a:endParaRPr>
          </a:p>
          <a:p>
            <a:pPr algn="ctr"/>
            <a:r>
              <a:rPr kumimoji="1" lang="ja-JP" altLang="en-US" dirty="0">
                <a:solidFill>
                  <a:schemeClr val="tx1"/>
                </a:solidFill>
              </a:rPr>
              <a:t>ユーザー</a:t>
            </a:r>
            <a:endParaRPr kumimoji="1" lang="en-US" altLang="ja-JP" dirty="0">
              <a:solidFill>
                <a:schemeClr val="tx1"/>
              </a:solidFill>
            </a:endParaRPr>
          </a:p>
          <a:p>
            <a:pPr algn="ctr"/>
            <a:r>
              <a:rPr lang="en-US" altLang="ja-JP" dirty="0">
                <a:solidFill>
                  <a:schemeClr val="tx1"/>
                </a:solidFill>
              </a:rPr>
              <a:t>B</a:t>
            </a:r>
            <a:endParaRPr kumimoji="1" lang="ja-JP" altLang="en-US" dirty="0">
              <a:solidFill>
                <a:schemeClr val="tx1"/>
              </a:solidFill>
            </a:endParaRPr>
          </a:p>
        </p:txBody>
      </p:sp>
      <p:sp>
        <p:nvSpPr>
          <p:cNvPr id="37" name="フローチャート: 結合子 36">
            <a:extLst>
              <a:ext uri="{FF2B5EF4-FFF2-40B4-BE49-F238E27FC236}">
                <a16:creationId xmlns:a16="http://schemas.microsoft.com/office/drawing/2014/main" id="{0A4E86C9-480C-4ACD-82E1-5111EE89627D}"/>
              </a:ext>
            </a:extLst>
          </p:cNvPr>
          <p:cNvSpPr/>
          <p:nvPr/>
        </p:nvSpPr>
        <p:spPr>
          <a:xfrm>
            <a:off x="6768487" y="370148"/>
            <a:ext cx="1734206" cy="98797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大手業界</a:t>
            </a:r>
            <a:endParaRPr lang="en-US" altLang="ja-JP" dirty="0">
              <a:solidFill>
                <a:schemeClr val="tx1"/>
              </a:solidFill>
            </a:endParaRPr>
          </a:p>
          <a:p>
            <a:pPr algn="ctr"/>
            <a:r>
              <a:rPr kumimoji="1" lang="ja-JP" altLang="en-US" dirty="0">
                <a:solidFill>
                  <a:schemeClr val="tx1"/>
                </a:solidFill>
              </a:rPr>
              <a:t>ユーザー</a:t>
            </a:r>
            <a:endParaRPr kumimoji="1" lang="en-US" altLang="ja-JP" dirty="0">
              <a:solidFill>
                <a:schemeClr val="tx1"/>
              </a:solidFill>
            </a:endParaRPr>
          </a:p>
          <a:p>
            <a:pPr algn="ctr"/>
            <a:r>
              <a:rPr lang="en-US" altLang="ja-JP" dirty="0">
                <a:solidFill>
                  <a:schemeClr val="tx1"/>
                </a:solidFill>
              </a:rPr>
              <a:t>A</a:t>
            </a:r>
            <a:endParaRPr kumimoji="1" lang="ja-JP" altLang="en-US" dirty="0">
              <a:solidFill>
                <a:schemeClr val="tx1"/>
              </a:solidFill>
            </a:endParaRPr>
          </a:p>
        </p:txBody>
      </p:sp>
      <p:sp>
        <p:nvSpPr>
          <p:cNvPr id="39" name="スマイル 38">
            <a:extLst>
              <a:ext uri="{FF2B5EF4-FFF2-40B4-BE49-F238E27FC236}">
                <a16:creationId xmlns:a16="http://schemas.microsoft.com/office/drawing/2014/main" id="{70F39604-C0FC-4F71-B1E1-2B63FBAB1535}"/>
              </a:ext>
            </a:extLst>
          </p:cNvPr>
          <p:cNvSpPr/>
          <p:nvPr/>
        </p:nvSpPr>
        <p:spPr>
          <a:xfrm>
            <a:off x="9608908" y="4011448"/>
            <a:ext cx="651641" cy="34684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四角形: 角を丸くする 42">
            <a:extLst>
              <a:ext uri="{FF2B5EF4-FFF2-40B4-BE49-F238E27FC236}">
                <a16:creationId xmlns:a16="http://schemas.microsoft.com/office/drawing/2014/main" id="{148E8F81-93D1-4FDF-BC7C-A68DD46E082F}"/>
              </a:ext>
            </a:extLst>
          </p:cNvPr>
          <p:cNvSpPr/>
          <p:nvPr/>
        </p:nvSpPr>
        <p:spPr>
          <a:xfrm>
            <a:off x="9934729" y="2357120"/>
            <a:ext cx="1219199" cy="6674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共通</a:t>
            </a:r>
            <a:r>
              <a:rPr kumimoji="1" lang="en-US" altLang="ja-JP" dirty="0">
                <a:solidFill>
                  <a:schemeClr val="tx1"/>
                </a:solidFill>
              </a:rPr>
              <a:t>EDI</a:t>
            </a:r>
            <a:r>
              <a:rPr kumimoji="1" lang="ja-JP" altLang="en-US" dirty="0">
                <a:solidFill>
                  <a:schemeClr val="tx1"/>
                </a:solidFill>
              </a:rPr>
              <a:t>サービス</a:t>
            </a:r>
          </a:p>
        </p:txBody>
      </p:sp>
      <p:cxnSp>
        <p:nvCxnSpPr>
          <p:cNvPr id="45" name="直線コネクタ 44">
            <a:extLst>
              <a:ext uri="{FF2B5EF4-FFF2-40B4-BE49-F238E27FC236}">
                <a16:creationId xmlns:a16="http://schemas.microsoft.com/office/drawing/2014/main" id="{1CE8874C-00A0-4028-A312-C8BAE491F300}"/>
              </a:ext>
            </a:extLst>
          </p:cNvPr>
          <p:cNvCxnSpPr>
            <a:endCxn id="5" idx="0"/>
          </p:cNvCxnSpPr>
          <p:nvPr/>
        </p:nvCxnSpPr>
        <p:spPr>
          <a:xfrm flipH="1">
            <a:off x="1747170" y="2956560"/>
            <a:ext cx="756745" cy="10906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B21AB451-6006-43E6-B8F3-7795B8F88C69}"/>
              </a:ext>
            </a:extLst>
          </p:cNvPr>
          <p:cNvCxnSpPr>
            <a:cxnSpLocks/>
            <a:endCxn id="20" idx="0"/>
          </p:cNvCxnSpPr>
          <p:nvPr/>
        </p:nvCxnSpPr>
        <p:spPr>
          <a:xfrm>
            <a:off x="3444506" y="2956560"/>
            <a:ext cx="1647584" cy="2394609"/>
          </a:xfrm>
          <a:prstGeom prst="line">
            <a:avLst/>
          </a:prstGeom>
          <a:ln w="25400">
            <a:prstDash val="dash"/>
            <a:headEnd type="triangle" w="lg" len="med"/>
            <a:tailEnd type="triangle"/>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DD015CEE-D284-44C2-B913-2B4F2B977539}"/>
              </a:ext>
            </a:extLst>
          </p:cNvPr>
          <p:cNvCxnSpPr>
            <a:endCxn id="9" idx="0"/>
          </p:cNvCxnSpPr>
          <p:nvPr/>
        </p:nvCxnSpPr>
        <p:spPr>
          <a:xfrm flipH="1">
            <a:off x="948384" y="5276893"/>
            <a:ext cx="308829" cy="481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5AF88BA6-4072-442E-9076-8E59D758B2F8}"/>
              </a:ext>
            </a:extLst>
          </p:cNvPr>
          <p:cNvCxnSpPr>
            <a:stCxn id="8" idx="2"/>
            <a:endCxn id="11" idx="0"/>
          </p:cNvCxnSpPr>
          <p:nvPr/>
        </p:nvCxnSpPr>
        <p:spPr>
          <a:xfrm flipH="1">
            <a:off x="1657832" y="5276894"/>
            <a:ext cx="68318" cy="827864"/>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D0C2EC53-98F4-4BA1-A2C8-53A361AB4345}"/>
              </a:ext>
            </a:extLst>
          </p:cNvPr>
          <p:cNvCxnSpPr>
            <a:endCxn id="13" idx="0"/>
          </p:cNvCxnSpPr>
          <p:nvPr/>
        </p:nvCxnSpPr>
        <p:spPr>
          <a:xfrm>
            <a:off x="2125542" y="5276893"/>
            <a:ext cx="241739" cy="53603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D864FBB7-264F-4621-BEE6-D18F958C52B8}"/>
              </a:ext>
            </a:extLst>
          </p:cNvPr>
          <p:cNvCxnSpPr>
            <a:endCxn id="16" idx="0"/>
          </p:cNvCxnSpPr>
          <p:nvPr/>
        </p:nvCxnSpPr>
        <p:spPr>
          <a:xfrm flipH="1">
            <a:off x="4671676" y="5698010"/>
            <a:ext cx="10509" cy="525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AE3883C3-FCF6-48C5-8A65-1C2CD27B1F97}"/>
              </a:ext>
            </a:extLst>
          </p:cNvPr>
          <p:cNvCxnSpPr>
            <a:endCxn id="18" idx="0"/>
          </p:cNvCxnSpPr>
          <p:nvPr/>
        </p:nvCxnSpPr>
        <p:spPr>
          <a:xfrm>
            <a:off x="5643882" y="5698010"/>
            <a:ext cx="1" cy="525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6E58FF04-0428-4DF4-860C-B5A636AAC4C6}"/>
              </a:ext>
            </a:extLst>
          </p:cNvPr>
          <p:cNvCxnSpPr>
            <a:stCxn id="4" idx="3"/>
            <a:endCxn id="22" idx="2"/>
          </p:cNvCxnSpPr>
          <p:nvPr/>
        </p:nvCxnSpPr>
        <p:spPr>
          <a:xfrm>
            <a:off x="3654448" y="2656840"/>
            <a:ext cx="17293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358F2BAA-1363-4D3C-B0D4-65C9F01265E4}"/>
              </a:ext>
            </a:extLst>
          </p:cNvPr>
          <p:cNvCxnSpPr>
            <a:endCxn id="32" idx="0"/>
          </p:cNvCxnSpPr>
          <p:nvPr/>
        </p:nvCxnSpPr>
        <p:spPr>
          <a:xfrm>
            <a:off x="7417502" y="3024528"/>
            <a:ext cx="1" cy="1411538"/>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84B4DD85-D065-4B55-AED6-E94991131621}"/>
              </a:ext>
            </a:extLst>
          </p:cNvPr>
          <p:cNvCxnSpPr>
            <a:endCxn id="34" idx="0"/>
          </p:cNvCxnSpPr>
          <p:nvPr/>
        </p:nvCxnSpPr>
        <p:spPr>
          <a:xfrm>
            <a:off x="7943020" y="3024528"/>
            <a:ext cx="475590" cy="1333761"/>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64A9FF59-A570-4A31-9585-9A4D8E9206B3}"/>
              </a:ext>
            </a:extLst>
          </p:cNvPr>
          <p:cNvCxnSpPr>
            <a:endCxn id="39" idx="0"/>
          </p:cNvCxnSpPr>
          <p:nvPr/>
        </p:nvCxnSpPr>
        <p:spPr>
          <a:xfrm flipH="1">
            <a:off x="9934729" y="3063416"/>
            <a:ext cx="220717" cy="94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C025939B-7E7A-4660-8177-1C1D7A51BDFF}"/>
              </a:ext>
            </a:extLst>
          </p:cNvPr>
          <p:cNvCxnSpPr>
            <a:endCxn id="35" idx="0"/>
          </p:cNvCxnSpPr>
          <p:nvPr/>
        </p:nvCxnSpPr>
        <p:spPr>
          <a:xfrm>
            <a:off x="10838618" y="3043972"/>
            <a:ext cx="76549" cy="1738935"/>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FCCAA9A7-18B8-4789-8245-0AACEFC3D096}"/>
              </a:ext>
            </a:extLst>
          </p:cNvPr>
          <p:cNvCxnSpPr>
            <a:stCxn id="26" idx="0"/>
            <a:endCxn id="37" idx="4"/>
          </p:cNvCxnSpPr>
          <p:nvPr/>
        </p:nvCxnSpPr>
        <p:spPr>
          <a:xfrm flipH="1" flipV="1">
            <a:off x="7635590" y="1358121"/>
            <a:ext cx="39414" cy="998999"/>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A1826E6C-1947-4461-A259-002603072886}"/>
              </a:ext>
            </a:extLst>
          </p:cNvPr>
          <p:cNvCxnSpPr>
            <a:stCxn id="26" idx="3"/>
            <a:endCxn id="43" idx="1"/>
          </p:cNvCxnSpPr>
          <p:nvPr/>
        </p:nvCxnSpPr>
        <p:spPr>
          <a:xfrm>
            <a:off x="8284603" y="2690824"/>
            <a:ext cx="16501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線矢印コネクタ 72">
            <a:extLst>
              <a:ext uri="{FF2B5EF4-FFF2-40B4-BE49-F238E27FC236}">
                <a16:creationId xmlns:a16="http://schemas.microsoft.com/office/drawing/2014/main" id="{40F0C0E5-9B0E-4839-9E11-C41394664EAF}"/>
              </a:ext>
            </a:extLst>
          </p:cNvPr>
          <p:cNvCxnSpPr>
            <a:cxnSpLocks/>
            <a:stCxn id="20" idx="3"/>
          </p:cNvCxnSpPr>
          <p:nvPr/>
        </p:nvCxnSpPr>
        <p:spPr>
          <a:xfrm flipV="1">
            <a:off x="5869855" y="3024528"/>
            <a:ext cx="1355831" cy="2500062"/>
          </a:xfrm>
          <a:prstGeom prst="straightConnector1">
            <a:avLst/>
          </a:prstGeom>
          <a:ln w="25400">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168BA457-3341-4BB9-A7DB-88DDE3CD7036}"/>
              </a:ext>
            </a:extLst>
          </p:cNvPr>
          <p:cNvCxnSpPr>
            <a:cxnSpLocks/>
            <a:stCxn id="8" idx="3"/>
            <a:endCxn id="20" idx="1"/>
          </p:cNvCxnSpPr>
          <p:nvPr/>
        </p:nvCxnSpPr>
        <p:spPr>
          <a:xfrm>
            <a:off x="2503915" y="5103474"/>
            <a:ext cx="1810409" cy="421116"/>
          </a:xfrm>
          <a:prstGeom prst="line">
            <a:avLst/>
          </a:prstGeom>
          <a:ln w="25400">
            <a:prstDash val="dash"/>
            <a:headEnd type="triangle" w="lg" len="med"/>
            <a:tailEnd type="triangle"/>
          </a:ln>
        </p:spPr>
        <p:style>
          <a:lnRef idx="1">
            <a:schemeClr val="accent1"/>
          </a:lnRef>
          <a:fillRef idx="0">
            <a:schemeClr val="accent1"/>
          </a:fillRef>
          <a:effectRef idx="0">
            <a:schemeClr val="accent1"/>
          </a:effectRef>
          <a:fontRef idx="minor">
            <a:schemeClr val="tx1"/>
          </a:fontRef>
        </p:style>
      </p:cxnSp>
      <p:sp>
        <p:nvSpPr>
          <p:cNvPr id="82" name="テキスト ボックス 81">
            <a:extLst>
              <a:ext uri="{FF2B5EF4-FFF2-40B4-BE49-F238E27FC236}">
                <a16:creationId xmlns:a16="http://schemas.microsoft.com/office/drawing/2014/main" id="{6CE73489-E264-43BE-8F50-8CFA7BD955DA}"/>
              </a:ext>
            </a:extLst>
          </p:cNvPr>
          <p:cNvSpPr txBox="1"/>
          <p:nvPr/>
        </p:nvSpPr>
        <p:spPr>
          <a:xfrm>
            <a:off x="4643040" y="4866783"/>
            <a:ext cx="651641" cy="369332"/>
          </a:xfrm>
          <a:prstGeom prst="rect">
            <a:avLst/>
          </a:prstGeom>
          <a:noFill/>
        </p:spPr>
        <p:txBody>
          <a:bodyPr wrap="square" rtlCol="0">
            <a:spAutoFit/>
          </a:bodyPr>
          <a:lstStyle/>
          <a:p>
            <a:r>
              <a:rPr kumimoji="1" lang="en-US" altLang="ja-JP" b="1" dirty="0"/>
              <a:t>OR</a:t>
            </a:r>
            <a:endParaRPr kumimoji="1" lang="ja-JP" altLang="en-US" b="1" dirty="0"/>
          </a:p>
        </p:txBody>
      </p:sp>
      <p:sp>
        <p:nvSpPr>
          <p:cNvPr id="84" name="テキスト ボックス 83">
            <a:extLst>
              <a:ext uri="{FF2B5EF4-FFF2-40B4-BE49-F238E27FC236}">
                <a16:creationId xmlns:a16="http://schemas.microsoft.com/office/drawing/2014/main" id="{29D78417-5772-494D-AC6A-41ED1C2C213C}"/>
              </a:ext>
            </a:extLst>
          </p:cNvPr>
          <p:cNvSpPr txBox="1"/>
          <p:nvPr/>
        </p:nvSpPr>
        <p:spPr>
          <a:xfrm>
            <a:off x="3553595" y="5249168"/>
            <a:ext cx="651641" cy="369332"/>
          </a:xfrm>
          <a:prstGeom prst="rect">
            <a:avLst/>
          </a:prstGeom>
          <a:noFill/>
        </p:spPr>
        <p:txBody>
          <a:bodyPr wrap="square" rtlCol="0">
            <a:spAutoFit/>
          </a:bodyPr>
          <a:lstStyle/>
          <a:p>
            <a:r>
              <a:rPr kumimoji="1" lang="en-US" altLang="ja-JP" b="1" dirty="0"/>
              <a:t>OR</a:t>
            </a:r>
            <a:endParaRPr kumimoji="1" lang="ja-JP" altLang="en-US" b="1" dirty="0"/>
          </a:p>
        </p:txBody>
      </p:sp>
      <p:sp>
        <p:nvSpPr>
          <p:cNvPr id="86" name="テキスト ボックス 85">
            <a:extLst>
              <a:ext uri="{FF2B5EF4-FFF2-40B4-BE49-F238E27FC236}">
                <a16:creationId xmlns:a16="http://schemas.microsoft.com/office/drawing/2014/main" id="{7B00F238-F870-4B2E-B124-B52A879EAC1D}"/>
              </a:ext>
            </a:extLst>
          </p:cNvPr>
          <p:cNvSpPr txBox="1"/>
          <p:nvPr/>
        </p:nvSpPr>
        <p:spPr>
          <a:xfrm>
            <a:off x="5998601" y="4609486"/>
            <a:ext cx="651641" cy="369332"/>
          </a:xfrm>
          <a:prstGeom prst="rect">
            <a:avLst/>
          </a:prstGeom>
          <a:noFill/>
        </p:spPr>
        <p:txBody>
          <a:bodyPr wrap="square" rtlCol="0">
            <a:spAutoFit/>
          </a:bodyPr>
          <a:lstStyle/>
          <a:p>
            <a:r>
              <a:rPr kumimoji="1" lang="en-US" altLang="ja-JP" b="1" dirty="0"/>
              <a:t>OR</a:t>
            </a:r>
            <a:endParaRPr kumimoji="1" lang="ja-JP" altLang="en-US" b="1" dirty="0"/>
          </a:p>
        </p:txBody>
      </p:sp>
      <p:sp>
        <p:nvSpPr>
          <p:cNvPr id="87" name="テキスト ボックス 86">
            <a:extLst>
              <a:ext uri="{FF2B5EF4-FFF2-40B4-BE49-F238E27FC236}">
                <a16:creationId xmlns:a16="http://schemas.microsoft.com/office/drawing/2014/main" id="{41D76475-5735-40B9-BFD2-42ADF58371BA}"/>
              </a:ext>
            </a:extLst>
          </p:cNvPr>
          <p:cNvSpPr txBox="1"/>
          <p:nvPr/>
        </p:nvSpPr>
        <p:spPr>
          <a:xfrm>
            <a:off x="10481267" y="3706648"/>
            <a:ext cx="927540" cy="369332"/>
          </a:xfrm>
          <a:prstGeom prst="rect">
            <a:avLst/>
          </a:prstGeom>
          <a:noFill/>
        </p:spPr>
        <p:txBody>
          <a:bodyPr wrap="square" rtlCol="0">
            <a:spAutoFit/>
          </a:bodyPr>
          <a:lstStyle/>
          <a:p>
            <a:r>
              <a:rPr kumimoji="1" lang="en-US" altLang="ja-JP" dirty="0"/>
              <a:t>JX</a:t>
            </a:r>
            <a:r>
              <a:rPr kumimoji="1" lang="ja-JP" altLang="en-US" dirty="0"/>
              <a:t>手順</a:t>
            </a:r>
          </a:p>
        </p:txBody>
      </p:sp>
      <p:sp>
        <p:nvSpPr>
          <p:cNvPr id="88" name="テキスト ボックス 87">
            <a:extLst>
              <a:ext uri="{FF2B5EF4-FFF2-40B4-BE49-F238E27FC236}">
                <a16:creationId xmlns:a16="http://schemas.microsoft.com/office/drawing/2014/main" id="{95ED19F7-FA58-4FB7-8BBA-8AF36CB74ADC}"/>
              </a:ext>
            </a:extLst>
          </p:cNvPr>
          <p:cNvSpPr txBox="1"/>
          <p:nvPr/>
        </p:nvSpPr>
        <p:spPr>
          <a:xfrm>
            <a:off x="7635591" y="1713887"/>
            <a:ext cx="798784" cy="369332"/>
          </a:xfrm>
          <a:prstGeom prst="rect">
            <a:avLst/>
          </a:prstGeom>
          <a:noFill/>
        </p:spPr>
        <p:txBody>
          <a:bodyPr wrap="square" rtlCol="0">
            <a:spAutoFit/>
          </a:bodyPr>
          <a:lstStyle/>
          <a:p>
            <a:r>
              <a:rPr kumimoji="1" lang="en-US" altLang="ja-JP" dirty="0" err="1"/>
              <a:t>ebMS</a:t>
            </a:r>
            <a:endParaRPr kumimoji="1" lang="ja-JP" altLang="en-US" dirty="0"/>
          </a:p>
        </p:txBody>
      </p:sp>
      <p:sp>
        <p:nvSpPr>
          <p:cNvPr id="89" name="テキスト ボックス 88">
            <a:extLst>
              <a:ext uri="{FF2B5EF4-FFF2-40B4-BE49-F238E27FC236}">
                <a16:creationId xmlns:a16="http://schemas.microsoft.com/office/drawing/2014/main" id="{2A385163-66C1-4D9F-AA54-921386AAFBB9}"/>
              </a:ext>
            </a:extLst>
          </p:cNvPr>
          <p:cNvSpPr txBox="1"/>
          <p:nvPr/>
        </p:nvSpPr>
        <p:spPr>
          <a:xfrm>
            <a:off x="8284604" y="2721912"/>
            <a:ext cx="2094187" cy="646331"/>
          </a:xfrm>
          <a:prstGeom prst="rect">
            <a:avLst/>
          </a:prstGeom>
          <a:noFill/>
        </p:spPr>
        <p:txBody>
          <a:bodyPr wrap="square" rtlCol="0">
            <a:spAutoFit/>
          </a:bodyPr>
          <a:lstStyle/>
          <a:p>
            <a:r>
              <a:rPr kumimoji="1" lang="en-US" altLang="ja-JP" dirty="0"/>
              <a:t>ESP</a:t>
            </a:r>
            <a:r>
              <a:rPr kumimoji="1" lang="ja-JP" altLang="en-US" dirty="0"/>
              <a:t>間</a:t>
            </a:r>
            <a:endParaRPr kumimoji="1" lang="en-US" altLang="ja-JP" dirty="0"/>
          </a:p>
          <a:p>
            <a:r>
              <a:rPr lang="ja-JP" altLang="en-US" dirty="0"/>
              <a:t>連携プロトコル</a:t>
            </a:r>
            <a:endParaRPr kumimoji="1" lang="ja-JP" altLang="en-US" dirty="0"/>
          </a:p>
        </p:txBody>
      </p:sp>
      <p:sp>
        <p:nvSpPr>
          <p:cNvPr id="94" name="テキスト ボックス 93">
            <a:extLst>
              <a:ext uri="{FF2B5EF4-FFF2-40B4-BE49-F238E27FC236}">
                <a16:creationId xmlns:a16="http://schemas.microsoft.com/office/drawing/2014/main" id="{88D7EB07-FFE3-4AFA-BF94-3362C3BFC862}"/>
              </a:ext>
            </a:extLst>
          </p:cNvPr>
          <p:cNvSpPr txBox="1"/>
          <p:nvPr/>
        </p:nvSpPr>
        <p:spPr>
          <a:xfrm>
            <a:off x="5467480" y="6554257"/>
            <a:ext cx="2567503" cy="461665"/>
          </a:xfrm>
          <a:prstGeom prst="rect">
            <a:avLst/>
          </a:prstGeom>
          <a:noFill/>
        </p:spPr>
        <p:txBody>
          <a:bodyPr wrap="square" rtlCol="0">
            <a:spAutoFit/>
          </a:bodyPr>
          <a:lstStyle/>
          <a:p>
            <a:r>
              <a:rPr kumimoji="1" lang="ja-JP" altLang="en-US" sz="1200" dirty="0"/>
              <a:t>例：中小</a:t>
            </a:r>
            <a:r>
              <a:rPr lang="en-US" altLang="ja-JP" sz="1200" dirty="0"/>
              <a:t>ERP</a:t>
            </a:r>
            <a:r>
              <a:rPr lang="ja-JP" altLang="en-US" sz="1200" dirty="0"/>
              <a:t>ユーザー</a:t>
            </a:r>
            <a:endParaRPr lang="en-US" altLang="ja-JP" sz="1200" dirty="0"/>
          </a:p>
          <a:p>
            <a:r>
              <a:rPr kumimoji="1" lang="en-US" altLang="ja-JP" sz="1200" dirty="0"/>
              <a:t>       </a:t>
            </a:r>
            <a:endParaRPr kumimoji="1" lang="ja-JP" altLang="en-US" sz="1200" dirty="0"/>
          </a:p>
        </p:txBody>
      </p:sp>
      <p:sp>
        <p:nvSpPr>
          <p:cNvPr id="96" name="テキスト ボックス 95">
            <a:extLst>
              <a:ext uri="{FF2B5EF4-FFF2-40B4-BE49-F238E27FC236}">
                <a16:creationId xmlns:a16="http://schemas.microsoft.com/office/drawing/2014/main" id="{040A5788-30B4-4AC6-9565-0918418999BC}"/>
              </a:ext>
            </a:extLst>
          </p:cNvPr>
          <p:cNvSpPr txBox="1"/>
          <p:nvPr/>
        </p:nvSpPr>
        <p:spPr>
          <a:xfrm>
            <a:off x="1644696" y="6525963"/>
            <a:ext cx="1900094" cy="461665"/>
          </a:xfrm>
          <a:prstGeom prst="rect">
            <a:avLst/>
          </a:prstGeom>
          <a:noFill/>
        </p:spPr>
        <p:txBody>
          <a:bodyPr wrap="square" rtlCol="0">
            <a:spAutoFit/>
          </a:bodyPr>
          <a:lstStyle/>
          <a:p>
            <a:r>
              <a:rPr kumimoji="1" lang="ja-JP" altLang="en-US" sz="1200" dirty="0"/>
              <a:t>例：会計ソフトユーザー</a:t>
            </a:r>
            <a:endParaRPr lang="en-US" altLang="ja-JP" sz="1200" dirty="0"/>
          </a:p>
          <a:p>
            <a:r>
              <a:rPr kumimoji="1" lang="en-US" altLang="ja-JP" sz="1200" dirty="0"/>
              <a:t>   </a:t>
            </a:r>
            <a:endParaRPr kumimoji="1" lang="ja-JP" altLang="en-US" sz="1200" dirty="0"/>
          </a:p>
        </p:txBody>
      </p:sp>
      <p:sp>
        <p:nvSpPr>
          <p:cNvPr id="98" name="テキスト ボックス 97">
            <a:extLst>
              <a:ext uri="{FF2B5EF4-FFF2-40B4-BE49-F238E27FC236}">
                <a16:creationId xmlns:a16="http://schemas.microsoft.com/office/drawing/2014/main" id="{ACD33390-503A-4249-A61A-8C1EA2DBD849}"/>
              </a:ext>
            </a:extLst>
          </p:cNvPr>
          <p:cNvSpPr txBox="1"/>
          <p:nvPr/>
        </p:nvSpPr>
        <p:spPr>
          <a:xfrm>
            <a:off x="8658861" y="4552074"/>
            <a:ext cx="1900094" cy="646331"/>
          </a:xfrm>
          <a:prstGeom prst="rect">
            <a:avLst/>
          </a:prstGeom>
          <a:noFill/>
        </p:spPr>
        <p:txBody>
          <a:bodyPr wrap="square" rtlCol="0">
            <a:spAutoFit/>
          </a:bodyPr>
          <a:lstStyle/>
          <a:p>
            <a:r>
              <a:rPr kumimoji="1" lang="ja-JP" altLang="en-US" sz="1200" dirty="0"/>
              <a:t>例：中小企業共通</a:t>
            </a:r>
            <a:r>
              <a:rPr kumimoji="1" lang="en-US" altLang="ja-JP" sz="1200" dirty="0"/>
              <a:t>EDI</a:t>
            </a:r>
          </a:p>
          <a:p>
            <a:r>
              <a:rPr lang="ja-JP" altLang="en-US" sz="1200" dirty="0"/>
              <a:t>　　ユーザー</a:t>
            </a:r>
            <a:endParaRPr lang="en-US" altLang="ja-JP" sz="1200" dirty="0"/>
          </a:p>
          <a:p>
            <a:endParaRPr lang="en-US" altLang="ja-JP" sz="1200" dirty="0"/>
          </a:p>
        </p:txBody>
      </p:sp>
      <p:sp>
        <p:nvSpPr>
          <p:cNvPr id="10" name="テキスト ボックス 9">
            <a:extLst>
              <a:ext uri="{FF2B5EF4-FFF2-40B4-BE49-F238E27FC236}">
                <a16:creationId xmlns:a16="http://schemas.microsoft.com/office/drawing/2014/main" id="{D187982E-A2D8-4702-A52D-70F5E92C2008}"/>
              </a:ext>
            </a:extLst>
          </p:cNvPr>
          <p:cNvSpPr txBox="1"/>
          <p:nvPr/>
        </p:nvSpPr>
        <p:spPr>
          <a:xfrm>
            <a:off x="930868" y="2409453"/>
            <a:ext cx="1422400" cy="461665"/>
          </a:xfrm>
          <a:prstGeom prst="rect">
            <a:avLst/>
          </a:prstGeom>
          <a:noFill/>
        </p:spPr>
        <p:txBody>
          <a:bodyPr wrap="square" rtlCol="0">
            <a:spAutoFit/>
          </a:bodyPr>
          <a:lstStyle/>
          <a:p>
            <a:r>
              <a:rPr kumimoji="1" lang="ja-JP" altLang="en-US" sz="1200" dirty="0"/>
              <a:t>初期：</a:t>
            </a:r>
            <a:r>
              <a:rPr kumimoji="1" lang="en-US" altLang="ja-JP" sz="1200" dirty="0"/>
              <a:t>148</a:t>
            </a:r>
            <a:r>
              <a:rPr kumimoji="1" lang="ja-JP" altLang="en-US" sz="1200" dirty="0"/>
              <a:t>万円</a:t>
            </a:r>
            <a:endParaRPr kumimoji="1" lang="en-US" altLang="ja-JP" sz="1200" dirty="0"/>
          </a:p>
          <a:p>
            <a:r>
              <a:rPr kumimoji="1" lang="ja-JP" altLang="en-US" sz="1200" dirty="0"/>
              <a:t>年：</a:t>
            </a:r>
            <a:r>
              <a:rPr kumimoji="1" lang="en-US" altLang="ja-JP" sz="1200" dirty="0"/>
              <a:t>186</a:t>
            </a:r>
            <a:r>
              <a:rPr kumimoji="1" lang="ja-JP" altLang="en-US" sz="1200" dirty="0"/>
              <a:t>万円</a:t>
            </a:r>
          </a:p>
        </p:txBody>
      </p:sp>
      <p:sp>
        <p:nvSpPr>
          <p:cNvPr id="12" name="テキスト ボックス 11">
            <a:extLst>
              <a:ext uri="{FF2B5EF4-FFF2-40B4-BE49-F238E27FC236}">
                <a16:creationId xmlns:a16="http://schemas.microsoft.com/office/drawing/2014/main" id="{84BDAABE-EA27-41F3-8273-C6A7C99F2B31}"/>
              </a:ext>
            </a:extLst>
          </p:cNvPr>
          <p:cNvSpPr txBox="1"/>
          <p:nvPr/>
        </p:nvSpPr>
        <p:spPr>
          <a:xfrm>
            <a:off x="640953" y="3622700"/>
            <a:ext cx="1422400" cy="461665"/>
          </a:xfrm>
          <a:prstGeom prst="rect">
            <a:avLst/>
          </a:prstGeom>
          <a:noFill/>
        </p:spPr>
        <p:txBody>
          <a:bodyPr wrap="square" rtlCol="0">
            <a:spAutoFit/>
          </a:bodyPr>
          <a:lstStyle/>
          <a:p>
            <a:r>
              <a:rPr kumimoji="1" lang="ja-JP" altLang="en-US" sz="1200" dirty="0"/>
              <a:t>初期：</a:t>
            </a:r>
            <a:r>
              <a:rPr lang="en-US" altLang="ja-JP" sz="1200" dirty="0"/>
              <a:t>19</a:t>
            </a:r>
            <a:r>
              <a:rPr kumimoji="1" lang="ja-JP" altLang="en-US" sz="1200" dirty="0"/>
              <a:t>万円</a:t>
            </a:r>
            <a:endParaRPr kumimoji="1" lang="en-US" altLang="ja-JP" sz="1200" dirty="0"/>
          </a:p>
          <a:p>
            <a:r>
              <a:rPr kumimoji="1" lang="ja-JP" altLang="en-US" sz="1200" dirty="0"/>
              <a:t>年：</a:t>
            </a:r>
            <a:r>
              <a:rPr lang="en-US" altLang="ja-JP" sz="1200" dirty="0"/>
              <a:t>47</a:t>
            </a:r>
            <a:r>
              <a:rPr kumimoji="1" lang="ja-JP" altLang="en-US" sz="1200" dirty="0"/>
              <a:t>万円</a:t>
            </a:r>
          </a:p>
        </p:txBody>
      </p:sp>
      <p:sp>
        <p:nvSpPr>
          <p:cNvPr id="6" name="楕円 5">
            <a:extLst>
              <a:ext uri="{FF2B5EF4-FFF2-40B4-BE49-F238E27FC236}">
                <a16:creationId xmlns:a16="http://schemas.microsoft.com/office/drawing/2014/main" id="{51E66828-BAFC-49CF-A5B9-AF0FE0EF9E04}"/>
              </a:ext>
            </a:extLst>
          </p:cNvPr>
          <p:cNvSpPr/>
          <p:nvPr/>
        </p:nvSpPr>
        <p:spPr>
          <a:xfrm>
            <a:off x="2627236" y="374429"/>
            <a:ext cx="1891862" cy="9879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PEPPOL</a:t>
            </a:r>
          </a:p>
          <a:p>
            <a:pPr algn="ctr"/>
            <a:r>
              <a:rPr lang="en-US" altLang="ja-JP" dirty="0">
                <a:solidFill>
                  <a:schemeClr val="tx1"/>
                </a:solidFill>
              </a:rPr>
              <a:t>Access Point</a:t>
            </a:r>
            <a:endParaRPr kumimoji="1" lang="ja-JP" altLang="en-US" dirty="0">
              <a:solidFill>
                <a:schemeClr val="tx1"/>
              </a:solidFill>
            </a:endParaRPr>
          </a:p>
        </p:txBody>
      </p:sp>
      <p:sp>
        <p:nvSpPr>
          <p:cNvPr id="14" name="フローチャート: 結合子 13">
            <a:extLst>
              <a:ext uri="{FF2B5EF4-FFF2-40B4-BE49-F238E27FC236}">
                <a16:creationId xmlns:a16="http://schemas.microsoft.com/office/drawing/2014/main" id="{DDE8F2FF-F797-406D-A3CD-22D3A1BF599B}"/>
              </a:ext>
            </a:extLst>
          </p:cNvPr>
          <p:cNvSpPr/>
          <p:nvPr/>
        </p:nvSpPr>
        <p:spPr>
          <a:xfrm>
            <a:off x="334052" y="374428"/>
            <a:ext cx="1734206" cy="98797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政府機関</a:t>
            </a:r>
            <a:endParaRPr kumimoji="1" lang="en-US" altLang="ja-JP" dirty="0">
              <a:solidFill>
                <a:schemeClr val="tx1"/>
              </a:solidFill>
            </a:endParaRPr>
          </a:p>
          <a:p>
            <a:pPr algn="ctr"/>
            <a:r>
              <a:rPr lang="ja-JP" altLang="en-US" dirty="0">
                <a:solidFill>
                  <a:schemeClr val="tx1"/>
                </a:solidFill>
              </a:rPr>
              <a:t>／自治体</a:t>
            </a:r>
            <a:endParaRPr kumimoji="1" lang="ja-JP" altLang="en-US" dirty="0">
              <a:solidFill>
                <a:schemeClr val="tx1"/>
              </a:solidFill>
            </a:endParaRPr>
          </a:p>
        </p:txBody>
      </p:sp>
      <p:cxnSp>
        <p:nvCxnSpPr>
          <p:cNvPr id="17" name="直線コネクタ 16">
            <a:extLst>
              <a:ext uri="{FF2B5EF4-FFF2-40B4-BE49-F238E27FC236}">
                <a16:creationId xmlns:a16="http://schemas.microsoft.com/office/drawing/2014/main" id="{A05550BD-E9DD-411F-B5B5-F651F06B6516}"/>
              </a:ext>
            </a:extLst>
          </p:cNvPr>
          <p:cNvCxnSpPr>
            <a:cxnSpLocks/>
            <a:endCxn id="6" idx="4"/>
          </p:cNvCxnSpPr>
          <p:nvPr/>
        </p:nvCxnSpPr>
        <p:spPr>
          <a:xfrm flipV="1">
            <a:off x="2770347" y="1362402"/>
            <a:ext cx="802820" cy="9886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57D0C522-3F4B-400E-A927-DEC14353E17B}"/>
              </a:ext>
            </a:extLst>
          </p:cNvPr>
          <p:cNvCxnSpPr>
            <a:stCxn id="14" idx="6"/>
            <a:endCxn id="6" idx="2"/>
          </p:cNvCxnSpPr>
          <p:nvPr/>
        </p:nvCxnSpPr>
        <p:spPr>
          <a:xfrm>
            <a:off x="2068258" y="868415"/>
            <a:ext cx="55897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9D9FC021-4777-404C-8B62-25534FCCE2E4}"/>
              </a:ext>
            </a:extLst>
          </p:cNvPr>
          <p:cNvCxnSpPr>
            <a:cxnSpLocks/>
            <a:stCxn id="6" idx="6"/>
            <a:endCxn id="37" idx="2"/>
          </p:cNvCxnSpPr>
          <p:nvPr/>
        </p:nvCxnSpPr>
        <p:spPr>
          <a:xfrm flipV="1">
            <a:off x="4519098" y="864135"/>
            <a:ext cx="2249389" cy="4281"/>
          </a:xfrm>
          <a:prstGeom prst="line">
            <a:avLst/>
          </a:prstGeom>
          <a:ln w="25400">
            <a:prstDash val="dash"/>
            <a:headEnd type="triangle" w="lg" len="med"/>
            <a:tailEnd type="triangle"/>
          </a:ln>
        </p:spPr>
        <p:style>
          <a:lnRef idx="1">
            <a:schemeClr val="accent1"/>
          </a:lnRef>
          <a:fillRef idx="0">
            <a:schemeClr val="accent1"/>
          </a:fillRef>
          <a:effectRef idx="0">
            <a:schemeClr val="accent1"/>
          </a:effectRef>
          <a:fontRef idx="minor">
            <a:schemeClr val="tx1"/>
          </a:fontRef>
        </p:style>
      </p:cxnSp>
      <p:sp>
        <p:nvSpPr>
          <p:cNvPr id="38" name="四角形: 角を丸くする 37">
            <a:extLst>
              <a:ext uri="{FF2B5EF4-FFF2-40B4-BE49-F238E27FC236}">
                <a16:creationId xmlns:a16="http://schemas.microsoft.com/office/drawing/2014/main" id="{F501174E-4F01-4A89-B1AD-3BC3F961551D}"/>
              </a:ext>
            </a:extLst>
          </p:cNvPr>
          <p:cNvSpPr/>
          <p:nvPr/>
        </p:nvSpPr>
        <p:spPr>
          <a:xfrm>
            <a:off x="9194801" y="366547"/>
            <a:ext cx="2450840" cy="11404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b="1" dirty="0"/>
              <a:t>PEPPOL</a:t>
            </a:r>
            <a:r>
              <a:rPr kumimoji="1" lang="ja-JP" altLang="en-US" b="1" dirty="0"/>
              <a:t>と中小企業共通</a:t>
            </a:r>
            <a:r>
              <a:rPr kumimoji="1" lang="en-US" altLang="ja-JP" b="1" dirty="0"/>
              <a:t>EDI</a:t>
            </a:r>
            <a:r>
              <a:rPr kumimoji="1" lang="ja-JP" altLang="en-US" b="1" dirty="0"/>
              <a:t>の相互連携イメージ</a:t>
            </a:r>
          </a:p>
        </p:txBody>
      </p:sp>
      <p:sp>
        <p:nvSpPr>
          <p:cNvPr id="2" name="テキスト ボックス 1">
            <a:extLst>
              <a:ext uri="{FF2B5EF4-FFF2-40B4-BE49-F238E27FC236}">
                <a16:creationId xmlns:a16="http://schemas.microsoft.com/office/drawing/2014/main" id="{7D085170-1209-41DF-8A7F-1E677B1A0611}"/>
              </a:ext>
            </a:extLst>
          </p:cNvPr>
          <p:cNvSpPr txBox="1"/>
          <p:nvPr/>
        </p:nvSpPr>
        <p:spPr>
          <a:xfrm>
            <a:off x="7417502" y="5876025"/>
            <a:ext cx="4606330" cy="830997"/>
          </a:xfrm>
          <a:prstGeom prst="rect">
            <a:avLst/>
          </a:prstGeom>
          <a:noFill/>
        </p:spPr>
        <p:txBody>
          <a:bodyPr wrap="square" rtlCol="0">
            <a:spAutoFit/>
          </a:bodyPr>
          <a:lstStyle/>
          <a:p>
            <a:r>
              <a:rPr lang="ja-JP" altLang="ja-JP" sz="1600" b="1" kern="100" dirty="0">
                <a:effectLst/>
                <a:latin typeface="游明朝" panose="02020400000000000000" pitchFamily="18" charset="-128"/>
                <a:ea typeface="游明朝" panose="02020400000000000000" pitchFamily="18" charset="-128"/>
                <a:cs typeface="Times New Roman" panose="02020603050405020304" pitchFamily="18" charset="0"/>
              </a:rPr>
              <a:t>電子インボイスは既存のサプライチェーン受発注システムとの連続性を保つことにより、その効果が最大化される</a:t>
            </a:r>
            <a:endParaRPr kumimoji="1" lang="ja-JP" altLang="en-US" sz="1600" b="1" dirty="0"/>
          </a:p>
        </p:txBody>
      </p:sp>
      <p:sp>
        <p:nvSpPr>
          <p:cNvPr id="3" name="スライド番号プレースホルダー 2">
            <a:extLst>
              <a:ext uri="{FF2B5EF4-FFF2-40B4-BE49-F238E27FC236}">
                <a16:creationId xmlns:a16="http://schemas.microsoft.com/office/drawing/2014/main" id="{6BF6749B-5F78-4D23-B97A-9024B1FD79C7}"/>
              </a:ext>
            </a:extLst>
          </p:cNvPr>
          <p:cNvSpPr>
            <a:spLocks noGrp="1"/>
          </p:cNvSpPr>
          <p:nvPr>
            <p:ph type="sldNum" sz="quarter" idx="12"/>
          </p:nvPr>
        </p:nvSpPr>
        <p:spPr/>
        <p:txBody>
          <a:bodyPr/>
          <a:lstStyle/>
          <a:p>
            <a:fld id="{9AF2C4BA-65A0-42AA-8A97-D4703BA6E9E2}" type="slidenum">
              <a:rPr kumimoji="1" lang="ja-JP" altLang="en-US" smtClean="0"/>
              <a:t>6</a:t>
            </a:fld>
            <a:endParaRPr kumimoji="1" lang="ja-JP" altLang="en-US"/>
          </a:p>
        </p:txBody>
      </p:sp>
    </p:spTree>
    <p:extLst>
      <p:ext uri="{BB962C8B-B14F-4D97-AF65-F5344CB8AC3E}">
        <p14:creationId xmlns:p14="http://schemas.microsoft.com/office/powerpoint/2010/main" val="7698263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804</Words>
  <Application>Microsoft Office PowerPoint</Application>
  <PresentationFormat>ワイド画面</PresentationFormat>
  <Paragraphs>133</Paragraphs>
  <Slides>6</Slides>
  <Notes>0</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6</vt:i4>
      </vt:variant>
    </vt:vector>
  </HeadingPairs>
  <TitlesOfParts>
    <vt:vector size="22" baseType="lpstr">
      <vt:lpstr>CIDFont+F1</vt:lpstr>
      <vt:lpstr>CIDFont+F2</vt:lpstr>
      <vt:lpstr>CIDFont+F3</vt:lpstr>
      <vt:lpstr>CIDFont+F4</vt:lpstr>
      <vt:lpstr>CIDFont+F6</vt:lpstr>
      <vt:lpstr>CIDFont+F7</vt:lpstr>
      <vt:lpstr>ＭＳ Ｐ明朝</vt:lpstr>
      <vt:lpstr>游ゴシック</vt:lpstr>
      <vt:lpstr>游ゴシック Light</vt:lpstr>
      <vt:lpstr>游明朝</vt:lpstr>
      <vt:lpstr>Abadi</vt:lpstr>
      <vt:lpstr>Arial</vt:lpstr>
      <vt:lpstr>Gadugi</vt:lpstr>
      <vt:lpstr>Times New Roman</vt:lpstr>
      <vt:lpstr>Wingdings</vt:lpstr>
      <vt:lpstr>Office テーマ</vt:lpstr>
      <vt:lpstr>PowerPoint プレゼンテーション</vt:lpstr>
      <vt:lpstr>PowerPoint プレゼンテーション</vt:lpstr>
      <vt:lpstr>PowerPoint プレゼンテーション</vt:lpstr>
      <vt:lpstr>EIPAの結論： 条件付きでUBL/PEPPOLをベースとして進めることとしたい</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6</cp:revision>
  <dcterms:created xsi:type="dcterms:W3CDTF">2020-11-15T05:47:48Z</dcterms:created>
  <dcterms:modified xsi:type="dcterms:W3CDTF">2020-11-15T06:32:18Z</dcterms:modified>
</cp:coreProperties>
</file>