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69" r:id="rId2"/>
    <p:sldId id="364" r:id="rId3"/>
    <p:sldId id="366" r:id="rId4"/>
    <p:sldId id="367" r:id="rId5"/>
    <p:sldId id="256" r:id="rId6"/>
    <p:sldId id="368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D0FDB-A5AF-4231-94BA-F75E51F3BA6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AD3089-1B0A-4BED-AD28-0FE18F30EE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008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FEB501-25D0-4D40-8201-0E888FBB9A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D2C2B8A-BB1D-4769-9EA2-EE76977ECE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989699-C128-4DB1-989C-F9D1FF96A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2E916-1E93-4DE9-98B2-359AB9763274}" type="datetime1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B89E87-AF0E-4295-84B5-DF832DA0D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E7F0EB-C2D1-424C-8B0E-9170EA751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612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4BBE77-BEA9-4478-8D7D-67BDFB083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935017B-EB77-4F26-95DE-0742227DE3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7F7F02-4E3E-4478-9C45-7F0C0048D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025F-6613-43D9-BD44-8722AFD8D611}" type="datetime1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EC93BA-5928-4A61-B110-C6F9A2AED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3018EF-C18F-49F2-83CF-3CA259A3C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071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706F4AC-CB05-47DE-8F23-3A4757A0EB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34ECBA-D8CA-4D15-B2CD-6A14E9E752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E52381-22A6-444D-8493-C7F7E9A95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56CF6-7B3E-43F7-9009-0D15E089340F}" type="datetime1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E699CD-1042-4D21-BA15-FC90916F7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23DB1A-BAB5-418D-8E8A-0D05758F2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3112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890536-B6E0-44DD-A71D-2565AC3DF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B292EA-295F-43B9-B48C-911B54D9A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0394C1-FB14-4082-A106-E2C8E1610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D844C-0B7B-4620-BA7A-EA860312A447}" type="datetime1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624A0E-6147-4B44-A25D-E1952314A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DA316F-FF47-4783-8BD5-6C8D9DF8F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113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D14492-5E41-4B21-B2E7-7CFC66351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FF22D1-445D-41CD-8C3C-089BDF01F0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A13EE1-E1E9-4907-931C-91F82EA14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FE48-9F1D-45F9-9DF6-56AD48571919}" type="datetime1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174470-B0BE-42AD-9047-9ED038B0F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C60359-EA5A-4D06-B25F-6BFC85A1E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98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88BF6B-B7FC-4DA0-BF93-40310936F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1B6755-CDD6-42CC-8BF0-6D8B8B382F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342E530-6889-4B33-AAA1-1284023ACD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E622F2-D21C-46BD-AD02-D49E6308C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8A72-E781-4BF9-8749-02DF449960F3}" type="datetime1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E35E4B-EE73-415A-A71E-25D1E2294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E0746A-0586-4A57-A70E-0DCC3F9F3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4934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2F045D-0C9E-4A4E-9304-F602B35FE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D561B8-252C-479F-B63D-3ACB1D64B4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533D22B-7F58-4DA1-938D-BDF2BF351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E1A4F64-7B22-477F-8DF9-80759DE035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89D23B0-D367-403F-98A0-C2FB56B26D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9FF6F9C-BB60-4E94-B2A7-4B7AA4688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88D79-1E47-4C04-A5E5-F2EAC43E7533}" type="datetime1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3F53F3C-162F-4F91-8671-9C383DD6E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93C2CB9-6FE8-4AB5-B3FE-77145EE3A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56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2B33A4-2397-4E5D-AC40-72DFD38FA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55DED08-10CE-4911-ADD2-4E26077B9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FDBA-43DB-4615-B66D-2141C0A51FA8}" type="datetime1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FA43D3-AC86-4C1B-A69A-508BE47FA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B4A8781-8B8D-4708-A4DE-20C875038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61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FEB39AE-4BFA-4023-9D4F-AE5F1D690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BEA3-B3FD-4AAC-A03C-085BD8672E03}" type="datetime1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DA48157-14F1-4A7C-BAC5-CA45A1B64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429B598-CEEE-4149-B7EF-5D825F24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083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6D7CE3-47EB-408E-9094-497CA5336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3724D0-4CCD-4767-B161-3BCA973F8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0E1A5C-2AD2-438B-BAF9-D67E60BFC6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6DC1CE-4F99-44BF-A2B1-1DE6666CD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FBCA-5EBA-467C-8FFF-7F9FE6A62BE7}" type="datetime1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07FFF6-5CC4-4269-A12E-E8185FF35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3E0B6C-145E-454D-B769-EF8CAEDE2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132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CDB58-9EC4-4747-B67B-EE12EA49C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48D398C-9C18-4D1C-96F0-61FCACBAB7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2909B0D-2687-452A-AB21-8464CA4AC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7722A91-5226-42A1-8694-62F0B29C1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D455-322C-4D88-81E9-FD4E7C19D4BB}" type="datetime1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572694-B121-4C90-AC39-29A6CB209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852C941-9D50-4992-866E-42C003D29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26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E44A2D8-155B-4B35-ACC3-E9F37B03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AA4E45-4B4F-48C9-A69F-F3B76FFF1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ABACC2-65C9-4149-B366-76724DB12B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2EB1A-2807-4A9B-BD96-86F1FE87E6B1}" type="datetime1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A83580-8219-41CE-9A37-67272CB4C7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F40DA5-9BFB-40DB-ADCB-019BA83913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4FA03-F7CA-4CF5-81A3-EEBD33E9E9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568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3175CA6-DAA7-48E8-880B-0EE2842AFD4D}"/>
              </a:ext>
            </a:extLst>
          </p:cNvPr>
          <p:cNvSpPr txBox="1"/>
          <p:nvPr/>
        </p:nvSpPr>
        <p:spPr>
          <a:xfrm>
            <a:off x="9032240" y="335765"/>
            <a:ext cx="285040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/>
              <a:t>国際連携</a:t>
            </a:r>
            <a:r>
              <a:rPr lang="en-US" altLang="ja-JP" b="1" dirty="0"/>
              <a:t>2019-3-05</a:t>
            </a:r>
            <a:endParaRPr kumimoji="1" lang="ja-JP" altLang="en-US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24D3C60-559A-4329-A171-0FD03221B4F1}"/>
              </a:ext>
            </a:extLst>
          </p:cNvPr>
          <p:cNvSpPr txBox="1"/>
          <p:nvPr/>
        </p:nvSpPr>
        <p:spPr>
          <a:xfrm>
            <a:off x="1124607" y="825514"/>
            <a:ext cx="100899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/>
              <a:t>M&amp;T  Message Construction Guideline Project</a:t>
            </a:r>
            <a:endParaRPr kumimoji="1" lang="ja-JP" altLang="en-US" sz="32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66CA2D5-E156-4BD8-8855-A36F65DADA7A}"/>
              </a:ext>
            </a:extLst>
          </p:cNvPr>
          <p:cNvSpPr txBox="1"/>
          <p:nvPr/>
        </p:nvSpPr>
        <p:spPr>
          <a:xfrm>
            <a:off x="725214" y="1874646"/>
            <a:ext cx="1065748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altLang="ja-JP" dirty="0"/>
              <a:t>The guidelines introduces the method to design a XML user message using MA, MBIE and QDT under the rules of CCTS, CCBDA and NDR.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AD718A9-3B88-4C36-AD03-5051529AA37E}"/>
              </a:ext>
            </a:extLst>
          </p:cNvPr>
          <p:cNvSpPr txBox="1"/>
          <p:nvPr/>
        </p:nvSpPr>
        <p:spPr>
          <a:xfrm>
            <a:off x="651641" y="1530706"/>
            <a:ext cx="2396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Project Scope</a:t>
            </a:r>
            <a:endParaRPr kumimoji="1" lang="ja-JP" altLang="en-US" b="1" dirty="0"/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C7A1EC26-59F6-4296-AA7F-541B703412D1}"/>
              </a:ext>
            </a:extLst>
          </p:cNvPr>
          <p:cNvGraphicFramePr>
            <a:graphicFrameLocks noGrp="1"/>
          </p:cNvGraphicFramePr>
          <p:nvPr/>
        </p:nvGraphicFramePr>
        <p:xfrm>
          <a:off x="725214" y="2888875"/>
          <a:ext cx="10657490" cy="3654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0372">
                  <a:extLst>
                    <a:ext uri="{9D8B030D-6E8A-4147-A177-3AD203B41FA5}">
                      <a16:colId xmlns:a16="http://schemas.microsoft.com/office/drawing/2014/main" val="2598672585"/>
                    </a:ext>
                  </a:extLst>
                </a:gridCol>
                <a:gridCol w="2827283">
                  <a:extLst>
                    <a:ext uri="{9D8B030D-6E8A-4147-A177-3AD203B41FA5}">
                      <a16:colId xmlns:a16="http://schemas.microsoft.com/office/drawing/2014/main" val="2352587971"/>
                    </a:ext>
                  </a:extLst>
                </a:gridCol>
                <a:gridCol w="2879835">
                  <a:extLst>
                    <a:ext uri="{9D8B030D-6E8A-4147-A177-3AD203B41FA5}">
                      <a16:colId xmlns:a16="http://schemas.microsoft.com/office/drawing/2014/main" val="3294187960"/>
                    </a:ext>
                  </a:extLst>
                </a:gridCol>
              </a:tblGrid>
              <a:tr h="41315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ODP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Expected Completion Date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Status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660569"/>
                  </a:ext>
                </a:extLst>
              </a:tr>
              <a:tr h="50244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Project Inception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2019-03-18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2019-03-18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3587050"/>
                  </a:ext>
                </a:extLst>
              </a:tr>
              <a:tr h="50244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Requirements Gathering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PI+4m (2019-Jul)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2019-07-10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987387"/>
                  </a:ext>
                </a:extLst>
              </a:tr>
              <a:tr h="50244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Draft development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RG+5m (2019-Dec)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On going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879734"/>
                  </a:ext>
                </a:extLst>
              </a:tr>
              <a:tr h="50244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Public Draft Review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DD+2m (2020-Feb)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319989"/>
                  </a:ext>
                </a:extLst>
              </a:tr>
              <a:tr h="50244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Project Exit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PR+1m (2020-Mar)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491798"/>
                  </a:ext>
                </a:extLst>
              </a:tr>
              <a:tr h="50244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Publication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dirty="0"/>
                        <a:t>PE+1m (2020-Apr)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861258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63BBB59-F0B1-4043-ABCD-D62630EBF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0B62-BB44-4BAB-83E4-ABCF93A87E2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3838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849CBE9-48ED-4A9F-9727-CDB34A7B858B}"/>
              </a:ext>
            </a:extLst>
          </p:cNvPr>
          <p:cNvSpPr/>
          <p:nvPr/>
        </p:nvSpPr>
        <p:spPr>
          <a:xfrm>
            <a:off x="1249015" y="1424688"/>
            <a:ext cx="917713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altLang="ja-JP" sz="2400" dirty="0"/>
              <a:t>REQ1. Clear rules for restrictions of MBIE.</a:t>
            </a:r>
          </a:p>
          <a:p>
            <a:pPr lvl="1"/>
            <a:r>
              <a:rPr lang="en-GB" altLang="ja-JP" sz="2400" dirty="0"/>
              <a:t>REQ2. Rules for identification of MA and MBIE.</a:t>
            </a:r>
            <a:endParaRPr lang="ja-JP" altLang="ja-JP" sz="2400" dirty="0"/>
          </a:p>
          <a:p>
            <a:pPr lvl="1"/>
            <a:r>
              <a:rPr lang="en-GB" altLang="ja-JP" sz="2400" dirty="0"/>
              <a:t>REQ3. Assembly rules for Internal Schema used for MBIEs.</a:t>
            </a:r>
          </a:p>
          <a:p>
            <a:pPr lvl="1"/>
            <a:r>
              <a:rPr lang="en-GB" altLang="ja-JP" sz="2400" dirty="0"/>
              <a:t>REQ4. Rules for restricting code lists.</a:t>
            </a:r>
            <a:endParaRPr lang="ja-JP" altLang="ja-JP" sz="2400" dirty="0"/>
          </a:p>
          <a:p>
            <a:pPr lvl="1"/>
            <a:r>
              <a:rPr lang="en-GB" altLang="ja-JP" sz="2400" dirty="0"/>
              <a:t>REQ5. Publication rules for MA.</a:t>
            </a:r>
            <a:endParaRPr lang="en-US" altLang="ja-JP" sz="2400" dirty="0"/>
          </a:p>
          <a:p>
            <a:pPr lvl="1"/>
            <a:r>
              <a:rPr lang="en-GB" altLang="ja-JP" sz="2400" dirty="0"/>
              <a:t>REQ6. RSM template for MBIE.</a:t>
            </a:r>
            <a:endParaRPr lang="en-US" altLang="ja-JP" sz="2400" dirty="0"/>
          </a:p>
          <a:p>
            <a:pPr lvl="1"/>
            <a:r>
              <a:rPr lang="en-US" altLang="ja-JP" sz="2400" dirty="0"/>
              <a:t>REQ7. Review of CCBDA.</a:t>
            </a:r>
          </a:p>
          <a:p>
            <a:pPr lvl="1"/>
            <a:r>
              <a:rPr lang="en-US" altLang="ja-JP" sz="2400" dirty="0"/>
              <a:t>REQ8. Guidelines for Message Design Process</a:t>
            </a:r>
          </a:p>
          <a:p>
            <a:pPr lvl="1"/>
            <a:r>
              <a:rPr lang="en-US" altLang="ja-JP" sz="2400" dirty="0"/>
              <a:t>REQ9. Facets for MBIEs</a:t>
            </a:r>
          </a:p>
          <a:p>
            <a:pPr lvl="1"/>
            <a:r>
              <a:rPr lang="en-US" altLang="ja-JP" sz="2400" dirty="0"/>
              <a:t>REQ10. Business Term, Usage Rule, Context Category</a:t>
            </a:r>
          </a:p>
          <a:p>
            <a:pPr lvl="1"/>
            <a:r>
              <a:rPr lang="en-US" altLang="ja-JP" sz="2400" dirty="0"/>
              <a:t>REQ11. Interoperability among user systems</a:t>
            </a:r>
          </a:p>
          <a:p>
            <a:pPr lvl="1"/>
            <a:r>
              <a:rPr lang="en-US" altLang="ja-JP" sz="2400" dirty="0"/>
              <a:t>REQ12. Cooperation mechanism between user systems  </a:t>
            </a:r>
            <a:endParaRPr lang="ja-JP" altLang="ja-JP" sz="24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FB93156-6D16-40D6-8DC0-A2392CD5A4FA}"/>
              </a:ext>
            </a:extLst>
          </p:cNvPr>
          <p:cNvSpPr txBox="1"/>
          <p:nvPr/>
        </p:nvSpPr>
        <p:spPr>
          <a:xfrm>
            <a:off x="549964" y="230405"/>
            <a:ext cx="429530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/>
              <a:t>Requirements List</a:t>
            </a:r>
            <a:endParaRPr kumimoji="1" lang="ja-JP" altLang="en-US" sz="36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A525476-17E0-4CC8-B1C4-27D6261F9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2FF8E-634E-4089-8DD2-8B8847E4CEF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044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8402715-97F6-4F1E-BF53-24241CCE82D3}"/>
              </a:ext>
            </a:extLst>
          </p:cNvPr>
          <p:cNvSpPr/>
          <p:nvPr/>
        </p:nvSpPr>
        <p:spPr>
          <a:xfrm>
            <a:off x="393021" y="311947"/>
            <a:ext cx="5415265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2400" b="1" dirty="0"/>
              <a:t>Message Construction Approaches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3CDB99-E239-414D-86C3-8D0BD9382158}"/>
              </a:ext>
            </a:extLst>
          </p:cNvPr>
          <p:cNvSpPr txBox="1"/>
          <p:nvPr/>
        </p:nvSpPr>
        <p:spPr>
          <a:xfrm>
            <a:off x="820508" y="1141774"/>
            <a:ext cx="1028962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ja-JP" sz="2400" dirty="0"/>
              <a:t>There are 3 types of Message Construction Approach; </a:t>
            </a:r>
          </a:p>
          <a:p>
            <a:pPr lvl="0"/>
            <a:endParaRPr lang="ja-JP" altLang="ja-JP" sz="24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ja-JP" sz="2400" b="1" dirty="0"/>
              <a:t>Standard Message Shema </a:t>
            </a:r>
            <a:r>
              <a:rPr lang="en-US" altLang="ja-JP" sz="2400" dirty="0"/>
              <a:t>(XML Schema published in XML Schema of UN/CEFACT Website using full Reusable ABIEs of the published CCL, not using restricted BIEs )</a:t>
            </a:r>
          </a:p>
          <a:p>
            <a:pPr lvl="1"/>
            <a:endParaRPr lang="ja-JP" altLang="ja-JP" sz="24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ja-JP" sz="2400" b="1" dirty="0"/>
              <a:t>RDM Based Schema </a:t>
            </a:r>
            <a:r>
              <a:rPr lang="en-US" altLang="ja-JP" sz="2400" dirty="0"/>
              <a:t>(XML Schema published in Streamlined presentation of UN/CEFACT standards based on Master message  structure using Context Reference BIEs)</a:t>
            </a:r>
          </a:p>
          <a:p>
            <a:pPr lvl="1"/>
            <a:endParaRPr lang="ja-JP" altLang="ja-JP" sz="24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ja-JP" sz="2400" b="1" dirty="0"/>
              <a:t>Document Centric Message Schema </a:t>
            </a:r>
            <a:r>
              <a:rPr lang="en-US" altLang="ja-JP" sz="2400" dirty="0"/>
              <a:t>(XML Schema published by A Domain group or Local group using restricted BIEs according to the rules of CCBDA)</a:t>
            </a:r>
            <a:endParaRPr lang="ja-JP" altLang="ja-JP" sz="2400" dirty="0"/>
          </a:p>
          <a:p>
            <a:endParaRPr kumimoji="1" lang="ja-JP" altLang="en-US" sz="2400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90B6656-632B-42C5-B291-BD8762E29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0B62-BB44-4BAB-83E4-ABCF93A87E2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365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2324943-A4A7-4CDC-9C08-D0747C2D8F6C}"/>
              </a:ext>
            </a:extLst>
          </p:cNvPr>
          <p:cNvSpPr/>
          <p:nvPr/>
        </p:nvSpPr>
        <p:spPr>
          <a:xfrm>
            <a:off x="696105" y="322458"/>
            <a:ext cx="5527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b="1" dirty="0"/>
              <a:t>Standard Message Shema </a:t>
            </a:r>
            <a:endParaRPr lang="ja-JP" altLang="en-US" sz="3200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945DEDC9-2B23-45E0-A99A-3050C81FA3B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488" y="1306626"/>
            <a:ext cx="8149371" cy="537914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4D4E4A02-B4CE-4ED6-B167-9F3DA2CFEB01}"/>
              </a:ext>
            </a:extLst>
          </p:cNvPr>
          <p:cNvSpPr/>
          <p:nvPr/>
        </p:nvSpPr>
        <p:spPr>
          <a:xfrm>
            <a:off x="6567254" y="3996198"/>
            <a:ext cx="1648046" cy="467833"/>
          </a:xfrm>
          <a:prstGeom prst="round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8904731F-E1F2-400B-8ED9-FC3A498940F4}"/>
              </a:ext>
            </a:extLst>
          </p:cNvPr>
          <p:cNvSpPr/>
          <p:nvPr/>
        </p:nvSpPr>
        <p:spPr>
          <a:xfrm>
            <a:off x="9984828" y="3429000"/>
            <a:ext cx="1734206" cy="1035031"/>
          </a:xfrm>
          <a:prstGeom prst="wedgeRoundRectCallout">
            <a:avLst>
              <a:gd name="adj1" fmla="val -153237"/>
              <a:gd name="adj2" fmla="val 350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All ABIEs</a:t>
            </a:r>
          </a:p>
          <a:p>
            <a:pPr algn="ctr"/>
            <a:r>
              <a:rPr lang="en-US" altLang="ja-JP" dirty="0"/>
              <a:t>In CCL</a:t>
            </a:r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A8C290-DC0D-4660-A25F-54E1A6B62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82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2E38CDF-B54A-4283-864C-2528C358D645}"/>
              </a:ext>
            </a:extLst>
          </p:cNvPr>
          <p:cNvSpPr/>
          <p:nvPr/>
        </p:nvSpPr>
        <p:spPr>
          <a:xfrm>
            <a:off x="598098" y="277614"/>
            <a:ext cx="43797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b="1" dirty="0"/>
              <a:t>RDM Based Schema </a:t>
            </a:r>
            <a:endParaRPr lang="ja-JP" altLang="en-US" sz="3200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B21A410A-E25B-4333-9838-DDEAF89A68C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682" y="1355834"/>
            <a:ext cx="8033757" cy="50005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6F016CA3-20EB-4B13-B1B7-919C9373C3F3}"/>
              </a:ext>
            </a:extLst>
          </p:cNvPr>
          <p:cNvSpPr/>
          <p:nvPr/>
        </p:nvSpPr>
        <p:spPr>
          <a:xfrm>
            <a:off x="9795641" y="3184634"/>
            <a:ext cx="2123090" cy="1103587"/>
          </a:xfrm>
          <a:prstGeom prst="wedgeRoundRectCallout">
            <a:avLst>
              <a:gd name="adj1" fmla="val -140470"/>
              <a:gd name="adj2" fmla="val 293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Context</a:t>
            </a:r>
          </a:p>
          <a:p>
            <a:pPr algn="ctr"/>
            <a:r>
              <a:rPr lang="en-US" altLang="ja-JP" dirty="0"/>
              <a:t>Reference BIEs </a:t>
            </a:r>
            <a:endParaRPr kumimoji="1" lang="ja-JP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C4BAA158-987E-4886-B760-7FCF453C1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879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DB7A895-8AB6-4A54-A01C-ED0E4C6D809A}"/>
              </a:ext>
            </a:extLst>
          </p:cNvPr>
          <p:cNvSpPr/>
          <p:nvPr/>
        </p:nvSpPr>
        <p:spPr>
          <a:xfrm>
            <a:off x="444501" y="318254"/>
            <a:ext cx="75632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b="1" dirty="0"/>
              <a:t>Document Centric Message Schema </a:t>
            </a:r>
            <a:endParaRPr lang="ja-JP" alt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BB822C-4C6A-437C-A506-A35E2FACCFE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028" y="977462"/>
            <a:ext cx="8191412" cy="53788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AF650EA5-3818-4370-A4C9-CE2B9C66F301}"/>
              </a:ext>
            </a:extLst>
          </p:cNvPr>
          <p:cNvSpPr/>
          <p:nvPr/>
        </p:nvSpPr>
        <p:spPr>
          <a:xfrm>
            <a:off x="9834880" y="3261360"/>
            <a:ext cx="1696720" cy="843280"/>
          </a:xfrm>
          <a:prstGeom prst="wedgeRoundRectCallout">
            <a:avLst>
              <a:gd name="adj1" fmla="val -162150"/>
              <a:gd name="adj2" fmla="val 347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Not used</a:t>
            </a:r>
            <a:endParaRPr kumimoji="1" lang="ja-JP" altLang="en-US" dirty="0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61A43F3A-7503-40F3-8A99-4F2E43358610}"/>
              </a:ext>
            </a:extLst>
          </p:cNvPr>
          <p:cNvSpPr/>
          <p:nvPr/>
        </p:nvSpPr>
        <p:spPr>
          <a:xfrm>
            <a:off x="325120" y="1300480"/>
            <a:ext cx="2296160" cy="995680"/>
          </a:xfrm>
          <a:prstGeom prst="wedgeRoundRectCallout">
            <a:avLst>
              <a:gd name="adj1" fmla="val 133592"/>
              <a:gd name="adj2" fmla="val 6352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MBIEs specified in </a:t>
            </a:r>
          </a:p>
          <a:p>
            <a:pPr algn="ctr"/>
            <a:r>
              <a:rPr lang="en-US" altLang="ja-JP" dirty="0"/>
              <a:t>Internal Schema</a:t>
            </a:r>
            <a:endParaRPr kumimoji="1" lang="ja-JP" altLang="en-US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6A51227-360B-4A76-B0EA-74C03C98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FA03-F7CA-4CF5-81A3-EEBD33E9E94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411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308</Words>
  <Application>Microsoft Office PowerPoint</Application>
  <PresentationFormat>ワイド画面</PresentationFormat>
  <Paragraphs>59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游ゴシック Light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久直 菅又</dc:creator>
  <cp:lastModifiedBy>久直 菅又</cp:lastModifiedBy>
  <cp:revision>3</cp:revision>
  <dcterms:created xsi:type="dcterms:W3CDTF">2019-12-02T07:29:27Z</dcterms:created>
  <dcterms:modified xsi:type="dcterms:W3CDTF">2019-12-02T07:46:50Z</dcterms:modified>
</cp:coreProperties>
</file>