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31" d="100"/>
          <a:sy n="31" d="100"/>
        </p:scale>
        <p:origin x="3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E84D39-56F4-4E9D-98E9-42F2C0176B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8C47044-388C-4BCD-AA84-1AD0156D1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9B65C9-049B-4444-8A51-DEA3178D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B22F-F5D7-4AEF-A45A-CDAD2195DDA2}" type="datetimeFigureOut">
              <a:rPr kumimoji="1" lang="ja-JP" altLang="en-US" smtClean="0"/>
              <a:t>2019/11/11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3CB670-5CF4-441C-95F9-F5BBCACDB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4CF7F0-B599-4A7C-A5A8-4BF06306D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E140-6D06-4B53-9732-AB65B8D81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168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9C8B8C-1C27-4C23-AFD8-1D2E7D62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D9109EE-786F-416F-BFF6-9A70D6CA7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B0F41A-B5CE-4EBC-95F5-A47D95AEA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B22F-F5D7-4AEF-A45A-CDAD2195DDA2}" type="datetimeFigureOut">
              <a:rPr kumimoji="1" lang="ja-JP" altLang="en-US" smtClean="0"/>
              <a:t>2019/11/11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0F260D-0202-4666-ADC2-1B2074ADF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919D71-922E-4375-BE52-F2D34E85A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E140-6D06-4B53-9732-AB65B8D81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212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AD32F3C-A5CB-4144-ABA6-6577846533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627B907-481F-45B8-A524-27D6A2C6D7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A3E7CE-E078-4D25-939A-2E68CC9EE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B22F-F5D7-4AEF-A45A-CDAD2195DDA2}" type="datetimeFigureOut">
              <a:rPr kumimoji="1" lang="ja-JP" altLang="en-US" smtClean="0"/>
              <a:t>2019/11/11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76CADE-BAE7-47BE-BC3D-4E8A7558A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649908-46C0-4036-A0A2-87474C116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E140-6D06-4B53-9732-AB65B8D81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977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3E4C12-24DE-41B0-8D82-A6F53C656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9938F8D-BECD-4E0B-A865-7CC712384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89D2B2-BE9F-4D59-B4DE-F00259CE9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B22F-F5D7-4AEF-A45A-CDAD2195DDA2}" type="datetimeFigureOut">
              <a:rPr kumimoji="1" lang="ja-JP" altLang="en-US" smtClean="0"/>
              <a:t>2019/11/11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1D1FB2-764A-43DA-9AD2-0F3F9A2B9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ACE0B3-51D1-44BE-A493-805D177F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E140-6D06-4B53-9732-AB65B8D81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321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E27730-2352-4C1D-9A78-FD5FE13A7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C66B974-46B9-43CF-9FC6-26816523CA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6E2B8C-03E7-4BA0-B233-FC902D622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B22F-F5D7-4AEF-A45A-CDAD2195DDA2}" type="datetimeFigureOut">
              <a:rPr kumimoji="1" lang="ja-JP" altLang="en-US" smtClean="0"/>
              <a:t>2019/11/11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F405D2-70F7-4074-B51D-AABD6B3E0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8F9E42-6BC2-4E74-A1E7-02E9AA64B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E140-6D06-4B53-9732-AB65B8D81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943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0A4EEB-E8BF-4F59-8F4E-FBE576524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9A4454D-0A58-4963-890E-478C034D53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EDEE464-53B2-4053-B937-AF9124F27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EE1613A-A3AC-445C-98D9-07E2A452E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B22F-F5D7-4AEF-A45A-CDAD2195DDA2}" type="datetimeFigureOut">
              <a:rPr kumimoji="1" lang="ja-JP" altLang="en-US" smtClean="0"/>
              <a:t>2019/11/11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F97B9C-C838-4B6B-9867-1FCCD91DE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024478-0601-4A02-BA9D-F7C1B5075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E140-6D06-4B53-9732-AB65B8D81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50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888BDB-6334-456A-93A2-DFC220C26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3CA67F-58ED-44AF-B76E-00E53D00A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28A8FCA-8CD3-4260-98D3-83EB8D29C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3EE6335-58D8-456D-8FAC-AD3DFC6A84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A74EDC7-4E4C-4A02-85AF-2F7E679626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83009BF-9F7B-448B-BB89-64CA43D6D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B22F-F5D7-4AEF-A45A-CDAD2195DDA2}" type="datetimeFigureOut">
              <a:rPr kumimoji="1" lang="ja-JP" altLang="en-US" smtClean="0"/>
              <a:t>2019/11/11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07E14B5-8D08-4102-867E-A37868AA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5F70B2B-6313-4ABF-8564-1C453EBC2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E140-6D06-4B53-9732-AB65B8D81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628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06C895-87A2-49A9-B860-9ABFB0BF9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BF437B5-8054-47F1-874A-D290C27B9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B22F-F5D7-4AEF-A45A-CDAD2195DDA2}" type="datetimeFigureOut">
              <a:rPr kumimoji="1" lang="ja-JP" altLang="en-US" smtClean="0"/>
              <a:t>2019/11/11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21D2805-2A14-4C57-A9C5-28EFE91E2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7685C5-7F00-40C9-9AF5-EE6F6A2EB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E140-6D06-4B53-9732-AB65B8D81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1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1DE4962-EE6F-416F-998C-FC6C748B6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B22F-F5D7-4AEF-A45A-CDAD2195DDA2}" type="datetimeFigureOut">
              <a:rPr kumimoji="1" lang="ja-JP" altLang="en-US" smtClean="0"/>
              <a:t>2019/11/11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C34A19A-6DFA-42A5-8F91-D57865DAF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D18066A-DD28-48DC-A348-012BE06BB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E140-6D06-4B53-9732-AB65B8D81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5708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EFAA92-35C9-45BB-87E6-878F4BA41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D24688-C9F9-46A0-832C-F43A271FA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3B72CC2-C253-4E46-88FC-CD45A9BC88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6DBF83-5A61-42AA-9F12-C3CE5C8A8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B22F-F5D7-4AEF-A45A-CDAD2195DDA2}" type="datetimeFigureOut">
              <a:rPr kumimoji="1" lang="ja-JP" altLang="en-US" smtClean="0"/>
              <a:t>2019/11/11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B330C24-A185-4BF5-8D1D-EE6A9FC70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F46053B-C744-44FD-8FCE-65625832D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E140-6D06-4B53-9732-AB65B8D81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873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3170A0-B746-4C27-9659-A3A83C697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BDFA4B9-D7F2-40B2-B7E6-BF4E0E90CF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0E613CF-7F92-46A2-9CCB-8AADCBA1AF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FF7401-C79B-45DB-815B-97FADF106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0B22F-F5D7-4AEF-A45A-CDAD2195DDA2}" type="datetimeFigureOut">
              <a:rPr kumimoji="1" lang="ja-JP" altLang="en-US" smtClean="0"/>
              <a:t>2019/11/11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BE594A-2CA7-4D2F-AE9C-E362CDE88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D9CBCA-A245-4FFA-8330-DA3C0B46C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4E140-6D06-4B53-9732-AB65B8D81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507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246A437-755D-4685-9A44-B842E5094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A3B9F7-8F84-463C-A435-FBF438890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0A98DF-05DA-40C3-B988-636BFAA1FC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0B22F-F5D7-4AEF-A45A-CDAD2195DDA2}" type="datetimeFigureOut">
              <a:rPr kumimoji="1" lang="ja-JP" altLang="en-US" smtClean="0"/>
              <a:t>2019/11/11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7A67D0-8ADC-49A0-B971-C8C67A477A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6716665-B636-46B9-86AC-081891DAF3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4E140-6D06-4B53-9732-AB65B8D81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374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3BC4132-B9A5-466D-842E-28F7850CC068}"/>
              </a:ext>
            </a:extLst>
          </p:cNvPr>
          <p:cNvSpPr txBox="1"/>
          <p:nvPr/>
        </p:nvSpPr>
        <p:spPr>
          <a:xfrm>
            <a:off x="9122979" y="336331"/>
            <a:ext cx="2501462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/>
              <a:t>合同</a:t>
            </a:r>
            <a:r>
              <a:rPr lang="en-US" altLang="ja-JP" sz="2400" b="1" dirty="0"/>
              <a:t>2019-2-06</a:t>
            </a:r>
            <a:endParaRPr kumimoji="1" lang="ja-JP" altLang="en-US" sz="24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FE7146D-BAC5-4665-8C96-717F3D31247A}"/>
              </a:ext>
            </a:extLst>
          </p:cNvPr>
          <p:cNvSpPr txBox="1"/>
          <p:nvPr/>
        </p:nvSpPr>
        <p:spPr>
          <a:xfrm>
            <a:off x="1226127" y="1870364"/>
            <a:ext cx="9705109" cy="44012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/>
              <a:t>経済産業省：</a:t>
            </a:r>
            <a:endParaRPr kumimoji="1" lang="en-US" altLang="ja-JP" sz="2800" b="1" dirty="0"/>
          </a:p>
          <a:p>
            <a:r>
              <a:rPr kumimoji="1" lang="ja-JP" altLang="en-US" sz="2800" b="1" dirty="0"/>
              <a:t>モノづくり・商業・サービス・高度連携促進事業</a:t>
            </a:r>
            <a:endParaRPr kumimoji="1" lang="en-US" altLang="ja-JP" sz="2800" b="1" dirty="0"/>
          </a:p>
          <a:p>
            <a:endParaRPr lang="en-US" altLang="ja-JP" sz="2800" b="1" dirty="0"/>
          </a:p>
          <a:p>
            <a:r>
              <a:rPr kumimoji="1" lang="ja-JP" altLang="en-US" sz="2800" b="1" dirty="0"/>
              <a:t>内閣府</a:t>
            </a:r>
            <a:r>
              <a:rPr kumimoji="1" lang="en-US" altLang="ja-JP" sz="2800" b="1" dirty="0"/>
              <a:t>SIP</a:t>
            </a:r>
            <a:r>
              <a:rPr kumimoji="1" lang="ja-JP" altLang="en-US" sz="2800" b="1" dirty="0"/>
              <a:t>事業：</a:t>
            </a:r>
            <a:endParaRPr kumimoji="1" lang="en-US" altLang="ja-JP" sz="2800" b="1" dirty="0"/>
          </a:p>
          <a:p>
            <a:r>
              <a:rPr lang="ja-JP" altLang="en-US" sz="2800" b="1" dirty="0"/>
              <a:t>スマート物流サービス</a:t>
            </a:r>
            <a:endParaRPr lang="en-US" altLang="ja-JP" sz="2800" b="1" dirty="0"/>
          </a:p>
          <a:p>
            <a:endParaRPr kumimoji="1" lang="en-US" altLang="ja-JP" sz="2800" b="1" dirty="0"/>
          </a:p>
          <a:p>
            <a:r>
              <a:rPr lang="en-US" altLang="ja-JP" sz="2800" b="1" dirty="0"/>
              <a:t>QR</a:t>
            </a:r>
            <a:r>
              <a:rPr lang="ja-JP" altLang="en-US" sz="2800" b="1" dirty="0"/>
              <a:t>コードについて</a:t>
            </a:r>
            <a:endParaRPr lang="en-US" altLang="ja-JP" sz="2800" b="1" dirty="0"/>
          </a:p>
          <a:p>
            <a:endParaRPr kumimoji="1" lang="en-US" altLang="ja-JP" sz="2800" b="1" dirty="0"/>
          </a:p>
          <a:p>
            <a:r>
              <a:rPr lang="ja-JP" altLang="en-US" sz="2800" b="1" dirty="0"/>
              <a:t>経団連：</a:t>
            </a:r>
            <a:endParaRPr lang="en-US" altLang="ja-JP" sz="2800" b="1" dirty="0"/>
          </a:p>
          <a:p>
            <a:r>
              <a:rPr kumimoji="1" lang="ja-JP" altLang="en-US" sz="2800" b="1" dirty="0"/>
              <a:t>サプライチェーン委員会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0D4200B-C4B3-45D4-9068-DD7CC2B92656}"/>
              </a:ext>
            </a:extLst>
          </p:cNvPr>
          <p:cNvSpPr txBox="1"/>
          <p:nvPr/>
        </p:nvSpPr>
        <p:spPr>
          <a:xfrm>
            <a:off x="3352800" y="1011015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/>
              <a:t>SCM</a:t>
            </a:r>
            <a:r>
              <a:rPr lang="ja-JP" altLang="en-US" sz="3600" b="1" dirty="0"/>
              <a:t>に関わる最新動向</a:t>
            </a:r>
            <a:endParaRPr kumimoji="1" lang="ja-JP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701425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35</Words>
  <Application>Microsoft Office PowerPoint</Application>
  <PresentationFormat>ワイド画面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久直 菅又</dc:creator>
  <cp:lastModifiedBy>久直 菅又</cp:lastModifiedBy>
  <cp:revision>2</cp:revision>
  <dcterms:created xsi:type="dcterms:W3CDTF">2019-11-11T00:49:32Z</dcterms:created>
  <dcterms:modified xsi:type="dcterms:W3CDTF">2019-11-11T01:01:44Z</dcterms:modified>
</cp:coreProperties>
</file>