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6"/>
  </p:notesMasterIdLst>
  <p:handoutMasterIdLst>
    <p:handoutMasterId r:id="rId7"/>
  </p:handoutMasterIdLst>
  <p:sldIdLst>
    <p:sldId id="257" r:id="rId2"/>
    <p:sldId id="258" r:id="rId3"/>
    <p:sldId id="259" r:id="rId4"/>
    <p:sldId id="262" r:id="rId5"/>
  </p:sldIdLst>
  <p:sldSz cx="12192000" cy="6858000"/>
  <p:notesSz cx="6888163" cy="100203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p:scale>
          <a:sx n="62" d="100"/>
          <a:sy n="62" d="100"/>
        </p:scale>
        <p:origin x="-102" y="-276"/>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handoutMaster" Target="handoutMasters/handout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a:extLst>
              <a:ext uri="{FF2B5EF4-FFF2-40B4-BE49-F238E27FC236}">
                <a16:creationId xmlns="" xmlns:a16="http://schemas.microsoft.com/office/drawing/2014/main" id="{E8734A34-CF73-4D4B-A119-AF224F33091D}"/>
              </a:ext>
            </a:extLst>
          </p:cNvPr>
          <p:cNvSpPr>
            <a:spLocks noGrp="1"/>
          </p:cNvSpPr>
          <p:nvPr>
            <p:ph type="hdr" sz="quarter"/>
          </p:nvPr>
        </p:nvSpPr>
        <p:spPr>
          <a:xfrm>
            <a:off x="1" y="1"/>
            <a:ext cx="2984871" cy="502755"/>
          </a:xfrm>
          <a:prstGeom prst="rect">
            <a:avLst/>
          </a:prstGeom>
        </p:spPr>
        <p:txBody>
          <a:bodyPr vert="horz" lIns="93122" tIns="46561" rIns="93122" bIns="46561" rtlCol="0"/>
          <a:lstStyle>
            <a:lvl1pPr algn="l">
              <a:defRPr sz="1200"/>
            </a:lvl1pPr>
          </a:lstStyle>
          <a:p>
            <a:endParaRPr kumimoji="1" lang="ja-JP" altLang="en-US"/>
          </a:p>
        </p:txBody>
      </p:sp>
      <p:sp>
        <p:nvSpPr>
          <p:cNvPr id="3" name="日付プレースホルダー 2">
            <a:extLst>
              <a:ext uri="{FF2B5EF4-FFF2-40B4-BE49-F238E27FC236}">
                <a16:creationId xmlns="" xmlns:a16="http://schemas.microsoft.com/office/drawing/2014/main" id="{3D3AACEA-6304-4EA0-B046-70D393112C19}"/>
              </a:ext>
            </a:extLst>
          </p:cNvPr>
          <p:cNvSpPr>
            <a:spLocks noGrp="1"/>
          </p:cNvSpPr>
          <p:nvPr>
            <p:ph type="dt" sz="quarter" idx="1"/>
          </p:nvPr>
        </p:nvSpPr>
        <p:spPr>
          <a:xfrm>
            <a:off x="3901698" y="1"/>
            <a:ext cx="2984871" cy="502755"/>
          </a:xfrm>
          <a:prstGeom prst="rect">
            <a:avLst/>
          </a:prstGeom>
        </p:spPr>
        <p:txBody>
          <a:bodyPr vert="horz" lIns="93122" tIns="46561" rIns="93122" bIns="46561" rtlCol="0"/>
          <a:lstStyle>
            <a:lvl1pPr algn="r">
              <a:defRPr sz="1200"/>
            </a:lvl1pPr>
          </a:lstStyle>
          <a:p>
            <a:fld id="{8B371377-11C4-4CC4-8B60-A2CF7F3DA97B}" type="datetimeFigureOut">
              <a:rPr kumimoji="1" lang="ja-JP" altLang="en-US" smtClean="0"/>
              <a:t>2018/7/10</a:t>
            </a:fld>
            <a:endParaRPr kumimoji="1" lang="ja-JP" altLang="en-US"/>
          </a:p>
        </p:txBody>
      </p:sp>
      <p:sp>
        <p:nvSpPr>
          <p:cNvPr id="4" name="フッター プレースホルダー 3">
            <a:extLst>
              <a:ext uri="{FF2B5EF4-FFF2-40B4-BE49-F238E27FC236}">
                <a16:creationId xmlns="" xmlns:a16="http://schemas.microsoft.com/office/drawing/2014/main" id="{F3FCB601-4E63-4215-AC65-578683EA36FD}"/>
              </a:ext>
            </a:extLst>
          </p:cNvPr>
          <p:cNvSpPr>
            <a:spLocks noGrp="1"/>
          </p:cNvSpPr>
          <p:nvPr>
            <p:ph type="ftr" sz="quarter" idx="2"/>
          </p:nvPr>
        </p:nvSpPr>
        <p:spPr>
          <a:xfrm>
            <a:off x="1" y="9517547"/>
            <a:ext cx="2984871" cy="502754"/>
          </a:xfrm>
          <a:prstGeom prst="rect">
            <a:avLst/>
          </a:prstGeom>
        </p:spPr>
        <p:txBody>
          <a:bodyPr vert="horz" lIns="93122" tIns="46561" rIns="93122" bIns="46561" rtlCol="0" anchor="b"/>
          <a:lstStyle>
            <a:lvl1pPr algn="l">
              <a:defRPr sz="1200"/>
            </a:lvl1pPr>
          </a:lstStyle>
          <a:p>
            <a:endParaRPr kumimoji="1" lang="ja-JP" altLang="en-US"/>
          </a:p>
        </p:txBody>
      </p:sp>
      <p:sp>
        <p:nvSpPr>
          <p:cNvPr id="5" name="スライド番号プレースホルダー 4">
            <a:extLst>
              <a:ext uri="{FF2B5EF4-FFF2-40B4-BE49-F238E27FC236}">
                <a16:creationId xmlns="" xmlns:a16="http://schemas.microsoft.com/office/drawing/2014/main" id="{686F7263-397E-412A-ABAF-5E6BCA4CA645}"/>
              </a:ext>
            </a:extLst>
          </p:cNvPr>
          <p:cNvSpPr>
            <a:spLocks noGrp="1"/>
          </p:cNvSpPr>
          <p:nvPr>
            <p:ph type="sldNum" sz="quarter" idx="3"/>
          </p:nvPr>
        </p:nvSpPr>
        <p:spPr>
          <a:xfrm>
            <a:off x="3901698" y="9517547"/>
            <a:ext cx="2984871" cy="502754"/>
          </a:xfrm>
          <a:prstGeom prst="rect">
            <a:avLst/>
          </a:prstGeom>
        </p:spPr>
        <p:txBody>
          <a:bodyPr vert="horz" lIns="93122" tIns="46561" rIns="93122" bIns="46561" rtlCol="0" anchor="b"/>
          <a:lstStyle>
            <a:lvl1pPr algn="r">
              <a:defRPr sz="1200"/>
            </a:lvl1pPr>
          </a:lstStyle>
          <a:p>
            <a:fld id="{9F7B317E-5AB3-487D-B8A7-4EB336E461CB}" type="slidenum">
              <a:rPr kumimoji="1" lang="ja-JP" altLang="en-US" smtClean="0"/>
              <a:t>‹#›</a:t>
            </a:fld>
            <a:endParaRPr kumimoji="1" lang="ja-JP" altLang="en-US"/>
          </a:p>
        </p:txBody>
      </p:sp>
    </p:spTree>
    <p:extLst>
      <p:ext uri="{BB962C8B-B14F-4D97-AF65-F5344CB8AC3E}">
        <p14:creationId xmlns:p14="http://schemas.microsoft.com/office/powerpoint/2010/main" val="392434549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85466" cy="503030"/>
          </a:xfrm>
          <a:prstGeom prst="rect">
            <a:avLst/>
          </a:prstGeom>
        </p:spPr>
        <p:txBody>
          <a:bodyPr vert="horz" lIns="93122" tIns="46561" rIns="93122" bIns="46561" rtlCol="0"/>
          <a:lstStyle>
            <a:lvl1pPr algn="l">
              <a:defRPr sz="1200"/>
            </a:lvl1pPr>
          </a:lstStyle>
          <a:p>
            <a:endParaRPr kumimoji="1" lang="ja-JP" altLang="en-US"/>
          </a:p>
        </p:txBody>
      </p:sp>
      <p:sp>
        <p:nvSpPr>
          <p:cNvPr id="3" name="日付プレースホルダー 2"/>
          <p:cNvSpPr>
            <a:spLocks noGrp="1"/>
          </p:cNvSpPr>
          <p:nvPr>
            <p:ph type="dt" idx="1"/>
          </p:nvPr>
        </p:nvSpPr>
        <p:spPr>
          <a:xfrm>
            <a:off x="3901074" y="0"/>
            <a:ext cx="2985465" cy="503030"/>
          </a:xfrm>
          <a:prstGeom prst="rect">
            <a:avLst/>
          </a:prstGeom>
        </p:spPr>
        <p:txBody>
          <a:bodyPr vert="horz" lIns="93122" tIns="46561" rIns="93122" bIns="46561" rtlCol="0"/>
          <a:lstStyle>
            <a:lvl1pPr algn="r">
              <a:defRPr sz="1200"/>
            </a:lvl1pPr>
          </a:lstStyle>
          <a:p>
            <a:fld id="{C447F80E-94D7-4D1D-8CA2-8A576701612C}" type="datetimeFigureOut">
              <a:rPr kumimoji="1" lang="ja-JP" altLang="en-US" smtClean="0"/>
              <a:t>2018/7/10</a:t>
            </a:fld>
            <a:endParaRPr kumimoji="1" lang="ja-JP" altLang="en-US"/>
          </a:p>
        </p:txBody>
      </p:sp>
      <p:sp>
        <p:nvSpPr>
          <p:cNvPr id="4" name="スライド イメージ プレースホルダー 3"/>
          <p:cNvSpPr>
            <a:spLocks noGrp="1" noRot="1" noChangeAspect="1"/>
          </p:cNvSpPr>
          <p:nvPr>
            <p:ph type="sldImg" idx="2"/>
          </p:nvPr>
        </p:nvSpPr>
        <p:spPr>
          <a:xfrm>
            <a:off x="438150" y="1252538"/>
            <a:ext cx="6011863" cy="3381375"/>
          </a:xfrm>
          <a:prstGeom prst="rect">
            <a:avLst/>
          </a:prstGeom>
          <a:noFill/>
          <a:ln w="12700">
            <a:solidFill>
              <a:prstClr val="black"/>
            </a:solidFill>
          </a:ln>
        </p:spPr>
        <p:txBody>
          <a:bodyPr vert="horz" lIns="93122" tIns="46561" rIns="93122" bIns="46561" rtlCol="0" anchor="ctr"/>
          <a:lstStyle/>
          <a:p>
            <a:endParaRPr lang="ja-JP" altLang="en-US"/>
          </a:p>
        </p:txBody>
      </p:sp>
      <p:sp>
        <p:nvSpPr>
          <p:cNvPr id="5" name="ノート プレースホルダー 4"/>
          <p:cNvSpPr>
            <a:spLocks noGrp="1"/>
          </p:cNvSpPr>
          <p:nvPr>
            <p:ph type="body" sz="quarter" idx="3"/>
          </p:nvPr>
        </p:nvSpPr>
        <p:spPr>
          <a:xfrm>
            <a:off x="688330" y="4822320"/>
            <a:ext cx="5511505" cy="3945240"/>
          </a:xfrm>
          <a:prstGeom prst="rect">
            <a:avLst/>
          </a:prstGeom>
        </p:spPr>
        <p:txBody>
          <a:bodyPr vert="horz" lIns="93122" tIns="46561" rIns="93122" bIns="46561"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1" y="9517270"/>
            <a:ext cx="2985466" cy="503030"/>
          </a:xfrm>
          <a:prstGeom prst="rect">
            <a:avLst/>
          </a:prstGeom>
        </p:spPr>
        <p:txBody>
          <a:bodyPr vert="horz" lIns="93122" tIns="46561" rIns="93122" bIns="46561"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901074" y="9517270"/>
            <a:ext cx="2985465" cy="503030"/>
          </a:xfrm>
          <a:prstGeom prst="rect">
            <a:avLst/>
          </a:prstGeom>
        </p:spPr>
        <p:txBody>
          <a:bodyPr vert="horz" lIns="93122" tIns="46561" rIns="93122" bIns="46561" rtlCol="0" anchor="b"/>
          <a:lstStyle>
            <a:lvl1pPr algn="r">
              <a:defRPr sz="1200"/>
            </a:lvl1pPr>
          </a:lstStyle>
          <a:p>
            <a:fld id="{F53E0646-4C39-4C23-8F5F-9F6359006AAA}" type="slidenum">
              <a:rPr kumimoji="1" lang="ja-JP" altLang="en-US" smtClean="0"/>
              <a:t>‹#›</a:t>
            </a:fld>
            <a:endParaRPr kumimoji="1" lang="ja-JP" altLang="en-US"/>
          </a:p>
        </p:txBody>
      </p:sp>
    </p:spTree>
    <p:extLst>
      <p:ext uri="{BB962C8B-B14F-4D97-AF65-F5344CB8AC3E}">
        <p14:creationId xmlns:p14="http://schemas.microsoft.com/office/powerpoint/2010/main" val="2459844572"/>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758FADDA-0ED2-4FB4-9524-50BBAD0F3581}"/>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 xmlns:a16="http://schemas.microsoft.com/office/drawing/2014/main" id="{C1712566-93E9-408D-A9A2-C9DD476732DB}"/>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マスター字幕の書式設定</a:t>
            </a:r>
          </a:p>
        </p:txBody>
      </p:sp>
      <p:sp>
        <p:nvSpPr>
          <p:cNvPr id="4" name="日付プレースホルダー 3">
            <a:extLst>
              <a:ext uri="{FF2B5EF4-FFF2-40B4-BE49-F238E27FC236}">
                <a16:creationId xmlns="" xmlns:a16="http://schemas.microsoft.com/office/drawing/2014/main" id="{0A5F9E7D-FAFB-488D-8FE5-1AA1C223BDF3}"/>
              </a:ext>
            </a:extLst>
          </p:cNvPr>
          <p:cNvSpPr>
            <a:spLocks noGrp="1"/>
          </p:cNvSpPr>
          <p:nvPr>
            <p:ph type="dt" sz="half" idx="10"/>
          </p:nvPr>
        </p:nvSpPr>
        <p:spPr/>
        <p:txBody>
          <a:bodyPr/>
          <a:lstStyle/>
          <a:p>
            <a:fld id="{12B0AED3-DA58-4EFF-9678-8B8DF2818154}" type="datetime1">
              <a:rPr kumimoji="1" lang="ja-JP" altLang="en-US" smtClean="0"/>
              <a:t>2018/7/10</a:t>
            </a:fld>
            <a:endParaRPr kumimoji="1" lang="ja-JP" altLang="en-US"/>
          </a:p>
        </p:txBody>
      </p:sp>
      <p:sp>
        <p:nvSpPr>
          <p:cNvPr id="5" name="フッター プレースホルダー 4">
            <a:extLst>
              <a:ext uri="{FF2B5EF4-FFF2-40B4-BE49-F238E27FC236}">
                <a16:creationId xmlns="" xmlns:a16="http://schemas.microsoft.com/office/drawing/2014/main" id="{30B2B5F4-1D9A-4937-962C-1CDB795EC89F}"/>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 xmlns:a16="http://schemas.microsoft.com/office/drawing/2014/main" id="{BECC6EB4-7BCE-4E7D-95BA-7267EEE5FDE1}"/>
              </a:ext>
            </a:extLst>
          </p:cNvPr>
          <p:cNvSpPr>
            <a:spLocks noGrp="1"/>
          </p:cNvSpPr>
          <p:nvPr>
            <p:ph type="sldNum" sz="quarter" idx="12"/>
          </p:nvPr>
        </p:nvSpPr>
        <p:spPr/>
        <p:txBody>
          <a:body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9936438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1D633126-D16C-42B0-980E-A5489E177E27}"/>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 xmlns:a16="http://schemas.microsoft.com/office/drawing/2014/main" id="{1A136CE4-0621-4C9A-ACE4-2214138B55B8}"/>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 xmlns:a16="http://schemas.microsoft.com/office/drawing/2014/main" id="{E33A3008-D654-4F2B-82E5-766BDFE57FA4}"/>
              </a:ext>
            </a:extLst>
          </p:cNvPr>
          <p:cNvSpPr>
            <a:spLocks noGrp="1"/>
          </p:cNvSpPr>
          <p:nvPr>
            <p:ph type="dt" sz="half" idx="10"/>
          </p:nvPr>
        </p:nvSpPr>
        <p:spPr/>
        <p:txBody>
          <a:bodyPr/>
          <a:lstStyle/>
          <a:p>
            <a:fld id="{FE439452-40BD-4B80-9ADF-5936477A8142}" type="datetime1">
              <a:rPr kumimoji="1" lang="ja-JP" altLang="en-US" smtClean="0"/>
              <a:t>2018/7/10</a:t>
            </a:fld>
            <a:endParaRPr kumimoji="1" lang="ja-JP" altLang="en-US"/>
          </a:p>
        </p:txBody>
      </p:sp>
      <p:sp>
        <p:nvSpPr>
          <p:cNvPr id="5" name="フッター プレースホルダー 4">
            <a:extLst>
              <a:ext uri="{FF2B5EF4-FFF2-40B4-BE49-F238E27FC236}">
                <a16:creationId xmlns="" xmlns:a16="http://schemas.microsoft.com/office/drawing/2014/main" id="{011A3E9A-03C1-4A46-ADCD-4B132FDF861A}"/>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 xmlns:a16="http://schemas.microsoft.com/office/drawing/2014/main" id="{03EFD613-6B7A-4802-8D0D-A74BAC4A6F76}"/>
              </a:ext>
            </a:extLst>
          </p:cNvPr>
          <p:cNvSpPr>
            <a:spLocks noGrp="1"/>
          </p:cNvSpPr>
          <p:nvPr>
            <p:ph type="sldNum" sz="quarter" idx="12"/>
          </p:nvPr>
        </p:nvSpPr>
        <p:spPr/>
        <p:txBody>
          <a:body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328320491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 xmlns:a16="http://schemas.microsoft.com/office/drawing/2014/main" id="{D48D8D69-F19D-4D05-B506-3410FD158E60}"/>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 xmlns:a16="http://schemas.microsoft.com/office/drawing/2014/main" id="{690D583D-65E9-4253-B9A3-E1F9ECDAB7B9}"/>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 xmlns:a16="http://schemas.microsoft.com/office/drawing/2014/main" id="{633C2E80-8437-499E-A756-363D97B03641}"/>
              </a:ext>
            </a:extLst>
          </p:cNvPr>
          <p:cNvSpPr>
            <a:spLocks noGrp="1"/>
          </p:cNvSpPr>
          <p:nvPr>
            <p:ph type="dt" sz="half" idx="10"/>
          </p:nvPr>
        </p:nvSpPr>
        <p:spPr/>
        <p:txBody>
          <a:bodyPr/>
          <a:lstStyle/>
          <a:p>
            <a:fld id="{0FF0A837-5924-4B07-A215-6A8FFF84878C}" type="datetime1">
              <a:rPr kumimoji="1" lang="ja-JP" altLang="en-US" smtClean="0"/>
              <a:t>2018/7/10</a:t>
            </a:fld>
            <a:endParaRPr kumimoji="1" lang="ja-JP" altLang="en-US"/>
          </a:p>
        </p:txBody>
      </p:sp>
      <p:sp>
        <p:nvSpPr>
          <p:cNvPr id="5" name="フッター プレースホルダー 4">
            <a:extLst>
              <a:ext uri="{FF2B5EF4-FFF2-40B4-BE49-F238E27FC236}">
                <a16:creationId xmlns="" xmlns:a16="http://schemas.microsoft.com/office/drawing/2014/main" id="{87001E41-C287-4E30-B38B-AE260DB1B3C3}"/>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 xmlns:a16="http://schemas.microsoft.com/office/drawing/2014/main" id="{FCF8DCB1-F482-4C09-BBEC-3978C1AD67CA}"/>
              </a:ext>
            </a:extLst>
          </p:cNvPr>
          <p:cNvSpPr>
            <a:spLocks noGrp="1"/>
          </p:cNvSpPr>
          <p:nvPr>
            <p:ph type="sldNum" sz="quarter" idx="12"/>
          </p:nvPr>
        </p:nvSpPr>
        <p:spPr/>
        <p:txBody>
          <a:body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1401712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DD497A47-0B82-4BB9-B4D4-BD8872560ED0}"/>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 xmlns:a16="http://schemas.microsoft.com/office/drawing/2014/main" id="{14FECB29-4DE3-42A9-B988-86C732DA64F3}"/>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 xmlns:a16="http://schemas.microsoft.com/office/drawing/2014/main" id="{A5A1BC80-9C1A-4AC1-AA4D-76C3785450D7}"/>
              </a:ext>
            </a:extLst>
          </p:cNvPr>
          <p:cNvSpPr>
            <a:spLocks noGrp="1"/>
          </p:cNvSpPr>
          <p:nvPr>
            <p:ph type="dt" sz="half" idx="10"/>
          </p:nvPr>
        </p:nvSpPr>
        <p:spPr/>
        <p:txBody>
          <a:bodyPr/>
          <a:lstStyle/>
          <a:p>
            <a:fld id="{DF6C1B5E-6F39-42E7-9ADB-0842F7E04DFD}" type="datetime1">
              <a:rPr kumimoji="1" lang="ja-JP" altLang="en-US" smtClean="0"/>
              <a:t>2018/7/10</a:t>
            </a:fld>
            <a:endParaRPr kumimoji="1" lang="ja-JP" altLang="en-US"/>
          </a:p>
        </p:txBody>
      </p:sp>
      <p:sp>
        <p:nvSpPr>
          <p:cNvPr id="5" name="フッター プレースホルダー 4">
            <a:extLst>
              <a:ext uri="{FF2B5EF4-FFF2-40B4-BE49-F238E27FC236}">
                <a16:creationId xmlns="" xmlns:a16="http://schemas.microsoft.com/office/drawing/2014/main" id="{C0F6B4F8-9028-44B0-A64C-7ECB2F38F9B0}"/>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 xmlns:a16="http://schemas.microsoft.com/office/drawing/2014/main" id="{B731B8CD-6182-441F-982C-D9C75B7DD583}"/>
              </a:ext>
            </a:extLst>
          </p:cNvPr>
          <p:cNvSpPr>
            <a:spLocks noGrp="1"/>
          </p:cNvSpPr>
          <p:nvPr>
            <p:ph type="sldNum" sz="quarter" idx="12"/>
          </p:nvPr>
        </p:nvSpPr>
        <p:spPr/>
        <p:txBody>
          <a:body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276666076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2CFF1A2A-F3C2-47E6-A089-ACB9A2E63EFB}"/>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 xmlns:a16="http://schemas.microsoft.com/office/drawing/2014/main" id="{9BDF516B-5524-43A6-BF45-ACF46BE5DA2C}"/>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 xmlns:a16="http://schemas.microsoft.com/office/drawing/2014/main" id="{F4F93A1A-24AE-4B89-BA95-CC9EFE75054E}"/>
              </a:ext>
            </a:extLst>
          </p:cNvPr>
          <p:cNvSpPr>
            <a:spLocks noGrp="1"/>
          </p:cNvSpPr>
          <p:nvPr>
            <p:ph type="dt" sz="half" idx="10"/>
          </p:nvPr>
        </p:nvSpPr>
        <p:spPr/>
        <p:txBody>
          <a:bodyPr/>
          <a:lstStyle/>
          <a:p>
            <a:fld id="{6F661FE0-26D7-4902-86AF-580F9AB6B4E6}" type="datetime1">
              <a:rPr kumimoji="1" lang="ja-JP" altLang="en-US" smtClean="0"/>
              <a:t>2018/7/10</a:t>
            </a:fld>
            <a:endParaRPr kumimoji="1" lang="ja-JP" altLang="en-US"/>
          </a:p>
        </p:txBody>
      </p:sp>
      <p:sp>
        <p:nvSpPr>
          <p:cNvPr id="5" name="フッター プレースホルダー 4">
            <a:extLst>
              <a:ext uri="{FF2B5EF4-FFF2-40B4-BE49-F238E27FC236}">
                <a16:creationId xmlns="" xmlns:a16="http://schemas.microsoft.com/office/drawing/2014/main" id="{9DCA3A8A-40E3-4838-9F2C-62403335C2BA}"/>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 xmlns:a16="http://schemas.microsoft.com/office/drawing/2014/main" id="{E556A4C2-83DC-4848-85EA-6ED5B8CAC03C}"/>
              </a:ext>
            </a:extLst>
          </p:cNvPr>
          <p:cNvSpPr>
            <a:spLocks noGrp="1"/>
          </p:cNvSpPr>
          <p:nvPr>
            <p:ph type="sldNum" sz="quarter" idx="12"/>
          </p:nvPr>
        </p:nvSpPr>
        <p:spPr/>
        <p:txBody>
          <a:body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8812204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B6F57026-6283-4400-8C8A-BA8DB5744FA9}"/>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 xmlns:a16="http://schemas.microsoft.com/office/drawing/2014/main" id="{C1037D52-731C-4BD8-ACA9-091017EC0BB8}"/>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 xmlns:a16="http://schemas.microsoft.com/office/drawing/2014/main" id="{F0CD644E-54F2-4B55-8EAF-67A95F102545}"/>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 xmlns:a16="http://schemas.microsoft.com/office/drawing/2014/main" id="{06EA30FC-CEEF-4E3D-A9A4-F33A38E30C84}"/>
              </a:ext>
            </a:extLst>
          </p:cNvPr>
          <p:cNvSpPr>
            <a:spLocks noGrp="1"/>
          </p:cNvSpPr>
          <p:nvPr>
            <p:ph type="dt" sz="half" idx="10"/>
          </p:nvPr>
        </p:nvSpPr>
        <p:spPr/>
        <p:txBody>
          <a:bodyPr/>
          <a:lstStyle/>
          <a:p>
            <a:fld id="{6EB64326-6722-4613-825D-9145C081856E}" type="datetime1">
              <a:rPr kumimoji="1" lang="ja-JP" altLang="en-US" smtClean="0"/>
              <a:t>2018/7/10</a:t>
            </a:fld>
            <a:endParaRPr kumimoji="1" lang="ja-JP" altLang="en-US"/>
          </a:p>
        </p:txBody>
      </p:sp>
      <p:sp>
        <p:nvSpPr>
          <p:cNvPr id="6" name="フッター プレースホルダー 5">
            <a:extLst>
              <a:ext uri="{FF2B5EF4-FFF2-40B4-BE49-F238E27FC236}">
                <a16:creationId xmlns="" xmlns:a16="http://schemas.microsoft.com/office/drawing/2014/main" id="{40B8773D-1D39-47DA-819B-CF3BDCC713C2}"/>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 xmlns:a16="http://schemas.microsoft.com/office/drawing/2014/main" id="{1E8A1795-4089-44BD-8AA6-A4E13673B910}"/>
              </a:ext>
            </a:extLst>
          </p:cNvPr>
          <p:cNvSpPr>
            <a:spLocks noGrp="1"/>
          </p:cNvSpPr>
          <p:nvPr>
            <p:ph type="sldNum" sz="quarter" idx="12"/>
          </p:nvPr>
        </p:nvSpPr>
        <p:spPr/>
        <p:txBody>
          <a:body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131015624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9A4B1A23-AC2F-4E41-9A1D-4056CF2FEFCB}"/>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 xmlns:a16="http://schemas.microsoft.com/office/drawing/2014/main" id="{7C82BEEC-F0D6-4250-BC27-D03EDF074DB4}"/>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 xmlns:a16="http://schemas.microsoft.com/office/drawing/2014/main" id="{ED984D31-CDE7-4F93-8406-1021552C99A9}"/>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 xmlns:a16="http://schemas.microsoft.com/office/drawing/2014/main" id="{3E361810-9C4D-4107-9C71-243CCF9D757E}"/>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 xmlns:a16="http://schemas.microsoft.com/office/drawing/2014/main" id="{708E271E-C606-40EE-AF59-D9EF2FE9470C}"/>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 xmlns:a16="http://schemas.microsoft.com/office/drawing/2014/main" id="{38E120F9-D760-4637-8F14-AD98D6664C1C}"/>
              </a:ext>
            </a:extLst>
          </p:cNvPr>
          <p:cNvSpPr>
            <a:spLocks noGrp="1"/>
          </p:cNvSpPr>
          <p:nvPr>
            <p:ph type="dt" sz="half" idx="10"/>
          </p:nvPr>
        </p:nvSpPr>
        <p:spPr/>
        <p:txBody>
          <a:bodyPr/>
          <a:lstStyle/>
          <a:p>
            <a:fld id="{A4CE1118-661F-47AC-824F-DB8302F36181}" type="datetime1">
              <a:rPr kumimoji="1" lang="ja-JP" altLang="en-US" smtClean="0"/>
              <a:t>2018/7/10</a:t>
            </a:fld>
            <a:endParaRPr kumimoji="1" lang="ja-JP" altLang="en-US"/>
          </a:p>
        </p:txBody>
      </p:sp>
      <p:sp>
        <p:nvSpPr>
          <p:cNvPr id="8" name="フッター プレースホルダー 7">
            <a:extLst>
              <a:ext uri="{FF2B5EF4-FFF2-40B4-BE49-F238E27FC236}">
                <a16:creationId xmlns="" xmlns:a16="http://schemas.microsoft.com/office/drawing/2014/main" id="{D413628E-D990-4DDC-BE8B-7EED97909CC6}"/>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 xmlns:a16="http://schemas.microsoft.com/office/drawing/2014/main" id="{5E6ED688-56EB-4FEF-860B-A5528FFB4AA6}"/>
              </a:ext>
            </a:extLst>
          </p:cNvPr>
          <p:cNvSpPr>
            <a:spLocks noGrp="1"/>
          </p:cNvSpPr>
          <p:nvPr>
            <p:ph type="sldNum" sz="quarter" idx="12"/>
          </p:nvPr>
        </p:nvSpPr>
        <p:spPr/>
        <p:txBody>
          <a:body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34521762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DBA94AEC-1573-48D0-BE1A-548CD6FBADA1}"/>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 xmlns:a16="http://schemas.microsoft.com/office/drawing/2014/main" id="{8D4C6BE0-C3AA-4A83-AD30-B033360A4F41}"/>
              </a:ext>
            </a:extLst>
          </p:cNvPr>
          <p:cNvSpPr>
            <a:spLocks noGrp="1"/>
          </p:cNvSpPr>
          <p:nvPr>
            <p:ph type="dt" sz="half" idx="10"/>
          </p:nvPr>
        </p:nvSpPr>
        <p:spPr/>
        <p:txBody>
          <a:bodyPr/>
          <a:lstStyle/>
          <a:p>
            <a:fld id="{3DB423A3-EE3A-4BEB-9B79-BEDBB05E63E1}" type="datetime1">
              <a:rPr kumimoji="1" lang="ja-JP" altLang="en-US" smtClean="0"/>
              <a:t>2018/7/10</a:t>
            </a:fld>
            <a:endParaRPr kumimoji="1" lang="ja-JP" altLang="en-US"/>
          </a:p>
        </p:txBody>
      </p:sp>
      <p:sp>
        <p:nvSpPr>
          <p:cNvPr id="4" name="フッター プレースホルダー 3">
            <a:extLst>
              <a:ext uri="{FF2B5EF4-FFF2-40B4-BE49-F238E27FC236}">
                <a16:creationId xmlns="" xmlns:a16="http://schemas.microsoft.com/office/drawing/2014/main" id="{2AE5A7C9-6F5F-4549-AF87-DD85CCF44215}"/>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 xmlns:a16="http://schemas.microsoft.com/office/drawing/2014/main" id="{869EBADD-3AE3-4CFF-8372-ED4A4550A615}"/>
              </a:ext>
            </a:extLst>
          </p:cNvPr>
          <p:cNvSpPr>
            <a:spLocks noGrp="1"/>
          </p:cNvSpPr>
          <p:nvPr>
            <p:ph type="sldNum" sz="quarter" idx="12"/>
          </p:nvPr>
        </p:nvSpPr>
        <p:spPr/>
        <p:txBody>
          <a:body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33286011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 xmlns:a16="http://schemas.microsoft.com/office/drawing/2014/main" id="{97F0EAA5-D4DA-4D33-8496-4C42CD405931}"/>
              </a:ext>
            </a:extLst>
          </p:cNvPr>
          <p:cNvSpPr>
            <a:spLocks noGrp="1"/>
          </p:cNvSpPr>
          <p:nvPr>
            <p:ph type="dt" sz="half" idx="10"/>
          </p:nvPr>
        </p:nvSpPr>
        <p:spPr/>
        <p:txBody>
          <a:bodyPr/>
          <a:lstStyle/>
          <a:p>
            <a:fld id="{16DB5D58-242A-4570-8559-CC648018A8FF}" type="datetime1">
              <a:rPr kumimoji="1" lang="ja-JP" altLang="en-US" smtClean="0"/>
              <a:t>2018/7/10</a:t>
            </a:fld>
            <a:endParaRPr kumimoji="1" lang="ja-JP" altLang="en-US"/>
          </a:p>
        </p:txBody>
      </p:sp>
      <p:sp>
        <p:nvSpPr>
          <p:cNvPr id="3" name="フッター プレースホルダー 2">
            <a:extLst>
              <a:ext uri="{FF2B5EF4-FFF2-40B4-BE49-F238E27FC236}">
                <a16:creationId xmlns="" xmlns:a16="http://schemas.microsoft.com/office/drawing/2014/main" id="{CA190DA4-49EE-4F6A-BB4E-BC1E31E150FC}"/>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 xmlns:a16="http://schemas.microsoft.com/office/drawing/2014/main" id="{F24D4F06-61C8-4924-8815-E9746350D006}"/>
              </a:ext>
            </a:extLst>
          </p:cNvPr>
          <p:cNvSpPr>
            <a:spLocks noGrp="1"/>
          </p:cNvSpPr>
          <p:nvPr>
            <p:ph type="sldNum" sz="quarter" idx="12"/>
          </p:nvPr>
        </p:nvSpPr>
        <p:spPr/>
        <p:txBody>
          <a:body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106311932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3ACF97E2-9260-4CBF-935F-8076C003157C}"/>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 xmlns:a16="http://schemas.microsoft.com/office/drawing/2014/main" id="{31632641-C03F-433E-9ED5-53AE8B4652BF}"/>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 xmlns:a16="http://schemas.microsoft.com/office/drawing/2014/main" id="{3E12116D-74CB-4309-A002-19C364AA62D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 xmlns:a16="http://schemas.microsoft.com/office/drawing/2014/main" id="{135C1560-EEE7-4A68-87D8-23207E3A5489}"/>
              </a:ext>
            </a:extLst>
          </p:cNvPr>
          <p:cNvSpPr>
            <a:spLocks noGrp="1"/>
          </p:cNvSpPr>
          <p:nvPr>
            <p:ph type="dt" sz="half" idx="10"/>
          </p:nvPr>
        </p:nvSpPr>
        <p:spPr/>
        <p:txBody>
          <a:bodyPr/>
          <a:lstStyle/>
          <a:p>
            <a:fld id="{5CF069C6-426B-4240-BC69-4A9B96BD8CB2}" type="datetime1">
              <a:rPr kumimoji="1" lang="ja-JP" altLang="en-US" smtClean="0"/>
              <a:t>2018/7/10</a:t>
            </a:fld>
            <a:endParaRPr kumimoji="1" lang="ja-JP" altLang="en-US"/>
          </a:p>
        </p:txBody>
      </p:sp>
      <p:sp>
        <p:nvSpPr>
          <p:cNvPr id="6" name="フッター プレースホルダー 5">
            <a:extLst>
              <a:ext uri="{FF2B5EF4-FFF2-40B4-BE49-F238E27FC236}">
                <a16:creationId xmlns="" xmlns:a16="http://schemas.microsoft.com/office/drawing/2014/main" id="{C51D623E-2A1B-4161-A378-9393196102FB}"/>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 xmlns:a16="http://schemas.microsoft.com/office/drawing/2014/main" id="{D46AD074-F897-46A1-969E-CEDD2DFD21D1}"/>
              </a:ext>
            </a:extLst>
          </p:cNvPr>
          <p:cNvSpPr>
            <a:spLocks noGrp="1"/>
          </p:cNvSpPr>
          <p:nvPr>
            <p:ph type="sldNum" sz="quarter" idx="12"/>
          </p:nvPr>
        </p:nvSpPr>
        <p:spPr/>
        <p:txBody>
          <a:body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334373554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 xmlns:a16="http://schemas.microsoft.com/office/drawing/2014/main" id="{1F6B5602-952E-4746-AE4D-601BDCFC0961}"/>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 xmlns:a16="http://schemas.microsoft.com/office/drawing/2014/main" id="{9B409AE1-F69D-4918-B34C-D74CA86F8A4B}"/>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 xmlns:a16="http://schemas.microsoft.com/office/drawing/2014/main" id="{2E6BBA20-EA4B-47FC-9CAE-4C715B22F51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 xmlns:a16="http://schemas.microsoft.com/office/drawing/2014/main" id="{B0840F97-600D-40F3-8703-ED3A7CEE451F}"/>
              </a:ext>
            </a:extLst>
          </p:cNvPr>
          <p:cNvSpPr>
            <a:spLocks noGrp="1"/>
          </p:cNvSpPr>
          <p:nvPr>
            <p:ph type="dt" sz="half" idx="10"/>
          </p:nvPr>
        </p:nvSpPr>
        <p:spPr/>
        <p:txBody>
          <a:bodyPr/>
          <a:lstStyle/>
          <a:p>
            <a:fld id="{B2E3771A-91FB-4897-A756-2060F62746B2}" type="datetime1">
              <a:rPr kumimoji="1" lang="ja-JP" altLang="en-US" smtClean="0"/>
              <a:t>2018/7/10</a:t>
            </a:fld>
            <a:endParaRPr kumimoji="1" lang="ja-JP" altLang="en-US"/>
          </a:p>
        </p:txBody>
      </p:sp>
      <p:sp>
        <p:nvSpPr>
          <p:cNvPr id="6" name="フッター プレースホルダー 5">
            <a:extLst>
              <a:ext uri="{FF2B5EF4-FFF2-40B4-BE49-F238E27FC236}">
                <a16:creationId xmlns="" xmlns:a16="http://schemas.microsoft.com/office/drawing/2014/main" id="{30709EB1-4B1B-4316-A13F-26283231EB2C}"/>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 xmlns:a16="http://schemas.microsoft.com/office/drawing/2014/main" id="{AB9D4800-5978-4220-A853-4B56A7810F9E}"/>
              </a:ext>
            </a:extLst>
          </p:cNvPr>
          <p:cNvSpPr>
            <a:spLocks noGrp="1"/>
          </p:cNvSpPr>
          <p:nvPr>
            <p:ph type="sldNum" sz="quarter" idx="12"/>
          </p:nvPr>
        </p:nvSpPr>
        <p:spPr/>
        <p:txBody>
          <a:body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195050879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 xmlns:a16="http://schemas.microsoft.com/office/drawing/2014/main" id="{F71810CA-61BC-428B-A1CF-6808A9A9454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 xmlns:a16="http://schemas.microsoft.com/office/drawing/2014/main" id="{CF7FD124-5C0A-48B5-A7D4-AF7BB2AE485B}"/>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 xmlns:a16="http://schemas.microsoft.com/office/drawing/2014/main" id="{DDC39719-82FA-4FA2-A9D3-E26AEFAC731F}"/>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57DB142-5E6E-47F9-AEBF-F5FEA4524026}" type="datetime1">
              <a:rPr kumimoji="1" lang="ja-JP" altLang="en-US" smtClean="0"/>
              <a:t>2018/7/10</a:t>
            </a:fld>
            <a:endParaRPr kumimoji="1" lang="ja-JP" altLang="en-US"/>
          </a:p>
        </p:txBody>
      </p:sp>
      <p:sp>
        <p:nvSpPr>
          <p:cNvPr id="5" name="フッター プレースホルダー 4">
            <a:extLst>
              <a:ext uri="{FF2B5EF4-FFF2-40B4-BE49-F238E27FC236}">
                <a16:creationId xmlns="" xmlns:a16="http://schemas.microsoft.com/office/drawing/2014/main" id="{CC07283B-1C69-4629-A9F7-9E87AB84BF0B}"/>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 xmlns:a16="http://schemas.microsoft.com/office/drawing/2014/main" id="{B1EEE915-1170-4CE5-AF63-8AE6FE0FE2B8}"/>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D674916-8866-46B3-B879-EC5E5D02B0C2}" type="slidenum">
              <a:rPr kumimoji="1" lang="ja-JP" altLang="en-US" smtClean="0"/>
              <a:t>‹#›</a:t>
            </a:fld>
            <a:endParaRPr kumimoji="1" lang="ja-JP" altLang="en-US"/>
          </a:p>
        </p:txBody>
      </p:sp>
    </p:spTree>
    <p:extLst>
      <p:ext uri="{BB962C8B-B14F-4D97-AF65-F5344CB8AC3E}">
        <p14:creationId xmlns:p14="http://schemas.microsoft.com/office/powerpoint/2010/main" val="7826433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 xmlns:a16="http://schemas.microsoft.com/office/drawing/2014/main" id="{4E9F3D50-E8B3-4918-A664-DF1BA5755DA8}"/>
              </a:ext>
            </a:extLst>
          </p:cNvPr>
          <p:cNvSpPr txBox="1"/>
          <p:nvPr/>
        </p:nvSpPr>
        <p:spPr>
          <a:xfrm>
            <a:off x="977558" y="1490008"/>
            <a:ext cx="10114961" cy="1938992"/>
          </a:xfrm>
          <a:prstGeom prst="rect">
            <a:avLst/>
          </a:prstGeom>
          <a:noFill/>
          <a:ln>
            <a:solidFill>
              <a:schemeClr val="accent1"/>
            </a:solidFill>
          </a:ln>
        </p:spPr>
        <p:txBody>
          <a:bodyPr wrap="square" rtlCol="0">
            <a:spAutoFit/>
          </a:bodyPr>
          <a:lstStyle/>
          <a:p>
            <a:r>
              <a:rPr lang="ja-JP" altLang="ja-JP" sz="2400" dirty="0"/>
              <a:t>国際連携タスクフォースは、新たな経済連携協定や貿易円滑化協定などの国際取引の枠組みの中で、商取引・金融・生産の情報連携による第</a:t>
            </a:r>
            <a:r>
              <a:rPr lang="en-US" altLang="ja-JP" sz="2400" dirty="0"/>
              <a:t>4</a:t>
            </a:r>
            <a:r>
              <a:rPr lang="ja-JP" altLang="ja-JP" sz="2400" dirty="0"/>
              <a:t>次産業革命の推進に対応したビジネスインフラ構築のために、関連タスクフォースと国連</a:t>
            </a:r>
            <a:r>
              <a:rPr lang="en-US" altLang="ja-JP" sz="2400" dirty="0"/>
              <a:t>CEFACT</a:t>
            </a:r>
            <a:r>
              <a:rPr lang="ja-JP" altLang="ja-JP" sz="2400" dirty="0"/>
              <a:t>日本委員会・標準促進委員会と協力して、国連</a:t>
            </a:r>
            <a:r>
              <a:rPr lang="en-US" altLang="ja-JP" sz="2400" dirty="0"/>
              <a:t>CEFACT</a:t>
            </a:r>
            <a:r>
              <a:rPr lang="ja-JP" altLang="ja-JP" sz="2400" dirty="0"/>
              <a:t>およびアジア地域における国際連携調査研究を行う。</a:t>
            </a:r>
          </a:p>
        </p:txBody>
      </p:sp>
      <p:sp>
        <p:nvSpPr>
          <p:cNvPr id="6" name="テキスト ボックス 5">
            <a:extLst>
              <a:ext uri="{FF2B5EF4-FFF2-40B4-BE49-F238E27FC236}">
                <a16:creationId xmlns="" xmlns:a16="http://schemas.microsoft.com/office/drawing/2014/main" id="{CDEB9F99-CED7-4BEB-AD7E-4C4CD57D62A4}"/>
              </a:ext>
            </a:extLst>
          </p:cNvPr>
          <p:cNvSpPr txBox="1"/>
          <p:nvPr/>
        </p:nvSpPr>
        <p:spPr>
          <a:xfrm>
            <a:off x="1746236" y="4181060"/>
            <a:ext cx="8187730" cy="1815882"/>
          </a:xfrm>
          <a:prstGeom prst="rect">
            <a:avLst/>
          </a:prstGeom>
          <a:noFill/>
        </p:spPr>
        <p:txBody>
          <a:bodyPr wrap="square" rtlCol="0">
            <a:spAutoFit/>
          </a:bodyPr>
          <a:lstStyle/>
          <a:p>
            <a:r>
              <a:rPr lang="ja-JP" altLang="en-US" sz="2800" dirty="0" smtClean="0"/>
              <a:t>１．</a:t>
            </a:r>
            <a:r>
              <a:rPr lang="ja-JP" altLang="ja-JP" sz="2800" dirty="0" smtClean="0"/>
              <a:t>国連</a:t>
            </a:r>
            <a:r>
              <a:rPr lang="en-US" altLang="ja-JP" sz="2800" dirty="0"/>
              <a:t>CEFACT</a:t>
            </a:r>
            <a:r>
              <a:rPr lang="ja-JP" altLang="ja-JP" sz="2800" dirty="0"/>
              <a:t>における国際標準化とその普及</a:t>
            </a:r>
          </a:p>
          <a:p>
            <a:endParaRPr lang="en-US" altLang="ja-JP" sz="2800" dirty="0"/>
          </a:p>
          <a:p>
            <a:r>
              <a:rPr kumimoji="1" lang="ja-JP" altLang="en-US" sz="2800" dirty="0" smtClean="0"/>
              <a:t>２．</a:t>
            </a:r>
            <a:r>
              <a:rPr lang="ja-JP" altLang="ja-JP" sz="2800" dirty="0" smtClean="0"/>
              <a:t>新生</a:t>
            </a:r>
            <a:r>
              <a:rPr lang="ja-JP" altLang="ja-JP" sz="2800" dirty="0"/>
              <a:t>技術対応ビジネスインフラ</a:t>
            </a:r>
            <a:r>
              <a:rPr lang="ja-JP" altLang="ja-JP" sz="2800" dirty="0" smtClean="0"/>
              <a:t>研究</a:t>
            </a:r>
            <a:endParaRPr kumimoji="1" lang="en-US" altLang="ja-JP" sz="2800" dirty="0"/>
          </a:p>
          <a:p>
            <a:endParaRPr kumimoji="1" lang="ja-JP" altLang="en-US" sz="2800" dirty="0"/>
          </a:p>
        </p:txBody>
      </p:sp>
      <p:sp>
        <p:nvSpPr>
          <p:cNvPr id="7" name="テキスト ボックス 6">
            <a:extLst>
              <a:ext uri="{FF2B5EF4-FFF2-40B4-BE49-F238E27FC236}">
                <a16:creationId xmlns="" xmlns:a16="http://schemas.microsoft.com/office/drawing/2014/main" id="{986A0F56-7CA8-4054-997E-189B228D4DD8}"/>
              </a:ext>
            </a:extLst>
          </p:cNvPr>
          <p:cNvSpPr txBox="1"/>
          <p:nvPr/>
        </p:nvSpPr>
        <p:spPr>
          <a:xfrm>
            <a:off x="518475" y="604717"/>
            <a:ext cx="11001080" cy="584775"/>
          </a:xfrm>
          <a:prstGeom prst="rect">
            <a:avLst/>
          </a:prstGeom>
          <a:noFill/>
        </p:spPr>
        <p:txBody>
          <a:bodyPr wrap="square" rtlCol="0">
            <a:spAutoFit/>
          </a:bodyPr>
          <a:lstStyle/>
          <a:p>
            <a:pPr algn="ctr"/>
            <a:r>
              <a:rPr kumimoji="1" lang="en-US" altLang="ja-JP" sz="3200" b="1" dirty="0"/>
              <a:t>2018</a:t>
            </a:r>
            <a:r>
              <a:rPr kumimoji="1" lang="ja-JP" altLang="en-US" sz="3200" b="1" dirty="0"/>
              <a:t>年度　</a:t>
            </a:r>
            <a:r>
              <a:rPr lang="ja-JP" altLang="en-US" sz="3200" b="1" dirty="0" smtClean="0"/>
              <a:t>国際</a:t>
            </a:r>
            <a:r>
              <a:rPr lang="ja-JP" altLang="en-US" sz="3200" b="1" dirty="0"/>
              <a:t>連携</a:t>
            </a:r>
            <a:r>
              <a:rPr kumimoji="1" lang="ja-JP" altLang="en-US" sz="3200" b="1" dirty="0" smtClean="0"/>
              <a:t>タスクフォース</a:t>
            </a:r>
            <a:r>
              <a:rPr kumimoji="1" lang="ja-JP" altLang="en-US" sz="3200" b="1" dirty="0"/>
              <a:t>活動計画</a:t>
            </a:r>
          </a:p>
        </p:txBody>
      </p:sp>
      <p:sp>
        <p:nvSpPr>
          <p:cNvPr id="2" name="テキスト ボックス 1">
            <a:extLst>
              <a:ext uri="{FF2B5EF4-FFF2-40B4-BE49-F238E27FC236}">
                <a16:creationId xmlns="" xmlns:a16="http://schemas.microsoft.com/office/drawing/2014/main" id="{A8C64E0E-79EB-4CDB-8D52-E825F1CDFB2C}"/>
              </a:ext>
            </a:extLst>
          </p:cNvPr>
          <p:cNvSpPr txBox="1"/>
          <p:nvPr/>
        </p:nvSpPr>
        <p:spPr>
          <a:xfrm>
            <a:off x="9402530" y="201168"/>
            <a:ext cx="2612686" cy="369332"/>
          </a:xfrm>
          <a:prstGeom prst="rect">
            <a:avLst/>
          </a:prstGeom>
          <a:noFill/>
          <a:ln>
            <a:solidFill>
              <a:schemeClr val="accent1"/>
            </a:solidFill>
          </a:ln>
        </p:spPr>
        <p:txBody>
          <a:bodyPr wrap="square" rtlCol="0">
            <a:spAutoFit/>
          </a:bodyPr>
          <a:lstStyle/>
          <a:p>
            <a:pPr algn="ctr"/>
            <a:r>
              <a:rPr lang="ja-JP" altLang="en-US" b="1" dirty="0" smtClean="0"/>
              <a:t>国際</a:t>
            </a:r>
            <a:r>
              <a:rPr lang="ja-JP" altLang="en-US" b="1" dirty="0"/>
              <a:t>連携</a:t>
            </a:r>
            <a:r>
              <a:rPr kumimoji="1" lang="en-US" altLang="ja-JP" b="1" dirty="0" smtClean="0"/>
              <a:t>2018-1-03</a:t>
            </a:r>
            <a:endParaRPr kumimoji="1" lang="ja-JP" altLang="en-US" b="1" dirty="0"/>
          </a:p>
        </p:txBody>
      </p:sp>
      <p:sp>
        <p:nvSpPr>
          <p:cNvPr id="3" name="スライド番号プレースホルダー 2">
            <a:extLst>
              <a:ext uri="{FF2B5EF4-FFF2-40B4-BE49-F238E27FC236}">
                <a16:creationId xmlns="" xmlns:a16="http://schemas.microsoft.com/office/drawing/2014/main" id="{DF53878F-4F63-4DFE-B651-FEA2454A7F16}"/>
              </a:ext>
            </a:extLst>
          </p:cNvPr>
          <p:cNvSpPr>
            <a:spLocks noGrp="1"/>
          </p:cNvSpPr>
          <p:nvPr>
            <p:ph type="sldNum" sz="quarter" idx="12"/>
          </p:nvPr>
        </p:nvSpPr>
        <p:spPr/>
        <p:txBody>
          <a:bodyPr/>
          <a:lstStyle/>
          <a:p>
            <a:fld id="{5B7E95B2-C36A-4262-815C-63AE9378EBE1}" type="slidenum">
              <a:rPr kumimoji="1" lang="ja-JP" altLang="en-US" smtClean="0"/>
              <a:t>1</a:t>
            </a:fld>
            <a:endParaRPr kumimoji="1" lang="ja-JP" altLang="en-US"/>
          </a:p>
        </p:txBody>
      </p:sp>
    </p:spTree>
    <p:extLst>
      <p:ext uri="{BB962C8B-B14F-4D97-AF65-F5344CB8AC3E}">
        <p14:creationId xmlns:p14="http://schemas.microsoft.com/office/powerpoint/2010/main" val="116383873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 xmlns:a16="http://schemas.microsoft.com/office/drawing/2014/main" id="{2415BE19-76D6-4926-953E-EB6AA89E8408}"/>
              </a:ext>
            </a:extLst>
          </p:cNvPr>
          <p:cNvSpPr txBox="1"/>
          <p:nvPr/>
        </p:nvSpPr>
        <p:spPr>
          <a:xfrm>
            <a:off x="292607" y="402336"/>
            <a:ext cx="10124011" cy="646331"/>
          </a:xfrm>
          <a:prstGeom prst="rect">
            <a:avLst/>
          </a:prstGeom>
          <a:noFill/>
        </p:spPr>
        <p:txBody>
          <a:bodyPr wrap="square" rtlCol="0">
            <a:spAutoFit/>
          </a:bodyPr>
          <a:lstStyle/>
          <a:p>
            <a:r>
              <a:rPr kumimoji="1" lang="ja-JP" altLang="en-US" sz="3600" b="1" dirty="0"/>
              <a:t>１</a:t>
            </a:r>
            <a:r>
              <a:rPr kumimoji="1" lang="ja-JP" altLang="en-US" sz="3600" b="1" dirty="0" smtClean="0"/>
              <a:t>．</a:t>
            </a:r>
            <a:r>
              <a:rPr lang="ja-JP" altLang="ja-JP" sz="3600" dirty="0"/>
              <a:t>国連</a:t>
            </a:r>
            <a:r>
              <a:rPr lang="en-US" altLang="ja-JP" sz="3600" dirty="0"/>
              <a:t>CEFACT</a:t>
            </a:r>
            <a:r>
              <a:rPr lang="ja-JP" altLang="ja-JP" sz="3600" dirty="0"/>
              <a:t>における国際標準化とその</a:t>
            </a:r>
            <a:r>
              <a:rPr lang="ja-JP" altLang="ja-JP" sz="3600" dirty="0" smtClean="0"/>
              <a:t>普及</a:t>
            </a:r>
            <a:endParaRPr lang="ja-JP" altLang="ja-JP" sz="3600" dirty="0"/>
          </a:p>
        </p:txBody>
      </p:sp>
      <p:sp>
        <p:nvSpPr>
          <p:cNvPr id="3" name="テキスト ボックス 2">
            <a:extLst>
              <a:ext uri="{FF2B5EF4-FFF2-40B4-BE49-F238E27FC236}">
                <a16:creationId xmlns="" xmlns:a16="http://schemas.microsoft.com/office/drawing/2014/main" id="{185826B4-29B5-40ED-9DE5-66834FF8ABFB}"/>
              </a:ext>
            </a:extLst>
          </p:cNvPr>
          <p:cNvSpPr txBox="1"/>
          <p:nvPr/>
        </p:nvSpPr>
        <p:spPr>
          <a:xfrm>
            <a:off x="1009640" y="1281731"/>
            <a:ext cx="10237479" cy="4524315"/>
          </a:xfrm>
          <a:prstGeom prst="rect">
            <a:avLst/>
          </a:prstGeom>
          <a:noFill/>
        </p:spPr>
        <p:txBody>
          <a:bodyPr wrap="square" rtlCol="0">
            <a:spAutoFit/>
          </a:bodyPr>
          <a:lstStyle/>
          <a:p>
            <a:pPr marL="342900" indent="-342900">
              <a:buFont typeface="Wingdings" panose="05000000000000000000" pitchFamily="2" charset="2"/>
              <a:buChar char="l"/>
            </a:pPr>
            <a:r>
              <a:rPr lang="ja-JP" altLang="ja-JP" sz="2400" dirty="0" smtClean="0"/>
              <a:t>国連</a:t>
            </a:r>
            <a:r>
              <a:rPr lang="en-US" altLang="ja-JP" sz="2400" dirty="0"/>
              <a:t>CEFACT</a:t>
            </a:r>
            <a:r>
              <a:rPr lang="ja-JP" altLang="ja-JP" sz="2400" dirty="0"/>
              <a:t>日本委員会の下、国連</a:t>
            </a:r>
            <a:r>
              <a:rPr lang="en-US" altLang="ja-JP" sz="2400" dirty="0"/>
              <a:t>CEFACT</a:t>
            </a:r>
            <a:r>
              <a:rPr lang="ja-JP" altLang="ja-JP" sz="2400" dirty="0"/>
              <a:t>における手法技術</a:t>
            </a:r>
            <a:r>
              <a:rPr lang="en-US" altLang="ja-JP" sz="2400" dirty="0"/>
              <a:t>PDA</a:t>
            </a:r>
            <a:r>
              <a:rPr lang="ja-JP" altLang="ja-JP" sz="2400" dirty="0" err="1"/>
              <a:t>、</a:t>
            </a:r>
            <a:r>
              <a:rPr lang="ja-JP" altLang="ja-JP" sz="2400" dirty="0"/>
              <a:t>サプライチェーン</a:t>
            </a:r>
            <a:r>
              <a:rPr lang="en-US" altLang="ja-JP" sz="2400" dirty="0"/>
              <a:t>PDA</a:t>
            </a:r>
            <a:r>
              <a:rPr lang="ja-JP" altLang="ja-JP" sz="2400" dirty="0" err="1"/>
              <a:t>、</a:t>
            </a:r>
            <a:r>
              <a:rPr lang="ja-JP" altLang="ja-JP" sz="2400" dirty="0"/>
              <a:t>およびライブラリ管理チームに参加し、日本提案を含む標準の策定・保守と普及に貢献する</a:t>
            </a:r>
            <a:r>
              <a:rPr lang="ja-JP" altLang="ja-JP" sz="2400" dirty="0" smtClean="0"/>
              <a:t>。</a:t>
            </a:r>
            <a:endParaRPr lang="ja-JP" altLang="ja-JP" sz="2400" dirty="0"/>
          </a:p>
          <a:p>
            <a:pPr marL="1257300" lvl="2" indent="-342900">
              <a:buFont typeface="Wingdings" panose="05000000000000000000" pitchFamily="2" charset="2"/>
              <a:buChar char="Ø"/>
            </a:pPr>
            <a:r>
              <a:rPr lang="ja-JP" altLang="ja-JP" sz="2400" dirty="0"/>
              <a:t>第</a:t>
            </a:r>
            <a:r>
              <a:rPr lang="en-US" altLang="ja-JP" sz="2400" dirty="0"/>
              <a:t>31</a:t>
            </a:r>
            <a:r>
              <a:rPr lang="ja-JP" altLang="ja-JP" sz="2400" dirty="0"/>
              <a:t>回国連</a:t>
            </a:r>
            <a:r>
              <a:rPr lang="en-US" altLang="ja-JP" sz="2400" dirty="0"/>
              <a:t>CEFACT</a:t>
            </a:r>
            <a:r>
              <a:rPr lang="ja-JP" altLang="ja-JP" sz="2400" dirty="0"/>
              <a:t>フォーラム（ジュネーブ：スイス）</a:t>
            </a:r>
            <a:r>
              <a:rPr lang="en-US" altLang="ja-JP" sz="2400" dirty="0"/>
              <a:t>2018</a:t>
            </a:r>
            <a:r>
              <a:rPr lang="ja-JP" altLang="ja-JP" sz="2400" dirty="0"/>
              <a:t>年</a:t>
            </a:r>
            <a:r>
              <a:rPr lang="en-US" altLang="ja-JP" sz="2400" dirty="0"/>
              <a:t>4</a:t>
            </a:r>
            <a:r>
              <a:rPr lang="ja-JP" altLang="ja-JP" sz="2400" dirty="0"/>
              <a:t>月</a:t>
            </a:r>
          </a:p>
          <a:p>
            <a:pPr marL="1257300" lvl="2" indent="-342900">
              <a:buFont typeface="Wingdings" panose="05000000000000000000" pitchFamily="2" charset="2"/>
              <a:buChar char="Ø"/>
            </a:pPr>
            <a:r>
              <a:rPr lang="ja-JP" altLang="ja-JP" sz="2400" dirty="0"/>
              <a:t>第</a:t>
            </a:r>
            <a:r>
              <a:rPr lang="en-US" altLang="ja-JP" sz="2400" dirty="0"/>
              <a:t>32</a:t>
            </a:r>
            <a:r>
              <a:rPr lang="ja-JP" altLang="ja-JP" sz="2400" dirty="0"/>
              <a:t>回国連</a:t>
            </a:r>
            <a:r>
              <a:rPr lang="en-US" altLang="ja-JP" sz="2400" dirty="0"/>
              <a:t>CEFACT</a:t>
            </a:r>
            <a:r>
              <a:rPr lang="ja-JP" altLang="ja-JP" sz="2400" dirty="0"/>
              <a:t>フォーラム（杭州市：中国）</a:t>
            </a:r>
            <a:r>
              <a:rPr lang="en-US" altLang="ja-JP" sz="2400" dirty="0"/>
              <a:t>2018</a:t>
            </a:r>
            <a:r>
              <a:rPr lang="ja-JP" altLang="ja-JP" sz="2400" dirty="0"/>
              <a:t>年</a:t>
            </a:r>
            <a:r>
              <a:rPr lang="en-US" altLang="ja-JP" sz="2400" dirty="0"/>
              <a:t>10</a:t>
            </a:r>
            <a:r>
              <a:rPr lang="ja-JP" altLang="ja-JP" sz="2400" dirty="0"/>
              <a:t>月</a:t>
            </a:r>
          </a:p>
          <a:p>
            <a:pPr marL="342900" indent="-342900">
              <a:buFont typeface="Wingdings" panose="05000000000000000000" pitchFamily="2" charset="2"/>
              <a:buChar char="l"/>
            </a:pPr>
            <a:r>
              <a:rPr lang="en-US" altLang="ja-JP" sz="2400" dirty="0" smtClean="0"/>
              <a:t>AFACT</a:t>
            </a:r>
            <a:r>
              <a:rPr lang="ja-JP" altLang="ja-JP" sz="2400" dirty="0"/>
              <a:t>等を通じ、アジア各国の情報連携電子化状況とその取組みを調査するとともに、国連</a:t>
            </a:r>
            <a:r>
              <a:rPr lang="en-US" altLang="ja-JP" sz="2400" dirty="0"/>
              <a:t>CEFACT</a:t>
            </a:r>
            <a:r>
              <a:rPr lang="ja-JP" altLang="ja-JP" sz="2400" dirty="0"/>
              <a:t>標準に基づく</a:t>
            </a:r>
            <a:r>
              <a:rPr lang="en-US" altLang="ja-JP" sz="2400" dirty="0"/>
              <a:t>SIPS</a:t>
            </a:r>
            <a:r>
              <a:rPr lang="ja-JP" altLang="ja-JP" sz="2400" dirty="0"/>
              <a:t>ビジネスインフラの普及を図る。</a:t>
            </a:r>
          </a:p>
          <a:p>
            <a:pPr marL="1257300" lvl="2" indent="-342900">
              <a:buFont typeface="Wingdings" panose="05000000000000000000" pitchFamily="2" charset="2"/>
              <a:buChar char="Ø"/>
            </a:pPr>
            <a:r>
              <a:rPr lang="en-US" altLang="ja-JP" sz="2400" dirty="0"/>
              <a:t>AFACT</a:t>
            </a:r>
            <a:r>
              <a:rPr lang="ja-JP" altLang="ja-JP" sz="2400" dirty="0"/>
              <a:t>総会（ダッカ：バングラディシュ）　</a:t>
            </a:r>
            <a:r>
              <a:rPr lang="en-US" altLang="ja-JP" sz="2400" dirty="0"/>
              <a:t>2018</a:t>
            </a:r>
            <a:r>
              <a:rPr lang="ja-JP" altLang="ja-JP" sz="2400" dirty="0"/>
              <a:t>年</a:t>
            </a:r>
            <a:r>
              <a:rPr lang="en-US" altLang="ja-JP" sz="2400" dirty="0"/>
              <a:t>5</a:t>
            </a:r>
            <a:r>
              <a:rPr lang="ja-JP" altLang="ja-JP" sz="2400" dirty="0"/>
              <a:t>月</a:t>
            </a:r>
          </a:p>
          <a:p>
            <a:pPr marL="342900" indent="-342900">
              <a:buFont typeface="Wingdings" panose="05000000000000000000" pitchFamily="2" charset="2"/>
              <a:buChar char="l"/>
            </a:pPr>
            <a:r>
              <a:rPr lang="ja-JP" altLang="ja-JP" sz="2400" dirty="0" smtClean="0"/>
              <a:t>国連</a:t>
            </a:r>
            <a:r>
              <a:rPr lang="en-US" altLang="ja-JP" sz="2400" dirty="0"/>
              <a:t>ESCAP</a:t>
            </a:r>
            <a:r>
              <a:rPr lang="ja-JP" altLang="ja-JP" sz="2400" dirty="0"/>
              <a:t>における貿易円滑化枠組協定に関わる技術作業グループに参加し、国連</a:t>
            </a:r>
            <a:r>
              <a:rPr lang="en-US" altLang="ja-JP" sz="2400" dirty="0"/>
              <a:t>ESCAP</a:t>
            </a:r>
            <a:r>
              <a:rPr lang="ja-JP" altLang="ja-JP" sz="2400" dirty="0"/>
              <a:t>加盟各国に国連</a:t>
            </a:r>
            <a:r>
              <a:rPr lang="en-US" altLang="ja-JP" sz="2400" dirty="0"/>
              <a:t>CEFACT</a:t>
            </a:r>
            <a:r>
              <a:rPr lang="ja-JP" altLang="ja-JP" sz="2400" dirty="0"/>
              <a:t>標準の普及を図る</a:t>
            </a:r>
            <a:r>
              <a:rPr lang="ja-JP" altLang="ja-JP" sz="2400" dirty="0" smtClean="0"/>
              <a:t>。</a:t>
            </a:r>
            <a:endParaRPr lang="ja-JP" altLang="ja-JP" sz="2400" dirty="0"/>
          </a:p>
          <a:p>
            <a:pPr marL="1257300" lvl="2" indent="-342900">
              <a:buFont typeface="Wingdings" panose="05000000000000000000" pitchFamily="2" charset="2"/>
              <a:buChar char="Ø"/>
            </a:pPr>
            <a:r>
              <a:rPr lang="ja-JP" altLang="ja-JP" sz="2400" dirty="0"/>
              <a:t>国連</a:t>
            </a:r>
            <a:r>
              <a:rPr lang="en-US" altLang="ja-JP" sz="2400" dirty="0"/>
              <a:t>ESCAP</a:t>
            </a:r>
            <a:r>
              <a:rPr lang="ja-JP" altLang="ja-JP" sz="2400" dirty="0"/>
              <a:t>技術</a:t>
            </a:r>
            <a:r>
              <a:rPr lang="en-US" altLang="ja-JP" sz="2400" dirty="0"/>
              <a:t>WG</a:t>
            </a:r>
            <a:r>
              <a:rPr lang="ja-JP" altLang="ja-JP" sz="2400" dirty="0"/>
              <a:t>会議（バンコク：タイ）　</a:t>
            </a:r>
            <a:r>
              <a:rPr lang="en-US" altLang="ja-JP" sz="2400" dirty="0"/>
              <a:t>2019</a:t>
            </a:r>
            <a:r>
              <a:rPr lang="ja-JP" altLang="ja-JP" sz="2400" dirty="0"/>
              <a:t>年</a:t>
            </a:r>
            <a:r>
              <a:rPr lang="en-US" altLang="ja-JP" sz="2400" dirty="0"/>
              <a:t>3</a:t>
            </a:r>
            <a:r>
              <a:rPr lang="ja-JP" altLang="ja-JP" sz="2400" dirty="0"/>
              <a:t>月</a:t>
            </a:r>
          </a:p>
        </p:txBody>
      </p:sp>
      <p:sp>
        <p:nvSpPr>
          <p:cNvPr id="4" name="スライド番号プレースホルダー 3">
            <a:extLst>
              <a:ext uri="{FF2B5EF4-FFF2-40B4-BE49-F238E27FC236}">
                <a16:creationId xmlns="" xmlns:a16="http://schemas.microsoft.com/office/drawing/2014/main" id="{16FC11C9-4F12-4FDD-B80E-26125C1C235A}"/>
              </a:ext>
            </a:extLst>
          </p:cNvPr>
          <p:cNvSpPr>
            <a:spLocks noGrp="1"/>
          </p:cNvSpPr>
          <p:nvPr>
            <p:ph type="sldNum" sz="quarter" idx="12"/>
          </p:nvPr>
        </p:nvSpPr>
        <p:spPr/>
        <p:txBody>
          <a:bodyPr/>
          <a:lstStyle/>
          <a:p>
            <a:fld id="{FD674916-8866-46B3-B879-EC5E5D02B0C2}" type="slidenum">
              <a:rPr kumimoji="1" lang="ja-JP" altLang="en-US" smtClean="0"/>
              <a:t>2</a:t>
            </a:fld>
            <a:endParaRPr kumimoji="1" lang="ja-JP" altLang="en-US"/>
          </a:p>
        </p:txBody>
      </p:sp>
    </p:spTree>
    <p:extLst>
      <p:ext uri="{BB962C8B-B14F-4D97-AF65-F5344CB8AC3E}">
        <p14:creationId xmlns:p14="http://schemas.microsoft.com/office/powerpoint/2010/main" val="196415757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 xmlns:a16="http://schemas.microsoft.com/office/drawing/2014/main" id="{2415BE19-76D6-4926-953E-EB6AA89E8408}"/>
              </a:ext>
            </a:extLst>
          </p:cNvPr>
          <p:cNvSpPr txBox="1"/>
          <p:nvPr/>
        </p:nvSpPr>
        <p:spPr>
          <a:xfrm>
            <a:off x="292607" y="402336"/>
            <a:ext cx="10124011" cy="646331"/>
          </a:xfrm>
          <a:prstGeom prst="rect">
            <a:avLst/>
          </a:prstGeom>
          <a:noFill/>
        </p:spPr>
        <p:txBody>
          <a:bodyPr wrap="square" rtlCol="0">
            <a:spAutoFit/>
          </a:bodyPr>
          <a:lstStyle/>
          <a:p>
            <a:r>
              <a:rPr lang="ja-JP" altLang="en-US" sz="3600" b="1" dirty="0"/>
              <a:t>２</a:t>
            </a:r>
            <a:r>
              <a:rPr kumimoji="1" lang="ja-JP" altLang="en-US" sz="3600" b="1" dirty="0" smtClean="0"/>
              <a:t>．</a:t>
            </a:r>
            <a:r>
              <a:rPr lang="ja-JP" altLang="ja-JP" sz="3600" dirty="0"/>
              <a:t>新生技術対応ビジネスインフラ研究</a:t>
            </a:r>
            <a:endParaRPr lang="ja-JP" altLang="ja-JP" sz="3600" dirty="0"/>
          </a:p>
        </p:txBody>
      </p:sp>
      <p:sp>
        <p:nvSpPr>
          <p:cNvPr id="3" name="テキスト ボックス 2">
            <a:extLst>
              <a:ext uri="{FF2B5EF4-FFF2-40B4-BE49-F238E27FC236}">
                <a16:creationId xmlns="" xmlns:a16="http://schemas.microsoft.com/office/drawing/2014/main" id="{185826B4-29B5-40ED-9DE5-66834FF8ABFB}"/>
              </a:ext>
            </a:extLst>
          </p:cNvPr>
          <p:cNvSpPr txBox="1"/>
          <p:nvPr/>
        </p:nvSpPr>
        <p:spPr>
          <a:xfrm>
            <a:off x="1065229" y="1434131"/>
            <a:ext cx="10039546" cy="2308324"/>
          </a:xfrm>
          <a:prstGeom prst="rect">
            <a:avLst/>
          </a:prstGeom>
          <a:noFill/>
        </p:spPr>
        <p:txBody>
          <a:bodyPr wrap="square" rtlCol="0">
            <a:spAutoFit/>
          </a:bodyPr>
          <a:lstStyle/>
          <a:p>
            <a:pPr marL="342900" indent="-342900">
              <a:buFont typeface="Wingdings" panose="05000000000000000000" pitchFamily="2" charset="2"/>
              <a:buChar char="l"/>
            </a:pPr>
            <a:r>
              <a:rPr lang="ja-JP" altLang="ja-JP" sz="2400" dirty="0" smtClean="0"/>
              <a:t>将来</a:t>
            </a:r>
            <a:r>
              <a:rPr lang="ja-JP" altLang="ja-JP" sz="2400" dirty="0"/>
              <a:t>のビジネスインフラの要素技術となりえる、</a:t>
            </a:r>
            <a:r>
              <a:rPr lang="en-US" altLang="ja-JP" sz="2400" dirty="0"/>
              <a:t>AI</a:t>
            </a:r>
            <a:r>
              <a:rPr lang="ja-JP" altLang="ja-JP" sz="2400" dirty="0" err="1"/>
              <a:t>、</a:t>
            </a:r>
            <a:r>
              <a:rPr lang="en-US" altLang="ja-JP" sz="2400" dirty="0"/>
              <a:t>IOT</a:t>
            </a:r>
            <a:r>
              <a:rPr lang="ja-JP" altLang="ja-JP" sz="2400" dirty="0" err="1"/>
              <a:t>、</a:t>
            </a:r>
            <a:r>
              <a:rPr lang="en-US" altLang="ja-JP" sz="2400" dirty="0" err="1"/>
              <a:t>FinTech</a:t>
            </a:r>
            <a:r>
              <a:rPr lang="ja-JP" altLang="ja-JP" sz="2400" dirty="0" err="1"/>
              <a:t>、</a:t>
            </a:r>
            <a:r>
              <a:rPr lang="ja-JP" altLang="ja-JP" sz="2400" dirty="0"/>
              <a:t>ビッグデータ、ブロックチェーン、サイバーセキュリティなどの調査研究のため、有識者によるラウンドテーブルを開催する</a:t>
            </a:r>
            <a:r>
              <a:rPr lang="ja-JP" altLang="ja-JP" sz="2400" dirty="0" smtClean="0"/>
              <a:t>。</a:t>
            </a:r>
            <a:endParaRPr lang="en-US" altLang="ja-JP" sz="2400" dirty="0" smtClean="0"/>
          </a:p>
          <a:p>
            <a:endParaRPr lang="ja-JP" altLang="ja-JP" sz="2400" dirty="0"/>
          </a:p>
          <a:p>
            <a:pPr marL="342900" indent="-342900">
              <a:buFont typeface="Wingdings" panose="05000000000000000000" pitchFamily="2" charset="2"/>
              <a:buChar char="l"/>
            </a:pPr>
            <a:r>
              <a:rPr lang="ja-JP" altLang="ja-JP" sz="2400" dirty="0" smtClean="0"/>
              <a:t>新生</a:t>
            </a:r>
            <a:r>
              <a:rPr lang="ja-JP" altLang="ja-JP" sz="2400" dirty="0"/>
              <a:t>技術を取り込む</a:t>
            </a:r>
            <a:r>
              <a:rPr lang="en-US" altLang="ja-JP" sz="2400" dirty="0"/>
              <a:t>SIPS</a:t>
            </a:r>
            <a:r>
              <a:rPr lang="ja-JP" altLang="ja-JP" sz="2400" dirty="0"/>
              <a:t>フレームワークを検討し、関係団体との技術的調整を図る。</a:t>
            </a:r>
          </a:p>
        </p:txBody>
      </p:sp>
      <p:sp>
        <p:nvSpPr>
          <p:cNvPr id="4" name="スライド番号プレースホルダー 3">
            <a:extLst>
              <a:ext uri="{FF2B5EF4-FFF2-40B4-BE49-F238E27FC236}">
                <a16:creationId xmlns="" xmlns:a16="http://schemas.microsoft.com/office/drawing/2014/main" id="{8E9504C8-F945-41F8-93B2-7F62430B6002}"/>
              </a:ext>
            </a:extLst>
          </p:cNvPr>
          <p:cNvSpPr>
            <a:spLocks noGrp="1"/>
          </p:cNvSpPr>
          <p:nvPr>
            <p:ph type="sldNum" sz="quarter" idx="12"/>
          </p:nvPr>
        </p:nvSpPr>
        <p:spPr/>
        <p:txBody>
          <a:bodyPr/>
          <a:lstStyle/>
          <a:p>
            <a:fld id="{FD674916-8866-46B3-B879-EC5E5D02B0C2}" type="slidenum">
              <a:rPr kumimoji="1" lang="ja-JP" altLang="en-US" smtClean="0"/>
              <a:t>3</a:t>
            </a:fld>
            <a:endParaRPr kumimoji="1" lang="ja-JP" altLang="en-US"/>
          </a:p>
        </p:txBody>
      </p:sp>
    </p:spTree>
    <p:extLst>
      <p:ext uri="{BB962C8B-B14F-4D97-AF65-F5344CB8AC3E}">
        <p14:creationId xmlns:p14="http://schemas.microsoft.com/office/powerpoint/2010/main" val="415829107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12"/>
          </p:nvPr>
        </p:nvSpPr>
        <p:spPr/>
        <p:txBody>
          <a:bodyPr/>
          <a:lstStyle/>
          <a:p>
            <a:fld id="{FD674916-8866-46B3-B879-EC5E5D02B0C2}" type="slidenum">
              <a:rPr kumimoji="1" lang="ja-JP" altLang="en-US" smtClean="0"/>
              <a:t>4</a:t>
            </a:fld>
            <a:endParaRPr kumimoji="1" lang="ja-JP" altLang="en-US"/>
          </a:p>
        </p:txBody>
      </p:sp>
      <p:sp>
        <p:nvSpPr>
          <p:cNvPr id="3" name="テキスト ボックス 2"/>
          <p:cNvSpPr txBox="1"/>
          <p:nvPr/>
        </p:nvSpPr>
        <p:spPr>
          <a:xfrm>
            <a:off x="1859280" y="289560"/>
            <a:ext cx="7848600" cy="646331"/>
          </a:xfrm>
          <a:prstGeom prst="rect">
            <a:avLst/>
          </a:prstGeom>
          <a:noFill/>
        </p:spPr>
        <p:txBody>
          <a:bodyPr wrap="square" rtlCol="0">
            <a:spAutoFit/>
          </a:bodyPr>
          <a:lstStyle/>
          <a:p>
            <a:pPr algn="ctr"/>
            <a:r>
              <a:rPr kumimoji="1" lang="ja-JP" altLang="en-US" sz="3600" dirty="0" smtClean="0"/>
              <a:t>国際</a:t>
            </a:r>
            <a:r>
              <a:rPr lang="ja-JP" altLang="en-US" sz="3600" dirty="0" smtClean="0"/>
              <a:t>連携</a:t>
            </a:r>
            <a:r>
              <a:rPr lang="en-US" altLang="ja-JP" sz="3600" dirty="0" smtClean="0"/>
              <a:t>TF</a:t>
            </a:r>
            <a:r>
              <a:rPr kumimoji="1" lang="ja-JP" altLang="en-US" sz="3600" dirty="0" smtClean="0"/>
              <a:t>スケジュール</a:t>
            </a:r>
            <a:endParaRPr kumimoji="1" lang="ja-JP" altLang="en-US" sz="3600" dirty="0"/>
          </a:p>
        </p:txBody>
      </p:sp>
      <p:pic>
        <p:nvPicPr>
          <p:cNvPr id="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115378" y="1531620"/>
            <a:ext cx="9976476" cy="430149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062951565"/>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278</TotalTime>
  <Words>290</Words>
  <Application>Microsoft Office PowerPoint</Application>
  <PresentationFormat>ユーザー設定</PresentationFormat>
  <Paragraphs>23</Paragraphs>
  <Slides>4</Slides>
  <Notes>0</Notes>
  <HiddenSlides>0</HiddenSlides>
  <MMClips>0</MMClips>
  <ScaleCrop>false</ScaleCrop>
  <HeadingPairs>
    <vt:vector size="4" baseType="variant">
      <vt:variant>
        <vt:lpstr>テーマ</vt:lpstr>
      </vt:variant>
      <vt:variant>
        <vt:i4>1</vt:i4>
      </vt:variant>
      <vt:variant>
        <vt:lpstr>スライド タイトル</vt:lpstr>
      </vt:variant>
      <vt:variant>
        <vt:i4>4</vt:i4>
      </vt:variant>
    </vt:vector>
  </HeadingPairs>
  <TitlesOfParts>
    <vt:vector size="5" baseType="lpstr">
      <vt:lpstr>Office テーマ</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菅又久直</dc:creator>
  <cp:lastModifiedBy>mishigaki</cp:lastModifiedBy>
  <cp:revision>23</cp:revision>
  <cp:lastPrinted>2018-07-01T04:12:29Z</cp:lastPrinted>
  <dcterms:created xsi:type="dcterms:W3CDTF">2018-03-11T05:11:41Z</dcterms:created>
  <dcterms:modified xsi:type="dcterms:W3CDTF">2018-07-10T04:09:02Z</dcterms:modified>
</cp:coreProperties>
</file>

<file path=docProps/thumbnail.jpeg>
</file>