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2" r:id="rId3"/>
    <p:sldId id="256" r:id="rId4"/>
    <p:sldId id="263" r:id="rId5"/>
    <p:sldId id="261" r:id="rId6"/>
    <p:sldId id="260" r:id="rId7"/>
    <p:sldId id="257" r:id="rId8"/>
    <p:sldId id="258" r:id="rId9"/>
    <p:sldId id="259" r:id="rId10"/>
    <p:sldId id="264" r:id="rId1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9322D-0805-4965-BA7A-1B647AAF6415}" type="datetimeFigureOut">
              <a:rPr kumimoji="1" lang="ja-JP" altLang="en-US" smtClean="0"/>
              <a:t>2018/7/2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5AB4B-C0A9-4DF2-98CB-541E697D13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1405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9322D-0805-4965-BA7A-1B647AAF6415}" type="datetimeFigureOut">
              <a:rPr kumimoji="1" lang="ja-JP" altLang="en-US" smtClean="0"/>
              <a:t>2018/7/2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5AB4B-C0A9-4DF2-98CB-541E697D13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6221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9322D-0805-4965-BA7A-1B647AAF6415}" type="datetimeFigureOut">
              <a:rPr kumimoji="1" lang="ja-JP" altLang="en-US" smtClean="0"/>
              <a:t>2018/7/2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5AB4B-C0A9-4DF2-98CB-541E697D13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124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9322D-0805-4965-BA7A-1B647AAF6415}" type="datetimeFigureOut">
              <a:rPr kumimoji="1" lang="ja-JP" altLang="en-US" smtClean="0"/>
              <a:t>2018/7/2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5AB4B-C0A9-4DF2-98CB-541E697D13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9585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9322D-0805-4965-BA7A-1B647AAF6415}" type="datetimeFigureOut">
              <a:rPr kumimoji="1" lang="ja-JP" altLang="en-US" smtClean="0"/>
              <a:t>2018/7/2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5AB4B-C0A9-4DF2-98CB-541E697D13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43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9322D-0805-4965-BA7A-1B647AAF6415}" type="datetimeFigureOut">
              <a:rPr kumimoji="1" lang="ja-JP" altLang="en-US" smtClean="0"/>
              <a:t>2018/7/2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5AB4B-C0A9-4DF2-98CB-541E697D13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80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9322D-0805-4965-BA7A-1B647AAF6415}" type="datetimeFigureOut">
              <a:rPr kumimoji="1" lang="ja-JP" altLang="en-US" smtClean="0"/>
              <a:t>2018/7/2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5AB4B-C0A9-4DF2-98CB-541E697D13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0363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9322D-0805-4965-BA7A-1B647AAF6415}" type="datetimeFigureOut">
              <a:rPr kumimoji="1" lang="ja-JP" altLang="en-US" smtClean="0"/>
              <a:t>2018/7/2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5AB4B-C0A9-4DF2-98CB-541E697D13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5405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9322D-0805-4965-BA7A-1B647AAF6415}" type="datetimeFigureOut">
              <a:rPr kumimoji="1" lang="ja-JP" altLang="en-US" smtClean="0"/>
              <a:t>2018/7/2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5AB4B-C0A9-4DF2-98CB-541E697D13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8437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9322D-0805-4965-BA7A-1B647AAF6415}" type="datetimeFigureOut">
              <a:rPr kumimoji="1" lang="ja-JP" altLang="en-US" smtClean="0"/>
              <a:t>2018/7/2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5AB4B-C0A9-4DF2-98CB-541E697D13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5508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9322D-0805-4965-BA7A-1B647AAF6415}" type="datetimeFigureOut">
              <a:rPr kumimoji="1" lang="ja-JP" altLang="en-US" smtClean="0"/>
              <a:t>2018/7/2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5AB4B-C0A9-4DF2-98CB-541E697D13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766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9322D-0805-4965-BA7A-1B647AAF6415}" type="datetimeFigureOut">
              <a:rPr kumimoji="1" lang="ja-JP" altLang="en-US" smtClean="0"/>
              <a:t>2018/7/2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5AB4B-C0A9-4DF2-98CB-541E697D13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1953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403648" y="2564904"/>
            <a:ext cx="64087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400" dirty="0" smtClean="0"/>
              <a:t>業界横断</a:t>
            </a:r>
            <a:r>
              <a:rPr kumimoji="1" lang="en-US" altLang="ja-JP" sz="4400" dirty="0" smtClean="0"/>
              <a:t>EDI</a:t>
            </a:r>
            <a:r>
              <a:rPr kumimoji="1" lang="ja-JP" altLang="en-US" sz="4400" dirty="0" smtClean="0"/>
              <a:t>レジストリ</a:t>
            </a:r>
            <a:endParaRPr kumimoji="1" lang="ja-JP" altLang="en-US" sz="4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660232" y="260648"/>
            <a:ext cx="223224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業界横断</a:t>
            </a:r>
            <a:r>
              <a:rPr kumimoji="1" lang="en-US" altLang="ja-JP" dirty="0" smtClean="0"/>
              <a:t>2018-1-04</a:t>
            </a:r>
          </a:p>
        </p:txBody>
      </p:sp>
    </p:spTree>
    <p:extLst>
      <p:ext uri="{BB962C8B-B14F-4D97-AF65-F5344CB8AC3E}">
        <p14:creationId xmlns:p14="http://schemas.microsoft.com/office/powerpoint/2010/main" val="212624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329" y="620688"/>
            <a:ext cx="8522488" cy="6121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691680" y="116632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/>
              <a:t>支払通知メッセージ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04540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41" y="0"/>
            <a:ext cx="77037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78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00" y="0"/>
            <a:ext cx="88677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31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8784976" cy="6003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763688" y="188640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/>
              <a:t>共通辞書</a:t>
            </a:r>
            <a:r>
              <a:rPr kumimoji="1" lang="en-US" altLang="ja-JP" b="1" dirty="0" smtClean="0"/>
              <a:t>CCL18A </a:t>
            </a:r>
            <a:r>
              <a:rPr kumimoji="1" lang="ja-JP" altLang="en-US" b="1" dirty="0" smtClean="0"/>
              <a:t>日本語対応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40751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77" y="0"/>
            <a:ext cx="89520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17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637" y="0"/>
            <a:ext cx="69687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67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06" y="0"/>
            <a:ext cx="89539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66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81" y="0"/>
            <a:ext cx="90088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60" y="0"/>
            <a:ext cx="88600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89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15</Words>
  <Application>Microsoft Office PowerPoint</Application>
  <PresentationFormat>画面に合わせる (4:3)</PresentationFormat>
  <Paragraphs>4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mishigaki</dc:creator>
  <cp:lastModifiedBy>mishigaki</cp:lastModifiedBy>
  <cp:revision>4</cp:revision>
  <dcterms:created xsi:type="dcterms:W3CDTF">2018-07-02T01:15:10Z</dcterms:created>
  <dcterms:modified xsi:type="dcterms:W3CDTF">2018-07-02T01:54:27Z</dcterms:modified>
</cp:coreProperties>
</file>