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6" r:id="rId2"/>
    <p:sldId id="288" r:id="rId3"/>
    <p:sldId id="267" r:id="rId4"/>
    <p:sldId id="268" r:id="rId5"/>
    <p:sldId id="278" r:id="rId6"/>
    <p:sldId id="287" r:id="rId7"/>
    <p:sldId id="289" r:id="rId8"/>
    <p:sldId id="290" r:id="rId9"/>
    <p:sldId id="291" r:id="rId10"/>
    <p:sldId id="292" r:id="rId11"/>
    <p:sldId id="293" r:id="rId12"/>
    <p:sldId id="294" r:id="rId13"/>
    <p:sldId id="297" r:id="rId14"/>
    <p:sldId id="298" r:id="rId15"/>
    <p:sldId id="257" r:id="rId16"/>
    <p:sldId id="259" r:id="rId17"/>
    <p:sldId id="258" r:id="rId18"/>
    <p:sldId id="295" r:id="rId19"/>
    <p:sldId id="296" r:id="rId20"/>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85" autoAdjust="0"/>
    <p:restoredTop sz="94660"/>
  </p:normalViewPr>
  <p:slideViewPr>
    <p:cSldViewPr snapToGrid="0">
      <p:cViewPr varScale="1">
        <p:scale>
          <a:sx n="49" d="100"/>
          <a:sy n="49" d="100"/>
        </p:scale>
        <p:origin x="140"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6052A90-AF58-4D30-9476-C49F983E7AF7}"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kumimoji="1" lang="ja-JP" altLang="en-US"/>
        </a:p>
      </dgm:t>
    </dgm:pt>
    <dgm:pt modelId="{620620D3-7792-4873-AD10-B00303C37397}">
      <dgm:prSet phldrT="[テキスト]"/>
      <dgm:spPr>
        <a:ln>
          <a:solidFill>
            <a:schemeClr val="tx1"/>
          </a:solidFill>
        </a:ln>
      </dgm:spPr>
      <dgm:t>
        <a:bodyPr/>
        <a:lstStyle/>
        <a:p>
          <a:r>
            <a:rPr kumimoji="1" lang="ja-JP" altLang="en-US" dirty="0"/>
            <a:t>中核</a:t>
          </a:r>
          <a:endParaRPr kumimoji="1" lang="en-US" altLang="ja-JP" dirty="0"/>
        </a:p>
        <a:p>
          <a:r>
            <a:rPr kumimoji="1" lang="ja-JP" altLang="en-US" dirty="0"/>
            <a:t>企業</a:t>
          </a:r>
        </a:p>
      </dgm:t>
    </dgm:pt>
    <dgm:pt modelId="{55CB0A42-2FAB-4FDD-8525-5C7508F7F5A4}" type="parTrans" cxnId="{4B417F1C-FF1C-4BB9-B198-ADD69ED6E813}">
      <dgm:prSet/>
      <dgm:spPr/>
      <dgm:t>
        <a:bodyPr/>
        <a:lstStyle/>
        <a:p>
          <a:endParaRPr kumimoji="1" lang="ja-JP" altLang="en-US"/>
        </a:p>
      </dgm:t>
    </dgm:pt>
    <dgm:pt modelId="{1BB21903-7B49-4134-9832-C0F5248F267C}" type="sibTrans" cxnId="{4B417F1C-FF1C-4BB9-B198-ADD69ED6E813}">
      <dgm:prSet/>
      <dgm:spPr/>
      <dgm:t>
        <a:bodyPr/>
        <a:lstStyle/>
        <a:p>
          <a:endParaRPr kumimoji="1" lang="ja-JP" altLang="en-US"/>
        </a:p>
      </dgm:t>
    </dgm:pt>
    <dgm:pt modelId="{B1B6EDD9-E782-4C32-86D0-536ED74C1CAD}">
      <dgm:prSet phldrT="[テキスト]"/>
      <dgm:spPr>
        <a:solidFill>
          <a:schemeClr val="accent1">
            <a:lumMod val="20000"/>
            <a:lumOff val="80000"/>
          </a:schemeClr>
        </a:solidFill>
        <a:ln>
          <a:solidFill>
            <a:schemeClr val="bg2"/>
          </a:solidFill>
        </a:ln>
      </dgm:spPr>
      <dgm:t>
        <a:bodyPr/>
        <a:lstStyle/>
        <a:p>
          <a:r>
            <a:rPr kumimoji="1" lang="ja-JP" altLang="en-US" b="1" dirty="0">
              <a:solidFill>
                <a:schemeClr val="accent4">
                  <a:lumMod val="50000"/>
                  <a:lumOff val="50000"/>
                </a:schemeClr>
              </a:solidFill>
            </a:rPr>
            <a:t>取引先企業</a:t>
          </a:r>
        </a:p>
      </dgm:t>
    </dgm:pt>
    <dgm:pt modelId="{A65DCDAD-CF4A-480C-94DD-70474819F9C1}" type="parTrans" cxnId="{A3AA5702-60CA-43CA-AFDC-1370707F042D}">
      <dgm:prSet/>
      <dgm:spPr/>
      <dgm:t>
        <a:bodyPr/>
        <a:lstStyle/>
        <a:p>
          <a:endParaRPr kumimoji="1" lang="ja-JP" altLang="en-US"/>
        </a:p>
      </dgm:t>
    </dgm:pt>
    <dgm:pt modelId="{33A17B3E-D1FD-43A4-A0FE-FFE0666C2A78}" type="sibTrans" cxnId="{A3AA5702-60CA-43CA-AFDC-1370707F042D}">
      <dgm:prSet/>
      <dgm:spPr/>
      <dgm:t>
        <a:bodyPr/>
        <a:lstStyle/>
        <a:p>
          <a:endParaRPr kumimoji="1" lang="ja-JP" altLang="en-US"/>
        </a:p>
      </dgm:t>
    </dgm:pt>
    <dgm:pt modelId="{9162432C-B39E-44D1-85CD-0D242B7072D7}">
      <dgm:prSet phldrT="[テキスト]"/>
      <dgm:spPr>
        <a:solidFill>
          <a:srgbClr val="FFFF00"/>
        </a:solidFill>
        <a:ln>
          <a:solidFill>
            <a:schemeClr val="bg2"/>
          </a:solidFill>
        </a:ln>
      </dgm:spPr>
      <dgm:t>
        <a:bodyPr/>
        <a:lstStyle/>
        <a:p>
          <a:r>
            <a:rPr kumimoji="1" lang="ja-JP" altLang="en-US" b="1" dirty="0">
              <a:solidFill>
                <a:schemeClr val="accent4">
                  <a:lumMod val="50000"/>
                  <a:lumOff val="50000"/>
                </a:schemeClr>
              </a:solidFill>
            </a:rPr>
            <a:t>取引先企業</a:t>
          </a:r>
        </a:p>
      </dgm:t>
    </dgm:pt>
    <dgm:pt modelId="{7A2D0B53-B379-4EFC-9A37-EDA11746A254}" type="parTrans" cxnId="{FAFD59D3-7CCA-4419-9E3C-AB895607E645}">
      <dgm:prSet/>
      <dgm:spPr/>
      <dgm:t>
        <a:bodyPr/>
        <a:lstStyle/>
        <a:p>
          <a:endParaRPr kumimoji="1" lang="ja-JP" altLang="en-US"/>
        </a:p>
      </dgm:t>
    </dgm:pt>
    <dgm:pt modelId="{2EE3AEC2-7546-44B5-8269-CEE4D14C3158}" type="sibTrans" cxnId="{FAFD59D3-7CCA-4419-9E3C-AB895607E645}">
      <dgm:prSet/>
      <dgm:spPr/>
      <dgm:t>
        <a:bodyPr/>
        <a:lstStyle/>
        <a:p>
          <a:endParaRPr kumimoji="1" lang="ja-JP" altLang="en-US"/>
        </a:p>
      </dgm:t>
    </dgm:pt>
    <dgm:pt modelId="{AA23A063-6DFC-403F-A362-7C0260A683AC}">
      <dgm:prSet phldrT="[テキスト]"/>
      <dgm:spPr>
        <a:solidFill>
          <a:srgbClr val="FFCCFF"/>
        </a:solidFill>
        <a:ln>
          <a:solidFill>
            <a:schemeClr val="bg2"/>
          </a:solidFill>
        </a:ln>
      </dgm:spPr>
      <dgm:t>
        <a:bodyPr/>
        <a:lstStyle/>
        <a:p>
          <a:r>
            <a:rPr kumimoji="1" lang="ja-JP" altLang="en-US" b="1" dirty="0">
              <a:solidFill>
                <a:schemeClr val="accent4">
                  <a:lumMod val="50000"/>
                  <a:lumOff val="50000"/>
                </a:schemeClr>
              </a:solidFill>
            </a:rPr>
            <a:t>取引先企業</a:t>
          </a:r>
        </a:p>
      </dgm:t>
    </dgm:pt>
    <dgm:pt modelId="{22E0A7FB-7C33-44B1-A82A-3E75F18AA739}" type="parTrans" cxnId="{FACDF7BF-379C-46AA-87C3-74F921C7012F}">
      <dgm:prSet/>
      <dgm:spPr/>
      <dgm:t>
        <a:bodyPr/>
        <a:lstStyle/>
        <a:p>
          <a:endParaRPr kumimoji="1" lang="ja-JP" altLang="en-US"/>
        </a:p>
      </dgm:t>
    </dgm:pt>
    <dgm:pt modelId="{D7E703D5-FAD6-4069-9C0B-3D928D286E1D}" type="sibTrans" cxnId="{FACDF7BF-379C-46AA-87C3-74F921C7012F}">
      <dgm:prSet/>
      <dgm:spPr/>
      <dgm:t>
        <a:bodyPr/>
        <a:lstStyle/>
        <a:p>
          <a:endParaRPr kumimoji="1" lang="ja-JP" altLang="en-US"/>
        </a:p>
      </dgm:t>
    </dgm:pt>
    <dgm:pt modelId="{5092416E-530D-4905-833F-AA2305860AC6}">
      <dgm:prSet phldrT="[テキスト]"/>
      <dgm:spPr>
        <a:solidFill>
          <a:schemeClr val="bg1">
            <a:lumMod val="95000"/>
          </a:schemeClr>
        </a:solidFill>
        <a:ln>
          <a:solidFill>
            <a:schemeClr val="bg2"/>
          </a:solidFill>
        </a:ln>
      </dgm:spPr>
      <dgm:t>
        <a:bodyPr/>
        <a:lstStyle/>
        <a:p>
          <a:r>
            <a:rPr kumimoji="1" lang="ja-JP" altLang="en-US" b="1" dirty="0">
              <a:solidFill>
                <a:schemeClr val="accent4">
                  <a:lumMod val="50000"/>
                  <a:lumOff val="50000"/>
                </a:schemeClr>
              </a:solidFill>
            </a:rPr>
            <a:t>取引先企業</a:t>
          </a:r>
        </a:p>
      </dgm:t>
    </dgm:pt>
    <dgm:pt modelId="{96F1A3FB-1E33-41F9-A97A-CE4EF6941D07}" type="parTrans" cxnId="{03F52C34-B812-4F64-8FAD-E1865E34B115}">
      <dgm:prSet/>
      <dgm:spPr/>
      <dgm:t>
        <a:bodyPr/>
        <a:lstStyle/>
        <a:p>
          <a:endParaRPr kumimoji="1" lang="ja-JP" altLang="en-US"/>
        </a:p>
      </dgm:t>
    </dgm:pt>
    <dgm:pt modelId="{7EC22FAA-B0A3-4AED-AB41-0EDFBF074C24}" type="sibTrans" cxnId="{03F52C34-B812-4F64-8FAD-E1865E34B115}">
      <dgm:prSet/>
      <dgm:spPr/>
      <dgm:t>
        <a:bodyPr/>
        <a:lstStyle/>
        <a:p>
          <a:endParaRPr kumimoji="1" lang="ja-JP" altLang="en-US"/>
        </a:p>
      </dgm:t>
    </dgm:pt>
    <dgm:pt modelId="{EDA85054-CBF6-40B2-996A-EEAE50905509}">
      <dgm:prSet phldrT="[テキスト]"/>
      <dgm:spPr>
        <a:solidFill>
          <a:srgbClr val="002060">
            <a:alpha val="48000"/>
          </a:srgbClr>
        </a:solidFill>
        <a:ln>
          <a:solidFill>
            <a:schemeClr val="bg2"/>
          </a:solidFill>
        </a:ln>
      </dgm:spPr>
      <dgm:t>
        <a:bodyPr/>
        <a:lstStyle/>
        <a:p>
          <a:r>
            <a:rPr kumimoji="1" lang="ja-JP" altLang="en-US" b="1" dirty="0">
              <a:solidFill>
                <a:schemeClr val="bg1">
                  <a:lumMod val="95000"/>
                </a:schemeClr>
              </a:solidFill>
            </a:rPr>
            <a:t>取引先企業</a:t>
          </a:r>
        </a:p>
      </dgm:t>
    </dgm:pt>
    <dgm:pt modelId="{80B9FCED-ED3C-4B43-A137-81577E570326}" type="parTrans" cxnId="{65610799-0185-47F9-9F88-124407F49BD7}">
      <dgm:prSet/>
      <dgm:spPr/>
      <dgm:t>
        <a:bodyPr/>
        <a:lstStyle/>
        <a:p>
          <a:endParaRPr kumimoji="1" lang="ja-JP" altLang="en-US"/>
        </a:p>
      </dgm:t>
    </dgm:pt>
    <dgm:pt modelId="{07E6AA0F-7994-4C7A-B388-8E47C39571F0}" type="sibTrans" cxnId="{65610799-0185-47F9-9F88-124407F49BD7}">
      <dgm:prSet/>
      <dgm:spPr/>
      <dgm:t>
        <a:bodyPr/>
        <a:lstStyle/>
        <a:p>
          <a:endParaRPr kumimoji="1" lang="ja-JP" altLang="en-US"/>
        </a:p>
      </dgm:t>
    </dgm:pt>
    <dgm:pt modelId="{E0D99458-2FAF-4F2A-B69C-B0AFC032E7CA}" type="pres">
      <dgm:prSet presAssocID="{76052A90-AF58-4D30-9476-C49F983E7AF7}" presName="Name0" presStyleCnt="0">
        <dgm:presLayoutVars>
          <dgm:chMax val="1"/>
          <dgm:dir/>
          <dgm:animLvl val="ctr"/>
          <dgm:resizeHandles val="exact"/>
        </dgm:presLayoutVars>
      </dgm:prSet>
      <dgm:spPr/>
    </dgm:pt>
    <dgm:pt modelId="{D100B598-7CBC-4013-9254-F5DA48AF6C76}" type="pres">
      <dgm:prSet presAssocID="{620620D3-7792-4873-AD10-B00303C37397}" presName="centerShape" presStyleLbl="node0" presStyleIdx="0" presStyleCnt="1" custScaleX="133150" custScaleY="126949"/>
      <dgm:spPr/>
    </dgm:pt>
    <dgm:pt modelId="{071999B4-91DC-4F0E-987B-7FCFA798046A}" type="pres">
      <dgm:prSet presAssocID="{A65DCDAD-CF4A-480C-94DD-70474819F9C1}" presName="parTrans" presStyleLbl="sibTrans2D1" presStyleIdx="0" presStyleCnt="5"/>
      <dgm:spPr/>
    </dgm:pt>
    <dgm:pt modelId="{30DCEF47-BD80-4A88-9E65-10450AD5E8DC}" type="pres">
      <dgm:prSet presAssocID="{A65DCDAD-CF4A-480C-94DD-70474819F9C1}" presName="connectorText" presStyleLbl="sibTrans2D1" presStyleIdx="0" presStyleCnt="5"/>
      <dgm:spPr/>
    </dgm:pt>
    <dgm:pt modelId="{7F568B2C-B802-42A8-95F3-0B76B7C7F7E0}" type="pres">
      <dgm:prSet presAssocID="{B1B6EDD9-E782-4C32-86D0-536ED74C1CAD}" presName="node" presStyleLbl="node1" presStyleIdx="0" presStyleCnt="5">
        <dgm:presLayoutVars>
          <dgm:bulletEnabled val="1"/>
        </dgm:presLayoutVars>
      </dgm:prSet>
      <dgm:spPr/>
    </dgm:pt>
    <dgm:pt modelId="{D12CB678-6239-4F94-8F0C-B877EFB432BA}" type="pres">
      <dgm:prSet presAssocID="{80B9FCED-ED3C-4B43-A137-81577E570326}" presName="parTrans" presStyleLbl="sibTrans2D1" presStyleIdx="1" presStyleCnt="5"/>
      <dgm:spPr/>
    </dgm:pt>
    <dgm:pt modelId="{C830E2BE-AFDD-4DD5-82E8-029BE3C0D69F}" type="pres">
      <dgm:prSet presAssocID="{80B9FCED-ED3C-4B43-A137-81577E570326}" presName="connectorText" presStyleLbl="sibTrans2D1" presStyleIdx="1" presStyleCnt="5"/>
      <dgm:spPr/>
    </dgm:pt>
    <dgm:pt modelId="{A9F3767D-0992-4A33-82AF-11B3EDE774D9}" type="pres">
      <dgm:prSet presAssocID="{EDA85054-CBF6-40B2-996A-EEAE50905509}" presName="node" presStyleLbl="node1" presStyleIdx="1" presStyleCnt="5">
        <dgm:presLayoutVars>
          <dgm:bulletEnabled val="1"/>
        </dgm:presLayoutVars>
      </dgm:prSet>
      <dgm:spPr/>
    </dgm:pt>
    <dgm:pt modelId="{9503F70B-665B-4382-8570-C7043A26F163}" type="pres">
      <dgm:prSet presAssocID="{7A2D0B53-B379-4EFC-9A37-EDA11746A254}" presName="parTrans" presStyleLbl="sibTrans2D1" presStyleIdx="2" presStyleCnt="5"/>
      <dgm:spPr/>
    </dgm:pt>
    <dgm:pt modelId="{CDE48093-8679-4367-9904-A42CC6CC4654}" type="pres">
      <dgm:prSet presAssocID="{7A2D0B53-B379-4EFC-9A37-EDA11746A254}" presName="connectorText" presStyleLbl="sibTrans2D1" presStyleIdx="2" presStyleCnt="5"/>
      <dgm:spPr/>
    </dgm:pt>
    <dgm:pt modelId="{069B3BC3-CE99-4FA9-8D04-AA6CED538F93}" type="pres">
      <dgm:prSet presAssocID="{9162432C-B39E-44D1-85CD-0D242B7072D7}" presName="node" presStyleLbl="node1" presStyleIdx="2" presStyleCnt="5">
        <dgm:presLayoutVars>
          <dgm:bulletEnabled val="1"/>
        </dgm:presLayoutVars>
      </dgm:prSet>
      <dgm:spPr/>
    </dgm:pt>
    <dgm:pt modelId="{F01E7BBB-FCBD-4F43-BD2E-CA384AD4D7DB}" type="pres">
      <dgm:prSet presAssocID="{22E0A7FB-7C33-44B1-A82A-3E75F18AA739}" presName="parTrans" presStyleLbl="sibTrans2D1" presStyleIdx="3" presStyleCnt="5"/>
      <dgm:spPr/>
    </dgm:pt>
    <dgm:pt modelId="{0EBC3AC1-69D5-43D2-B3E5-1E01EEE275B9}" type="pres">
      <dgm:prSet presAssocID="{22E0A7FB-7C33-44B1-A82A-3E75F18AA739}" presName="connectorText" presStyleLbl="sibTrans2D1" presStyleIdx="3" presStyleCnt="5"/>
      <dgm:spPr/>
    </dgm:pt>
    <dgm:pt modelId="{DCD7357D-CE15-4934-96AB-0511CF4D36B6}" type="pres">
      <dgm:prSet presAssocID="{AA23A063-6DFC-403F-A362-7C0260A683AC}" presName="node" presStyleLbl="node1" presStyleIdx="3" presStyleCnt="5">
        <dgm:presLayoutVars>
          <dgm:bulletEnabled val="1"/>
        </dgm:presLayoutVars>
      </dgm:prSet>
      <dgm:spPr/>
    </dgm:pt>
    <dgm:pt modelId="{09660726-5B19-4A74-8374-7A47877BEC3B}" type="pres">
      <dgm:prSet presAssocID="{96F1A3FB-1E33-41F9-A97A-CE4EF6941D07}" presName="parTrans" presStyleLbl="sibTrans2D1" presStyleIdx="4" presStyleCnt="5"/>
      <dgm:spPr/>
    </dgm:pt>
    <dgm:pt modelId="{739899ED-33D5-481A-B137-51AE72D41D35}" type="pres">
      <dgm:prSet presAssocID="{96F1A3FB-1E33-41F9-A97A-CE4EF6941D07}" presName="connectorText" presStyleLbl="sibTrans2D1" presStyleIdx="4" presStyleCnt="5"/>
      <dgm:spPr/>
    </dgm:pt>
    <dgm:pt modelId="{8F6F4A11-6FF8-48F9-A200-B85D1ECEBA73}" type="pres">
      <dgm:prSet presAssocID="{5092416E-530D-4905-833F-AA2305860AC6}" presName="node" presStyleLbl="node1" presStyleIdx="4" presStyleCnt="5">
        <dgm:presLayoutVars>
          <dgm:bulletEnabled val="1"/>
        </dgm:presLayoutVars>
      </dgm:prSet>
      <dgm:spPr/>
    </dgm:pt>
  </dgm:ptLst>
  <dgm:cxnLst>
    <dgm:cxn modelId="{A3AA5702-60CA-43CA-AFDC-1370707F042D}" srcId="{620620D3-7792-4873-AD10-B00303C37397}" destId="{B1B6EDD9-E782-4C32-86D0-536ED74C1CAD}" srcOrd="0" destOrd="0" parTransId="{A65DCDAD-CF4A-480C-94DD-70474819F9C1}" sibTransId="{33A17B3E-D1FD-43A4-A0FE-FFE0666C2A78}"/>
    <dgm:cxn modelId="{F353CE02-D52D-4646-80F3-1EFE22D40EC4}" type="presOf" srcId="{80B9FCED-ED3C-4B43-A137-81577E570326}" destId="{D12CB678-6239-4F94-8F0C-B877EFB432BA}" srcOrd="0" destOrd="0" presId="urn:microsoft.com/office/officeart/2005/8/layout/radial5"/>
    <dgm:cxn modelId="{2ABB6C13-064D-4D1B-A6CF-ED8421343718}" type="presOf" srcId="{96F1A3FB-1E33-41F9-A97A-CE4EF6941D07}" destId="{09660726-5B19-4A74-8374-7A47877BEC3B}" srcOrd="0" destOrd="0" presId="urn:microsoft.com/office/officeart/2005/8/layout/radial5"/>
    <dgm:cxn modelId="{4B417F1C-FF1C-4BB9-B198-ADD69ED6E813}" srcId="{76052A90-AF58-4D30-9476-C49F983E7AF7}" destId="{620620D3-7792-4873-AD10-B00303C37397}" srcOrd="0" destOrd="0" parTransId="{55CB0A42-2FAB-4FDD-8525-5C7508F7F5A4}" sibTransId="{1BB21903-7B49-4134-9832-C0F5248F267C}"/>
    <dgm:cxn modelId="{F2770C1E-5966-451C-88EC-B04927E9777C}" type="presOf" srcId="{7A2D0B53-B379-4EFC-9A37-EDA11746A254}" destId="{CDE48093-8679-4367-9904-A42CC6CC4654}" srcOrd="1" destOrd="0" presId="urn:microsoft.com/office/officeart/2005/8/layout/radial5"/>
    <dgm:cxn modelId="{4251FC32-0E29-4AFA-83B6-8928195C6163}" type="presOf" srcId="{22E0A7FB-7C33-44B1-A82A-3E75F18AA739}" destId="{0EBC3AC1-69D5-43D2-B3E5-1E01EEE275B9}" srcOrd="1" destOrd="0" presId="urn:microsoft.com/office/officeart/2005/8/layout/radial5"/>
    <dgm:cxn modelId="{03F52C34-B812-4F64-8FAD-E1865E34B115}" srcId="{620620D3-7792-4873-AD10-B00303C37397}" destId="{5092416E-530D-4905-833F-AA2305860AC6}" srcOrd="4" destOrd="0" parTransId="{96F1A3FB-1E33-41F9-A97A-CE4EF6941D07}" sibTransId="{7EC22FAA-B0A3-4AED-AB41-0EDFBF074C24}"/>
    <dgm:cxn modelId="{41FED45B-B60B-43B2-B276-9330DDF7E196}" type="presOf" srcId="{80B9FCED-ED3C-4B43-A137-81577E570326}" destId="{C830E2BE-AFDD-4DD5-82E8-029BE3C0D69F}" srcOrd="1" destOrd="0" presId="urn:microsoft.com/office/officeart/2005/8/layout/radial5"/>
    <dgm:cxn modelId="{85B69191-8B7D-4547-89CE-B954A48C592F}" type="presOf" srcId="{620620D3-7792-4873-AD10-B00303C37397}" destId="{D100B598-7CBC-4013-9254-F5DA48AF6C76}" srcOrd="0" destOrd="0" presId="urn:microsoft.com/office/officeart/2005/8/layout/radial5"/>
    <dgm:cxn modelId="{D0556493-AC67-440C-ACE3-6BAAB46C40AA}" type="presOf" srcId="{5092416E-530D-4905-833F-AA2305860AC6}" destId="{8F6F4A11-6FF8-48F9-A200-B85D1ECEBA73}" srcOrd="0" destOrd="0" presId="urn:microsoft.com/office/officeart/2005/8/layout/radial5"/>
    <dgm:cxn modelId="{65610799-0185-47F9-9F88-124407F49BD7}" srcId="{620620D3-7792-4873-AD10-B00303C37397}" destId="{EDA85054-CBF6-40B2-996A-EEAE50905509}" srcOrd="1" destOrd="0" parTransId="{80B9FCED-ED3C-4B43-A137-81577E570326}" sibTransId="{07E6AA0F-7994-4C7A-B388-8E47C39571F0}"/>
    <dgm:cxn modelId="{36412DA0-91D4-4180-80A5-CD503BB059C6}" type="presOf" srcId="{A65DCDAD-CF4A-480C-94DD-70474819F9C1}" destId="{30DCEF47-BD80-4A88-9E65-10450AD5E8DC}" srcOrd="1" destOrd="0" presId="urn:microsoft.com/office/officeart/2005/8/layout/radial5"/>
    <dgm:cxn modelId="{58674CB3-1A75-4F16-B35D-C542C9F16F60}" type="presOf" srcId="{22E0A7FB-7C33-44B1-A82A-3E75F18AA739}" destId="{F01E7BBB-FCBD-4F43-BD2E-CA384AD4D7DB}" srcOrd="0" destOrd="0" presId="urn:microsoft.com/office/officeart/2005/8/layout/radial5"/>
    <dgm:cxn modelId="{5F57D5B6-D113-4381-B6F2-929F132EAC3E}" type="presOf" srcId="{B1B6EDD9-E782-4C32-86D0-536ED74C1CAD}" destId="{7F568B2C-B802-42A8-95F3-0B76B7C7F7E0}" srcOrd="0" destOrd="0" presId="urn:microsoft.com/office/officeart/2005/8/layout/radial5"/>
    <dgm:cxn modelId="{CA3FC5B8-CE1F-4952-B245-6578BA950557}" type="presOf" srcId="{AA23A063-6DFC-403F-A362-7C0260A683AC}" destId="{DCD7357D-CE15-4934-96AB-0511CF4D36B6}" srcOrd="0" destOrd="0" presId="urn:microsoft.com/office/officeart/2005/8/layout/radial5"/>
    <dgm:cxn modelId="{E6AB58BB-1474-497C-8006-52C85B011CC6}" type="presOf" srcId="{76052A90-AF58-4D30-9476-C49F983E7AF7}" destId="{E0D99458-2FAF-4F2A-B69C-B0AFC032E7CA}" srcOrd="0" destOrd="0" presId="urn:microsoft.com/office/officeart/2005/8/layout/radial5"/>
    <dgm:cxn modelId="{F32153BF-F3AF-43F0-8D23-EBEE4BE3CEB1}" type="presOf" srcId="{96F1A3FB-1E33-41F9-A97A-CE4EF6941D07}" destId="{739899ED-33D5-481A-B137-51AE72D41D35}" srcOrd="1" destOrd="0" presId="urn:microsoft.com/office/officeart/2005/8/layout/radial5"/>
    <dgm:cxn modelId="{FACDF7BF-379C-46AA-87C3-74F921C7012F}" srcId="{620620D3-7792-4873-AD10-B00303C37397}" destId="{AA23A063-6DFC-403F-A362-7C0260A683AC}" srcOrd="3" destOrd="0" parTransId="{22E0A7FB-7C33-44B1-A82A-3E75F18AA739}" sibTransId="{D7E703D5-FAD6-4069-9C0B-3D928D286E1D}"/>
    <dgm:cxn modelId="{FAFD59D3-7CCA-4419-9E3C-AB895607E645}" srcId="{620620D3-7792-4873-AD10-B00303C37397}" destId="{9162432C-B39E-44D1-85CD-0D242B7072D7}" srcOrd="2" destOrd="0" parTransId="{7A2D0B53-B379-4EFC-9A37-EDA11746A254}" sibTransId="{2EE3AEC2-7546-44B5-8269-CEE4D14C3158}"/>
    <dgm:cxn modelId="{6257FFD5-5661-4F56-A419-6D3BF870D70A}" type="presOf" srcId="{9162432C-B39E-44D1-85CD-0D242B7072D7}" destId="{069B3BC3-CE99-4FA9-8D04-AA6CED538F93}" srcOrd="0" destOrd="0" presId="urn:microsoft.com/office/officeart/2005/8/layout/radial5"/>
    <dgm:cxn modelId="{28F090DC-7DC0-4C98-A246-EEA4495BE8C1}" type="presOf" srcId="{7A2D0B53-B379-4EFC-9A37-EDA11746A254}" destId="{9503F70B-665B-4382-8570-C7043A26F163}" srcOrd="0" destOrd="0" presId="urn:microsoft.com/office/officeart/2005/8/layout/radial5"/>
    <dgm:cxn modelId="{E39A4EE7-E336-4E62-84B2-0944791617E9}" type="presOf" srcId="{A65DCDAD-CF4A-480C-94DD-70474819F9C1}" destId="{071999B4-91DC-4F0E-987B-7FCFA798046A}" srcOrd="0" destOrd="0" presId="urn:microsoft.com/office/officeart/2005/8/layout/radial5"/>
    <dgm:cxn modelId="{A611DBEB-D2E9-4C2D-93D4-592E8302C0FE}" type="presOf" srcId="{EDA85054-CBF6-40B2-996A-EEAE50905509}" destId="{A9F3767D-0992-4A33-82AF-11B3EDE774D9}" srcOrd="0" destOrd="0" presId="urn:microsoft.com/office/officeart/2005/8/layout/radial5"/>
    <dgm:cxn modelId="{29BAACAC-2E0E-4429-876E-625532F77759}" type="presParOf" srcId="{E0D99458-2FAF-4F2A-B69C-B0AFC032E7CA}" destId="{D100B598-7CBC-4013-9254-F5DA48AF6C76}" srcOrd="0" destOrd="0" presId="urn:microsoft.com/office/officeart/2005/8/layout/radial5"/>
    <dgm:cxn modelId="{1E17C49A-A6D6-49E9-9BA8-A6B488EB685E}" type="presParOf" srcId="{E0D99458-2FAF-4F2A-B69C-B0AFC032E7CA}" destId="{071999B4-91DC-4F0E-987B-7FCFA798046A}" srcOrd="1" destOrd="0" presId="urn:microsoft.com/office/officeart/2005/8/layout/radial5"/>
    <dgm:cxn modelId="{CD873AF3-A57A-42BE-BE72-3A0EEFCFAEAD}" type="presParOf" srcId="{071999B4-91DC-4F0E-987B-7FCFA798046A}" destId="{30DCEF47-BD80-4A88-9E65-10450AD5E8DC}" srcOrd="0" destOrd="0" presId="urn:microsoft.com/office/officeart/2005/8/layout/radial5"/>
    <dgm:cxn modelId="{53108767-F0B8-445E-A175-CF1222A29A18}" type="presParOf" srcId="{E0D99458-2FAF-4F2A-B69C-B0AFC032E7CA}" destId="{7F568B2C-B802-42A8-95F3-0B76B7C7F7E0}" srcOrd="2" destOrd="0" presId="urn:microsoft.com/office/officeart/2005/8/layout/radial5"/>
    <dgm:cxn modelId="{BACCF223-9B00-4DDF-9EBF-A23613E3F24D}" type="presParOf" srcId="{E0D99458-2FAF-4F2A-B69C-B0AFC032E7CA}" destId="{D12CB678-6239-4F94-8F0C-B877EFB432BA}" srcOrd="3" destOrd="0" presId="urn:microsoft.com/office/officeart/2005/8/layout/radial5"/>
    <dgm:cxn modelId="{2C4DCFDD-C4D9-42FF-A6B3-D07CA96DF93C}" type="presParOf" srcId="{D12CB678-6239-4F94-8F0C-B877EFB432BA}" destId="{C830E2BE-AFDD-4DD5-82E8-029BE3C0D69F}" srcOrd="0" destOrd="0" presId="urn:microsoft.com/office/officeart/2005/8/layout/radial5"/>
    <dgm:cxn modelId="{54B2970E-17E6-4077-9D91-26978CFA6D95}" type="presParOf" srcId="{E0D99458-2FAF-4F2A-B69C-B0AFC032E7CA}" destId="{A9F3767D-0992-4A33-82AF-11B3EDE774D9}" srcOrd="4" destOrd="0" presId="urn:microsoft.com/office/officeart/2005/8/layout/radial5"/>
    <dgm:cxn modelId="{97B8275F-702F-4AA8-BE06-184B4D006823}" type="presParOf" srcId="{E0D99458-2FAF-4F2A-B69C-B0AFC032E7CA}" destId="{9503F70B-665B-4382-8570-C7043A26F163}" srcOrd="5" destOrd="0" presId="urn:microsoft.com/office/officeart/2005/8/layout/radial5"/>
    <dgm:cxn modelId="{B74437A0-670B-4BB8-ABD3-444EFF8EFE8C}" type="presParOf" srcId="{9503F70B-665B-4382-8570-C7043A26F163}" destId="{CDE48093-8679-4367-9904-A42CC6CC4654}" srcOrd="0" destOrd="0" presId="urn:microsoft.com/office/officeart/2005/8/layout/radial5"/>
    <dgm:cxn modelId="{A2423249-BB18-4627-94AB-C3A2809BD8F2}" type="presParOf" srcId="{E0D99458-2FAF-4F2A-B69C-B0AFC032E7CA}" destId="{069B3BC3-CE99-4FA9-8D04-AA6CED538F93}" srcOrd="6" destOrd="0" presId="urn:microsoft.com/office/officeart/2005/8/layout/radial5"/>
    <dgm:cxn modelId="{BFDEBA5E-CE5B-49BC-8DD7-5632CBA9260D}" type="presParOf" srcId="{E0D99458-2FAF-4F2A-B69C-B0AFC032E7CA}" destId="{F01E7BBB-FCBD-4F43-BD2E-CA384AD4D7DB}" srcOrd="7" destOrd="0" presId="urn:microsoft.com/office/officeart/2005/8/layout/radial5"/>
    <dgm:cxn modelId="{2D2E969D-A881-41AB-8CA7-8E7360F5E52F}" type="presParOf" srcId="{F01E7BBB-FCBD-4F43-BD2E-CA384AD4D7DB}" destId="{0EBC3AC1-69D5-43D2-B3E5-1E01EEE275B9}" srcOrd="0" destOrd="0" presId="urn:microsoft.com/office/officeart/2005/8/layout/radial5"/>
    <dgm:cxn modelId="{B7E1DF53-66E6-4E21-BF4A-A29A6CF5D3B8}" type="presParOf" srcId="{E0D99458-2FAF-4F2A-B69C-B0AFC032E7CA}" destId="{DCD7357D-CE15-4934-96AB-0511CF4D36B6}" srcOrd="8" destOrd="0" presId="urn:microsoft.com/office/officeart/2005/8/layout/radial5"/>
    <dgm:cxn modelId="{735EA6F1-2C5C-4BB0-8D8A-B14DD5B0E61D}" type="presParOf" srcId="{E0D99458-2FAF-4F2A-B69C-B0AFC032E7CA}" destId="{09660726-5B19-4A74-8374-7A47877BEC3B}" srcOrd="9" destOrd="0" presId="urn:microsoft.com/office/officeart/2005/8/layout/radial5"/>
    <dgm:cxn modelId="{CF17BE0F-624F-43F7-BC20-043A25080B79}" type="presParOf" srcId="{09660726-5B19-4A74-8374-7A47877BEC3B}" destId="{739899ED-33D5-481A-B137-51AE72D41D35}" srcOrd="0" destOrd="0" presId="urn:microsoft.com/office/officeart/2005/8/layout/radial5"/>
    <dgm:cxn modelId="{95CDADB0-E523-47D7-BB25-BC5E6502A69A}" type="presParOf" srcId="{E0D99458-2FAF-4F2A-B69C-B0AFC032E7CA}" destId="{8F6F4A11-6FF8-48F9-A200-B85D1ECEBA73}" srcOrd="10"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00B598-7CBC-4013-9254-F5DA48AF6C76}">
      <dsp:nvSpPr>
        <dsp:cNvPr id="0" name=""/>
        <dsp:cNvSpPr/>
      </dsp:nvSpPr>
      <dsp:spPr>
        <a:xfrm>
          <a:off x="2688427" y="1178477"/>
          <a:ext cx="1238713" cy="1181024"/>
        </a:xfrm>
        <a:prstGeom prst="ellipse">
          <a:avLst/>
        </a:prstGeom>
        <a:solidFill>
          <a:schemeClr val="accent1">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dirty="0"/>
            <a:t>中核</a:t>
          </a:r>
          <a:endParaRPr kumimoji="1" lang="en-US" altLang="ja-JP" sz="1600" kern="1200" dirty="0"/>
        </a:p>
        <a:p>
          <a:pPr marL="0" lvl="0" indent="0" algn="ctr" defTabSz="711200">
            <a:lnSpc>
              <a:spcPct val="90000"/>
            </a:lnSpc>
            <a:spcBef>
              <a:spcPct val="0"/>
            </a:spcBef>
            <a:spcAft>
              <a:spcPct val="35000"/>
            </a:spcAft>
            <a:buNone/>
          </a:pPr>
          <a:r>
            <a:rPr kumimoji="1" lang="ja-JP" altLang="en-US" sz="1600" kern="1200" dirty="0"/>
            <a:t>企業</a:t>
          </a:r>
        </a:p>
      </dsp:txBody>
      <dsp:txXfrm>
        <a:off x="2869832" y="1351434"/>
        <a:ext cx="875903" cy="835110"/>
      </dsp:txXfrm>
    </dsp:sp>
    <dsp:sp modelId="{071999B4-91DC-4F0E-987B-7FCFA798046A}">
      <dsp:nvSpPr>
        <dsp:cNvPr id="0" name=""/>
        <dsp:cNvSpPr/>
      </dsp:nvSpPr>
      <dsp:spPr>
        <a:xfrm rot="16200000">
          <a:off x="3242511" y="900862"/>
          <a:ext cx="130545" cy="31630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kumimoji="1" lang="ja-JP" altLang="en-US" sz="900" kern="1200"/>
        </a:p>
      </dsp:txBody>
      <dsp:txXfrm>
        <a:off x="3262093" y="983705"/>
        <a:ext cx="91382" cy="189784"/>
      </dsp:txXfrm>
    </dsp:sp>
    <dsp:sp modelId="{7F568B2C-B802-42A8-95F3-0B76B7C7F7E0}">
      <dsp:nvSpPr>
        <dsp:cNvPr id="0" name=""/>
        <dsp:cNvSpPr/>
      </dsp:nvSpPr>
      <dsp:spPr>
        <a:xfrm>
          <a:off x="2842626" y="1851"/>
          <a:ext cx="930314" cy="930314"/>
        </a:xfrm>
        <a:prstGeom prst="ellipse">
          <a:avLst/>
        </a:prstGeom>
        <a:solidFill>
          <a:schemeClr val="accent1">
            <a:lumMod val="20000"/>
            <a:lumOff val="80000"/>
          </a:schemeClr>
        </a:solidFill>
        <a:ln w="12700" cap="flat" cmpd="sng" algn="ctr">
          <a:solidFill>
            <a:schemeClr val="bg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kumimoji="1" lang="ja-JP" altLang="en-US" sz="1500" b="1" kern="1200" dirty="0">
              <a:solidFill>
                <a:schemeClr val="accent4">
                  <a:lumMod val="50000"/>
                  <a:lumOff val="50000"/>
                </a:schemeClr>
              </a:solidFill>
            </a:rPr>
            <a:t>取引先企業</a:t>
          </a:r>
        </a:p>
      </dsp:txBody>
      <dsp:txXfrm>
        <a:off x="2978867" y="138092"/>
        <a:ext cx="657832" cy="657832"/>
      </dsp:txXfrm>
    </dsp:sp>
    <dsp:sp modelId="{D12CB678-6239-4F94-8F0C-B877EFB432BA}">
      <dsp:nvSpPr>
        <dsp:cNvPr id="0" name=""/>
        <dsp:cNvSpPr/>
      </dsp:nvSpPr>
      <dsp:spPr>
        <a:xfrm rot="20520000">
          <a:off x="3937289" y="1387319"/>
          <a:ext cx="116815" cy="31630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kumimoji="1" lang="ja-JP" altLang="en-US" sz="900" kern="1200"/>
        </a:p>
      </dsp:txBody>
      <dsp:txXfrm>
        <a:off x="3938147" y="1455995"/>
        <a:ext cx="81771" cy="189784"/>
      </dsp:txXfrm>
    </dsp:sp>
    <dsp:sp modelId="{A9F3767D-0992-4A33-82AF-11B3EDE774D9}">
      <dsp:nvSpPr>
        <dsp:cNvPr id="0" name=""/>
        <dsp:cNvSpPr/>
      </dsp:nvSpPr>
      <dsp:spPr>
        <a:xfrm>
          <a:off x="4080884" y="901498"/>
          <a:ext cx="930314" cy="930314"/>
        </a:xfrm>
        <a:prstGeom prst="ellipse">
          <a:avLst/>
        </a:prstGeom>
        <a:solidFill>
          <a:srgbClr val="002060">
            <a:alpha val="48000"/>
          </a:srgbClr>
        </a:solidFill>
        <a:ln w="12700" cap="flat" cmpd="sng" algn="ctr">
          <a:solidFill>
            <a:schemeClr val="bg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kumimoji="1" lang="ja-JP" altLang="en-US" sz="1500" b="1" kern="1200" dirty="0">
              <a:solidFill>
                <a:schemeClr val="bg1">
                  <a:lumMod val="95000"/>
                </a:schemeClr>
              </a:solidFill>
            </a:rPr>
            <a:t>取引先企業</a:t>
          </a:r>
        </a:p>
      </dsp:txBody>
      <dsp:txXfrm>
        <a:off x="4217125" y="1037739"/>
        <a:ext cx="657832" cy="657832"/>
      </dsp:txXfrm>
    </dsp:sp>
    <dsp:sp modelId="{9503F70B-665B-4382-8570-C7043A26F163}">
      <dsp:nvSpPr>
        <dsp:cNvPr id="0" name=""/>
        <dsp:cNvSpPr/>
      </dsp:nvSpPr>
      <dsp:spPr>
        <a:xfrm rot="3240000">
          <a:off x="3665219" y="2189176"/>
          <a:ext cx="125507" cy="31630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kumimoji="1" lang="ja-JP" altLang="en-US" sz="900" kern="1200"/>
        </a:p>
      </dsp:txBody>
      <dsp:txXfrm>
        <a:off x="3672979" y="2237206"/>
        <a:ext cx="87855" cy="189784"/>
      </dsp:txXfrm>
    </dsp:sp>
    <dsp:sp modelId="{069B3BC3-CE99-4FA9-8D04-AA6CED538F93}">
      <dsp:nvSpPr>
        <dsp:cNvPr id="0" name=""/>
        <dsp:cNvSpPr/>
      </dsp:nvSpPr>
      <dsp:spPr>
        <a:xfrm>
          <a:off x="3607912" y="2357157"/>
          <a:ext cx="930314" cy="930314"/>
        </a:xfrm>
        <a:prstGeom prst="ellipse">
          <a:avLst/>
        </a:prstGeom>
        <a:solidFill>
          <a:srgbClr val="FFFF00"/>
        </a:solidFill>
        <a:ln w="12700" cap="flat" cmpd="sng" algn="ctr">
          <a:solidFill>
            <a:schemeClr val="bg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kumimoji="1" lang="ja-JP" altLang="en-US" sz="1500" b="1" kern="1200" dirty="0">
              <a:solidFill>
                <a:schemeClr val="accent4">
                  <a:lumMod val="50000"/>
                  <a:lumOff val="50000"/>
                </a:schemeClr>
              </a:solidFill>
            </a:rPr>
            <a:t>取引先企業</a:t>
          </a:r>
        </a:p>
      </dsp:txBody>
      <dsp:txXfrm>
        <a:off x="3744153" y="2493398"/>
        <a:ext cx="657832" cy="657832"/>
      </dsp:txXfrm>
    </dsp:sp>
    <dsp:sp modelId="{F01E7BBB-FCBD-4F43-BD2E-CA384AD4D7DB}">
      <dsp:nvSpPr>
        <dsp:cNvPr id="0" name=""/>
        <dsp:cNvSpPr/>
      </dsp:nvSpPr>
      <dsp:spPr>
        <a:xfrm rot="7560000">
          <a:off x="2824841" y="2189176"/>
          <a:ext cx="125507" cy="31630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kumimoji="1" lang="ja-JP" altLang="en-US" sz="900" kern="1200"/>
        </a:p>
      </dsp:txBody>
      <dsp:txXfrm rot="10800000">
        <a:off x="2854733" y="2237206"/>
        <a:ext cx="87855" cy="189784"/>
      </dsp:txXfrm>
    </dsp:sp>
    <dsp:sp modelId="{DCD7357D-CE15-4934-96AB-0511CF4D36B6}">
      <dsp:nvSpPr>
        <dsp:cNvPr id="0" name=""/>
        <dsp:cNvSpPr/>
      </dsp:nvSpPr>
      <dsp:spPr>
        <a:xfrm>
          <a:off x="2077341" y="2357157"/>
          <a:ext cx="930314" cy="930314"/>
        </a:xfrm>
        <a:prstGeom prst="ellipse">
          <a:avLst/>
        </a:prstGeom>
        <a:solidFill>
          <a:srgbClr val="FFCCFF"/>
        </a:solidFill>
        <a:ln w="12700" cap="flat" cmpd="sng" algn="ctr">
          <a:solidFill>
            <a:schemeClr val="bg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kumimoji="1" lang="ja-JP" altLang="en-US" sz="1500" b="1" kern="1200" dirty="0">
              <a:solidFill>
                <a:schemeClr val="accent4">
                  <a:lumMod val="50000"/>
                  <a:lumOff val="50000"/>
                </a:schemeClr>
              </a:solidFill>
            </a:rPr>
            <a:t>取引先企業</a:t>
          </a:r>
        </a:p>
      </dsp:txBody>
      <dsp:txXfrm>
        <a:off x="2213582" y="2493398"/>
        <a:ext cx="657832" cy="657832"/>
      </dsp:txXfrm>
    </dsp:sp>
    <dsp:sp modelId="{09660726-5B19-4A74-8374-7A47877BEC3B}">
      <dsp:nvSpPr>
        <dsp:cNvPr id="0" name=""/>
        <dsp:cNvSpPr/>
      </dsp:nvSpPr>
      <dsp:spPr>
        <a:xfrm rot="11880000">
          <a:off x="2561462" y="1387319"/>
          <a:ext cx="116815" cy="31630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kumimoji="1" lang="ja-JP" altLang="en-US" sz="900" kern="1200"/>
        </a:p>
      </dsp:txBody>
      <dsp:txXfrm rot="10800000">
        <a:off x="2595648" y="1455995"/>
        <a:ext cx="81771" cy="189784"/>
      </dsp:txXfrm>
    </dsp:sp>
    <dsp:sp modelId="{8F6F4A11-6FF8-48F9-A200-B85D1ECEBA73}">
      <dsp:nvSpPr>
        <dsp:cNvPr id="0" name=""/>
        <dsp:cNvSpPr/>
      </dsp:nvSpPr>
      <dsp:spPr>
        <a:xfrm>
          <a:off x="1604369" y="901498"/>
          <a:ext cx="930314" cy="930314"/>
        </a:xfrm>
        <a:prstGeom prst="ellipse">
          <a:avLst/>
        </a:prstGeom>
        <a:solidFill>
          <a:schemeClr val="bg1">
            <a:lumMod val="95000"/>
          </a:schemeClr>
        </a:solidFill>
        <a:ln w="12700" cap="flat" cmpd="sng" algn="ctr">
          <a:solidFill>
            <a:schemeClr val="bg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kumimoji="1" lang="ja-JP" altLang="en-US" sz="1500" b="1" kern="1200" dirty="0">
              <a:solidFill>
                <a:schemeClr val="accent4">
                  <a:lumMod val="50000"/>
                  <a:lumOff val="50000"/>
                </a:schemeClr>
              </a:solidFill>
            </a:rPr>
            <a:t>取引先企業</a:t>
          </a:r>
        </a:p>
      </dsp:txBody>
      <dsp:txXfrm>
        <a:off x="1740610" y="1037739"/>
        <a:ext cx="657832" cy="657832"/>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6BFACCCB-485C-4370-8F51-9170513747DE}"/>
              </a:ext>
            </a:extLst>
          </p:cNvPr>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EE9B455B-B514-42CF-B05C-7A9A09A899C8}"/>
              </a:ext>
            </a:extLst>
          </p:cNvPr>
          <p:cNvSpPr>
            <a:spLocks noGrp="1"/>
          </p:cNvSpPr>
          <p:nvPr>
            <p:ph type="dt" sz="quarter" idx="1"/>
          </p:nvPr>
        </p:nvSpPr>
        <p:spPr>
          <a:xfrm>
            <a:off x="3815373" y="0"/>
            <a:ext cx="2918831" cy="495029"/>
          </a:xfrm>
          <a:prstGeom prst="rect">
            <a:avLst/>
          </a:prstGeom>
        </p:spPr>
        <p:txBody>
          <a:bodyPr vert="horz" lIns="91440" tIns="45720" rIns="91440" bIns="45720" rtlCol="0"/>
          <a:lstStyle>
            <a:lvl1pPr algn="r">
              <a:defRPr sz="1200"/>
            </a:lvl1pPr>
          </a:lstStyle>
          <a:p>
            <a:fld id="{8AF95C73-7FB6-4A0A-8374-453B4B3B5F86}" type="datetimeFigureOut">
              <a:rPr kumimoji="1" lang="ja-JP" altLang="en-US" smtClean="0"/>
              <a:t>2017/10/27</a:t>
            </a:fld>
            <a:endParaRPr kumimoji="1" lang="ja-JP" altLang="en-US"/>
          </a:p>
        </p:txBody>
      </p:sp>
      <p:sp>
        <p:nvSpPr>
          <p:cNvPr id="4" name="フッター プレースホルダー 3">
            <a:extLst>
              <a:ext uri="{FF2B5EF4-FFF2-40B4-BE49-F238E27FC236}">
                <a16:creationId xmlns:a16="http://schemas.microsoft.com/office/drawing/2014/main" id="{2797832B-7231-4C7A-B515-F4D27134F95C}"/>
              </a:ext>
            </a:extLst>
          </p:cNvPr>
          <p:cNvSpPr>
            <a:spLocks noGrp="1"/>
          </p:cNvSpPr>
          <p:nvPr>
            <p:ph type="ftr" sz="quarter" idx="2"/>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695D4A93-309B-4780-B371-C63B084B3683}"/>
              </a:ext>
            </a:extLst>
          </p:cNvPr>
          <p:cNvSpPr>
            <a:spLocks noGrp="1"/>
          </p:cNvSpPr>
          <p:nvPr>
            <p:ph type="sldNum" sz="quarter" idx="3"/>
          </p:nvPr>
        </p:nvSpPr>
        <p:spPr>
          <a:xfrm>
            <a:off x="3815373" y="9371286"/>
            <a:ext cx="2918831" cy="495028"/>
          </a:xfrm>
          <a:prstGeom prst="rect">
            <a:avLst/>
          </a:prstGeom>
        </p:spPr>
        <p:txBody>
          <a:bodyPr vert="horz" lIns="91440" tIns="45720" rIns="91440" bIns="45720" rtlCol="0" anchor="b"/>
          <a:lstStyle>
            <a:lvl1pPr algn="r">
              <a:defRPr sz="1200"/>
            </a:lvl1pPr>
          </a:lstStyle>
          <a:p>
            <a:fld id="{EA308691-9629-4C77-84A1-BC6BF3346BDA}" type="slidenum">
              <a:rPr kumimoji="1" lang="ja-JP" altLang="en-US" smtClean="0"/>
              <a:t>‹#›</a:t>
            </a:fld>
            <a:endParaRPr kumimoji="1" lang="ja-JP" altLang="en-US"/>
          </a:p>
        </p:txBody>
      </p:sp>
    </p:spTree>
    <p:extLst>
      <p:ext uri="{BB962C8B-B14F-4D97-AF65-F5344CB8AC3E}">
        <p14:creationId xmlns:p14="http://schemas.microsoft.com/office/powerpoint/2010/main" val="5661299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F59F22CB-3CDB-46EF-A0F0-9BA49AB349F4}" type="datetimeFigureOut">
              <a:rPr kumimoji="1" lang="ja-JP" altLang="en-US" smtClean="0"/>
              <a:t>2017/10/27</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ED5E0C56-4E87-4D4E-AB73-9EDBB8E8C18E}" type="slidenum">
              <a:rPr kumimoji="1" lang="ja-JP" altLang="en-US" smtClean="0"/>
              <a:t>‹#›</a:t>
            </a:fld>
            <a:endParaRPr kumimoji="1" lang="ja-JP" altLang="en-US"/>
          </a:p>
        </p:txBody>
      </p:sp>
    </p:spTree>
    <p:extLst>
      <p:ext uri="{BB962C8B-B14F-4D97-AF65-F5344CB8AC3E}">
        <p14:creationId xmlns:p14="http://schemas.microsoft.com/office/powerpoint/2010/main" val="160008633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E6BF0700-A787-4FF1-9A76-802DCFE94AA8}" type="slidenum">
              <a:rPr lang="en-US" altLang="ja-JP" smtClean="0"/>
              <a:pPr>
                <a:defRPr/>
              </a:pPr>
              <a:t>6</a:t>
            </a:fld>
            <a:endParaRPr lang="en-US" altLang="ja-JP" dirty="0"/>
          </a:p>
        </p:txBody>
      </p:sp>
    </p:spTree>
    <p:extLst>
      <p:ext uri="{BB962C8B-B14F-4D97-AF65-F5344CB8AC3E}">
        <p14:creationId xmlns:p14="http://schemas.microsoft.com/office/powerpoint/2010/main" val="27789715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214E881-87D7-4950-9AF7-2EA4240668BA}"/>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a:extLst>
              <a:ext uri="{FF2B5EF4-FFF2-40B4-BE49-F238E27FC236}">
                <a16:creationId xmlns:a16="http://schemas.microsoft.com/office/drawing/2014/main" id="{C3C1D1B7-8842-4E2A-B7DE-95C4362F6B6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DE057087-B102-4757-B119-827DD6EE8FB9}"/>
              </a:ext>
            </a:extLst>
          </p:cNvPr>
          <p:cNvSpPr>
            <a:spLocks noGrp="1"/>
          </p:cNvSpPr>
          <p:nvPr>
            <p:ph type="dt" sz="half" idx="10"/>
          </p:nvPr>
        </p:nvSpPr>
        <p:spPr/>
        <p:txBody>
          <a:bodyPr/>
          <a:lstStyle/>
          <a:p>
            <a:fld id="{72D4C791-1292-450D-B0D6-C17D05B8E4A3}" type="datetime1">
              <a:rPr kumimoji="1" lang="en-US" altLang="ja-JP" smtClean="0"/>
              <a:t>10/27/2017</a:t>
            </a:fld>
            <a:endParaRPr kumimoji="1" lang="ja-JP" altLang="en-US"/>
          </a:p>
        </p:txBody>
      </p:sp>
      <p:sp>
        <p:nvSpPr>
          <p:cNvPr id="5" name="フッター プレースホルダー 4">
            <a:extLst>
              <a:ext uri="{FF2B5EF4-FFF2-40B4-BE49-F238E27FC236}">
                <a16:creationId xmlns:a16="http://schemas.microsoft.com/office/drawing/2014/main" id="{4BFC7F16-1815-4342-A84D-40031616C86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A0F9E74-91C8-48CF-AB7C-54A518DC553D}"/>
              </a:ext>
            </a:extLst>
          </p:cNvPr>
          <p:cNvSpPr>
            <a:spLocks noGrp="1"/>
          </p:cNvSpPr>
          <p:nvPr>
            <p:ph type="sldNum" sz="quarter" idx="12"/>
          </p:nvPr>
        </p:nvSpPr>
        <p:spPr/>
        <p:txBody>
          <a:bodyPr/>
          <a:lstStyle/>
          <a:p>
            <a:fld id="{9580850A-DB23-4259-90B0-1EAACAEF1891}" type="slidenum">
              <a:rPr kumimoji="1" lang="ja-JP" altLang="en-US" smtClean="0"/>
              <a:t>‹#›</a:t>
            </a:fld>
            <a:endParaRPr kumimoji="1" lang="ja-JP" altLang="en-US"/>
          </a:p>
        </p:txBody>
      </p:sp>
    </p:spTree>
    <p:extLst>
      <p:ext uri="{BB962C8B-B14F-4D97-AF65-F5344CB8AC3E}">
        <p14:creationId xmlns:p14="http://schemas.microsoft.com/office/powerpoint/2010/main" val="1304398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C38013-7B34-4187-BB33-927E99235C90}"/>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D5378D0-6801-494B-BAEE-0A39414FE130}"/>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A81516E-BD04-4F55-B371-572361815112}"/>
              </a:ext>
            </a:extLst>
          </p:cNvPr>
          <p:cNvSpPr>
            <a:spLocks noGrp="1"/>
          </p:cNvSpPr>
          <p:nvPr>
            <p:ph type="dt" sz="half" idx="10"/>
          </p:nvPr>
        </p:nvSpPr>
        <p:spPr/>
        <p:txBody>
          <a:bodyPr/>
          <a:lstStyle/>
          <a:p>
            <a:fld id="{3CD5CA7F-71E2-462A-93E1-A01AA1EB83AA}" type="datetime1">
              <a:rPr kumimoji="1" lang="en-US" altLang="ja-JP" smtClean="0"/>
              <a:t>10/27/2017</a:t>
            </a:fld>
            <a:endParaRPr kumimoji="1" lang="ja-JP" altLang="en-US"/>
          </a:p>
        </p:txBody>
      </p:sp>
      <p:sp>
        <p:nvSpPr>
          <p:cNvPr id="5" name="フッター プレースホルダー 4">
            <a:extLst>
              <a:ext uri="{FF2B5EF4-FFF2-40B4-BE49-F238E27FC236}">
                <a16:creationId xmlns:a16="http://schemas.microsoft.com/office/drawing/2014/main" id="{2462F4BE-2419-4FC1-9962-D371721D285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DD03025-B609-4C39-A25B-F8873A5A681E}"/>
              </a:ext>
            </a:extLst>
          </p:cNvPr>
          <p:cNvSpPr>
            <a:spLocks noGrp="1"/>
          </p:cNvSpPr>
          <p:nvPr>
            <p:ph type="sldNum" sz="quarter" idx="12"/>
          </p:nvPr>
        </p:nvSpPr>
        <p:spPr/>
        <p:txBody>
          <a:bodyPr/>
          <a:lstStyle/>
          <a:p>
            <a:fld id="{9580850A-DB23-4259-90B0-1EAACAEF1891}" type="slidenum">
              <a:rPr kumimoji="1" lang="ja-JP" altLang="en-US" smtClean="0"/>
              <a:t>‹#›</a:t>
            </a:fld>
            <a:endParaRPr kumimoji="1" lang="ja-JP" altLang="en-US"/>
          </a:p>
        </p:txBody>
      </p:sp>
    </p:spTree>
    <p:extLst>
      <p:ext uri="{BB962C8B-B14F-4D97-AF65-F5344CB8AC3E}">
        <p14:creationId xmlns:p14="http://schemas.microsoft.com/office/powerpoint/2010/main" val="4867250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F1EA806-B959-46FA-B607-FA8BEDA114D2}"/>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0F6B909-CD89-4497-A1F1-C507EED49ECD}"/>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A216533-2AE9-4913-A22A-02ED2A206121}"/>
              </a:ext>
            </a:extLst>
          </p:cNvPr>
          <p:cNvSpPr>
            <a:spLocks noGrp="1"/>
          </p:cNvSpPr>
          <p:nvPr>
            <p:ph type="dt" sz="half" idx="10"/>
          </p:nvPr>
        </p:nvSpPr>
        <p:spPr/>
        <p:txBody>
          <a:bodyPr/>
          <a:lstStyle/>
          <a:p>
            <a:fld id="{3C4F7BAF-0521-4FD1-A73C-84BC29D0C7DF}" type="datetime1">
              <a:rPr kumimoji="1" lang="en-US" altLang="ja-JP" smtClean="0"/>
              <a:t>10/27/2017</a:t>
            </a:fld>
            <a:endParaRPr kumimoji="1" lang="ja-JP" altLang="en-US"/>
          </a:p>
        </p:txBody>
      </p:sp>
      <p:sp>
        <p:nvSpPr>
          <p:cNvPr id="5" name="フッター プレースホルダー 4">
            <a:extLst>
              <a:ext uri="{FF2B5EF4-FFF2-40B4-BE49-F238E27FC236}">
                <a16:creationId xmlns:a16="http://schemas.microsoft.com/office/drawing/2014/main" id="{9240AB52-CA2E-41B4-8726-7D3BE103CBD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065DDFC-04A4-4870-A4A9-63CEDCE21D47}"/>
              </a:ext>
            </a:extLst>
          </p:cNvPr>
          <p:cNvSpPr>
            <a:spLocks noGrp="1"/>
          </p:cNvSpPr>
          <p:nvPr>
            <p:ph type="sldNum" sz="quarter" idx="12"/>
          </p:nvPr>
        </p:nvSpPr>
        <p:spPr/>
        <p:txBody>
          <a:bodyPr/>
          <a:lstStyle/>
          <a:p>
            <a:fld id="{9580850A-DB23-4259-90B0-1EAACAEF1891}" type="slidenum">
              <a:rPr kumimoji="1" lang="ja-JP" altLang="en-US" smtClean="0"/>
              <a:t>‹#›</a:t>
            </a:fld>
            <a:endParaRPr kumimoji="1" lang="ja-JP" altLang="en-US"/>
          </a:p>
        </p:txBody>
      </p:sp>
    </p:spTree>
    <p:extLst>
      <p:ext uri="{BB962C8B-B14F-4D97-AF65-F5344CB8AC3E}">
        <p14:creationId xmlns:p14="http://schemas.microsoft.com/office/powerpoint/2010/main" val="29346175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obj">
  <p:cSld name="Two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685023" y="3842019"/>
            <a:ext cx="10764291" cy="2419014"/>
          </a:xfrm>
          <a:custGeom>
            <a:avLst/>
            <a:gdLst/>
            <a:ahLst/>
            <a:cxnLst/>
            <a:rect l="l" t="t" r="r" b="b"/>
            <a:pathLst>
              <a:path w="9441180" h="2667634">
                <a:moveTo>
                  <a:pt x="0" y="343554"/>
                </a:moveTo>
                <a:lnTo>
                  <a:pt x="3134" y="296936"/>
                </a:lnTo>
                <a:lnTo>
                  <a:pt x="12266" y="252223"/>
                </a:lnTo>
                <a:lnTo>
                  <a:pt x="26986" y="209827"/>
                </a:lnTo>
                <a:lnTo>
                  <a:pt x="46884" y="170155"/>
                </a:lnTo>
                <a:lnTo>
                  <a:pt x="71552" y="133618"/>
                </a:lnTo>
                <a:lnTo>
                  <a:pt x="100580" y="100624"/>
                </a:lnTo>
                <a:lnTo>
                  <a:pt x="133560" y="71583"/>
                </a:lnTo>
                <a:lnTo>
                  <a:pt x="170081" y="46905"/>
                </a:lnTo>
                <a:lnTo>
                  <a:pt x="209735" y="26998"/>
                </a:lnTo>
                <a:lnTo>
                  <a:pt x="252113" y="12272"/>
                </a:lnTo>
                <a:lnTo>
                  <a:pt x="296806" y="3136"/>
                </a:lnTo>
                <a:lnTo>
                  <a:pt x="343404" y="0"/>
                </a:lnTo>
                <a:lnTo>
                  <a:pt x="9097353" y="0"/>
                </a:lnTo>
                <a:lnTo>
                  <a:pt x="9143951" y="3136"/>
                </a:lnTo>
                <a:lnTo>
                  <a:pt x="9188644" y="12272"/>
                </a:lnTo>
                <a:lnTo>
                  <a:pt x="9231022" y="26998"/>
                </a:lnTo>
                <a:lnTo>
                  <a:pt x="9270676" y="46905"/>
                </a:lnTo>
                <a:lnTo>
                  <a:pt x="9307197" y="71583"/>
                </a:lnTo>
                <a:lnTo>
                  <a:pt x="9340177" y="100624"/>
                </a:lnTo>
                <a:lnTo>
                  <a:pt x="9369205" y="133618"/>
                </a:lnTo>
                <a:lnTo>
                  <a:pt x="9393873" y="170155"/>
                </a:lnTo>
                <a:lnTo>
                  <a:pt x="9413771" y="209827"/>
                </a:lnTo>
                <a:lnTo>
                  <a:pt x="9428491" y="252223"/>
                </a:lnTo>
                <a:lnTo>
                  <a:pt x="9437622" y="296936"/>
                </a:lnTo>
                <a:lnTo>
                  <a:pt x="9440757" y="343554"/>
                </a:lnTo>
                <a:lnTo>
                  <a:pt x="9440757" y="2324035"/>
                </a:lnTo>
                <a:lnTo>
                  <a:pt x="9437622" y="2370653"/>
                </a:lnTo>
                <a:lnTo>
                  <a:pt x="9428491" y="2415365"/>
                </a:lnTo>
                <a:lnTo>
                  <a:pt x="9413771" y="2457762"/>
                </a:lnTo>
                <a:lnTo>
                  <a:pt x="9393873" y="2497433"/>
                </a:lnTo>
                <a:lnTo>
                  <a:pt x="9369205" y="2533970"/>
                </a:lnTo>
                <a:lnTo>
                  <a:pt x="9340177" y="2566964"/>
                </a:lnTo>
                <a:lnTo>
                  <a:pt x="9307197" y="2596005"/>
                </a:lnTo>
                <a:lnTo>
                  <a:pt x="9270676" y="2620684"/>
                </a:lnTo>
                <a:lnTo>
                  <a:pt x="9231022" y="2640591"/>
                </a:lnTo>
                <a:lnTo>
                  <a:pt x="9188644" y="2655317"/>
                </a:lnTo>
                <a:lnTo>
                  <a:pt x="9143951" y="2664453"/>
                </a:lnTo>
                <a:lnTo>
                  <a:pt x="9097353" y="2667589"/>
                </a:lnTo>
                <a:lnTo>
                  <a:pt x="343404" y="2667589"/>
                </a:lnTo>
                <a:lnTo>
                  <a:pt x="296806" y="2664453"/>
                </a:lnTo>
                <a:lnTo>
                  <a:pt x="252113" y="2655317"/>
                </a:lnTo>
                <a:lnTo>
                  <a:pt x="209735" y="2640591"/>
                </a:lnTo>
                <a:lnTo>
                  <a:pt x="170081" y="2620684"/>
                </a:lnTo>
                <a:lnTo>
                  <a:pt x="133560" y="2596005"/>
                </a:lnTo>
                <a:lnTo>
                  <a:pt x="100580" y="2566964"/>
                </a:lnTo>
                <a:lnTo>
                  <a:pt x="71552" y="2533970"/>
                </a:lnTo>
                <a:lnTo>
                  <a:pt x="46884" y="2497433"/>
                </a:lnTo>
                <a:lnTo>
                  <a:pt x="26986" y="2457762"/>
                </a:lnTo>
                <a:lnTo>
                  <a:pt x="12266" y="2415365"/>
                </a:lnTo>
                <a:lnTo>
                  <a:pt x="3134" y="2370653"/>
                </a:lnTo>
                <a:lnTo>
                  <a:pt x="0" y="2324035"/>
                </a:lnTo>
                <a:lnTo>
                  <a:pt x="0" y="343554"/>
                </a:lnTo>
                <a:close/>
              </a:path>
            </a:pathLst>
          </a:custGeom>
          <a:ln w="30531">
            <a:solidFill>
              <a:srgbClr val="7F7F7F"/>
            </a:solidFill>
          </a:ln>
        </p:spPr>
        <p:txBody>
          <a:bodyPr wrap="square" lIns="0" tIns="0" rIns="0" bIns="0" rtlCol="0"/>
          <a:lstStyle/>
          <a:p>
            <a:endParaRPr sz="1632"/>
          </a:p>
        </p:txBody>
      </p:sp>
      <p:sp>
        <p:nvSpPr>
          <p:cNvPr id="17" name="bk object 17"/>
          <p:cNvSpPr/>
          <p:nvPr/>
        </p:nvSpPr>
        <p:spPr>
          <a:xfrm>
            <a:off x="5603687" y="4694841"/>
            <a:ext cx="2953881" cy="1259122"/>
          </a:xfrm>
          <a:prstGeom prst="rect">
            <a:avLst/>
          </a:prstGeom>
          <a:blipFill>
            <a:blip r:embed="rId2" cstate="print"/>
            <a:stretch>
              <a:fillRect/>
            </a:stretch>
          </a:blipFill>
        </p:spPr>
        <p:txBody>
          <a:bodyPr wrap="square" lIns="0" tIns="0" rIns="0" bIns="0" rtlCol="0"/>
          <a:lstStyle/>
          <a:p>
            <a:endParaRPr sz="1632"/>
          </a:p>
        </p:txBody>
      </p:sp>
      <p:sp>
        <p:nvSpPr>
          <p:cNvPr id="18" name="bk object 18"/>
          <p:cNvSpPr/>
          <p:nvPr/>
        </p:nvSpPr>
        <p:spPr>
          <a:xfrm>
            <a:off x="5669469" y="4723468"/>
            <a:ext cx="2825735" cy="1159123"/>
          </a:xfrm>
          <a:custGeom>
            <a:avLst/>
            <a:gdLst/>
            <a:ahLst/>
            <a:cxnLst/>
            <a:rect l="l" t="t" r="r" b="b"/>
            <a:pathLst>
              <a:path w="2478404" h="1278254">
                <a:moveTo>
                  <a:pt x="1238986" y="0"/>
                </a:moveTo>
                <a:lnTo>
                  <a:pt x="1177148" y="781"/>
                </a:lnTo>
                <a:lnTo>
                  <a:pt x="1116095" y="3103"/>
                </a:lnTo>
                <a:lnTo>
                  <a:pt x="1055898" y="6927"/>
                </a:lnTo>
                <a:lnTo>
                  <a:pt x="996627" y="12217"/>
                </a:lnTo>
                <a:lnTo>
                  <a:pt x="938354" y="18937"/>
                </a:lnTo>
                <a:lnTo>
                  <a:pt x="881150" y="27050"/>
                </a:lnTo>
                <a:lnTo>
                  <a:pt x="825086" y="36520"/>
                </a:lnTo>
                <a:lnTo>
                  <a:pt x="770232" y="47309"/>
                </a:lnTo>
                <a:lnTo>
                  <a:pt x="716661" y="59381"/>
                </a:lnTo>
                <a:lnTo>
                  <a:pt x="664441" y="72700"/>
                </a:lnTo>
                <a:lnTo>
                  <a:pt x="613646" y="87229"/>
                </a:lnTo>
                <a:lnTo>
                  <a:pt x="564345" y="102931"/>
                </a:lnTo>
                <a:lnTo>
                  <a:pt x="516610" y="119770"/>
                </a:lnTo>
                <a:lnTo>
                  <a:pt x="470511" y="137710"/>
                </a:lnTo>
                <a:lnTo>
                  <a:pt x="426120" y="156713"/>
                </a:lnTo>
                <a:lnTo>
                  <a:pt x="383507" y="176742"/>
                </a:lnTo>
                <a:lnTo>
                  <a:pt x="342744" y="197763"/>
                </a:lnTo>
                <a:lnTo>
                  <a:pt x="303902" y="219737"/>
                </a:lnTo>
                <a:lnTo>
                  <a:pt x="267051" y="242628"/>
                </a:lnTo>
                <a:lnTo>
                  <a:pt x="232263" y="266399"/>
                </a:lnTo>
                <a:lnTo>
                  <a:pt x="199608" y="291015"/>
                </a:lnTo>
                <a:lnTo>
                  <a:pt x="169157" y="316438"/>
                </a:lnTo>
                <a:lnTo>
                  <a:pt x="140983" y="342631"/>
                </a:lnTo>
                <a:lnTo>
                  <a:pt x="91743" y="397185"/>
                </a:lnTo>
                <a:lnTo>
                  <a:pt x="52457" y="454381"/>
                </a:lnTo>
                <a:lnTo>
                  <a:pt x="23693" y="513929"/>
                </a:lnTo>
                <a:lnTo>
                  <a:pt x="6017" y="575535"/>
                </a:lnTo>
                <a:lnTo>
                  <a:pt x="0" y="638906"/>
                </a:lnTo>
                <a:lnTo>
                  <a:pt x="1516" y="670794"/>
                </a:lnTo>
                <a:lnTo>
                  <a:pt x="13433" y="733319"/>
                </a:lnTo>
                <a:lnTo>
                  <a:pt x="36724" y="793932"/>
                </a:lnTo>
                <a:lnTo>
                  <a:pt x="70820" y="852341"/>
                </a:lnTo>
                <a:lnTo>
                  <a:pt x="115154" y="908253"/>
                </a:lnTo>
                <a:lnTo>
                  <a:pt x="169157" y="961374"/>
                </a:lnTo>
                <a:lnTo>
                  <a:pt x="199608" y="986797"/>
                </a:lnTo>
                <a:lnTo>
                  <a:pt x="232263" y="1011413"/>
                </a:lnTo>
                <a:lnTo>
                  <a:pt x="267051" y="1035185"/>
                </a:lnTo>
                <a:lnTo>
                  <a:pt x="303902" y="1058076"/>
                </a:lnTo>
                <a:lnTo>
                  <a:pt x="342744" y="1080050"/>
                </a:lnTo>
                <a:lnTo>
                  <a:pt x="383507" y="1101070"/>
                </a:lnTo>
                <a:lnTo>
                  <a:pt x="426120" y="1121100"/>
                </a:lnTo>
                <a:lnTo>
                  <a:pt x="470511" y="1140102"/>
                </a:lnTo>
                <a:lnTo>
                  <a:pt x="516610" y="1158042"/>
                </a:lnTo>
                <a:lnTo>
                  <a:pt x="564345" y="1174881"/>
                </a:lnTo>
                <a:lnTo>
                  <a:pt x="613646" y="1190583"/>
                </a:lnTo>
                <a:lnTo>
                  <a:pt x="664441" y="1205112"/>
                </a:lnTo>
                <a:lnTo>
                  <a:pt x="716661" y="1218431"/>
                </a:lnTo>
                <a:lnTo>
                  <a:pt x="770232" y="1230504"/>
                </a:lnTo>
                <a:lnTo>
                  <a:pt x="825086" y="1241293"/>
                </a:lnTo>
                <a:lnTo>
                  <a:pt x="881150" y="1250762"/>
                </a:lnTo>
                <a:lnTo>
                  <a:pt x="938354" y="1258875"/>
                </a:lnTo>
                <a:lnTo>
                  <a:pt x="996627" y="1265595"/>
                </a:lnTo>
                <a:lnTo>
                  <a:pt x="1055898" y="1270885"/>
                </a:lnTo>
                <a:lnTo>
                  <a:pt x="1116095" y="1274710"/>
                </a:lnTo>
                <a:lnTo>
                  <a:pt x="1177148" y="1277031"/>
                </a:lnTo>
                <a:lnTo>
                  <a:pt x="1238986" y="1277813"/>
                </a:lnTo>
                <a:lnTo>
                  <a:pt x="1300824" y="1277031"/>
                </a:lnTo>
                <a:lnTo>
                  <a:pt x="1361877" y="1274710"/>
                </a:lnTo>
                <a:lnTo>
                  <a:pt x="1422074" y="1270885"/>
                </a:lnTo>
                <a:lnTo>
                  <a:pt x="1481345" y="1265595"/>
                </a:lnTo>
                <a:lnTo>
                  <a:pt x="1539618" y="1258875"/>
                </a:lnTo>
                <a:lnTo>
                  <a:pt x="1596822" y="1250762"/>
                </a:lnTo>
                <a:lnTo>
                  <a:pt x="1652886" y="1241293"/>
                </a:lnTo>
                <a:lnTo>
                  <a:pt x="1707740" y="1230504"/>
                </a:lnTo>
                <a:lnTo>
                  <a:pt x="1761312" y="1218431"/>
                </a:lnTo>
                <a:lnTo>
                  <a:pt x="1813531" y="1205112"/>
                </a:lnTo>
                <a:lnTo>
                  <a:pt x="1864326" y="1190583"/>
                </a:lnTo>
                <a:lnTo>
                  <a:pt x="1913627" y="1174881"/>
                </a:lnTo>
                <a:lnTo>
                  <a:pt x="1961363" y="1158042"/>
                </a:lnTo>
                <a:lnTo>
                  <a:pt x="2007461" y="1140102"/>
                </a:lnTo>
                <a:lnTo>
                  <a:pt x="2051852" y="1121100"/>
                </a:lnTo>
                <a:lnTo>
                  <a:pt x="2094465" y="1101070"/>
                </a:lnTo>
                <a:lnTo>
                  <a:pt x="2135228" y="1080050"/>
                </a:lnTo>
                <a:lnTo>
                  <a:pt x="2174070" y="1058076"/>
                </a:lnTo>
                <a:lnTo>
                  <a:pt x="2210921" y="1035185"/>
                </a:lnTo>
                <a:lnTo>
                  <a:pt x="2245709" y="1011413"/>
                </a:lnTo>
                <a:lnTo>
                  <a:pt x="2278364" y="986797"/>
                </a:lnTo>
                <a:lnTo>
                  <a:pt x="2308815" y="961374"/>
                </a:lnTo>
                <a:lnTo>
                  <a:pt x="2336990" y="935181"/>
                </a:lnTo>
                <a:lnTo>
                  <a:pt x="2386229" y="880627"/>
                </a:lnTo>
                <a:lnTo>
                  <a:pt x="2425515" y="823431"/>
                </a:lnTo>
                <a:lnTo>
                  <a:pt x="2454280" y="763883"/>
                </a:lnTo>
                <a:lnTo>
                  <a:pt x="2471955" y="702277"/>
                </a:lnTo>
                <a:lnTo>
                  <a:pt x="2477973" y="638906"/>
                </a:lnTo>
                <a:lnTo>
                  <a:pt x="2476456" y="607018"/>
                </a:lnTo>
                <a:lnTo>
                  <a:pt x="2464539" y="544493"/>
                </a:lnTo>
                <a:lnTo>
                  <a:pt x="2441248" y="483880"/>
                </a:lnTo>
                <a:lnTo>
                  <a:pt x="2407152" y="425471"/>
                </a:lnTo>
                <a:lnTo>
                  <a:pt x="2362818" y="369559"/>
                </a:lnTo>
                <a:lnTo>
                  <a:pt x="2308815" y="316438"/>
                </a:lnTo>
                <a:lnTo>
                  <a:pt x="2278364" y="291015"/>
                </a:lnTo>
                <a:lnTo>
                  <a:pt x="2245709" y="266399"/>
                </a:lnTo>
                <a:lnTo>
                  <a:pt x="2210921" y="242628"/>
                </a:lnTo>
                <a:lnTo>
                  <a:pt x="2174070" y="219737"/>
                </a:lnTo>
                <a:lnTo>
                  <a:pt x="2135228" y="197763"/>
                </a:lnTo>
                <a:lnTo>
                  <a:pt x="2094465" y="176742"/>
                </a:lnTo>
                <a:lnTo>
                  <a:pt x="2051852" y="156713"/>
                </a:lnTo>
                <a:lnTo>
                  <a:pt x="2007461" y="137710"/>
                </a:lnTo>
                <a:lnTo>
                  <a:pt x="1961363" y="119770"/>
                </a:lnTo>
                <a:lnTo>
                  <a:pt x="1913627" y="102931"/>
                </a:lnTo>
                <a:lnTo>
                  <a:pt x="1864326" y="87229"/>
                </a:lnTo>
                <a:lnTo>
                  <a:pt x="1813531" y="72700"/>
                </a:lnTo>
                <a:lnTo>
                  <a:pt x="1761312" y="59381"/>
                </a:lnTo>
                <a:lnTo>
                  <a:pt x="1707740" y="47309"/>
                </a:lnTo>
                <a:lnTo>
                  <a:pt x="1652886" y="36520"/>
                </a:lnTo>
                <a:lnTo>
                  <a:pt x="1596822" y="27050"/>
                </a:lnTo>
                <a:lnTo>
                  <a:pt x="1539618" y="18937"/>
                </a:lnTo>
                <a:lnTo>
                  <a:pt x="1481345" y="12217"/>
                </a:lnTo>
                <a:lnTo>
                  <a:pt x="1422074" y="6927"/>
                </a:lnTo>
                <a:lnTo>
                  <a:pt x="1361877" y="3103"/>
                </a:lnTo>
                <a:lnTo>
                  <a:pt x="1300824" y="781"/>
                </a:lnTo>
                <a:lnTo>
                  <a:pt x="1238986" y="0"/>
                </a:lnTo>
                <a:close/>
              </a:path>
            </a:pathLst>
          </a:custGeom>
          <a:solidFill>
            <a:srgbClr val="FFFFFF"/>
          </a:solidFill>
        </p:spPr>
        <p:txBody>
          <a:bodyPr wrap="square" lIns="0" tIns="0" rIns="0" bIns="0" rtlCol="0"/>
          <a:lstStyle/>
          <a:p>
            <a:endParaRPr sz="1632"/>
          </a:p>
        </p:txBody>
      </p:sp>
      <p:sp>
        <p:nvSpPr>
          <p:cNvPr id="19" name="bk object 19"/>
          <p:cNvSpPr/>
          <p:nvPr/>
        </p:nvSpPr>
        <p:spPr>
          <a:xfrm>
            <a:off x="5669469" y="4723468"/>
            <a:ext cx="2825735" cy="1159123"/>
          </a:xfrm>
          <a:custGeom>
            <a:avLst/>
            <a:gdLst/>
            <a:ahLst/>
            <a:cxnLst/>
            <a:rect l="l" t="t" r="r" b="b"/>
            <a:pathLst>
              <a:path w="2478404" h="1278254">
                <a:moveTo>
                  <a:pt x="0" y="638906"/>
                </a:moveTo>
                <a:lnTo>
                  <a:pt x="6017" y="575535"/>
                </a:lnTo>
                <a:lnTo>
                  <a:pt x="23693" y="513929"/>
                </a:lnTo>
                <a:lnTo>
                  <a:pt x="52457" y="454382"/>
                </a:lnTo>
                <a:lnTo>
                  <a:pt x="91743" y="397185"/>
                </a:lnTo>
                <a:lnTo>
                  <a:pt x="140982" y="342631"/>
                </a:lnTo>
                <a:lnTo>
                  <a:pt x="169157" y="316438"/>
                </a:lnTo>
                <a:lnTo>
                  <a:pt x="199608" y="291015"/>
                </a:lnTo>
                <a:lnTo>
                  <a:pt x="232263" y="266399"/>
                </a:lnTo>
                <a:lnTo>
                  <a:pt x="267051" y="242628"/>
                </a:lnTo>
                <a:lnTo>
                  <a:pt x="303902" y="219736"/>
                </a:lnTo>
                <a:lnTo>
                  <a:pt x="342744" y="197763"/>
                </a:lnTo>
                <a:lnTo>
                  <a:pt x="383507" y="176742"/>
                </a:lnTo>
                <a:lnTo>
                  <a:pt x="426120" y="156713"/>
                </a:lnTo>
                <a:lnTo>
                  <a:pt x="470511" y="137710"/>
                </a:lnTo>
                <a:lnTo>
                  <a:pt x="516609" y="119770"/>
                </a:lnTo>
                <a:lnTo>
                  <a:pt x="564345" y="102931"/>
                </a:lnTo>
                <a:lnTo>
                  <a:pt x="613646" y="87229"/>
                </a:lnTo>
                <a:lnTo>
                  <a:pt x="664441" y="72700"/>
                </a:lnTo>
                <a:lnTo>
                  <a:pt x="716660" y="59381"/>
                </a:lnTo>
                <a:lnTo>
                  <a:pt x="770232" y="47309"/>
                </a:lnTo>
                <a:lnTo>
                  <a:pt x="825086" y="36520"/>
                </a:lnTo>
                <a:lnTo>
                  <a:pt x="881150" y="27050"/>
                </a:lnTo>
                <a:lnTo>
                  <a:pt x="938354" y="18937"/>
                </a:lnTo>
                <a:lnTo>
                  <a:pt x="996627" y="12217"/>
                </a:lnTo>
                <a:lnTo>
                  <a:pt x="1055897" y="6927"/>
                </a:lnTo>
                <a:lnTo>
                  <a:pt x="1116095" y="3103"/>
                </a:lnTo>
                <a:lnTo>
                  <a:pt x="1177148" y="781"/>
                </a:lnTo>
                <a:lnTo>
                  <a:pt x="1238986" y="0"/>
                </a:lnTo>
                <a:lnTo>
                  <a:pt x="1300824" y="781"/>
                </a:lnTo>
                <a:lnTo>
                  <a:pt x="1361877" y="3103"/>
                </a:lnTo>
                <a:lnTo>
                  <a:pt x="1422074" y="6927"/>
                </a:lnTo>
                <a:lnTo>
                  <a:pt x="1481345" y="12217"/>
                </a:lnTo>
                <a:lnTo>
                  <a:pt x="1539617" y="18937"/>
                </a:lnTo>
                <a:lnTo>
                  <a:pt x="1596821" y="27050"/>
                </a:lnTo>
                <a:lnTo>
                  <a:pt x="1652886" y="36520"/>
                </a:lnTo>
                <a:lnTo>
                  <a:pt x="1707739" y="47309"/>
                </a:lnTo>
                <a:lnTo>
                  <a:pt x="1761311" y="59381"/>
                </a:lnTo>
                <a:lnTo>
                  <a:pt x="1813530" y="72700"/>
                </a:lnTo>
                <a:lnTo>
                  <a:pt x="1864326" y="87229"/>
                </a:lnTo>
                <a:lnTo>
                  <a:pt x="1913627" y="102931"/>
                </a:lnTo>
                <a:lnTo>
                  <a:pt x="1961362" y="119770"/>
                </a:lnTo>
                <a:lnTo>
                  <a:pt x="2007461" y="137710"/>
                </a:lnTo>
                <a:lnTo>
                  <a:pt x="2051852" y="156713"/>
                </a:lnTo>
                <a:lnTo>
                  <a:pt x="2094464" y="176742"/>
                </a:lnTo>
                <a:lnTo>
                  <a:pt x="2135227" y="197763"/>
                </a:lnTo>
                <a:lnTo>
                  <a:pt x="2174070" y="219736"/>
                </a:lnTo>
                <a:lnTo>
                  <a:pt x="2210920" y="242628"/>
                </a:lnTo>
                <a:lnTo>
                  <a:pt x="2245709" y="266399"/>
                </a:lnTo>
                <a:lnTo>
                  <a:pt x="2278364" y="291015"/>
                </a:lnTo>
                <a:lnTo>
                  <a:pt x="2308814" y="316438"/>
                </a:lnTo>
                <a:lnTo>
                  <a:pt x="2336989" y="342631"/>
                </a:lnTo>
                <a:lnTo>
                  <a:pt x="2386229" y="397185"/>
                </a:lnTo>
                <a:lnTo>
                  <a:pt x="2425515" y="454382"/>
                </a:lnTo>
                <a:lnTo>
                  <a:pt x="2454279" y="513929"/>
                </a:lnTo>
                <a:lnTo>
                  <a:pt x="2471954" y="575535"/>
                </a:lnTo>
                <a:lnTo>
                  <a:pt x="2477972" y="638906"/>
                </a:lnTo>
                <a:lnTo>
                  <a:pt x="2476456" y="670794"/>
                </a:lnTo>
                <a:lnTo>
                  <a:pt x="2464538" y="733319"/>
                </a:lnTo>
                <a:lnTo>
                  <a:pt x="2441247" y="793933"/>
                </a:lnTo>
                <a:lnTo>
                  <a:pt x="2407151" y="852341"/>
                </a:lnTo>
                <a:lnTo>
                  <a:pt x="2362818" y="908253"/>
                </a:lnTo>
                <a:lnTo>
                  <a:pt x="2308814" y="961375"/>
                </a:lnTo>
                <a:lnTo>
                  <a:pt x="2278364" y="986798"/>
                </a:lnTo>
                <a:lnTo>
                  <a:pt x="2245709" y="1011413"/>
                </a:lnTo>
                <a:lnTo>
                  <a:pt x="2210920" y="1035185"/>
                </a:lnTo>
                <a:lnTo>
                  <a:pt x="2174070" y="1058076"/>
                </a:lnTo>
                <a:lnTo>
                  <a:pt x="2135227" y="1080050"/>
                </a:lnTo>
                <a:lnTo>
                  <a:pt x="2094464" y="1101070"/>
                </a:lnTo>
                <a:lnTo>
                  <a:pt x="2051852" y="1121100"/>
                </a:lnTo>
                <a:lnTo>
                  <a:pt x="2007461" y="1140103"/>
                </a:lnTo>
                <a:lnTo>
                  <a:pt x="1961362" y="1158042"/>
                </a:lnTo>
                <a:lnTo>
                  <a:pt x="1913627" y="1174881"/>
                </a:lnTo>
                <a:lnTo>
                  <a:pt x="1864326" y="1190583"/>
                </a:lnTo>
                <a:lnTo>
                  <a:pt x="1813530" y="1205112"/>
                </a:lnTo>
                <a:lnTo>
                  <a:pt x="1761311" y="1218431"/>
                </a:lnTo>
                <a:lnTo>
                  <a:pt x="1707739" y="1230504"/>
                </a:lnTo>
                <a:lnTo>
                  <a:pt x="1652886" y="1241293"/>
                </a:lnTo>
                <a:lnTo>
                  <a:pt x="1596821" y="1250762"/>
                </a:lnTo>
                <a:lnTo>
                  <a:pt x="1539617" y="1258875"/>
                </a:lnTo>
                <a:lnTo>
                  <a:pt x="1481345" y="1265595"/>
                </a:lnTo>
                <a:lnTo>
                  <a:pt x="1422074" y="1270886"/>
                </a:lnTo>
                <a:lnTo>
                  <a:pt x="1361877" y="1274710"/>
                </a:lnTo>
                <a:lnTo>
                  <a:pt x="1300824" y="1277031"/>
                </a:lnTo>
                <a:lnTo>
                  <a:pt x="1238986" y="1277813"/>
                </a:lnTo>
                <a:lnTo>
                  <a:pt x="1177148" y="1277031"/>
                </a:lnTo>
                <a:lnTo>
                  <a:pt x="1116095" y="1274710"/>
                </a:lnTo>
                <a:lnTo>
                  <a:pt x="1055897" y="1270886"/>
                </a:lnTo>
                <a:lnTo>
                  <a:pt x="996627" y="1265595"/>
                </a:lnTo>
                <a:lnTo>
                  <a:pt x="938354" y="1258875"/>
                </a:lnTo>
                <a:lnTo>
                  <a:pt x="881150" y="1250762"/>
                </a:lnTo>
                <a:lnTo>
                  <a:pt x="825086" y="1241293"/>
                </a:lnTo>
                <a:lnTo>
                  <a:pt x="770232" y="1230504"/>
                </a:lnTo>
                <a:lnTo>
                  <a:pt x="716660" y="1218431"/>
                </a:lnTo>
                <a:lnTo>
                  <a:pt x="664441" y="1205112"/>
                </a:lnTo>
                <a:lnTo>
                  <a:pt x="613646" y="1190583"/>
                </a:lnTo>
                <a:lnTo>
                  <a:pt x="564345" y="1174881"/>
                </a:lnTo>
                <a:lnTo>
                  <a:pt x="516609" y="1158042"/>
                </a:lnTo>
                <a:lnTo>
                  <a:pt x="470511" y="1140103"/>
                </a:lnTo>
                <a:lnTo>
                  <a:pt x="426120" y="1121100"/>
                </a:lnTo>
                <a:lnTo>
                  <a:pt x="383507" y="1101070"/>
                </a:lnTo>
                <a:lnTo>
                  <a:pt x="342744" y="1080050"/>
                </a:lnTo>
                <a:lnTo>
                  <a:pt x="303902" y="1058076"/>
                </a:lnTo>
                <a:lnTo>
                  <a:pt x="267051" y="1035185"/>
                </a:lnTo>
                <a:lnTo>
                  <a:pt x="232263" y="1011413"/>
                </a:lnTo>
                <a:lnTo>
                  <a:pt x="199608" y="986798"/>
                </a:lnTo>
                <a:lnTo>
                  <a:pt x="169157" y="961375"/>
                </a:lnTo>
                <a:lnTo>
                  <a:pt x="140982" y="935181"/>
                </a:lnTo>
                <a:lnTo>
                  <a:pt x="91743" y="880628"/>
                </a:lnTo>
                <a:lnTo>
                  <a:pt x="52457" y="823431"/>
                </a:lnTo>
                <a:lnTo>
                  <a:pt x="23693" y="763883"/>
                </a:lnTo>
                <a:lnTo>
                  <a:pt x="6017" y="702277"/>
                </a:lnTo>
                <a:lnTo>
                  <a:pt x="0" y="638906"/>
                </a:lnTo>
                <a:close/>
              </a:path>
            </a:pathLst>
          </a:custGeom>
          <a:ln w="10176">
            <a:solidFill>
              <a:srgbClr val="7F7F7F"/>
            </a:solidFill>
          </a:ln>
        </p:spPr>
        <p:txBody>
          <a:bodyPr wrap="square" lIns="0" tIns="0" rIns="0" bIns="0" rtlCol="0"/>
          <a:lstStyle/>
          <a:p>
            <a:endParaRPr sz="1632"/>
          </a:p>
        </p:txBody>
      </p:sp>
      <p:sp>
        <p:nvSpPr>
          <p:cNvPr id="2" name="Holder 2"/>
          <p:cNvSpPr>
            <a:spLocks noGrp="1"/>
          </p:cNvSpPr>
          <p:nvPr>
            <p:ph type="title"/>
          </p:nvPr>
        </p:nvSpPr>
        <p:spPr/>
        <p:txBody>
          <a:bodyPr lIns="0" tIns="0" rIns="0" bIns="0"/>
          <a:lstStyle>
            <a:lvl1pPr>
              <a:defRPr sz="3083" b="0" i="0">
                <a:solidFill>
                  <a:srgbClr val="002060"/>
                </a:solidFill>
                <a:latin typeface="MS PMincho"/>
                <a:cs typeface="MS PMincho"/>
              </a:defRPr>
            </a:lvl1pPr>
          </a:lstStyle>
          <a:p>
            <a:endParaRPr/>
          </a:p>
        </p:txBody>
      </p:sp>
      <p:sp>
        <p:nvSpPr>
          <p:cNvPr id="3" name="Holder 3"/>
          <p:cNvSpPr>
            <a:spLocks noGrp="1"/>
          </p:cNvSpPr>
          <p:nvPr>
            <p:ph sz="half" idx="2"/>
          </p:nvPr>
        </p:nvSpPr>
        <p:spPr>
          <a:xfrm>
            <a:off x="609601" y="1577340"/>
            <a:ext cx="5303520" cy="387798"/>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1" y="1577340"/>
            <a:ext cx="5303520" cy="387798"/>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36F41070-9B30-4783-84C7-BBEFC6A8993F}" type="datetime1">
              <a:rPr lang="en-US" altLang="ja-JP" smtClean="0"/>
              <a:t>10/27/2017</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4193984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78AAD7AC-5331-4CF3-8027-89EA6BA91DC6}" type="datetime1">
              <a:rPr lang="en-US" altLang="ja-JP" smtClean="0"/>
              <a:t>10/27/2017</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590960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ACCCA0F-C6E6-453C-BA4A-8CA7D08F2E3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9F217D9-EC0A-459E-A93D-B112BEE8A70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3214E11-1573-47E7-AF43-E42DFDA56EA7}"/>
              </a:ext>
            </a:extLst>
          </p:cNvPr>
          <p:cNvSpPr>
            <a:spLocks noGrp="1"/>
          </p:cNvSpPr>
          <p:nvPr>
            <p:ph type="dt" sz="half" idx="10"/>
          </p:nvPr>
        </p:nvSpPr>
        <p:spPr/>
        <p:txBody>
          <a:bodyPr/>
          <a:lstStyle/>
          <a:p>
            <a:fld id="{1DAF6FD4-3AA1-48CD-A4C4-19BDB60EEA33}" type="datetime1">
              <a:rPr kumimoji="1" lang="en-US" altLang="ja-JP" smtClean="0"/>
              <a:t>10/27/2017</a:t>
            </a:fld>
            <a:endParaRPr kumimoji="1" lang="ja-JP" altLang="en-US"/>
          </a:p>
        </p:txBody>
      </p:sp>
      <p:sp>
        <p:nvSpPr>
          <p:cNvPr id="5" name="フッター プレースホルダー 4">
            <a:extLst>
              <a:ext uri="{FF2B5EF4-FFF2-40B4-BE49-F238E27FC236}">
                <a16:creationId xmlns:a16="http://schemas.microsoft.com/office/drawing/2014/main" id="{22DED417-224B-41E4-ACCA-26E42471FAE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F28DFEB-1C79-466C-A032-3A1CC8F75C44}"/>
              </a:ext>
            </a:extLst>
          </p:cNvPr>
          <p:cNvSpPr>
            <a:spLocks noGrp="1"/>
          </p:cNvSpPr>
          <p:nvPr>
            <p:ph type="sldNum" sz="quarter" idx="12"/>
          </p:nvPr>
        </p:nvSpPr>
        <p:spPr/>
        <p:txBody>
          <a:bodyPr/>
          <a:lstStyle/>
          <a:p>
            <a:fld id="{9580850A-DB23-4259-90B0-1EAACAEF1891}" type="slidenum">
              <a:rPr kumimoji="1" lang="ja-JP" altLang="en-US" smtClean="0"/>
              <a:t>‹#›</a:t>
            </a:fld>
            <a:endParaRPr kumimoji="1" lang="ja-JP" altLang="en-US"/>
          </a:p>
        </p:txBody>
      </p:sp>
    </p:spTree>
    <p:extLst>
      <p:ext uri="{BB962C8B-B14F-4D97-AF65-F5344CB8AC3E}">
        <p14:creationId xmlns:p14="http://schemas.microsoft.com/office/powerpoint/2010/main" val="29385136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7BB83BC-CFBB-4259-94D3-4561B60D5ABE}"/>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0C6E5D1-ED25-4F94-B0DC-DD7644D8EEF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EF3C3071-0D6C-44C3-B3ED-5DB0B3D3A522}"/>
              </a:ext>
            </a:extLst>
          </p:cNvPr>
          <p:cNvSpPr>
            <a:spLocks noGrp="1"/>
          </p:cNvSpPr>
          <p:nvPr>
            <p:ph type="dt" sz="half" idx="10"/>
          </p:nvPr>
        </p:nvSpPr>
        <p:spPr/>
        <p:txBody>
          <a:bodyPr/>
          <a:lstStyle/>
          <a:p>
            <a:fld id="{882EA579-C651-45CD-87AB-C25C03DC6AF7}" type="datetime1">
              <a:rPr kumimoji="1" lang="en-US" altLang="ja-JP" smtClean="0"/>
              <a:t>10/27/2017</a:t>
            </a:fld>
            <a:endParaRPr kumimoji="1" lang="ja-JP" altLang="en-US"/>
          </a:p>
        </p:txBody>
      </p:sp>
      <p:sp>
        <p:nvSpPr>
          <p:cNvPr id="5" name="フッター プレースホルダー 4">
            <a:extLst>
              <a:ext uri="{FF2B5EF4-FFF2-40B4-BE49-F238E27FC236}">
                <a16:creationId xmlns:a16="http://schemas.microsoft.com/office/drawing/2014/main" id="{784083EA-B571-4676-853C-C0C9FA3CA5B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86B8670-D5D3-4EBA-862F-94F8D13772E1}"/>
              </a:ext>
            </a:extLst>
          </p:cNvPr>
          <p:cNvSpPr>
            <a:spLocks noGrp="1"/>
          </p:cNvSpPr>
          <p:nvPr>
            <p:ph type="sldNum" sz="quarter" idx="12"/>
          </p:nvPr>
        </p:nvSpPr>
        <p:spPr/>
        <p:txBody>
          <a:bodyPr/>
          <a:lstStyle/>
          <a:p>
            <a:fld id="{9580850A-DB23-4259-90B0-1EAACAEF1891}" type="slidenum">
              <a:rPr kumimoji="1" lang="ja-JP" altLang="en-US" smtClean="0"/>
              <a:t>‹#›</a:t>
            </a:fld>
            <a:endParaRPr kumimoji="1" lang="ja-JP" altLang="en-US"/>
          </a:p>
        </p:txBody>
      </p:sp>
    </p:spTree>
    <p:extLst>
      <p:ext uri="{BB962C8B-B14F-4D97-AF65-F5344CB8AC3E}">
        <p14:creationId xmlns:p14="http://schemas.microsoft.com/office/powerpoint/2010/main" val="2359076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A151CBE-0A2D-49FE-AC4D-A3DBDFC19D5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4F1E486-61CB-4C0A-A0B7-28358C1E4718}"/>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508806CD-9567-4DF1-9259-A2DBFCDCA021}"/>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A545E5B5-C12A-48C3-BC5C-2EABAF368B73}"/>
              </a:ext>
            </a:extLst>
          </p:cNvPr>
          <p:cNvSpPr>
            <a:spLocks noGrp="1"/>
          </p:cNvSpPr>
          <p:nvPr>
            <p:ph type="dt" sz="half" idx="10"/>
          </p:nvPr>
        </p:nvSpPr>
        <p:spPr/>
        <p:txBody>
          <a:bodyPr/>
          <a:lstStyle/>
          <a:p>
            <a:fld id="{EEB92832-E9E3-4928-B0A5-3FACD40C5CC1}" type="datetime1">
              <a:rPr kumimoji="1" lang="en-US" altLang="ja-JP" smtClean="0"/>
              <a:t>10/27/2017</a:t>
            </a:fld>
            <a:endParaRPr kumimoji="1" lang="ja-JP" altLang="en-US"/>
          </a:p>
        </p:txBody>
      </p:sp>
      <p:sp>
        <p:nvSpPr>
          <p:cNvPr id="6" name="フッター プレースホルダー 5">
            <a:extLst>
              <a:ext uri="{FF2B5EF4-FFF2-40B4-BE49-F238E27FC236}">
                <a16:creationId xmlns:a16="http://schemas.microsoft.com/office/drawing/2014/main" id="{D71DE5B6-CE20-4B00-BA19-43F229171F5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BECEE78-01D0-4D3F-9C4F-91461C01E786}"/>
              </a:ext>
            </a:extLst>
          </p:cNvPr>
          <p:cNvSpPr>
            <a:spLocks noGrp="1"/>
          </p:cNvSpPr>
          <p:nvPr>
            <p:ph type="sldNum" sz="quarter" idx="12"/>
          </p:nvPr>
        </p:nvSpPr>
        <p:spPr/>
        <p:txBody>
          <a:bodyPr/>
          <a:lstStyle/>
          <a:p>
            <a:fld id="{9580850A-DB23-4259-90B0-1EAACAEF1891}" type="slidenum">
              <a:rPr kumimoji="1" lang="ja-JP" altLang="en-US" smtClean="0"/>
              <a:t>‹#›</a:t>
            </a:fld>
            <a:endParaRPr kumimoji="1" lang="ja-JP" altLang="en-US"/>
          </a:p>
        </p:txBody>
      </p:sp>
    </p:spTree>
    <p:extLst>
      <p:ext uri="{BB962C8B-B14F-4D97-AF65-F5344CB8AC3E}">
        <p14:creationId xmlns:p14="http://schemas.microsoft.com/office/powerpoint/2010/main" val="21521821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6A1205E-1442-4B2D-B419-D7915294B2B0}"/>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43CDF8C-0A3F-41D8-B602-4E63AFDFFA9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180A8C4B-FCAF-43A6-B0AA-A33186A35EBB}"/>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4A25B777-50D4-46A5-A1CD-B5EA5EE50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D5E5CD13-3A41-45F1-B714-4919C8CD3B85}"/>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666C5A0E-AD6A-4391-B2F5-42A498B82077}"/>
              </a:ext>
            </a:extLst>
          </p:cNvPr>
          <p:cNvSpPr>
            <a:spLocks noGrp="1"/>
          </p:cNvSpPr>
          <p:nvPr>
            <p:ph type="dt" sz="half" idx="10"/>
          </p:nvPr>
        </p:nvSpPr>
        <p:spPr/>
        <p:txBody>
          <a:bodyPr/>
          <a:lstStyle/>
          <a:p>
            <a:fld id="{A44C8EF4-A89C-47FA-BE3E-1139D3ACFDBB}" type="datetime1">
              <a:rPr kumimoji="1" lang="en-US" altLang="ja-JP" smtClean="0"/>
              <a:t>10/27/2017</a:t>
            </a:fld>
            <a:endParaRPr kumimoji="1" lang="ja-JP" altLang="en-US"/>
          </a:p>
        </p:txBody>
      </p:sp>
      <p:sp>
        <p:nvSpPr>
          <p:cNvPr id="8" name="フッター プレースホルダー 7">
            <a:extLst>
              <a:ext uri="{FF2B5EF4-FFF2-40B4-BE49-F238E27FC236}">
                <a16:creationId xmlns:a16="http://schemas.microsoft.com/office/drawing/2014/main" id="{968009B6-DC01-43C4-9B5D-0080DC892B51}"/>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F79E8D30-C9AE-447F-AAAE-F51C900D2664}"/>
              </a:ext>
            </a:extLst>
          </p:cNvPr>
          <p:cNvSpPr>
            <a:spLocks noGrp="1"/>
          </p:cNvSpPr>
          <p:nvPr>
            <p:ph type="sldNum" sz="quarter" idx="12"/>
          </p:nvPr>
        </p:nvSpPr>
        <p:spPr/>
        <p:txBody>
          <a:bodyPr/>
          <a:lstStyle/>
          <a:p>
            <a:fld id="{9580850A-DB23-4259-90B0-1EAACAEF1891}" type="slidenum">
              <a:rPr kumimoji="1" lang="ja-JP" altLang="en-US" smtClean="0"/>
              <a:t>‹#›</a:t>
            </a:fld>
            <a:endParaRPr kumimoji="1" lang="ja-JP" altLang="en-US"/>
          </a:p>
        </p:txBody>
      </p:sp>
    </p:spTree>
    <p:extLst>
      <p:ext uri="{BB962C8B-B14F-4D97-AF65-F5344CB8AC3E}">
        <p14:creationId xmlns:p14="http://schemas.microsoft.com/office/powerpoint/2010/main" val="24596336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D2071B3-2300-49D3-A4EF-67AA778B17C8}"/>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71B88A2-44AB-4CAA-B8B5-FD73F18D380B}"/>
              </a:ext>
            </a:extLst>
          </p:cNvPr>
          <p:cNvSpPr>
            <a:spLocks noGrp="1"/>
          </p:cNvSpPr>
          <p:nvPr>
            <p:ph type="dt" sz="half" idx="10"/>
          </p:nvPr>
        </p:nvSpPr>
        <p:spPr/>
        <p:txBody>
          <a:bodyPr/>
          <a:lstStyle/>
          <a:p>
            <a:fld id="{CC22E7E5-7B30-4A0E-B0BE-2B6DFC5AE27D}" type="datetime1">
              <a:rPr kumimoji="1" lang="en-US" altLang="ja-JP" smtClean="0"/>
              <a:t>10/27/2017</a:t>
            </a:fld>
            <a:endParaRPr kumimoji="1" lang="ja-JP" altLang="en-US"/>
          </a:p>
        </p:txBody>
      </p:sp>
      <p:sp>
        <p:nvSpPr>
          <p:cNvPr id="4" name="フッター プレースホルダー 3">
            <a:extLst>
              <a:ext uri="{FF2B5EF4-FFF2-40B4-BE49-F238E27FC236}">
                <a16:creationId xmlns:a16="http://schemas.microsoft.com/office/drawing/2014/main" id="{8CD92CD5-B4C8-48D0-A0DE-BE336D72EF03}"/>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17415FD8-B2D8-4A95-8861-CBDA25E476F9}"/>
              </a:ext>
            </a:extLst>
          </p:cNvPr>
          <p:cNvSpPr>
            <a:spLocks noGrp="1"/>
          </p:cNvSpPr>
          <p:nvPr>
            <p:ph type="sldNum" sz="quarter" idx="12"/>
          </p:nvPr>
        </p:nvSpPr>
        <p:spPr/>
        <p:txBody>
          <a:bodyPr/>
          <a:lstStyle/>
          <a:p>
            <a:fld id="{9580850A-DB23-4259-90B0-1EAACAEF1891}" type="slidenum">
              <a:rPr kumimoji="1" lang="ja-JP" altLang="en-US" smtClean="0"/>
              <a:t>‹#›</a:t>
            </a:fld>
            <a:endParaRPr kumimoji="1" lang="ja-JP" altLang="en-US"/>
          </a:p>
        </p:txBody>
      </p:sp>
    </p:spTree>
    <p:extLst>
      <p:ext uri="{BB962C8B-B14F-4D97-AF65-F5344CB8AC3E}">
        <p14:creationId xmlns:p14="http://schemas.microsoft.com/office/powerpoint/2010/main" val="3102547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E9B5024E-9949-4957-85A8-00CD6193FDB1}"/>
              </a:ext>
            </a:extLst>
          </p:cNvPr>
          <p:cNvSpPr>
            <a:spLocks noGrp="1"/>
          </p:cNvSpPr>
          <p:nvPr>
            <p:ph type="dt" sz="half" idx="10"/>
          </p:nvPr>
        </p:nvSpPr>
        <p:spPr/>
        <p:txBody>
          <a:bodyPr/>
          <a:lstStyle/>
          <a:p>
            <a:fld id="{1BEA56B3-621C-4C47-B3F6-C059085628B4}" type="datetime1">
              <a:rPr kumimoji="1" lang="en-US" altLang="ja-JP" smtClean="0"/>
              <a:t>10/27/2017</a:t>
            </a:fld>
            <a:endParaRPr kumimoji="1" lang="ja-JP" altLang="en-US"/>
          </a:p>
        </p:txBody>
      </p:sp>
      <p:sp>
        <p:nvSpPr>
          <p:cNvPr id="3" name="フッター プレースホルダー 2">
            <a:extLst>
              <a:ext uri="{FF2B5EF4-FFF2-40B4-BE49-F238E27FC236}">
                <a16:creationId xmlns:a16="http://schemas.microsoft.com/office/drawing/2014/main" id="{CD1DB038-6148-448A-BEDC-7D2BD8E02C91}"/>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7A489629-9C1E-4E94-BE81-F3A8E98A1C2A}"/>
              </a:ext>
            </a:extLst>
          </p:cNvPr>
          <p:cNvSpPr>
            <a:spLocks noGrp="1"/>
          </p:cNvSpPr>
          <p:nvPr>
            <p:ph type="sldNum" sz="quarter" idx="12"/>
          </p:nvPr>
        </p:nvSpPr>
        <p:spPr/>
        <p:txBody>
          <a:bodyPr/>
          <a:lstStyle/>
          <a:p>
            <a:fld id="{9580850A-DB23-4259-90B0-1EAACAEF1891}" type="slidenum">
              <a:rPr kumimoji="1" lang="ja-JP" altLang="en-US" smtClean="0"/>
              <a:t>‹#›</a:t>
            </a:fld>
            <a:endParaRPr kumimoji="1" lang="ja-JP" altLang="en-US"/>
          </a:p>
        </p:txBody>
      </p:sp>
    </p:spTree>
    <p:extLst>
      <p:ext uri="{BB962C8B-B14F-4D97-AF65-F5344CB8AC3E}">
        <p14:creationId xmlns:p14="http://schemas.microsoft.com/office/powerpoint/2010/main" val="24872323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8F66EF-D61A-4856-A041-9123FDEA4FC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347932E-17C1-4D65-84A7-CAC350367A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3F3E64D0-3DBA-42E7-AE5E-83CB400353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E9470AB8-452E-4018-BDB4-6D6F188AD959}"/>
              </a:ext>
            </a:extLst>
          </p:cNvPr>
          <p:cNvSpPr>
            <a:spLocks noGrp="1"/>
          </p:cNvSpPr>
          <p:nvPr>
            <p:ph type="dt" sz="half" idx="10"/>
          </p:nvPr>
        </p:nvSpPr>
        <p:spPr/>
        <p:txBody>
          <a:bodyPr/>
          <a:lstStyle/>
          <a:p>
            <a:fld id="{B2970FC9-7A7B-49BE-90A1-BBA947A71BCE}" type="datetime1">
              <a:rPr kumimoji="1" lang="en-US" altLang="ja-JP" smtClean="0"/>
              <a:t>10/27/2017</a:t>
            </a:fld>
            <a:endParaRPr kumimoji="1" lang="ja-JP" altLang="en-US"/>
          </a:p>
        </p:txBody>
      </p:sp>
      <p:sp>
        <p:nvSpPr>
          <p:cNvPr id="6" name="フッター プレースホルダー 5">
            <a:extLst>
              <a:ext uri="{FF2B5EF4-FFF2-40B4-BE49-F238E27FC236}">
                <a16:creationId xmlns:a16="http://schemas.microsoft.com/office/drawing/2014/main" id="{AA5EF6E7-380D-4066-9C13-10ED5B7D7CE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E3D6591-A9DA-4AC2-B7D0-42A840D13653}"/>
              </a:ext>
            </a:extLst>
          </p:cNvPr>
          <p:cNvSpPr>
            <a:spLocks noGrp="1"/>
          </p:cNvSpPr>
          <p:nvPr>
            <p:ph type="sldNum" sz="quarter" idx="12"/>
          </p:nvPr>
        </p:nvSpPr>
        <p:spPr/>
        <p:txBody>
          <a:bodyPr/>
          <a:lstStyle/>
          <a:p>
            <a:fld id="{9580850A-DB23-4259-90B0-1EAACAEF1891}" type="slidenum">
              <a:rPr kumimoji="1" lang="ja-JP" altLang="en-US" smtClean="0"/>
              <a:t>‹#›</a:t>
            </a:fld>
            <a:endParaRPr kumimoji="1" lang="ja-JP" altLang="en-US"/>
          </a:p>
        </p:txBody>
      </p:sp>
    </p:spTree>
    <p:extLst>
      <p:ext uri="{BB962C8B-B14F-4D97-AF65-F5344CB8AC3E}">
        <p14:creationId xmlns:p14="http://schemas.microsoft.com/office/powerpoint/2010/main" val="19102834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2E870FE-76E8-4994-9EE5-3018887F136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99BA64E1-9C06-4978-9A16-5E34651EAE3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AA16E647-2D8E-4B67-BD0A-7BC06B2EF2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343989A-D26E-4522-8A21-B5294B3B6137}"/>
              </a:ext>
            </a:extLst>
          </p:cNvPr>
          <p:cNvSpPr>
            <a:spLocks noGrp="1"/>
          </p:cNvSpPr>
          <p:nvPr>
            <p:ph type="dt" sz="half" idx="10"/>
          </p:nvPr>
        </p:nvSpPr>
        <p:spPr/>
        <p:txBody>
          <a:bodyPr/>
          <a:lstStyle/>
          <a:p>
            <a:fld id="{D3A8CACD-4C22-4D9E-B263-CD9837271599}" type="datetime1">
              <a:rPr kumimoji="1" lang="en-US" altLang="ja-JP" smtClean="0"/>
              <a:t>10/27/2017</a:t>
            </a:fld>
            <a:endParaRPr kumimoji="1" lang="ja-JP" altLang="en-US"/>
          </a:p>
        </p:txBody>
      </p:sp>
      <p:sp>
        <p:nvSpPr>
          <p:cNvPr id="6" name="フッター プレースホルダー 5">
            <a:extLst>
              <a:ext uri="{FF2B5EF4-FFF2-40B4-BE49-F238E27FC236}">
                <a16:creationId xmlns:a16="http://schemas.microsoft.com/office/drawing/2014/main" id="{062432E0-9B8A-4368-8033-48F08C64068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E4B79B1-C2A9-4306-8652-FFA4B879E546}"/>
              </a:ext>
            </a:extLst>
          </p:cNvPr>
          <p:cNvSpPr>
            <a:spLocks noGrp="1"/>
          </p:cNvSpPr>
          <p:nvPr>
            <p:ph type="sldNum" sz="quarter" idx="12"/>
          </p:nvPr>
        </p:nvSpPr>
        <p:spPr/>
        <p:txBody>
          <a:bodyPr/>
          <a:lstStyle/>
          <a:p>
            <a:fld id="{9580850A-DB23-4259-90B0-1EAACAEF1891}" type="slidenum">
              <a:rPr kumimoji="1" lang="ja-JP" altLang="en-US" smtClean="0"/>
              <a:t>‹#›</a:t>
            </a:fld>
            <a:endParaRPr kumimoji="1" lang="ja-JP" altLang="en-US"/>
          </a:p>
        </p:txBody>
      </p:sp>
    </p:spTree>
    <p:extLst>
      <p:ext uri="{BB962C8B-B14F-4D97-AF65-F5344CB8AC3E}">
        <p14:creationId xmlns:p14="http://schemas.microsoft.com/office/powerpoint/2010/main" val="42512579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A1B9B72C-92A3-400E-A605-8FB4211C938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2A97CCE-78D3-4D3A-87E3-1D9F1261E27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34AF1C0-362D-4100-9A44-BBE74F543FC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DFAEE9-C4E6-4D8F-8FFB-945F5E3A90E0}" type="datetime1">
              <a:rPr kumimoji="1" lang="en-US" altLang="ja-JP" smtClean="0"/>
              <a:t>10/27/2017</a:t>
            </a:fld>
            <a:endParaRPr kumimoji="1" lang="ja-JP" altLang="en-US"/>
          </a:p>
        </p:txBody>
      </p:sp>
      <p:sp>
        <p:nvSpPr>
          <p:cNvPr id="5" name="フッター プレースホルダー 4">
            <a:extLst>
              <a:ext uri="{FF2B5EF4-FFF2-40B4-BE49-F238E27FC236}">
                <a16:creationId xmlns:a16="http://schemas.microsoft.com/office/drawing/2014/main" id="{649300A2-6A04-4203-B7FE-4C8BBD05968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5378B6DC-C6A5-40E8-BDB6-9D4D63D8759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80850A-DB23-4259-90B0-1EAACAEF1891}" type="slidenum">
              <a:rPr kumimoji="1" lang="ja-JP" altLang="en-US" smtClean="0"/>
              <a:t>‹#›</a:t>
            </a:fld>
            <a:endParaRPr kumimoji="1" lang="ja-JP" altLang="en-US"/>
          </a:p>
        </p:txBody>
      </p:sp>
    </p:spTree>
    <p:extLst>
      <p:ext uri="{BB962C8B-B14F-4D97-AF65-F5344CB8AC3E}">
        <p14:creationId xmlns:p14="http://schemas.microsoft.com/office/powerpoint/2010/main" val="37592623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jpg"/><Relationship Id="rId18" Type="http://schemas.openxmlformats.org/officeDocument/2006/relationships/image" Target="../media/image27.jpg"/><Relationship Id="rId26" Type="http://schemas.openxmlformats.org/officeDocument/2006/relationships/image" Target="../media/image35.jpg"/><Relationship Id="rId3" Type="http://schemas.openxmlformats.org/officeDocument/2006/relationships/image" Target="../media/image12.jpg"/><Relationship Id="rId21" Type="http://schemas.openxmlformats.org/officeDocument/2006/relationships/image" Target="../media/image30.png"/><Relationship Id="rId7" Type="http://schemas.openxmlformats.org/officeDocument/2006/relationships/image" Target="../media/image16.png"/><Relationship Id="rId12" Type="http://schemas.openxmlformats.org/officeDocument/2006/relationships/image" Target="../media/image21.png"/><Relationship Id="rId17" Type="http://schemas.openxmlformats.org/officeDocument/2006/relationships/image" Target="../media/image26.jpg"/><Relationship Id="rId25" Type="http://schemas.openxmlformats.org/officeDocument/2006/relationships/image" Target="../media/image34.png"/><Relationship Id="rId2" Type="http://schemas.openxmlformats.org/officeDocument/2006/relationships/image" Target="../media/image11.png"/><Relationship Id="rId16" Type="http://schemas.openxmlformats.org/officeDocument/2006/relationships/image" Target="../media/image25.jpg"/><Relationship Id="rId20" Type="http://schemas.openxmlformats.org/officeDocument/2006/relationships/image" Target="../media/image29.jpg"/><Relationship Id="rId29" Type="http://schemas.openxmlformats.org/officeDocument/2006/relationships/image" Target="../media/image38.png"/><Relationship Id="rId1" Type="http://schemas.openxmlformats.org/officeDocument/2006/relationships/slideLayout" Target="../slideLayouts/slideLayout12.xml"/><Relationship Id="rId6" Type="http://schemas.openxmlformats.org/officeDocument/2006/relationships/image" Target="../media/image15.jpg"/><Relationship Id="rId11" Type="http://schemas.openxmlformats.org/officeDocument/2006/relationships/image" Target="../media/image20.png"/><Relationship Id="rId24" Type="http://schemas.openxmlformats.org/officeDocument/2006/relationships/image" Target="../media/image33.jpg"/><Relationship Id="rId5" Type="http://schemas.openxmlformats.org/officeDocument/2006/relationships/image" Target="../media/image14.jpg"/><Relationship Id="rId15" Type="http://schemas.openxmlformats.org/officeDocument/2006/relationships/image" Target="../media/image24.png"/><Relationship Id="rId23" Type="http://schemas.openxmlformats.org/officeDocument/2006/relationships/image" Target="../media/image32.png"/><Relationship Id="rId28" Type="http://schemas.openxmlformats.org/officeDocument/2006/relationships/image" Target="../media/image37.png"/><Relationship Id="rId10" Type="http://schemas.openxmlformats.org/officeDocument/2006/relationships/image" Target="../media/image19.jpg"/><Relationship Id="rId19" Type="http://schemas.openxmlformats.org/officeDocument/2006/relationships/image" Target="../media/image28.jpg"/><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image" Target="../media/image23.jpg"/><Relationship Id="rId22" Type="http://schemas.openxmlformats.org/officeDocument/2006/relationships/image" Target="../media/image31.jpg"/><Relationship Id="rId27" Type="http://schemas.openxmlformats.org/officeDocument/2006/relationships/image" Target="../media/image36.jpg"/><Relationship Id="rId30" Type="http://schemas.openxmlformats.org/officeDocument/2006/relationships/image" Target="../media/image39.jpg"/></Relationships>
</file>

<file path=ppt/slides/_rels/slide16.xml.rels><?xml version="1.0" encoding="UTF-8" standalone="yes"?>
<Relationships xmlns="http://schemas.openxmlformats.org/package/2006/relationships"><Relationship Id="rId8" Type="http://schemas.openxmlformats.org/officeDocument/2006/relationships/image" Target="../media/image46.jpg"/><Relationship Id="rId13" Type="http://schemas.openxmlformats.org/officeDocument/2006/relationships/image" Target="../media/image51.png"/><Relationship Id="rId18" Type="http://schemas.openxmlformats.org/officeDocument/2006/relationships/image" Target="../media/image56.jpg"/><Relationship Id="rId26" Type="http://schemas.openxmlformats.org/officeDocument/2006/relationships/image" Target="../media/image64.png"/><Relationship Id="rId3" Type="http://schemas.openxmlformats.org/officeDocument/2006/relationships/image" Target="../media/image41.jpg"/><Relationship Id="rId21" Type="http://schemas.openxmlformats.org/officeDocument/2006/relationships/image" Target="../media/image59.jpg"/><Relationship Id="rId7" Type="http://schemas.openxmlformats.org/officeDocument/2006/relationships/image" Target="../media/image45.png"/><Relationship Id="rId12" Type="http://schemas.openxmlformats.org/officeDocument/2006/relationships/image" Target="../media/image50.jpg"/><Relationship Id="rId17" Type="http://schemas.openxmlformats.org/officeDocument/2006/relationships/image" Target="../media/image55.jpg"/><Relationship Id="rId25" Type="http://schemas.openxmlformats.org/officeDocument/2006/relationships/image" Target="../media/image63.jpg"/><Relationship Id="rId2" Type="http://schemas.openxmlformats.org/officeDocument/2006/relationships/image" Target="../media/image40.jpg"/><Relationship Id="rId16" Type="http://schemas.openxmlformats.org/officeDocument/2006/relationships/image" Target="../media/image54.png"/><Relationship Id="rId20" Type="http://schemas.openxmlformats.org/officeDocument/2006/relationships/image" Target="../media/image58.png"/><Relationship Id="rId1" Type="http://schemas.openxmlformats.org/officeDocument/2006/relationships/slideLayout" Target="../slideLayouts/slideLayout2.xml"/><Relationship Id="rId6" Type="http://schemas.openxmlformats.org/officeDocument/2006/relationships/image" Target="../media/image44.jpg"/><Relationship Id="rId11" Type="http://schemas.openxmlformats.org/officeDocument/2006/relationships/image" Target="../media/image49.png"/><Relationship Id="rId24" Type="http://schemas.openxmlformats.org/officeDocument/2006/relationships/image" Target="../media/image62.jpg"/><Relationship Id="rId5" Type="http://schemas.openxmlformats.org/officeDocument/2006/relationships/image" Target="../media/image43.jpg"/><Relationship Id="rId15" Type="http://schemas.openxmlformats.org/officeDocument/2006/relationships/image" Target="../media/image53.jpg"/><Relationship Id="rId23" Type="http://schemas.openxmlformats.org/officeDocument/2006/relationships/image" Target="../media/image61.jpg"/><Relationship Id="rId10" Type="http://schemas.openxmlformats.org/officeDocument/2006/relationships/image" Target="../media/image48.png"/><Relationship Id="rId19" Type="http://schemas.openxmlformats.org/officeDocument/2006/relationships/image" Target="../media/image57.jpg"/><Relationship Id="rId4" Type="http://schemas.openxmlformats.org/officeDocument/2006/relationships/image" Target="../media/image42.png"/><Relationship Id="rId9" Type="http://schemas.openxmlformats.org/officeDocument/2006/relationships/image" Target="../media/image47.jpg"/><Relationship Id="rId14" Type="http://schemas.openxmlformats.org/officeDocument/2006/relationships/image" Target="../media/image52.jpg"/><Relationship Id="rId22" Type="http://schemas.openxmlformats.org/officeDocument/2006/relationships/image" Target="../media/image60.jpg"/></Relationships>
</file>

<file path=ppt/slides/_rels/slide17.xml.rels><?xml version="1.0" encoding="UTF-8" standalone="yes"?>
<Relationships xmlns="http://schemas.openxmlformats.org/package/2006/relationships"><Relationship Id="rId2" Type="http://schemas.openxmlformats.org/officeDocument/2006/relationships/image" Target="../media/image65.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hyperlink" Target="http://free-illustrations.gatag.net/2014/04/24/080000.html" TargetMode="External"/><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hyperlink" Target="https://creativecommons.org/licenses/by-sa/3.0/" TargetMode="Externa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97ED7E6D-476E-4F5D-A0AC-9CAEE81FC790}"/>
              </a:ext>
            </a:extLst>
          </p:cNvPr>
          <p:cNvSpPr txBox="1"/>
          <p:nvPr/>
        </p:nvSpPr>
        <p:spPr>
          <a:xfrm>
            <a:off x="1122743" y="2072549"/>
            <a:ext cx="9757458" cy="1446550"/>
          </a:xfrm>
          <a:prstGeom prst="rect">
            <a:avLst/>
          </a:prstGeom>
          <a:noFill/>
        </p:spPr>
        <p:txBody>
          <a:bodyPr wrap="square" rtlCol="0">
            <a:spAutoFit/>
          </a:bodyPr>
          <a:lstStyle/>
          <a:p>
            <a:pPr algn="ctr"/>
            <a:r>
              <a:rPr kumimoji="1" lang="ja-JP" altLang="en-US" sz="4400" b="1" dirty="0"/>
              <a:t>金融</a:t>
            </a:r>
            <a:r>
              <a:rPr kumimoji="1" lang="en-US" altLang="ja-JP" sz="4400" b="1" dirty="0"/>
              <a:t>EDI</a:t>
            </a:r>
            <a:r>
              <a:rPr kumimoji="1" lang="ja-JP" altLang="en-US" sz="4400" b="1" dirty="0"/>
              <a:t>普及</a:t>
            </a:r>
            <a:r>
              <a:rPr lang="ja-JP" altLang="en-US" sz="4400" b="1" dirty="0"/>
              <a:t>促進に向けて</a:t>
            </a:r>
            <a:endParaRPr kumimoji="1" lang="en-US" altLang="ja-JP" sz="4400" b="1" dirty="0"/>
          </a:p>
          <a:p>
            <a:pPr algn="ctr"/>
            <a:endParaRPr lang="en-US" altLang="ja-JP" sz="4400" b="1" dirty="0"/>
          </a:p>
        </p:txBody>
      </p:sp>
      <p:sp>
        <p:nvSpPr>
          <p:cNvPr id="5" name="テキスト ボックス 4">
            <a:extLst>
              <a:ext uri="{FF2B5EF4-FFF2-40B4-BE49-F238E27FC236}">
                <a16:creationId xmlns:a16="http://schemas.microsoft.com/office/drawing/2014/main" id="{48EB1121-49BC-4642-AA34-E8760283BF46}"/>
              </a:ext>
            </a:extLst>
          </p:cNvPr>
          <p:cNvSpPr txBox="1"/>
          <p:nvPr/>
        </p:nvSpPr>
        <p:spPr>
          <a:xfrm>
            <a:off x="3159888" y="4838218"/>
            <a:ext cx="5683169" cy="954107"/>
          </a:xfrm>
          <a:prstGeom prst="rect">
            <a:avLst/>
          </a:prstGeom>
          <a:noFill/>
        </p:spPr>
        <p:txBody>
          <a:bodyPr wrap="square" rtlCol="0">
            <a:spAutoFit/>
          </a:bodyPr>
          <a:lstStyle/>
          <a:p>
            <a:pPr algn="ctr"/>
            <a:r>
              <a:rPr kumimoji="1" lang="en-US" altLang="ja-JP" sz="2800" dirty="0"/>
              <a:t>2017</a:t>
            </a:r>
            <a:r>
              <a:rPr kumimoji="1" lang="ja-JP" altLang="en-US" sz="2800" dirty="0"/>
              <a:t>年</a:t>
            </a:r>
            <a:r>
              <a:rPr lang="en-US" altLang="ja-JP" sz="2800" dirty="0"/>
              <a:t>10</a:t>
            </a:r>
            <a:r>
              <a:rPr kumimoji="1" lang="ja-JP" altLang="en-US" sz="2800" dirty="0"/>
              <a:t>月</a:t>
            </a:r>
            <a:r>
              <a:rPr lang="en-US" altLang="ja-JP" sz="2800" dirty="0"/>
              <a:t>25</a:t>
            </a:r>
            <a:r>
              <a:rPr kumimoji="1" lang="ja-JP" altLang="en-US" sz="2800" dirty="0"/>
              <a:t>日</a:t>
            </a:r>
            <a:endParaRPr kumimoji="1" lang="en-US" altLang="ja-JP" sz="2800" dirty="0"/>
          </a:p>
          <a:p>
            <a:pPr algn="ctr"/>
            <a:r>
              <a:rPr kumimoji="1" lang="ja-JP" altLang="en-US" sz="2800" dirty="0"/>
              <a:t>サプライチェーン情報基盤研究会</a:t>
            </a:r>
          </a:p>
        </p:txBody>
      </p:sp>
      <p:sp>
        <p:nvSpPr>
          <p:cNvPr id="6" name="テキスト ボックス 5">
            <a:extLst>
              <a:ext uri="{FF2B5EF4-FFF2-40B4-BE49-F238E27FC236}">
                <a16:creationId xmlns:a16="http://schemas.microsoft.com/office/drawing/2014/main" id="{B9A6A6AB-231B-42C2-917C-3B11628000BB}"/>
              </a:ext>
            </a:extLst>
          </p:cNvPr>
          <p:cNvSpPr txBox="1"/>
          <p:nvPr/>
        </p:nvSpPr>
        <p:spPr>
          <a:xfrm>
            <a:off x="8610600" y="312516"/>
            <a:ext cx="3021957" cy="369332"/>
          </a:xfrm>
          <a:prstGeom prst="rect">
            <a:avLst/>
          </a:prstGeom>
          <a:noFill/>
          <a:ln>
            <a:solidFill>
              <a:schemeClr val="accent1">
                <a:shade val="50000"/>
              </a:schemeClr>
            </a:solidFill>
          </a:ln>
        </p:spPr>
        <p:txBody>
          <a:bodyPr wrap="square" rtlCol="0">
            <a:spAutoFit/>
          </a:bodyPr>
          <a:lstStyle/>
          <a:p>
            <a:pPr algn="ctr"/>
            <a:r>
              <a:rPr lang="ja-JP" altLang="ja-JP" b="1" dirty="0"/>
              <a:t>金流商流</a:t>
            </a:r>
            <a:r>
              <a:rPr lang="en-US" altLang="ja-JP" b="1" dirty="0"/>
              <a:t>2017-3-06 (2)</a:t>
            </a:r>
            <a:endParaRPr kumimoji="1" lang="ja-JP" altLang="en-US" b="1" dirty="0"/>
          </a:p>
        </p:txBody>
      </p:sp>
      <p:sp>
        <p:nvSpPr>
          <p:cNvPr id="2" name="スライド番号プレースホルダー 1">
            <a:extLst>
              <a:ext uri="{FF2B5EF4-FFF2-40B4-BE49-F238E27FC236}">
                <a16:creationId xmlns:a16="http://schemas.microsoft.com/office/drawing/2014/main" id="{07FE91BD-A7F1-486E-A8C2-4F6C3D4B5656}"/>
              </a:ext>
            </a:extLst>
          </p:cNvPr>
          <p:cNvSpPr>
            <a:spLocks noGrp="1"/>
          </p:cNvSpPr>
          <p:nvPr>
            <p:ph type="sldNum" sz="quarter" idx="7"/>
          </p:nvPr>
        </p:nvSpPr>
        <p:spPr/>
        <p:txBody>
          <a:bodyPr/>
          <a:lstStyle/>
          <a:p>
            <a:fld id="{B6F15528-21DE-4FAA-801E-634DDDAF4B2B}" type="slidenum">
              <a:rPr lang="en-US" altLang="ja-JP" smtClean="0"/>
              <a:t>1</a:t>
            </a:fld>
            <a:endParaRPr lang="ja-JP" altLang="en-US"/>
          </a:p>
        </p:txBody>
      </p:sp>
    </p:spTree>
    <p:extLst>
      <p:ext uri="{BB962C8B-B14F-4D97-AF65-F5344CB8AC3E}">
        <p14:creationId xmlns:p14="http://schemas.microsoft.com/office/powerpoint/2010/main" val="10776992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461628B3-0A78-4B2D-BA93-B0ABA796690D}"/>
              </a:ext>
            </a:extLst>
          </p:cNvPr>
          <p:cNvSpPr>
            <a:spLocks noGrp="1"/>
          </p:cNvSpPr>
          <p:nvPr>
            <p:ph type="sldNum" sz="quarter" idx="12"/>
          </p:nvPr>
        </p:nvSpPr>
        <p:spPr/>
        <p:txBody>
          <a:bodyPr/>
          <a:lstStyle/>
          <a:p>
            <a:fld id="{9580850A-DB23-4259-90B0-1EAACAEF1891}" type="slidenum">
              <a:rPr kumimoji="1" lang="ja-JP" altLang="en-US" smtClean="0"/>
              <a:t>10</a:t>
            </a:fld>
            <a:endParaRPr kumimoji="1" lang="ja-JP" altLang="en-US"/>
          </a:p>
        </p:txBody>
      </p:sp>
      <p:sp>
        <p:nvSpPr>
          <p:cNvPr id="3" name="テキスト ボックス 2">
            <a:extLst>
              <a:ext uri="{FF2B5EF4-FFF2-40B4-BE49-F238E27FC236}">
                <a16:creationId xmlns:a16="http://schemas.microsoft.com/office/drawing/2014/main" id="{E09065F8-B457-4FB5-A10C-3F866280FDA1}"/>
              </a:ext>
            </a:extLst>
          </p:cNvPr>
          <p:cNvSpPr txBox="1"/>
          <p:nvPr/>
        </p:nvSpPr>
        <p:spPr>
          <a:xfrm>
            <a:off x="1561011" y="229667"/>
            <a:ext cx="8987245" cy="584775"/>
          </a:xfrm>
          <a:prstGeom prst="rect">
            <a:avLst/>
          </a:prstGeom>
          <a:noFill/>
        </p:spPr>
        <p:txBody>
          <a:bodyPr wrap="square" rtlCol="0">
            <a:spAutoFit/>
          </a:bodyPr>
          <a:lstStyle/>
          <a:p>
            <a:pPr algn="ctr"/>
            <a:r>
              <a:rPr kumimoji="1" lang="ja-JP" altLang="en-US" sz="3200" b="1" dirty="0"/>
              <a:t>第</a:t>
            </a:r>
            <a:r>
              <a:rPr kumimoji="1" lang="en-US" altLang="ja-JP" sz="3200" b="1" dirty="0"/>
              <a:t>2</a:t>
            </a:r>
            <a:r>
              <a:rPr kumimoji="1" lang="ja-JP" altLang="en-US" sz="3200" b="1" dirty="0"/>
              <a:t>回金流商流情報連携</a:t>
            </a:r>
            <a:r>
              <a:rPr lang="en-US" altLang="ja-JP" sz="3200" b="1" dirty="0"/>
              <a:t>TF</a:t>
            </a:r>
            <a:r>
              <a:rPr lang="ja-JP" altLang="en-US" sz="3200" b="1" dirty="0"/>
              <a:t>　自由討議（１）</a:t>
            </a:r>
            <a:endParaRPr kumimoji="1" lang="ja-JP" altLang="en-US" sz="3200" b="1" dirty="0"/>
          </a:p>
        </p:txBody>
      </p:sp>
      <p:sp>
        <p:nvSpPr>
          <p:cNvPr id="4" name="テキスト ボックス 3">
            <a:extLst>
              <a:ext uri="{FF2B5EF4-FFF2-40B4-BE49-F238E27FC236}">
                <a16:creationId xmlns:a16="http://schemas.microsoft.com/office/drawing/2014/main" id="{B7739C0C-2493-471F-8CAB-EAD8BB108689}"/>
              </a:ext>
            </a:extLst>
          </p:cNvPr>
          <p:cNvSpPr txBox="1"/>
          <p:nvPr/>
        </p:nvSpPr>
        <p:spPr>
          <a:xfrm>
            <a:off x="574766" y="1136469"/>
            <a:ext cx="10959737" cy="5262979"/>
          </a:xfrm>
          <a:prstGeom prst="rect">
            <a:avLst/>
          </a:prstGeom>
          <a:noFill/>
        </p:spPr>
        <p:txBody>
          <a:bodyPr wrap="square" rtlCol="0">
            <a:spAutoFit/>
          </a:bodyPr>
          <a:lstStyle/>
          <a:p>
            <a:r>
              <a:rPr lang="ja-JP" altLang="ja-JP" sz="2400" b="1" u="sng" dirty="0"/>
              <a:t>（１）：金融</a:t>
            </a:r>
            <a:r>
              <a:rPr lang="en-US" altLang="ja-JP" sz="2400" b="1" u="sng" dirty="0"/>
              <a:t>EDI</a:t>
            </a:r>
            <a:r>
              <a:rPr lang="ja-JP" altLang="ja-JP" sz="2400" b="1" u="sng" dirty="0"/>
              <a:t>のメリットは（売掛・買掛の）消し込み（照合作業）の手間が省けることか？</a:t>
            </a:r>
            <a:endParaRPr lang="ja-JP" altLang="ja-JP" sz="2400" b="1" dirty="0"/>
          </a:p>
          <a:p>
            <a:r>
              <a:rPr lang="ja-JP" altLang="ja-JP" sz="2400" dirty="0"/>
              <a:t>　　・流通</a:t>
            </a:r>
            <a:r>
              <a:rPr lang="en-US" altLang="ja-JP" sz="2400" dirty="0"/>
              <a:t>BMS</a:t>
            </a:r>
            <a:r>
              <a:rPr lang="ja-JP" altLang="ja-JP" sz="2400" dirty="0"/>
              <a:t>はメリットがある。金融</a:t>
            </a:r>
            <a:r>
              <a:rPr lang="en-US" altLang="ja-JP" sz="2400" dirty="0"/>
              <a:t>EDI</a:t>
            </a:r>
            <a:r>
              <a:rPr lang="ja-JP" altLang="ja-JP" sz="2400" dirty="0"/>
              <a:t>のメリットはなにか？</a:t>
            </a:r>
          </a:p>
          <a:p>
            <a:r>
              <a:rPr lang="ja-JP" altLang="ja-JP" sz="2400" dirty="0"/>
              <a:t>　　・メインが消し込みの省力化となると、データを用意する側の問題となる。</a:t>
            </a:r>
            <a:r>
              <a:rPr lang="en-US" altLang="ja-JP" sz="2400" dirty="0"/>
              <a:t>	</a:t>
            </a:r>
            <a:r>
              <a:rPr lang="ja-JP" altLang="ja-JP" sz="2400" dirty="0"/>
              <a:t>すべての取引先がデータを入れてくれるかが問題。</a:t>
            </a:r>
          </a:p>
          <a:p>
            <a:r>
              <a:rPr lang="ja-JP" altLang="ja-JP" sz="2400" dirty="0"/>
              <a:t>　　・現在でもいろいろと消し込みの方法はやっている。</a:t>
            </a:r>
          </a:p>
          <a:p>
            <a:r>
              <a:rPr lang="ja-JP" altLang="ja-JP" sz="2400" dirty="0"/>
              <a:t>　　・流通</a:t>
            </a:r>
            <a:r>
              <a:rPr lang="en-US" altLang="ja-JP" sz="2400" dirty="0"/>
              <a:t>BMS</a:t>
            </a:r>
            <a:r>
              <a:rPr lang="ja-JP" altLang="ja-JP" sz="2400" dirty="0"/>
              <a:t>はすそ野を広げることができるかが課題で取り組んでいる。現</a:t>
            </a:r>
            <a:r>
              <a:rPr lang="en-US" altLang="ja-JP" sz="2400" dirty="0"/>
              <a:t>	</a:t>
            </a:r>
            <a:r>
              <a:rPr lang="ja-JP" altLang="ja-JP" sz="2400" dirty="0"/>
              <a:t>在のベースをもとに流通以外の分野や全産業で使用できるものとか、経</a:t>
            </a:r>
            <a:r>
              <a:rPr lang="en-US" altLang="ja-JP" sz="2400" dirty="0"/>
              <a:t>	</a:t>
            </a:r>
            <a:r>
              <a:rPr lang="ja-JP" altLang="ja-JP" sz="2400" dirty="0"/>
              <a:t>理業務とか。</a:t>
            </a:r>
          </a:p>
          <a:p>
            <a:r>
              <a:rPr lang="ja-JP" altLang="ja-JP" sz="2400" dirty="0"/>
              <a:t>　　・（その場合）目標の企業数は設けていない。かなり緩やかな数字になる</a:t>
            </a:r>
            <a:r>
              <a:rPr lang="en-US" altLang="ja-JP" sz="2400" dirty="0"/>
              <a:t>	</a:t>
            </a:r>
            <a:r>
              <a:rPr lang="ja-JP" altLang="ja-JP" sz="2400" dirty="0"/>
              <a:t>と思う。</a:t>
            </a:r>
          </a:p>
          <a:p>
            <a:r>
              <a:rPr lang="ja-JP" altLang="ja-JP" sz="2400" dirty="0"/>
              <a:t>　　・</a:t>
            </a:r>
            <a:r>
              <a:rPr lang="en-US" altLang="ja-JP" sz="2400" dirty="0"/>
              <a:t>ASP</a:t>
            </a:r>
            <a:r>
              <a:rPr lang="ja-JP" altLang="ja-JP" sz="2400" dirty="0"/>
              <a:t>ベンダーとはすでに検討している。そのサービスの拡大につながる。</a:t>
            </a:r>
          </a:p>
          <a:p>
            <a:r>
              <a:rPr lang="ja-JP" altLang="ja-JP" sz="2400" dirty="0"/>
              <a:t>　　・普及促進は説明会をやって進めていく。（取引先）相互が新たな情報を</a:t>
            </a:r>
            <a:r>
              <a:rPr lang="en-US" altLang="ja-JP" sz="2400" dirty="0"/>
              <a:t>	</a:t>
            </a:r>
            <a:r>
              <a:rPr lang="ja-JP" altLang="ja-JP" sz="2400" dirty="0"/>
              <a:t>セットする必要がある。</a:t>
            </a:r>
            <a:endParaRPr kumimoji="1" lang="ja-JP" altLang="en-US" sz="2400" dirty="0"/>
          </a:p>
        </p:txBody>
      </p:sp>
    </p:spTree>
    <p:extLst>
      <p:ext uri="{BB962C8B-B14F-4D97-AF65-F5344CB8AC3E}">
        <p14:creationId xmlns:p14="http://schemas.microsoft.com/office/powerpoint/2010/main" val="15564067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18659772-8B54-44F1-ACC9-027A05978534}"/>
              </a:ext>
            </a:extLst>
          </p:cNvPr>
          <p:cNvSpPr>
            <a:spLocks noGrp="1"/>
          </p:cNvSpPr>
          <p:nvPr>
            <p:ph type="sldNum" sz="quarter" idx="12"/>
          </p:nvPr>
        </p:nvSpPr>
        <p:spPr/>
        <p:txBody>
          <a:bodyPr/>
          <a:lstStyle/>
          <a:p>
            <a:fld id="{9580850A-DB23-4259-90B0-1EAACAEF1891}" type="slidenum">
              <a:rPr kumimoji="1" lang="ja-JP" altLang="en-US" smtClean="0"/>
              <a:t>11</a:t>
            </a:fld>
            <a:endParaRPr kumimoji="1" lang="ja-JP" altLang="en-US"/>
          </a:p>
        </p:txBody>
      </p:sp>
      <p:sp>
        <p:nvSpPr>
          <p:cNvPr id="3" name="テキスト ボックス 2">
            <a:extLst>
              <a:ext uri="{FF2B5EF4-FFF2-40B4-BE49-F238E27FC236}">
                <a16:creationId xmlns:a16="http://schemas.microsoft.com/office/drawing/2014/main" id="{50EF7E7F-927B-4E9A-98BE-BE4B4E4E3EA5}"/>
              </a:ext>
            </a:extLst>
          </p:cNvPr>
          <p:cNvSpPr txBox="1"/>
          <p:nvPr/>
        </p:nvSpPr>
        <p:spPr>
          <a:xfrm>
            <a:off x="1561011" y="229667"/>
            <a:ext cx="8987245" cy="584775"/>
          </a:xfrm>
          <a:prstGeom prst="rect">
            <a:avLst/>
          </a:prstGeom>
          <a:noFill/>
        </p:spPr>
        <p:txBody>
          <a:bodyPr wrap="square" rtlCol="0">
            <a:spAutoFit/>
          </a:bodyPr>
          <a:lstStyle/>
          <a:p>
            <a:pPr algn="ctr"/>
            <a:r>
              <a:rPr kumimoji="1" lang="ja-JP" altLang="en-US" sz="3200" b="1" dirty="0"/>
              <a:t>第</a:t>
            </a:r>
            <a:r>
              <a:rPr kumimoji="1" lang="en-US" altLang="ja-JP" sz="3200" b="1" dirty="0"/>
              <a:t>2</a:t>
            </a:r>
            <a:r>
              <a:rPr kumimoji="1" lang="ja-JP" altLang="en-US" sz="3200" b="1" dirty="0"/>
              <a:t>回金流商流情報連携</a:t>
            </a:r>
            <a:r>
              <a:rPr lang="en-US" altLang="ja-JP" sz="3200" b="1" dirty="0"/>
              <a:t>TF</a:t>
            </a:r>
            <a:r>
              <a:rPr lang="ja-JP" altLang="en-US" sz="3200" b="1" dirty="0"/>
              <a:t>　自由討議（２）</a:t>
            </a:r>
            <a:endParaRPr kumimoji="1" lang="ja-JP" altLang="en-US" sz="3200" b="1" dirty="0"/>
          </a:p>
        </p:txBody>
      </p:sp>
      <p:sp>
        <p:nvSpPr>
          <p:cNvPr id="4" name="テキスト ボックス 3">
            <a:extLst>
              <a:ext uri="{FF2B5EF4-FFF2-40B4-BE49-F238E27FC236}">
                <a16:creationId xmlns:a16="http://schemas.microsoft.com/office/drawing/2014/main" id="{FDCA9D61-F094-49E6-B042-F6192656CF6F}"/>
              </a:ext>
            </a:extLst>
          </p:cNvPr>
          <p:cNvSpPr txBox="1"/>
          <p:nvPr/>
        </p:nvSpPr>
        <p:spPr>
          <a:xfrm>
            <a:off x="653143" y="1280160"/>
            <a:ext cx="10959737" cy="4524315"/>
          </a:xfrm>
          <a:prstGeom prst="rect">
            <a:avLst/>
          </a:prstGeom>
          <a:noFill/>
        </p:spPr>
        <p:txBody>
          <a:bodyPr wrap="square" rtlCol="0">
            <a:spAutoFit/>
          </a:bodyPr>
          <a:lstStyle/>
          <a:p>
            <a:r>
              <a:rPr lang="ja-JP" altLang="ja-JP" sz="2400" b="1" u="sng" dirty="0"/>
              <a:t>（</a:t>
            </a:r>
            <a:r>
              <a:rPr lang="en-US" altLang="ja-JP" sz="2400" b="1" u="sng" dirty="0"/>
              <a:t>2</a:t>
            </a:r>
            <a:r>
              <a:rPr lang="ja-JP" altLang="ja-JP" sz="2400" b="1" u="sng" dirty="0"/>
              <a:t>）：科目コードの自動設定ができると金融</a:t>
            </a:r>
            <a:r>
              <a:rPr lang="en-US" altLang="ja-JP" sz="2400" b="1" u="sng" dirty="0"/>
              <a:t>EDI</a:t>
            </a:r>
            <a:r>
              <a:rPr lang="ja-JP" altLang="ja-JP" sz="2400" b="1" u="sng" dirty="0"/>
              <a:t>のメリットがあると考える。</a:t>
            </a:r>
            <a:endParaRPr lang="ja-JP" altLang="ja-JP" sz="2400" b="1" dirty="0"/>
          </a:p>
          <a:p>
            <a:r>
              <a:rPr lang="ja-JP" altLang="ja-JP" sz="2400" dirty="0"/>
              <a:t>　　・金融</a:t>
            </a:r>
            <a:r>
              <a:rPr lang="en-US" altLang="ja-JP" sz="2400" dirty="0"/>
              <a:t>EDI</a:t>
            </a:r>
            <a:r>
              <a:rPr lang="ja-JP" altLang="ja-JP" sz="2400" dirty="0"/>
              <a:t>の普及促進は金融サイドから</a:t>
            </a:r>
            <a:r>
              <a:rPr lang="ja-JP" altLang="en-US" sz="2400" dirty="0"/>
              <a:t>のアプローチも効果がある</a:t>
            </a:r>
            <a:r>
              <a:rPr lang="ja-JP" altLang="ja-JP" sz="2400" dirty="0"/>
              <a:t>。</a:t>
            </a:r>
          </a:p>
          <a:p>
            <a:r>
              <a:rPr lang="ja-JP" altLang="ja-JP" sz="2400" dirty="0"/>
              <a:t>　　・科目コードの自動設定ができればメリットはある。</a:t>
            </a:r>
          </a:p>
          <a:p>
            <a:r>
              <a:rPr lang="ja-JP" altLang="ja-JP" sz="2400" dirty="0"/>
              <a:t>　　・企業は税理士や会計士からの勧めでソフトを使うケースが多い。また、</a:t>
            </a:r>
            <a:r>
              <a:rPr lang="en-US" altLang="ja-JP" sz="2400" dirty="0"/>
              <a:t>	</a:t>
            </a:r>
            <a:r>
              <a:rPr lang="ja-JP" altLang="ja-JP" sz="2400" dirty="0"/>
              <a:t>地方の銀行なども有効だ。</a:t>
            </a:r>
          </a:p>
          <a:p>
            <a:r>
              <a:rPr lang="ja-JP" altLang="ja-JP" sz="2400" dirty="0"/>
              <a:t>　　・</a:t>
            </a:r>
            <a:r>
              <a:rPr lang="en-US" altLang="ja-JP" sz="2400" dirty="0"/>
              <a:t>OBC,PCA,TKC</a:t>
            </a:r>
            <a:r>
              <a:rPr lang="ja-JP" altLang="ja-JP" sz="2400" dirty="0"/>
              <a:t>などは会計士とタイアップして営業展開をしている。</a:t>
            </a:r>
          </a:p>
          <a:p>
            <a:r>
              <a:rPr lang="ja-JP" altLang="ja-JP" sz="2400" dirty="0"/>
              <a:t>　　・銀行もファームバンキングを導入してきた。</a:t>
            </a:r>
            <a:endParaRPr lang="en-US" altLang="ja-JP" sz="2400" dirty="0"/>
          </a:p>
          <a:p>
            <a:endParaRPr lang="ja-JP" altLang="ja-JP" sz="2400" dirty="0"/>
          </a:p>
          <a:p>
            <a:r>
              <a:rPr lang="ja-JP" altLang="ja-JP" sz="2400" b="1" u="sng" dirty="0"/>
              <a:t>（</a:t>
            </a:r>
            <a:r>
              <a:rPr lang="en-US" altLang="ja-JP" sz="2400" b="1" u="sng" dirty="0"/>
              <a:t>3</a:t>
            </a:r>
            <a:r>
              <a:rPr lang="ja-JP" altLang="ja-JP" sz="2400" b="1" u="sng" dirty="0"/>
              <a:t>）：取引データだけでなく間接費用なども取り扱いできるとよい。</a:t>
            </a:r>
            <a:endParaRPr lang="ja-JP" altLang="ja-JP" sz="2400" b="1" dirty="0"/>
          </a:p>
          <a:p>
            <a:r>
              <a:rPr lang="ja-JP" altLang="en-US" sz="2400" dirty="0"/>
              <a:t>　　</a:t>
            </a:r>
            <a:r>
              <a:rPr lang="ja-JP" altLang="ja-JP" sz="2400" dirty="0"/>
              <a:t>・商工会議所、商工会が動き始めている。企業間の取引データだけでなく、</a:t>
            </a:r>
            <a:r>
              <a:rPr lang="en-US" altLang="ja-JP" sz="2400" dirty="0"/>
              <a:t>	</a:t>
            </a:r>
            <a:r>
              <a:rPr lang="ja-JP" altLang="ja-JP" sz="2400" dirty="0"/>
              <a:t>間接費なども一緒にやれると広がると思う。</a:t>
            </a:r>
          </a:p>
          <a:p>
            <a:endParaRPr kumimoji="1" lang="ja-JP" altLang="en-US" sz="2400" dirty="0"/>
          </a:p>
        </p:txBody>
      </p:sp>
    </p:spTree>
    <p:extLst>
      <p:ext uri="{BB962C8B-B14F-4D97-AF65-F5344CB8AC3E}">
        <p14:creationId xmlns:p14="http://schemas.microsoft.com/office/powerpoint/2010/main" val="27553034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6EA3341-7F7F-43B5-B07A-F20CBFA273FE}"/>
              </a:ext>
            </a:extLst>
          </p:cNvPr>
          <p:cNvSpPr>
            <a:spLocks noGrp="1"/>
          </p:cNvSpPr>
          <p:nvPr>
            <p:ph type="sldNum" sz="quarter" idx="12"/>
          </p:nvPr>
        </p:nvSpPr>
        <p:spPr/>
        <p:txBody>
          <a:bodyPr/>
          <a:lstStyle/>
          <a:p>
            <a:fld id="{9580850A-DB23-4259-90B0-1EAACAEF1891}" type="slidenum">
              <a:rPr kumimoji="1" lang="ja-JP" altLang="en-US" smtClean="0"/>
              <a:t>12</a:t>
            </a:fld>
            <a:endParaRPr kumimoji="1" lang="ja-JP" altLang="en-US"/>
          </a:p>
        </p:txBody>
      </p:sp>
      <p:sp>
        <p:nvSpPr>
          <p:cNvPr id="3" name="テキスト ボックス 2">
            <a:extLst>
              <a:ext uri="{FF2B5EF4-FFF2-40B4-BE49-F238E27FC236}">
                <a16:creationId xmlns:a16="http://schemas.microsoft.com/office/drawing/2014/main" id="{064B89AD-EDF0-4916-936E-37D78C182EE3}"/>
              </a:ext>
            </a:extLst>
          </p:cNvPr>
          <p:cNvSpPr txBox="1"/>
          <p:nvPr/>
        </p:nvSpPr>
        <p:spPr>
          <a:xfrm>
            <a:off x="1561011" y="229667"/>
            <a:ext cx="8987245" cy="584775"/>
          </a:xfrm>
          <a:prstGeom prst="rect">
            <a:avLst/>
          </a:prstGeom>
          <a:noFill/>
        </p:spPr>
        <p:txBody>
          <a:bodyPr wrap="square" rtlCol="0">
            <a:spAutoFit/>
          </a:bodyPr>
          <a:lstStyle/>
          <a:p>
            <a:pPr algn="ctr"/>
            <a:r>
              <a:rPr kumimoji="1" lang="ja-JP" altLang="en-US" sz="3200" b="1" dirty="0"/>
              <a:t>第</a:t>
            </a:r>
            <a:r>
              <a:rPr kumimoji="1" lang="en-US" altLang="ja-JP" sz="3200" b="1" dirty="0"/>
              <a:t>2</a:t>
            </a:r>
            <a:r>
              <a:rPr kumimoji="1" lang="ja-JP" altLang="en-US" sz="3200" b="1" dirty="0"/>
              <a:t>回金流商流情報連携</a:t>
            </a:r>
            <a:r>
              <a:rPr lang="en-US" altLang="ja-JP" sz="3200" b="1" dirty="0"/>
              <a:t>TF</a:t>
            </a:r>
            <a:r>
              <a:rPr lang="ja-JP" altLang="en-US" sz="3200" b="1" dirty="0"/>
              <a:t>　自由討議（３）</a:t>
            </a:r>
            <a:endParaRPr kumimoji="1" lang="ja-JP" altLang="en-US" sz="3200" b="1" dirty="0"/>
          </a:p>
        </p:txBody>
      </p:sp>
      <p:sp>
        <p:nvSpPr>
          <p:cNvPr id="4" name="テキスト ボックス 3">
            <a:extLst>
              <a:ext uri="{FF2B5EF4-FFF2-40B4-BE49-F238E27FC236}">
                <a16:creationId xmlns:a16="http://schemas.microsoft.com/office/drawing/2014/main" id="{E7391B5A-1CCC-4744-B87B-A3CB3E796FC0}"/>
              </a:ext>
            </a:extLst>
          </p:cNvPr>
          <p:cNvSpPr txBox="1"/>
          <p:nvPr/>
        </p:nvSpPr>
        <p:spPr>
          <a:xfrm>
            <a:off x="718457" y="1175657"/>
            <a:ext cx="10635343" cy="4893647"/>
          </a:xfrm>
          <a:prstGeom prst="rect">
            <a:avLst/>
          </a:prstGeom>
          <a:noFill/>
        </p:spPr>
        <p:txBody>
          <a:bodyPr wrap="square" rtlCol="0">
            <a:spAutoFit/>
          </a:bodyPr>
          <a:lstStyle/>
          <a:p>
            <a:r>
              <a:rPr lang="ja-JP" altLang="ja-JP" sz="2400" b="1" u="sng" dirty="0"/>
              <a:t>（４）：普及促進は上から下か？下から上か？（川上から川下か？）</a:t>
            </a:r>
            <a:endParaRPr lang="ja-JP" altLang="ja-JP" sz="2400" b="1" dirty="0"/>
          </a:p>
          <a:p>
            <a:r>
              <a:rPr lang="ja-JP" altLang="ja-JP" sz="2400" dirty="0"/>
              <a:t>　　・階層構造の製造業（自動車や電機など）は上から下への影響は強い。</a:t>
            </a:r>
          </a:p>
          <a:p>
            <a:r>
              <a:rPr lang="ja-JP" altLang="ja-JP" sz="2400" dirty="0"/>
              <a:t>　　・業界団体とのタイアップも難しい課題がある。各省庁の協力は必須。</a:t>
            </a:r>
          </a:p>
          <a:p>
            <a:r>
              <a:rPr lang="ja-JP" altLang="ja-JP" sz="2400" dirty="0"/>
              <a:t>　　・流通業は卸売りがまとめており、製造業とは進め方が違う。</a:t>
            </a:r>
            <a:endParaRPr lang="en-US" altLang="ja-JP" sz="2400" dirty="0"/>
          </a:p>
          <a:p>
            <a:endParaRPr lang="ja-JP" altLang="ja-JP" sz="2400" dirty="0"/>
          </a:p>
          <a:p>
            <a:r>
              <a:rPr lang="ja-JP" altLang="ja-JP" sz="2400" b="1" u="sng" dirty="0"/>
              <a:t>（５）：資金繰りと人手不足この解決策になることがターゲットと思う。</a:t>
            </a:r>
            <a:endParaRPr lang="ja-JP" altLang="ja-JP" sz="2400" b="1" dirty="0"/>
          </a:p>
          <a:p>
            <a:r>
              <a:rPr lang="ja-JP" altLang="ja-JP" sz="2400" dirty="0"/>
              <a:t>　　・経営者が困っているのは資金繰りと人手不足であり、この解決策に</a:t>
            </a:r>
            <a:r>
              <a:rPr lang="ja-JP" altLang="ja-JP" sz="2400" dirty="0" err="1"/>
              <a:t>な</a:t>
            </a:r>
            <a:r>
              <a:rPr lang="en-US" altLang="ja-JP" sz="2400" dirty="0"/>
              <a:t>	</a:t>
            </a:r>
            <a:r>
              <a:rPr lang="ja-JP" altLang="ja-JP" sz="2400" dirty="0" err="1"/>
              <a:t>るので</a:t>
            </a:r>
            <a:r>
              <a:rPr lang="ja-JP" altLang="ja-JP" sz="2400" dirty="0"/>
              <a:t>あれば市場は大きい。</a:t>
            </a:r>
            <a:endParaRPr lang="en-US" altLang="ja-JP" sz="2400" dirty="0"/>
          </a:p>
          <a:p>
            <a:endParaRPr lang="ja-JP" altLang="ja-JP" sz="2400" dirty="0"/>
          </a:p>
          <a:p>
            <a:r>
              <a:rPr lang="ja-JP" altLang="ja-JP" sz="2400" b="1" u="sng" dirty="0"/>
              <a:t>（６）：どれだけ安くサービスできるか？</a:t>
            </a:r>
            <a:endParaRPr lang="ja-JP" altLang="ja-JP" sz="2400" b="1" dirty="0"/>
          </a:p>
          <a:p>
            <a:r>
              <a:rPr lang="ja-JP" altLang="ja-JP" sz="2400" dirty="0"/>
              <a:t>　　・中小企業へは如何に下げられるかが課題だ。</a:t>
            </a:r>
          </a:p>
          <a:p>
            <a:r>
              <a:rPr lang="ja-JP" altLang="ja-JP" sz="2400" dirty="0"/>
              <a:t>　　・計算式はあるが、何をするかが決まっていない。</a:t>
            </a:r>
          </a:p>
          <a:p>
            <a:endParaRPr kumimoji="1" lang="ja-JP" altLang="en-US" sz="2400" dirty="0"/>
          </a:p>
        </p:txBody>
      </p:sp>
    </p:spTree>
    <p:extLst>
      <p:ext uri="{BB962C8B-B14F-4D97-AF65-F5344CB8AC3E}">
        <p14:creationId xmlns:p14="http://schemas.microsoft.com/office/powerpoint/2010/main" val="12474152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7FCB527B-ABCB-4882-B0B7-0993DE6E2325}"/>
              </a:ext>
            </a:extLst>
          </p:cNvPr>
          <p:cNvSpPr>
            <a:spLocks noGrp="1"/>
          </p:cNvSpPr>
          <p:nvPr>
            <p:ph type="sldNum" sz="quarter" idx="12"/>
          </p:nvPr>
        </p:nvSpPr>
        <p:spPr/>
        <p:txBody>
          <a:bodyPr/>
          <a:lstStyle/>
          <a:p>
            <a:fld id="{9580850A-DB23-4259-90B0-1EAACAEF1891}" type="slidenum">
              <a:rPr kumimoji="1" lang="ja-JP" altLang="en-US" smtClean="0"/>
              <a:t>13</a:t>
            </a:fld>
            <a:endParaRPr kumimoji="1" lang="ja-JP" altLang="en-US"/>
          </a:p>
        </p:txBody>
      </p:sp>
      <p:sp>
        <p:nvSpPr>
          <p:cNvPr id="3" name="テキスト ボックス 2">
            <a:extLst>
              <a:ext uri="{FF2B5EF4-FFF2-40B4-BE49-F238E27FC236}">
                <a16:creationId xmlns:a16="http://schemas.microsoft.com/office/drawing/2014/main" id="{C7CC9C66-C2C5-4A54-9874-FC5A0DB10556}"/>
              </a:ext>
            </a:extLst>
          </p:cNvPr>
          <p:cNvSpPr txBox="1"/>
          <p:nvPr/>
        </p:nvSpPr>
        <p:spPr>
          <a:xfrm>
            <a:off x="1397726" y="927463"/>
            <a:ext cx="8921932" cy="707886"/>
          </a:xfrm>
          <a:prstGeom prst="rect">
            <a:avLst/>
          </a:prstGeom>
          <a:noFill/>
        </p:spPr>
        <p:txBody>
          <a:bodyPr wrap="square" rtlCol="0">
            <a:spAutoFit/>
          </a:bodyPr>
          <a:lstStyle/>
          <a:p>
            <a:pPr algn="ctr"/>
            <a:r>
              <a:rPr kumimoji="1" lang="ja-JP" altLang="en-US" sz="4000" b="1" dirty="0"/>
              <a:t>金融</a:t>
            </a:r>
            <a:r>
              <a:rPr kumimoji="1" lang="en-US" altLang="ja-JP" sz="4000" b="1" dirty="0"/>
              <a:t>EDI</a:t>
            </a:r>
            <a:r>
              <a:rPr kumimoji="1" lang="ja-JP" altLang="en-US" sz="4000" b="1" dirty="0"/>
              <a:t>普及促進のガバナンス</a:t>
            </a:r>
          </a:p>
        </p:txBody>
      </p:sp>
      <p:sp>
        <p:nvSpPr>
          <p:cNvPr id="4" name="テキスト ボックス 3">
            <a:extLst>
              <a:ext uri="{FF2B5EF4-FFF2-40B4-BE49-F238E27FC236}">
                <a16:creationId xmlns:a16="http://schemas.microsoft.com/office/drawing/2014/main" id="{4C0CDD64-4E85-4993-BF06-A2D192941A17}"/>
              </a:ext>
            </a:extLst>
          </p:cNvPr>
          <p:cNvSpPr txBox="1"/>
          <p:nvPr/>
        </p:nvSpPr>
        <p:spPr>
          <a:xfrm>
            <a:off x="1867989" y="2547257"/>
            <a:ext cx="8112034" cy="2862322"/>
          </a:xfrm>
          <a:prstGeom prst="rect">
            <a:avLst/>
          </a:prstGeom>
          <a:noFill/>
        </p:spPr>
        <p:txBody>
          <a:bodyPr wrap="square" rtlCol="0">
            <a:spAutoFit/>
          </a:bodyPr>
          <a:lstStyle/>
          <a:p>
            <a:pPr marL="571500" indent="-571500">
              <a:buFont typeface="Wingdings" panose="05000000000000000000" pitchFamily="2" charset="2"/>
              <a:buChar char="u"/>
            </a:pPr>
            <a:r>
              <a:rPr kumimoji="1" lang="ja-JP" altLang="en-US" sz="3600" dirty="0"/>
              <a:t>金融</a:t>
            </a:r>
            <a:r>
              <a:rPr kumimoji="1" lang="en-US" altLang="ja-JP" sz="3600" dirty="0"/>
              <a:t>EDI</a:t>
            </a:r>
            <a:r>
              <a:rPr kumimoji="1" lang="ja-JP" altLang="en-US" sz="3600" dirty="0"/>
              <a:t>を全国・全領域に普及を促進する中核組織は？</a:t>
            </a:r>
            <a:endParaRPr kumimoji="1" lang="en-US" altLang="ja-JP" sz="3600" dirty="0"/>
          </a:p>
          <a:p>
            <a:pPr marL="571500" indent="-571500">
              <a:buFont typeface="Wingdings" panose="05000000000000000000" pitchFamily="2" charset="2"/>
              <a:buChar char="u"/>
            </a:pPr>
            <a:endParaRPr lang="en-US" altLang="ja-JP" sz="3600" dirty="0"/>
          </a:p>
          <a:p>
            <a:pPr marL="571500" indent="-571500">
              <a:buFont typeface="Wingdings" panose="05000000000000000000" pitchFamily="2" charset="2"/>
              <a:buChar char="u"/>
            </a:pPr>
            <a:r>
              <a:rPr kumimoji="1" lang="ja-JP" altLang="en-US" sz="3600" dirty="0"/>
              <a:t>中企庁データ連携プロジェクトとのコラボレーションは？</a:t>
            </a:r>
          </a:p>
        </p:txBody>
      </p:sp>
    </p:spTree>
    <p:extLst>
      <p:ext uri="{BB962C8B-B14F-4D97-AF65-F5344CB8AC3E}">
        <p14:creationId xmlns:p14="http://schemas.microsoft.com/office/powerpoint/2010/main" val="921700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E712D14-4CDC-4288-9968-7A6BAD4DEDCC}"/>
              </a:ext>
            </a:extLst>
          </p:cNvPr>
          <p:cNvSpPr>
            <a:spLocks noGrp="1"/>
          </p:cNvSpPr>
          <p:nvPr>
            <p:ph type="sldNum" sz="quarter" idx="12"/>
          </p:nvPr>
        </p:nvSpPr>
        <p:spPr/>
        <p:txBody>
          <a:bodyPr/>
          <a:lstStyle/>
          <a:p>
            <a:fld id="{9580850A-DB23-4259-90B0-1EAACAEF1891}" type="slidenum">
              <a:rPr kumimoji="1" lang="ja-JP" altLang="en-US" smtClean="0"/>
              <a:t>14</a:t>
            </a:fld>
            <a:endParaRPr kumimoji="1" lang="ja-JP" altLang="en-US"/>
          </a:p>
        </p:txBody>
      </p:sp>
      <p:sp>
        <p:nvSpPr>
          <p:cNvPr id="3" name="テキスト ボックス 2">
            <a:extLst>
              <a:ext uri="{FF2B5EF4-FFF2-40B4-BE49-F238E27FC236}">
                <a16:creationId xmlns:a16="http://schemas.microsoft.com/office/drawing/2014/main" id="{7F48DBA2-197A-4D10-9252-CA992C8BE16C}"/>
              </a:ext>
            </a:extLst>
          </p:cNvPr>
          <p:cNvSpPr txBox="1"/>
          <p:nvPr/>
        </p:nvSpPr>
        <p:spPr>
          <a:xfrm>
            <a:off x="1227908" y="2024743"/>
            <a:ext cx="10032275" cy="707886"/>
          </a:xfrm>
          <a:prstGeom prst="rect">
            <a:avLst/>
          </a:prstGeom>
          <a:noFill/>
        </p:spPr>
        <p:txBody>
          <a:bodyPr wrap="square" rtlCol="0">
            <a:spAutoFit/>
          </a:bodyPr>
          <a:lstStyle/>
          <a:p>
            <a:r>
              <a:rPr kumimoji="1" lang="ja-JP" altLang="en-US" sz="4000" b="1" dirty="0"/>
              <a:t>金融</a:t>
            </a:r>
            <a:r>
              <a:rPr kumimoji="1" lang="en-US" altLang="ja-JP" sz="4000" b="1" dirty="0"/>
              <a:t>EDI</a:t>
            </a:r>
            <a:r>
              <a:rPr kumimoji="1" lang="ja-JP" altLang="en-US" sz="4000" b="1" dirty="0"/>
              <a:t>をトリガーとしたイノベーション</a:t>
            </a:r>
          </a:p>
        </p:txBody>
      </p:sp>
    </p:spTree>
    <p:extLst>
      <p:ext uri="{BB962C8B-B14F-4D97-AF65-F5344CB8AC3E}">
        <p14:creationId xmlns:p14="http://schemas.microsoft.com/office/powerpoint/2010/main" val="25261069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059923" y="4404866"/>
            <a:ext cx="1797706" cy="280836"/>
          </a:xfrm>
          <a:prstGeom prst="rect">
            <a:avLst/>
          </a:prstGeom>
        </p:spPr>
        <p:txBody>
          <a:bodyPr vert="horz" wrap="square" lIns="0" tIns="15547" rIns="0" bIns="0" rtlCol="0">
            <a:spAutoFit/>
          </a:bodyPr>
          <a:lstStyle/>
          <a:p>
            <a:pPr marL="11516">
              <a:spcBef>
                <a:spcPts val="122"/>
              </a:spcBef>
            </a:pPr>
            <a:r>
              <a:rPr sz="1723" spc="154" dirty="0">
                <a:latin typeface="MS PMincho"/>
                <a:cs typeface="MS PMincho"/>
              </a:rPr>
              <a:t>ネ</a:t>
            </a:r>
            <a:r>
              <a:rPr sz="1723" spc="476" dirty="0">
                <a:latin typeface="MS PMincho"/>
                <a:cs typeface="MS PMincho"/>
              </a:rPr>
              <a:t>ッ</a:t>
            </a:r>
            <a:r>
              <a:rPr sz="1723" spc="725" dirty="0">
                <a:latin typeface="MS PMincho"/>
                <a:cs typeface="MS PMincho"/>
              </a:rPr>
              <a:t>ト</a:t>
            </a:r>
            <a:r>
              <a:rPr sz="1723" spc="879" dirty="0">
                <a:latin typeface="MS PMincho"/>
                <a:cs typeface="MS PMincho"/>
              </a:rPr>
              <a:t>・</a:t>
            </a:r>
            <a:r>
              <a:rPr sz="1723" spc="113" dirty="0">
                <a:latin typeface="MS PMincho"/>
                <a:cs typeface="MS PMincho"/>
              </a:rPr>
              <a:t>モ</a:t>
            </a:r>
            <a:r>
              <a:rPr sz="1723" spc="59" dirty="0">
                <a:latin typeface="MS PMincho"/>
                <a:cs typeface="MS PMincho"/>
              </a:rPr>
              <a:t>バ</a:t>
            </a:r>
            <a:r>
              <a:rPr sz="1723" spc="404" dirty="0">
                <a:latin typeface="MS PMincho"/>
                <a:cs typeface="MS PMincho"/>
              </a:rPr>
              <a:t>イ</a:t>
            </a:r>
            <a:r>
              <a:rPr sz="1723" spc="59" dirty="0">
                <a:latin typeface="MS PMincho"/>
                <a:cs typeface="MS PMincho"/>
              </a:rPr>
              <a:t>ル</a:t>
            </a:r>
            <a:endParaRPr sz="1723">
              <a:latin typeface="MS PMincho"/>
              <a:cs typeface="MS PMincho"/>
            </a:endParaRPr>
          </a:p>
        </p:txBody>
      </p:sp>
      <p:sp>
        <p:nvSpPr>
          <p:cNvPr id="3" name="object 3"/>
          <p:cNvSpPr/>
          <p:nvPr/>
        </p:nvSpPr>
        <p:spPr>
          <a:xfrm>
            <a:off x="6233450" y="5016468"/>
            <a:ext cx="536812" cy="661384"/>
          </a:xfrm>
          <a:prstGeom prst="rect">
            <a:avLst/>
          </a:prstGeom>
          <a:blipFill>
            <a:blip r:embed="rId2" cstate="print"/>
            <a:stretch>
              <a:fillRect/>
            </a:stretch>
          </a:blipFill>
        </p:spPr>
        <p:txBody>
          <a:bodyPr wrap="square" lIns="0" tIns="0" rIns="0" bIns="0" rtlCol="0"/>
          <a:lstStyle/>
          <a:p>
            <a:endParaRPr sz="1632"/>
          </a:p>
        </p:txBody>
      </p:sp>
      <p:sp>
        <p:nvSpPr>
          <p:cNvPr id="4" name="object 4"/>
          <p:cNvSpPr/>
          <p:nvPr/>
        </p:nvSpPr>
        <p:spPr>
          <a:xfrm>
            <a:off x="6935186" y="5175505"/>
            <a:ext cx="562541" cy="562785"/>
          </a:xfrm>
          <a:prstGeom prst="rect">
            <a:avLst/>
          </a:prstGeom>
          <a:blipFill>
            <a:blip r:embed="rId3" cstate="print"/>
            <a:stretch>
              <a:fillRect/>
            </a:stretch>
          </a:blipFill>
        </p:spPr>
        <p:txBody>
          <a:bodyPr wrap="square" lIns="0" tIns="0" rIns="0" bIns="0" rtlCol="0"/>
          <a:lstStyle/>
          <a:p>
            <a:endParaRPr sz="1632"/>
          </a:p>
        </p:txBody>
      </p:sp>
      <p:sp>
        <p:nvSpPr>
          <p:cNvPr id="5" name="object 5"/>
          <p:cNvSpPr/>
          <p:nvPr/>
        </p:nvSpPr>
        <p:spPr>
          <a:xfrm>
            <a:off x="1873330" y="4403093"/>
            <a:ext cx="2337823" cy="1581581"/>
          </a:xfrm>
          <a:prstGeom prst="rect">
            <a:avLst/>
          </a:prstGeom>
          <a:blipFill>
            <a:blip r:embed="rId4" cstate="print"/>
            <a:stretch>
              <a:fillRect/>
            </a:stretch>
          </a:blipFill>
        </p:spPr>
        <p:txBody>
          <a:bodyPr wrap="square" lIns="0" tIns="0" rIns="0" bIns="0" rtlCol="0"/>
          <a:lstStyle/>
          <a:p>
            <a:endParaRPr sz="1632"/>
          </a:p>
        </p:txBody>
      </p:sp>
      <p:sp>
        <p:nvSpPr>
          <p:cNvPr id="6" name="object 6"/>
          <p:cNvSpPr/>
          <p:nvPr/>
        </p:nvSpPr>
        <p:spPr>
          <a:xfrm>
            <a:off x="1924394" y="4431593"/>
            <a:ext cx="2237055" cy="1478702"/>
          </a:xfrm>
          <a:custGeom>
            <a:avLst/>
            <a:gdLst/>
            <a:ahLst/>
            <a:cxnLst/>
            <a:rect l="l" t="t" r="r" b="b"/>
            <a:pathLst>
              <a:path w="2466975" h="1630679">
                <a:moveTo>
                  <a:pt x="1233173" y="0"/>
                </a:moveTo>
                <a:lnTo>
                  <a:pt x="1175121" y="887"/>
                </a:lnTo>
                <a:lnTo>
                  <a:pt x="1117761" y="3523"/>
                </a:lnTo>
                <a:lnTo>
                  <a:pt x="1061151" y="7868"/>
                </a:lnTo>
                <a:lnTo>
                  <a:pt x="1005350" y="13883"/>
                </a:lnTo>
                <a:lnTo>
                  <a:pt x="950417" y="21530"/>
                </a:lnTo>
                <a:lnTo>
                  <a:pt x="896412" y="30768"/>
                </a:lnTo>
                <a:lnTo>
                  <a:pt x="843394" y="41560"/>
                </a:lnTo>
                <a:lnTo>
                  <a:pt x="791423" y="53864"/>
                </a:lnTo>
                <a:lnTo>
                  <a:pt x="740556" y="67644"/>
                </a:lnTo>
                <a:lnTo>
                  <a:pt x="690854" y="82859"/>
                </a:lnTo>
                <a:lnTo>
                  <a:pt x="642376" y="99470"/>
                </a:lnTo>
                <a:lnTo>
                  <a:pt x="595181" y="117438"/>
                </a:lnTo>
                <a:lnTo>
                  <a:pt x="549328" y="136723"/>
                </a:lnTo>
                <a:lnTo>
                  <a:pt x="504876" y="157288"/>
                </a:lnTo>
                <a:lnTo>
                  <a:pt x="461886" y="179092"/>
                </a:lnTo>
                <a:lnTo>
                  <a:pt x="420415" y="202097"/>
                </a:lnTo>
                <a:lnTo>
                  <a:pt x="380523" y="226263"/>
                </a:lnTo>
                <a:lnTo>
                  <a:pt x="342269" y="251552"/>
                </a:lnTo>
                <a:lnTo>
                  <a:pt x="305713" y="277923"/>
                </a:lnTo>
                <a:lnTo>
                  <a:pt x="270914" y="305338"/>
                </a:lnTo>
                <a:lnTo>
                  <a:pt x="237930" y="333758"/>
                </a:lnTo>
                <a:lnTo>
                  <a:pt x="206822" y="363144"/>
                </a:lnTo>
                <a:lnTo>
                  <a:pt x="177648" y="393456"/>
                </a:lnTo>
                <a:lnTo>
                  <a:pt x="150468" y="424655"/>
                </a:lnTo>
                <a:lnTo>
                  <a:pt x="125341" y="456702"/>
                </a:lnTo>
                <a:lnTo>
                  <a:pt x="102325" y="489559"/>
                </a:lnTo>
                <a:lnTo>
                  <a:pt x="81481" y="523185"/>
                </a:lnTo>
                <a:lnTo>
                  <a:pt x="62867" y="557542"/>
                </a:lnTo>
                <a:lnTo>
                  <a:pt x="46544" y="592590"/>
                </a:lnTo>
                <a:lnTo>
                  <a:pt x="32568" y="628291"/>
                </a:lnTo>
                <a:lnTo>
                  <a:pt x="21002" y="664606"/>
                </a:lnTo>
                <a:lnTo>
                  <a:pt x="5329" y="738917"/>
                </a:lnTo>
                <a:lnTo>
                  <a:pt x="1342" y="776837"/>
                </a:lnTo>
                <a:lnTo>
                  <a:pt x="0" y="815212"/>
                </a:lnTo>
                <a:lnTo>
                  <a:pt x="1342" y="853588"/>
                </a:lnTo>
                <a:lnTo>
                  <a:pt x="5329" y="891507"/>
                </a:lnTo>
                <a:lnTo>
                  <a:pt x="21002" y="965819"/>
                </a:lnTo>
                <a:lnTo>
                  <a:pt x="32568" y="1002133"/>
                </a:lnTo>
                <a:lnTo>
                  <a:pt x="46544" y="1037834"/>
                </a:lnTo>
                <a:lnTo>
                  <a:pt x="62867" y="1072882"/>
                </a:lnTo>
                <a:lnTo>
                  <a:pt x="81481" y="1107239"/>
                </a:lnTo>
                <a:lnTo>
                  <a:pt x="102325" y="1140866"/>
                </a:lnTo>
                <a:lnTo>
                  <a:pt x="125341" y="1173722"/>
                </a:lnTo>
                <a:lnTo>
                  <a:pt x="150468" y="1205769"/>
                </a:lnTo>
                <a:lnTo>
                  <a:pt x="177648" y="1236969"/>
                </a:lnTo>
                <a:lnTo>
                  <a:pt x="206822" y="1267281"/>
                </a:lnTo>
                <a:lnTo>
                  <a:pt x="237930" y="1296666"/>
                </a:lnTo>
                <a:lnTo>
                  <a:pt x="270914" y="1325086"/>
                </a:lnTo>
                <a:lnTo>
                  <a:pt x="305713" y="1352501"/>
                </a:lnTo>
                <a:lnTo>
                  <a:pt x="342269" y="1378873"/>
                </a:lnTo>
                <a:lnTo>
                  <a:pt x="380523" y="1404161"/>
                </a:lnTo>
                <a:lnTo>
                  <a:pt x="420415" y="1428327"/>
                </a:lnTo>
                <a:lnTo>
                  <a:pt x="461886" y="1451332"/>
                </a:lnTo>
                <a:lnTo>
                  <a:pt x="504876" y="1473136"/>
                </a:lnTo>
                <a:lnTo>
                  <a:pt x="549328" y="1493701"/>
                </a:lnTo>
                <a:lnTo>
                  <a:pt x="595181" y="1512987"/>
                </a:lnTo>
                <a:lnTo>
                  <a:pt x="642376" y="1530955"/>
                </a:lnTo>
                <a:lnTo>
                  <a:pt x="690854" y="1547566"/>
                </a:lnTo>
                <a:lnTo>
                  <a:pt x="740556" y="1562780"/>
                </a:lnTo>
                <a:lnTo>
                  <a:pt x="791423" y="1576560"/>
                </a:lnTo>
                <a:lnTo>
                  <a:pt x="843394" y="1588865"/>
                </a:lnTo>
                <a:lnTo>
                  <a:pt x="896412" y="1599656"/>
                </a:lnTo>
                <a:lnTo>
                  <a:pt x="950417" y="1608894"/>
                </a:lnTo>
                <a:lnTo>
                  <a:pt x="1005350" y="1616541"/>
                </a:lnTo>
                <a:lnTo>
                  <a:pt x="1061151" y="1622556"/>
                </a:lnTo>
                <a:lnTo>
                  <a:pt x="1117761" y="1626902"/>
                </a:lnTo>
                <a:lnTo>
                  <a:pt x="1175121" y="1629537"/>
                </a:lnTo>
                <a:lnTo>
                  <a:pt x="1233173" y="1630425"/>
                </a:lnTo>
                <a:lnTo>
                  <a:pt x="1291224" y="1629537"/>
                </a:lnTo>
                <a:lnTo>
                  <a:pt x="1348584" y="1626902"/>
                </a:lnTo>
                <a:lnTo>
                  <a:pt x="1405194" y="1622556"/>
                </a:lnTo>
                <a:lnTo>
                  <a:pt x="1460995" y="1616541"/>
                </a:lnTo>
                <a:lnTo>
                  <a:pt x="1515928" y="1608894"/>
                </a:lnTo>
                <a:lnTo>
                  <a:pt x="1569933" y="1599656"/>
                </a:lnTo>
                <a:lnTo>
                  <a:pt x="1622951" y="1588865"/>
                </a:lnTo>
                <a:lnTo>
                  <a:pt x="1674923" y="1576560"/>
                </a:lnTo>
                <a:lnTo>
                  <a:pt x="1725789" y="1562780"/>
                </a:lnTo>
                <a:lnTo>
                  <a:pt x="1775491" y="1547566"/>
                </a:lnTo>
                <a:lnTo>
                  <a:pt x="1823969" y="1530955"/>
                </a:lnTo>
                <a:lnTo>
                  <a:pt x="1871164" y="1512987"/>
                </a:lnTo>
                <a:lnTo>
                  <a:pt x="1917017" y="1493701"/>
                </a:lnTo>
                <a:lnTo>
                  <a:pt x="1961469" y="1473136"/>
                </a:lnTo>
                <a:lnTo>
                  <a:pt x="2004460" y="1451332"/>
                </a:lnTo>
                <a:lnTo>
                  <a:pt x="2045931" y="1428327"/>
                </a:lnTo>
                <a:lnTo>
                  <a:pt x="2085823" y="1404161"/>
                </a:lnTo>
                <a:lnTo>
                  <a:pt x="2124076" y="1378873"/>
                </a:lnTo>
                <a:lnTo>
                  <a:pt x="2160632" y="1352501"/>
                </a:lnTo>
                <a:lnTo>
                  <a:pt x="2195432" y="1325086"/>
                </a:lnTo>
                <a:lnTo>
                  <a:pt x="2228415" y="1296666"/>
                </a:lnTo>
                <a:lnTo>
                  <a:pt x="2259524" y="1267281"/>
                </a:lnTo>
                <a:lnTo>
                  <a:pt x="2288697" y="1236969"/>
                </a:lnTo>
                <a:lnTo>
                  <a:pt x="2315878" y="1205769"/>
                </a:lnTo>
                <a:lnTo>
                  <a:pt x="2341005" y="1173722"/>
                </a:lnTo>
                <a:lnTo>
                  <a:pt x="2364021" y="1140866"/>
                </a:lnTo>
                <a:lnTo>
                  <a:pt x="2384865" y="1107239"/>
                </a:lnTo>
                <a:lnTo>
                  <a:pt x="2403478" y="1072882"/>
                </a:lnTo>
                <a:lnTo>
                  <a:pt x="2419802" y="1037834"/>
                </a:lnTo>
                <a:lnTo>
                  <a:pt x="2433777" y="1002133"/>
                </a:lnTo>
                <a:lnTo>
                  <a:pt x="2445344" y="965819"/>
                </a:lnTo>
                <a:lnTo>
                  <a:pt x="2461017" y="891507"/>
                </a:lnTo>
                <a:lnTo>
                  <a:pt x="2465004" y="853588"/>
                </a:lnTo>
                <a:lnTo>
                  <a:pt x="2466346" y="815212"/>
                </a:lnTo>
                <a:lnTo>
                  <a:pt x="2465004" y="776837"/>
                </a:lnTo>
                <a:lnTo>
                  <a:pt x="2461017" y="738917"/>
                </a:lnTo>
                <a:lnTo>
                  <a:pt x="2445344" y="664606"/>
                </a:lnTo>
                <a:lnTo>
                  <a:pt x="2433777" y="628291"/>
                </a:lnTo>
                <a:lnTo>
                  <a:pt x="2419802" y="592590"/>
                </a:lnTo>
                <a:lnTo>
                  <a:pt x="2403478" y="557542"/>
                </a:lnTo>
                <a:lnTo>
                  <a:pt x="2384865" y="523185"/>
                </a:lnTo>
                <a:lnTo>
                  <a:pt x="2364021" y="489559"/>
                </a:lnTo>
                <a:lnTo>
                  <a:pt x="2341005" y="456702"/>
                </a:lnTo>
                <a:lnTo>
                  <a:pt x="2315878" y="424655"/>
                </a:lnTo>
                <a:lnTo>
                  <a:pt x="2288697" y="393456"/>
                </a:lnTo>
                <a:lnTo>
                  <a:pt x="2259524" y="363144"/>
                </a:lnTo>
                <a:lnTo>
                  <a:pt x="2228415" y="333758"/>
                </a:lnTo>
                <a:lnTo>
                  <a:pt x="2195432" y="305338"/>
                </a:lnTo>
                <a:lnTo>
                  <a:pt x="2160632" y="277923"/>
                </a:lnTo>
                <a:lnTo>
                  <a:pt x="2124076" y="251552"/>
                </a:lnTo>
                <a:lnTo>
                  <a:pt x="2085823" y="226263"/>
                </a:lnTo>
                <a:lnTo>
                  <a:pt x="2045931" y="202097"/>
                </a:lnTo>
                <a:lnTo>
                  <a:pt x="2004460" y="179092"/>
                </a:lnTo>
                <a:lnTo>
                  <a:pt x="1961469" y="157288"/>
                </a:lnTo>
                <a:lnTo>
                  <a:pt x="1917017" y="136723"/>
                </a:lnTo>
                <a:lnTo>
                  <a:pt x="1871164" y="117438"/>
                </a:lnTo>
                <a:lnTo>
                  <a:pt x="1823969" y="99470"/>
                </a:lnTo>
                <a:lnTo>
                  <a:pt x="1775491" y="82859"/>
                </a:lnTo>
                <a:lnTo>
                  <a:pt x="1725789" y="67644"/>
                </a:lnTo>
                <a:lnTo>
                  <a:pt x="1674923" y="53864"/>
                </a:lnTo>
                <a:lnTo>
                  <a:pt x="1622951" y="41560"/>
                </a:lnTo>
                <a:lnTo>
                  <a:pt x="1569933" y="30768"/>
                </a:lnTo>
                <a:lnTo>
                  <a:pt x="1515928" y="21530"/>
                </a:lnTo>
                <a:lnTo>
                  <a:pt x="1460995" y="13883"/>
                </a:lnTo>
                <a:lnTo>
                  <a:pt x="1405194" y="7868"/>
                </a:lnTo>
                <a:lnTo>
                  <a:pt x="1348584" y="3523"/>
                </a:lnTo>
                <a:lnTo>
                  <a:pt x="1291224" y="887"/>
                </a:lnTo>
                <a:lnTo>
                  <a:pt x="1233173" y="0"/>
                </a:lnTo>
                <a:close/>
              </a:path>
            </a:pathLst>
          </a:custGeom>
          <a:solidFill>
            <a:srgbClr val="FFFFFF"/>
          </a:solidFill>
        </p:spPr>
        <p:txBody>
          <a:bodyPr wrap="square" lIns="0" tIns="0" rIns="0" bIns="0" rtlCol="0"/>
          <a:lstStyle/>
          <a:p>
            <a:endParaRPr sz="1632"/>
          </a:p>
        </p:txBody>
      </p:sp>
      <p:sp>
        <p:nvSpPr>
          <p:cNvPr id="7" name="object 7"/>
          <p:cNvSpPr/>
          <p:nvPr/>
        </p:nvSpPr>
        <p:spPr>
          <a:xfrm>
            <a:off x="1924394" y="4431593"/>
            <a:ext cx="2237055" cy="1478702"/>
          </a:xfrm>
          <a:custGeom>
            <a:avLst/>
            <a:gdLst/>
            <a:ahLst/>
            <a:cxnLst/>
            <a:rect l="l" t="t" r="r" b="b"/>
            <a:pathLst>
              <a:path w="2466975" h="1630679">
                <a:moveTo>
                  <a:pt x="0" y="815212"/>
                </a:moveTo>
                <a:lnTo>
                  <a:pt x="1342" y="776836"/>
                </a:lnTo>
                <a:lnTo>
                  <a:pt x="5329" y="738917"/>
                </a:lnTo>
                <a:lnTo>
                  <a:pt x="21002" y="664606"/>
                </a:lnTo>
                <a:lnTo>
                  <a:pt x="32568" y="628291"/>
                </a:lnTo>
                <a:lnTo>
                  <a:pt x="46544" y="592591"/>
                </a:lnTo>
                <a:lnTo>
                  <a:pt x="62867" y="557542"/>
                </a:lnTo>
                <a:lnTo>
                  <a:pt x="81481" y="523185"/>
                </a:lnTo>
                <a:lnTo>
                  <a:pt x="102325" y="489559"/>
                </a:lnTo>
                <a:lnTo>
                  <a:pt x="125341" y="456702"/>
                </a:lnTo>
                <a:lnTo>
                  <a:pt x="150468" y="424655"/>
                </a:lnTo>
                <a:lnTo>
                  <a:pt x="177648" y="393456"/>
                </a:lnTo>
                <a:lnTo>
                  <a:pt x="206822" y="363144"/>
                </a:lnTo>
                <a:lnTo>
                  <a:pt x="237930" y="333758"/>
                </a:lnTo>
                <a:lnTo>
                  <a:pt x="270914" y="305338"/>
                </a:lnTo>
                <a:lnTo>
                  <a:pt x="305713" y="277923"/>
                </a:lnTo>
                <a:lnTo>
                  <a:pt x="342269" y="251552"/>
                </a:lnTo>
                <a:lnTo>
                  <a:pt x="380523" y="226263"/>
                </a:lnTo>
                <a:lnTo>
                  <a:pt x="420415" y="202097"/>
                </a:lnTo>
                <a:lnTo>
                  <a:pt x="461886" y="179093"/>
                </a:lnTo>
                <a:lnTo>
                  <a:pt x="504877" y="157288"/>
                </a:lnTo>
                <a:lnTo>
                  <a:pt x="549328" y="136724"/>
                </a:lnTo>
                <a:lnTo>
                  <a:pt x="595181" y="117438"/>
                </a:lnTo>
                <a:lnTo>
                  <a:pt x="642376" y="99470"/>
                </a:lnTo>
                <a:lnTo>
                  <a:pt x="690854" y="82859"/>
                </a:lnTo>
                <a:lnTo>
                  <a:pt x="740556" y="67644"/>
                </a:lnTo>
                <a:lnTo>
                  <a:pt x="791423" y="53864"/>
                </a:lnTo>
                <a:lnTo>
                  <a:pt x="843394" y="41560"/>
                </a:lnTo>
                <a:lnTo>
                  <a:pt x="896412" y="30768"/>
                </a:lnTo>
                <a:lnTo>
                  <a:pt x="950417" y="21530"/>
                </a:lnTo>
                <a:lnTo>
                  <a:pt x="1005350" y="13883"/>
                </a:lnTo>
                <a:lnTo>
                  <a:pt x="1061151" y="7868"/>
                </a:lnTo>
                <a:lnTo>
                  <a:pt x="1117761" y="3523"/>
                </a:lnTo>
                <a:lnTo>
                  <a:pt x="1175121" y="887"/>
                </a:lnTo>
                <a:lnTo>
                  <a:pt x="1233172" y="0"/>
                </a:lnTo>
                <a:lnTo>
                  <a:pt x="1291223" y="887"/>
                </a:lnTo>
                <a:lnTo>
                  <a:pt x="1348584" y="3523"/>
                </a:lnTo>
                <a:lnTo>
                  <a:pt x="1405194" y="7868"/>
                </a:lnTo>
                <a:lnTo>
                  <a:pt x="1460995" y="13883"/>
                </a:lnTo>
                <a:lnTo>
                  <a:pt x="1515928" y="21530"/>
                </a:lnTo>
                <a:lnTo>
                  <a:pt x="1569933" y="30768"/>
                </a:lnTo>
                <a:lnTo>
                  <a:pt x="1622951" y="41560"/>
                </a:lnTo>
                <a:lnTo>
                  <a:pt x="1674922" y="53864"/>
                </a:lnTo>
                <a:lnTo>
                  <a:pt x="1725789" y="67644"/>
                </a:lnTo>
                <a:lnTo>
                  <a:pt x="1775491" y="82859"/>
                </a:lnTo>
                <a:lnTo>
                  <a:pt x="1823969" y="99470"/>
                </a:lnTo>
                <a:lnTo>
                  <a:pt x="1871164" y="117438"/>
                </a:lnTo>
                <a:lnTo>
                  <a:pt x="1917017" y="136724"/>
                </a:lnTo>
                <a:lnTo>
                  <a:pt x="1961469" y="157288"/>
                </a:lnTo>
                <a:lnTo>
                  <a:pt x="2004460" y="179093"/>
                </a:lnTo>
                <a:lnTo>
                  <a:pt x="2045931" y="202097"/>
                </a:lnTo>
                <a:lnTo>
                  <a:pt x="2085822" y="226263"/>
                </a:lnTo>
                <a:lnTo>
                  <a:pt x="2124076" y="251552"/>
                </a:lnTo>
                <a:lnTo>
                  <a:pt x="2160632" y="277923"/>
                </a:lnTo>
                <a:lnTo>
                  <a:pt x="2195432" y="305338"/>
                </a:lnTo>
                <a:lnTo>
                  <a:pt x="2228415" y="333758"/>
                </a:lnTo>
                <a:lnTo>
                  <a:pt x="2259523" y="363144"/>
                </a:lnTo>
                <a:lnTo>
                  <a:pt x="2288697" y="393456"/>
                </a:lnTo>
                <a:lnTo>
                  <a:pt x="2315877" y="424655"/>
                </a:lnTo>
                <a:lnTo>
                  <a:pt x="2341005" y="456702"/>
                </a:lnTo>
                <a:lnTo>
                  <a:pt x="2364020" y="489559"/>
                </a:lnTo>
                <a:lnTo>
                  <a:pt x="2384864" y="523185"/>
                </a:lnTo>
                <a:lnTo>
                  <a:pt x="2403478" y="557542"/>
                </a:lnTo>
                <a:lnTo>
                  <a:pt x="2419802" y="592591"/>
                </a:lnTo>
                <a:lnTo>
                  <a:pt x="2433777" y="628291"/>
                </a:lnTo>
                <a:lnTo>
                  <a:pt x="2445344" y="664606"/>
                </a:lnTo>
                <a:lnTo>
                  <a:pt x="2461017" y="738917"/>
                </a:lnTo>
                <a:lnTo>
                  <a:pt x="2465004" y="776836"/>
                </a:lnTo>
                <a:lnTo>
                  <a:pt x="2466346" y="815212"/>
                </a:lnTo>
                <a:lnTo>
                  <a:pt x="2465004" y="853588"/>
                </a:lnTo>
                <a:lnTo>
                  <a:pt x="2461017" y="891507"/>
                </a:lnTo>
                <a:lnTo>
                  <a:pt x="2445344" y="965819"/>
                </a:lnTo>
                <a:lnTo>
                  <a:pt x="2433777" y="1002133"/>
                </a:lnTo>
                <a:lnTo>
                  <a:pt x="2419802" y="1037834"/>
                </a:lnTo>
                <a:lnTo>
                  <a:pt x="2403478" y="1072882"/>
                </a:lnTo>
                <a:lnTo>
                  <a:pt x="2384864" y="1107239"/>
                </a:lnTo>
                <a:lnTo>
                  <a:pt x="2364020" y="1140866"/>
                </a:lnTo>
                <a:lnTo>
                  <a:pt x="2341005" y="1173722"/>
                </a:lnTo>
                <a:lnTo>
                  <a:pt x="2315877" y="1205770"/>
                </a:lnTo>
                <a:lnTo>
                  <a:pt x="2288697" y="1236969"/>
                </a:lnTo>
                <a:lnTo>
                  <a:pt x="2259523" y="1267281"/>
                </a:lnTo>
                <a:lnTo>
                  <a:pt x="2228415" y="1296666"/>
                </a:lnTo>
                <a:lnTo>
                  <a:pt x="2195432" y="1325086"/>
                </a:lnTo>
                <a:lnTo>
                  <a:pt x="2160632" y="1352501"/>
                </a:lnTo>
                <a:lnTo>
                  <a:pt x="2124076" y="1378873"/>
                </a:lnTo>
                <a:lnTo>
                  <a:pt x="2085822" y="1404161"/>
                </a:lnTo>
                <a:lnTo>
                  <a:pt x="2045931" y="1428327"/>
                </a:lnTo>
                <a:lnTo>
                  <a:pt x="2004460" y="1451332"/>
                </a:lnTo>
                <a:lnTo>
                  <a:pt x="1961469" y="1473136"/>
                </a:lnTo>
                <a:lnTo>
                  <a:pt x="1917017" y="1493701"/>
                </a:lnTo>
                <a:lnTo>
                  <a:pt x="1871164" y="1512987"/>
                </a:lnTo>
                <a:lnTo>
                  <a:pt x="1823969" y="1530955"/>
                </a:lnTo>
                <a:lnTo>
                  <a:pt x="1775491" y="1547566"/>
                </a:lnTo>
                <a:lnTo>
                  <a:pt x="1725789" y="1562781"/>
                </a:lnTo>
                <a:lnTo>
                  <a:pt x="1674922" y="1576560"/>
                </a:lnTo>
                <a:lnTo>
                  <a:pt x="1622951" y="1588865"/>
                </a:lnTo>
                <a:lnTo>
                  <a:pt x="1569933" y="1599656"/>
                </a:lnTo>
                <a:lnTo>
                  <a:pt x="1515928" y="1608895"/>
                </a:lnTo>
                <a:lnTo>
                  <a:pt x="1460995" y="1616541"/>
                </a:lnTo>
                <a:lnTo>
                  <a:pt x="1405194" y="1622557"/>
                </a:lnTo>
                <a:lnTo>
                  <a:pt x="1348584" y="1626902"/>
                </a:lnTo>
                <a:lnTo>
                  <a:pt x="1291223" y="1629538"/>
                </a:lnTo>
                <a:lnTo>
                  <a:pt x="1233172" y="1630425"/>
                </a:lnTo>
                <a:lnTo>
                  <a:pt x="1175121" y="1629538"/>
                </a:lnTo>
                <a:lnTo>
                  <a:pt x="1117761" y="1626902"/>
                </a:lnTo>
                <a:lnTo>
                  <a:pt x="1061151" y="1622557"/>
                </a:lnTo>
                <a:lnTo>
                  <a:pt x="1005350" y="1616541"/>
                </a:lnTo>
                <a:lnTo>
                  <a:pt x="950417" y="1608895"/>
                </a:lnTo>
                <a:lnTo>
                  <a:pt x="896412" y="1599656"/>
                </a:lnTo>
                <a:lnTo>
                  <a:pt x="843394" y="1588865"/>
                </a:lnTo>
                <a:lnTo>
                  <a:pt x="791423" y="1576560"/>
                </a:lnTo>
                <a:lnTo>
                  <a:pt x="740556" y="1562781"/>
                </a:lnTo>
                <a:lnTo>
                  <a:pt x="690854" y="1547566"/>
                </a:lnTo>
                <a:lnTo>
                  <a:pt x="642376" y="1530955"/>
                </a:lnTo>
                <a:lnTo>
                  <a:pt x="595181" y="1512987"/>
                </a:lnTo>
                <a:lnTo>
                  <a:pt x="549328" y="1493701"/>
                </a:lnTo>
                <a:lnTo>
                  <a:pt x="504877" y="1473136"/>
                </a:lnTo>
                <a:lnTo>
                  <a:pt x="461886" y="1451332"/>
                </a:lnTo>
                <a:lnTo>
                  <a:pt x="420415" y="1428327"/>
                </a:lnTo>
                <a:lnTo>
                  <a:pt x="380523" y="1404161"/>
                </a:lnTo>
                <a:lnTo>
                  <a:pt x="342269" y="1378873"/>
                </a:lnTo>
                <a:lnTo>
                  <a:pt x="305713" y="1352501"/>
                </a:lnTo>
                <a:lnTo>
                  <a:pt x="270914" y="1325086"/>
                </a:lnTo>
                <a:lnTo>
                  <a:pt x="237930" y="1296666"/>
                </a:lnTo>
                <a:lnTo>
                  <a:pt x="206822" y="1267281"/>
                </a:lnTo>
                <a:lnTo>
                  <a:pt x="177648" y="1236969"/>
                </a:lnTo>
                <a:lnTo>
                  <a:pt x="150468" y="1205770"/>
                </a:lnTo>
                <a:lnTo>
                  <a:pt x="125341" y="1173722"/>
                </a:lnTo>
                <a:lnTo>
                  <a:pt x="102325" y="1140866"/>
                </a:lnTo>
                <a:lnTo>
                  <a:pt x="81481" y="1107239"/>
                </a:lnTo>
                <a:lnTo>
                  <a:pt x="62867" y="1072882"/>
                </a:lnTo>
                <a:lnTo>
                  <a:pt x="46544" y="1037834"/>
                </a:lnTo>
                <a:lnTo>
                  <a:pt x="32568" y="1002133"/>
                </a:lnTo>
                <a:lnTo>
                  <a:pt x="21002" y="965819"/>
                </a:lnTo>
                <a:lnTo>
                  <a:pt x="5329" y="891507"/>
                </a:lnTo>
                <a:lnTo>
                  <a:pt x="1342" y="853588"/>
                </a:lnTo>
                <a:lnTo>
                  <a:pt x="0" y="815212"/>
                </a:lnTo>
                <a:close/>
              </a:path>
            </a:pathLst>
          </a:custGeom>
          <a:ln w="10176">
            <a:solidFill>
              <a:srgbClr val="7F7F7F"/>
            </a:solidFill>
          </a:ln>
        </p:spPr>
        <p:txBody>
          <a:bodyPr wrap="square" lIns="0" tIns="0" rIns="0" bIns="0" rtlCol="0"/>
          <a:lstStyle/>
          <a:p>
            <a:endParaRPr sz="1632"/>
          </a:p>
        </p:txBody>
      </p:sp>
      <p:sp>
        <p:nvSpPr>
          <p:cNvPr id="8" name="object 8"/>
          <p:cNvSpPr txBox="1"/>
          <p:nvPr/>
        </p:nvSpPr>
        <p:spPr>
          <a:xfrm>
            <a:off x="2396395" y="4150722"/>
            <a:ext cx="1576016" cy="280836"/>
          </a:xfrm>
          <a:prstGeom prst="rect">
            <a:avLst/>
          </a:prstGeom>
        </p:spPr>
        <p:txBody>
          <a:bodyPr vert="horz" wrap="square" lIns="0" tIns="15547" rIns="0" bIns="0" rtlCol="0">
            <a:spAutoFit/>
          </a:bodyPr>
          <a:lstStyle/>
          <a:p>
            <a:pPr marL="11516">
              <a:spcBef>
                <a:spcPts val="122"/>
              </a:spcBef>
            </a:pPr>
            <a:r>
              <a:rPr sz="1723" spc="59" dirty="0">
                <a:latin typeface="MS PMincho"/>
                <a:cs typeface="MS PMincho"/>
              </a:rPr>
              <a:t>ハ</a:t>
            </a:r>
            <a:r>
              <a:rPr sz="1723" spc="18" dirty="0">
                <a:latin typeface="MS PMincho"/>
                <a:cs typeface="MS PMincho"/>
              </a:rPr>
              <a:t>ー</a:t>
            </a:r>
            <a:r>
              <a:rPr sz="1723" spc="521" dirty="0">
                <a:latin typeface="MS PMincho"/>
                <a:cs typeface="MS PMincho"/>
              </a:rPr>
              <a:t>ド</a:t>
            </a:r>
            <a:r>
              <a:rPr sz="1723" spc="879" dirty="0">
                <a:latin typeface="MS PMincho"/>
                <a:cs typeface="MS PMincho"/>
              </a:rPr>
              <a:t>・</a:t>
            </a:r>
            <a:r>
              <a:rPr sz="1723" spc="444" dirty="0">
                <a:latin typeface="MS PMincho"/>
                <a:cs typeface="MS PMincho"/>
              </a:rPr>
              <a:t>ソ</a:t>
            </a:r>
            <a:r>
              <a:rPr sz="1723" spc="290" dirty="0">
                <a:latin typeface="MS PMincho"/>
                <a:cs typeface="MS PMincho"/>
              </a:rPr>
              <a:t>フ</a:t>
            </a:r>
            <a:r>
              <a:rPr sz="1723" spc="730" dirty="0">
                <a:latin typeface="MS PMincho"/>
                <a:cs typeface="MS PMincho"/>
              </a:rPr>
              <a:t>ト</a:t>
            </a:r>
            <a:endParaRPr sz="1723">
              <a:latin typeface="MS PMincho"/>
              <a:cs typeface="MS PMincho"/>
            </a:endParaRPr>
          </a:p>
        </p:txBody>
      </p:sp>
      <p:sp>
        <p:nvSpPr>
          <p:cNvPr id="9" name="object 9"/>
          <p:cNvSpPr/>
          <p:nvPr/>
        </p:nvSpPr>
        <p:spPr>
          <a:xfrm>
            <a:off x="3257195" y="4692900"/>
            <a:ext cx="551024" cy="647600"/>
          </a:xfrm>
          <a:prstGeom prst="rect">
            <a:avLst/>
          </a:prstGeom>
          <a:blipFill>
            <a:blip r:embed="rId5" cstate="print"/>
            <a:stretch>
              <a:fillRect/>
            </a:stretch>
          </a:blipFill>
        </p:spPr>
        <p:txBody>
          <a:bodyPr wrap="square" lIns="0" tIns="0" rIns="0" bIns="0" rtlCol="0"/>
          <a:lstStyle/>
          <a:p>
            <a:endParaRPr sz="1632"/>
          </a:p>
        </p:txBody>
      </p:sp>
      <p:sp>
        <p:nvSpPr>
          <p:cNvPr id="10" name="object 10"/>
          <p:cNvSpPr/>
          <p:nvPr/>
        </p:nvSpPr>
        <p:spPr>
          <a:xfrm>
            <a:off x="2729311" y="5232187"/>
            <a:ext cx="688289" cy="621710"/>
          </a:xfrm>
          <a:prstGeom prst="rect">
            <a:avLst/>
          </a:prstGeom>
          <a:blipFill>
            <a:blip r:embed="rId6" cstate="print"/>
            <a:stretch>
              <a:fillRect/>
            </a:stretch>
          </a:blipFill>
        </p:spPr>
        <p:txBody>
          <a:bodyPr wrap="square" lIns="0" tIns="0" rIns="0" bIns="0" rtlCol="0"/>
          <a:lstStyle/>
          <a:p>
            <a:endParaRPr sz="1632"/>
          </a:p>
        </p:txBody>
      </p:sp>
      <p:sp>
        <p:nvSpPr>
          <p:cNvPr id="11" name="object 11"/>
          <p:cNvSpPr/>
          <p:nvPr/>
        </p:nvSpPr>
        <p:spPr>
          <a:xfrm>
            <a:off x="2267662" y="4815137"/>
            <a:ext cx="573417" cy="367146"/>
          </a:xfrm>
          <a:prstGeom prst="rect">
            <a:avLst/>
          </a:prstGeom>
          <a:blipFill>
            <a:blip r:embed="rId7" cstate="print"/>
            <a:stretch>
              <a:fillRect/>
            </a:stretch>
          </a:blipFill>
        </p:spPr>
        <p:txBody>
          <a:bodyPr wrap="square" lIns="0" tIns="0" rIns="0" bIns="0" rtlCol="0"/>
          <a:lstStyle/>
          <a:p>
            <a:endParaRPr sz="1632"/>
          </a:p>
        </p:txBody>
      </p:sp>
      <p:sp>
        <p:nvSpPr>
          <p:cNvPr id="12" name="object 12"/>
          <p:cNvSpPr/>
          <p:nvPr/>
        </p:nvSpPr>
        <p:spPr>
          <a:xfrm>
            <a:off x="3861824" y="4821521"/>
            <a:ext cx="2295596" cy="1381964"/>
          </a:xfrm>
          <a:prstGeom prst="rect">
            <a:avLst/>
          </a:prstGeom>
          <a:blipFill>
            <a:blip r:embed="rId8" cstate="print"/>
            <a:stretch>
              <a:fillRect/>
            </a:stretch>
          </a:blipFill>
        </p:spPr>
        <p:txBody>
          <a:bodyPr wrap="square" lIns="0" tIns="0" rIns="0" bIns="0" rtlCol="0"/>
          <a:lstStyle/>
          <a:p>
            <a:endParaRPr sz="1632"/>
          </a:p>
        </p:txBody>
      </p:sp>
      <p:sp>
        <p:nvSpPr>
          <p:cNvPr id="13" name="object 13"/>
          <p:cNvSpPr/>
          <p:nvPr/>
        </p:nvSpPr>
        <p:spPr>
          <a:xfrm>
            <a:off x="3911744" y="4850039"/>
            <a:ext cx="2194445" cy="1281772"/>
          </a:xfrm>
          <a:custGeom>
            <a:avLst/>
            <a:gdLst/>
            <a:ahLst/>
            <a:cxnLst/>
            <a:rect l="l" t="t" r="r" b="b"/>
            <a:pathLst>
              <a:path w="2419985" h="1413509">
                <a:moveTo>
                  <a:pt x="1209918" y="0"/>
                </a:moveTo>
                <a:lnTo>
                  <a:pt x="1149531" y="864"/>
                </a:lnTo>
                <a:lnTo>
                  <a:pt x="1089910" y="3432"/>
                </a:lnTo>
                <a:lnTo>
                  <a:pt x="1031125" y="7661"/>
                </a:lnTo>
                <a:lnTo>
                  <a:pt x="973245" y="13512"/>
                </a:lnTo>
                <a:lnTo>
                  <a:pt x="916340" y="20944"/>
                </a:lnTo>
                <a:lnTo>
                  <a:pt x="860478" y="29917"/>
                </a:lnTo>
                <a:lnTo>
                  <a:pt x="805729" y="40390"/>
                </a:lnTo>
                <a:lnTo>
                  <a:pt x="752162" y="52323"/>
                </a:lnTo>
                <a:lnTo>
                  <a:pt x="699847" y="65674"/>
                </a:lnTo>
                <a:lnTo>
                  <a:pt x="648853" y="80405"/>
                </a:lnTo>
                <a:lnTo>
                  <a:pt x="599249" y="96474"/>
                </a:lnTo>
                <a:lnTo>
                  <a:pt x="551105" y="113840"/>
                </a:lnTo>
                <a:lnTo>
                  <a:pt x="504490" y="132464"/>
                </a:lnTo>
                <a:lnTo>
                  <a:pt x="459472" y="152304"/>
                </a:lnTo>
                <a:lnTo>
                  <a:pt x="416123" y="173321"/>
                </a:lnTo>
                <a:lnTo>
                  <a:pt x="374510" y="195474"/>
                </a:lnTo>
                <a:lnTo>
                  <a:pt x="334703" y="218721"/>
                </a:lnTo>
                <a:lnTo>
                  <a:pt x="296772" y="243024"/>
                </a:lnTo>
                <a:lnTo>
                  <a:pt x="260786" y="268341"/>
                </a:lnTo>
                <a:lnTo>
                  <a:pt x="226814" y="294632"/>
                </a:lnTo>
                <a:lnTo>
                  <a:pt x="194925" y="321857"/>
                </a:lnTo>
                <a:lnTo>
                  <a:pt x="165189" y="349974"/>
                </a:lnTo>
                <a:lnTo>
                  <a:pt x="137675" y="378944"/>
                </a:lnTo>
                <a:lnTo>
                  <a:pt x="112452" y="408725"/>
                </a:lnTo>
                <a:lnTo>
                  <a:pt x="89591" y="439279"/>
                </a:lnTo>
                <a:lnTo>
                  <a:pt x="51226" y="502537"/>
                </a:lnTo>
                <a:lnTo>
                  <a:pt x="23137" y="568396"/>
                </a:lnTo>
                <a:lnTo>
                  <a:pt x="5876" y="636531"/>
                </a:lnTo>
                <a:lnTo>
                  <a:pt x="0" y="706619"/>
                </a:lnTo>
                <a:lnTo>
                  <a:pt x="1480" y="741886"/>
                </a:lnTo>
                <a:lnTo>
                  <a:pt x="13118" y="811037"/>
                </a:lnTo>
                <a:lnTo>
                  <a:pt x="35863" y="878075"/>
                </a:lnTo>
                <a:lnTo>
                  <a:pt x="69159" y="942674"/>
                </a:lnTo>
                <a:lnTo>
                  <a:pt x="112452" y="1004511"/>
                </a:lnTo>
                <a:lnTo>
                  <a:pt x="137675" y="1034293"/>
                </a:lnTo>
                <a:lnTo>
                  <a:pt x="165189" y="1063262"/>
                </a:lnTo>
                <a:lnTo>
                  <a:pt x="194925" y="1091380"/>
                </a:lnTo>
                <a:lnTo>
                  <a:pt x="226814" y="1118604"/>
                </a:lnTo>
                <a:lnTo>
                  <a:pt x="260786" y="1144895"/>
                </a:lnTo>
                <a:lnTo>
                  <a:pt x="296772" y="1170212"/>
                </a:lnTo>
                <a:lnTo>
                  <a:pt x="334703" y="1194515"/>
                </a:lnTo>
                <a:lnTo>
                  <a:pt x="374510" y="1217763"/>
                </a:lnTo>
                <a:lnTo>
                  <a:pt x="416123" y="1239915"/>
                </a:lnTo>
                <a:lnTo>
                  <a:pt x="459472" y="1260932"/>
                </a:lnTo>
                <a:lnTo>
                  <a:pt x="504490" y="1280772"/>
                </a:lnTo>
                <a:lnTo>
                  <a:pt x="551105" y="1299396"/>
                </a:lnTo>
                <a:lnTo>
                  <a:pt x="599249" y="1316763"/>
                </a:lnTo>
                <a:lnTo>
                  <a:pt x="648853" y="1332831"/>
                </a:lnTo>
                <a:lnTo>
                  <a:pt x="699847" y="1347562"/>
                </a:lnTo>
                <a:lnTo>
                  <a:pt x="752162" y="1360914"/>
                </a:lnTo>
                <a:lnTo>
                  <a:pt x="805729" y="1372846"/>
                </a:lnTo>
                <a:lnTo>
                  <a:pt x="860478" y="1383319"/>
                </a:lnTo>
                <a:lnTo>
                  <a:pt x="916340" y="1392292"/>
                </a:lnTo>
                <a:lnTo>
                  <a:pt x="973245" y="1399724"/>
                </a:lnTo>
                <a:lnTo>
                  <a:pt x="1031125" y="1405575"/>
                </a:lnTo>
                <a:lnTo>
                  <a:pt x="1089910" y="1409805"/>
                </a:lnTo>
                <a:lnTo>
                  <a:pt x="1149531" y="1412372"/>
                </a:lnTo>
                <a:lnTo>
                  <a:pt x="1209918" y="1413237"/>
                </a:lnTo>
                <a:lnTo>
                  <a:pt x="1270306" y="1412372"/>
                </a:lnTo>
                <a:lnTo>
                  <a:pt x="1329926" y="1409805"/>
                </a:lnTo>
                <a:lnTo>
                  <a:pt x="1388712" y="1405575"/>
                </a:lnTo>
                <a:lnTo>
                  <a:pt x="1446592" y="1399724"/>
                </a:lnTo>
                <a:lnTo>
                  <a:pt x="1503497" y="1392292"/>
                </a:lnTo>
                <a:lnTo>
                  <a:pt x="1559359" y="1383319"/>
                </a:lnTo>
                <a:lnTo>
                  <a:pt x="1614108" y="1372846"/>
                </a:lnTo>
                <a:lnTo>
                  <a:pt x="1667675" y="1360914"/>
                </a:lnTo>
                <a:lnTo>
                  <a:pt x="1719990" y="1347562"/>
                </a:lnTo>
                <a:lnTo>
                  <a:pt x="1770984" y="1332831"/>
                </a:lnTo>
                <a:lnTo>
                  <a:pt x="1820588" y="1316763"/>
                </a:lnTo>
                <a:lnTo>
                  <a:pt x="1868733" y="1299396"/>
                </a:lnTo>
                <a:lnTo>
                  <a:pt x="1915348" y="1280772"/>
                </a:lnTo>
                <a:lnTo>
                  <a:pt x="1960365" y="1260932"/>
                </a:lnTo>
                <a:lnTo>
                  <a:pt x="2003715" y="1239915"/>
                </a:lnTo>
                <a:lnTo>
                  <a:pt x="2045328" y="1217763"/>
                </a:lnTo>
                <a:lnTo>
                  <a:pt x="2085134" y="1194515"/>
                </a:lnTo>
                <a:lnTo>
                  <a:pt x="2123066" y="1170212"/>
                </a:lnTo>
                <a:lnTo>
                  <a:pt x="2159052" y="1144895"/>
                </a:lnTo>
                <a:lnTo>
                  <a:pt x="2193024" y="1118604"/>
                </a:lnTo>
                <a:lnTo>
                  <a:pt x="2224913" y="1091380"/>
                </a:lnTo>
                <a:lnTo>
                  <a:pt x="2254649" y="1063262"/>
                </a:lnTo>
                <a:lnTo>
                  <a:pt x="2282163" y="1034293"/>
                </a:lnTo>
                <a:lnTo>
                  <a:pt x="2307385" y="1004511"/>
                </a:lnTo>
                <a:lnTo>
                  <a:pt x="2330247" y="973958"/>
                </a:lnTo>
                <a:lnTo>
                  <a:pt x="2368612" y="910699"/>
                </a:lnTo>
                <a:lnTo>
                  <a:pt x="2396701" y="844841"/>
                </a:lnTo>
                <a:lnTo>
                  <a:pt x="2413962" y="776706"/>
                </a:lnTo>
                <a:lnTo>
                  <a:pt x="2419838" y="706619"/>
                </a:lnTo>
                <a:lnTo>
                  <a:pt x="2418358" y="671351"/>
                </a:lnTo>
                <a:lnTo>
                  <a:pt x="2406720" y="602199"/>
                </a:lnTo>
                <a:lnTo>
                  <a:pt x="2383975" y="535162"/>
                </a:lnTo>
                <a:lnTo>
                  <a:pt x="2350679" y="470563"/>
                </a:lnTo>
                <a:lnTo>
                  <a:pt x="2307385" y="408725"/>
                </a:lnTo>
                <a:lnTo>
                  <a:pt x="2282163" y="378944"/>
                </a:lnTo>
                <a:lnTo>
                  <a:pt x="2254649" y="349974"/>
                </a:lnTo>
                <a:lnTo>
                  <a:pt x="2224913" y="321857"/>
                </a:lnTo>
                <a:lnTo>
                  <a:pt x="2193024" y="294632"/>
                </a:lnTo>
                <a:lnTo>
                  <a:pt x="2159052" y="268341"/>
                </a:lnTo>
                <a:lnTo>
                  <a:pt x="2123066" y="243024"/>
                </a:lnTo>
                <a:lnTo>
                  <a:pt x="2085134" y="218721"/>
                </a:lnTo>
                <a:lnTo>
                  <a:pt x="2045328" y="195474"/>
                </a:lnTo>
                <a:lnTo>
                  <a:pt x="2003715" y="173321"/>
                </a:lnTo>
                <a:lnTo>
                  <a:pt x="1960365" y="152304"/>
                </a:lnTo>
                <a:lnTo>
                  <a:pt x="1915348" y="132464"/>
                </a:lnTo>
                <a:lnTo>
                  <a:pt x="1868733" y="113840"/>
                </a:lnTo>
                <a:lnTo>
                  <a:pt x="1820588" y="96474"/>
                </a:lnTo>
                <a:lnTo>
                  <a:pt x="1770984" y="80405"/>
                </a:lnTo>
                <a:lnTo>
                  <a:pt x="1719990" y="65674"/>
                </a:lnTo>
                <a:lnTo>
                  <a:pt x="1667675" y="52323"/>
                </a:lnTo>
                <a:lnTo>
                  <a:pt x="1614108" y="40390"/>
                </a:lnTo>
                <a:lnTo>
                  <a:pt x="1559359" y="29917"/>
                </a:lnTo>
                <a:lnTo>
                  <a:pt x="1503497" y="20944"/>
                </a:lnTo>
                <a:lnTo>
                  <a:pt x="1446592" y="13512"/>
                </a:lnTo>
                <a:lnTo>
                  <a:pt x="1388712" y="7661"/>
                </a:lnTo>
                <a:lnTo>
                  <a:pt x="1329926" y="3432"/>
                </a:lnTo>
                <a:lnTo>
                  <a:pt x="1270306" y="864"/>
                </a:lnTo>
                <a:lnTo>
                  <a:pt x="1209918" y="0"/>
                </a:lnTo>
                <a:close/>
              </a:path>
            </a:pathLst>
          </a:custGeom>
          <a:solidFill>
            <a:srgbClr val="FFFFFF"/>
          </a:solidFill>
        </p:spPr>
        <p:txBody>
          <a:bodyPr wrap="square" lIns="0" tIns="0" rIns="0" bIns="0" rtlCol="0"/>
          <a:lstStyle/>
          <a:p>
            <a:endParaRPr sz="1632"/>
          </a:p>
        </p:txBody>
      </p:sp>
      <p:sp>
        <p:nvSpPr>
          <p:cNvPr id="14" name="object 14"/>
          <p:cNvSpPr/>
          <p:nvPr/>
        </p:nvSpPr>
        <p:spPr>
          <a:xfrm>
            <a:off x="3911744" y="4850039"/>
            <a:ext cx="2194445" cy="1281772"/>
          </a:xfrm>
          <a:custGeom>
            <a:avLst/>
            <a:gdLst/>
            <a:ahLst/>
            <a:cxnLst/>
            <a:rect l="l" t="t" r="r" b="b"/>
            <a:pathLst>
              <a:path w="2419985" h="1413509">
                <a:moveTo>
                  <a:pt x="0" y="706618"/>
                </a:moveTo>
                <a:lnTo>
                  <a:pt x="5876" y="636531"/>
                </a:lnTo>
                <a:lnTo>
                  <a:pt x="23137" y="568396"/>
                </a:lnTo>
                <a:lnTo>
                  <a:pt x="51226" y="502537"/>
                </a:lnTo>
                <a:lnTo>
                  <a:pt x="89591" y="439279"/>
                </a:lnTo>
                <a:lnTo>
                  <a:pt x="112452" y="408726"/>
                </a:lnTo>
                <a:lnTo>
                  <a:pt x="137675" y="378944"/>
                </a:lnTo>
                <a:lnTo>
                  <a:pt x="165189" y="349974"/>
                </a:lnTo>
                <a:lnTo>
                  <a:pt x="194925" y="321857"/>
                </a:lnTo>
                <a:lnTo>
                  <a:pt x="226814" y="294633"/>
                </a:lnTo>
                <a:lnTo>
                  <a:pt x="260786" y="268342"/>
                </a:lnTo>
                <a:lnTo>
                  <a:pt x="296772" y="243024"/>
                </a:lnTo>
                <a:lnTo>
                  <a:pt x="334703" y="218722"/>
                </a:lnTo>
                <a:lnTo>
                  <a:pt x="374510" y="195474"/>
                </a:lnTo>
                <a:lnTo>
                  <a:pt x="416123" y="173321"/>
                </a:lnTo>
                <a:lnTo>
                  <a:pt x="459473" y="152304"/>
                </a:lnTo>
                <a:lnTo>
                  <a:pt x="504490" y="132464"/>
                </a:lnTo>
                <a:lnTo>
                  <a:pt x="551105" y="113840"/>
                </a:lnTo>
                <a:lnTo>
                  <a:pt x="599249" y="96474"/>
                </a:lnTo>
                <a:lnTo>
                  <a:pt x="648853" y="80405"/>
                </a:lnTo>
                <a:lnTo>
                  <a:pt x="699847" y="65674"/>
                </a:lnTo>
                <a:lnTo>
                  <a:pt x="752162" y="52323"/>
                </a:lnTo>
                <a:lnTo>
                  <a:pt x="805729" y="40390"/>
                </a:lnTo>
                <a:lnTo>
                  <a:pt x="860478" y="29917"/>
                </a:lnTo>
                <a:lnTo>
                  <a:pt x="916340" y="20944"/>
                </a:lnTo>
                <a:lnTo>
                  <a:pt x="973246" y="13512"/>
                </a:lnTo>
                <a:lnTo>
                  <a:pt x="1031126" y="7661"/>
                </a:lnTo>
                <a:lnTo>
                  <a:pt x="1089911" y="3432"/>
                </a:lnTo>
                <a:lnTo>
                  <a:pt x="1149531" y="864"/>
                </a:lnTo>
                <a:lnTo>
                  <a:pt x="1209919" y="0"/>
                </a:lnTo>
                <a:lnTo>
                  <a:pt x="1270306" y="864"/>
                </a:lnTo>
                <a:lnTo>
                  <a:pt x="1329927" y="3432"/>
                </a:lnTo>
                <a:lnTo>
                  <a:pt x="1388712" y="7661"/>
                </a:lnTo>
                <a:lnTo>
                  <a:pt x="1446592" y="13512"/>
                </a:lnTo>
                <a:lnTo>
                  <a:pt x="1503498" y="20944"/>
                </a:lnTo>
                <a:lnTo>
                  <a:pt x="1559360" y="29917"/>
                </a:lnTo>
                <a:lnTo>
                  <a:pt x="1614109" y="40390"/>
                </a:lnTo>
                <a:lnTo>
                  <a:pt x="1667675" y="52323"/>
                </a:lnTo>
                <a:lnTo>
                  <a:pt x="1719990" y="65674"/>
                </a:lnTo>
                <a:lnTo>
                  <a:pt x="1770985" y="80405"/>
                </a:lnTo>
                <a:lnTo>
                  <a:pt x="1820588" y="96474"/>
                </a:lnTo>
                <a:lnTo>
                  <a:pt x="1868733" y="113840"/>
                </a:lnTo>
                <a:lnTo>
                  <a:pt x="1915348" y="132464"/>
                </a:lnTo>
                <a:lnTo>
                  <a:pt x="1960365" y="152304"/>
                </a:lnTo>
                <a:lnTo>
                  <a:pt x="2003715" y="173321"/>
                </a:lnTo>
                <a:lnTo>
                  <a:pt x="2045328" y="195474"/>
                </a:lnTo>
                <a:lnTo>
                  <a:pt x="2085135" y="218722"/>
                </a:lnTo>
                <a:lnTo>
                  <a:pt x="2123066" y="243024"/>
                </a:lnTo>
                <a:lnTo>
                  <a:pt x="2159052" y="268342"/>
                </a:lnTo>
                <a:lnTo>
                  <a:pt x="2193024" y="294633"/>
                </a:lnTo>
                <a:lnTo>
                  <a:pt x="2224913" y="321857"/>
                </a:lnTo>
                <a:lnTo>
                  <a:pt x="2254649" y="349974"/>
                </a:lnTo>
                <a:lnTo>
                  <a:pt x="2282163" y="378944"/>
                </a:lnTo>
                <a:lnTo>
                  <a:pt x="2307386" y="408726"/>
                </a:lnTo>
                <a:lnTo>
                  <a:pt x="2330248" y="439279"/>
                </a:lnTo>
                <a:lnTo>
                  <a:pt x="2368612" y="502537"/>
                </a:lnTo>
                <a:lnTo>
                  <a:pt x="2396702" y="568396"/>
                </a:lnTo>
                <a:lnTo>
                  <a:pt x="2413962" y="636531"/>
                </a:lnTo>
                <a:lnTo>
                  <a:pt x="2419839" y="706618"/>
                </a:lnTo>
                <a:lnTo>
                  <a:pt x="2418358" y="741886"/>
                </a:lnTo>
                <a:lnTo>
                  <a:pt x="2406720" y="811037"/>
                </a:lnTo>
                <a:lnTo>
                  <a:pt x="2383976" y="878075"/>
                </a:lnTo>
                <a:lnTo>
                  <a:pt x="2350679" y="942674"/>
                </a:lnTo>
                <a:lnTo>
                  <a:pt x="2307386" y="1004511"/>
                </a:lnTo>
                <a:lnTo>
                  <a:pt x="2282163" y="1034293"/>
                </a:lnTo>
                <a:lnTo>
                  <a:pt x="2254649" y="1063262"/>
                </a:lnTo>
                <a:lnTo>
                  <a:pt x="2224913" y="1091380"/>
                </a:lnTo>
                <a:lnTo>
                  <a:pt x="2193024" y="1118604"/>
                </a:lnTo>
                <a:lnTo>
                  <a:pt x="2159052" y="1144895"/>
                </a:lnTo>
                <a:lnTo>
                  <a:pt x="2123066" y="1170212"/>
                </a:lnTo>
                <a:lnTo>
                  <a:pt x="2085135" y="1194515"/>
                </a:lnTo>
                <a:lnTo>
                  <a:pt x="2045328" y="1217763"/>
                </a:lnTo>
                <a:lnTo>
                  <a:pt x="2003715" y="1239915"/>
                </a:lnTo>
                <a:lnTo>
                  <a:pt x="1960365" y="1260932"/>
                </a:lnTo>
                <a:lnTo>
                  <a:pt x="1915348" y="1280773"/>
                </a:lnTo>
                <a:lnTo>
                  <a:pt x="1868733" y="1299396"/>
                </a:lnTo>
                <a:lnTo>
                  <a:pt x="1820588" y="1316763"/>
                </a:lnTo>
                <a:lnTo>
                  <a:pt x="1770985" y="1332832"/>
                </a:lnTo>
                <a:lnTo>
                  <a:pt x="1719990" y="1347562"/>
                </a:lnTo>
                <a:lnTo>
                  <a:pt x="1667675" y="1360914"/>
                </a:lnTo>
                <a:lnTo>
                  <a:pt x="1614109" y="1372846"/>
                </a:lnTo>
                <a:lnTo>
                  <a:pt x="1559360" y="1383319"/>
                </a:lnTo>
                <a:lnTo>
                  <a:pt x="1503498" y="1392292"/>
                </a:lnTo>
                <a:lnTo>
                  <a:pt x="1446592" y="1399724"/>
                </a:lnTo>
                <a:lnTo>
                  <a:pt x="1388712" y="1405575"/>
                </a:lnTo>
                <a:lnTo>
                  <a:pt x="1329927" y="1409805"/>
                </a:lnTo>
                <a:lnTo>
                  <a:pt x="1270306" y="1412372"/>
                </a:lnTo>
                <a:lnTo>
                  <a:pt x="1209919" y="1413237"/>
                </a:lnTo>
                <a:lnTo>
                  <a:pt x="1149531" y="1412372"/>
                </a:lnTo>
                <a:lnTo>
                  <a:pt x="1089911" y="1409805"/>
                </a:lnTo>
                <a:lnTo>
                  <a:pt x="1031126" y="1405575"/>
                </a:lnTo>
                <a:lnTo>
                  <a:pt x="973246" y="1399724"/>
                </a:lnTo>
                <a:lnTo>
                  <a:pt x="916340" y="1392292"/>
                </a:lnTo>
                <a:lnTo>
                  <a:pt x="860478" y="1383319"/>
                </a:lnTo>
                <a:lnTo>
                  <a:pt x="805729" y="1372846"/>
                </a:lnTo>
                <a:lnTo>
                  <a:pt x="752162" y="1360914"/>
                </a:lnTo>
                <a:lnTo>
                  <a:pt x="699847" y="1347562"/>
                </a:lnTo>
                <a:lnTo>
                  <a:pt x="648853" y="1332832"/>
                </a:lnTo>
                <a:lnTo>
                  <a:pt x="599249" y="1316763"/>
                </a:lnTo>
                <a:lnTo>
                  <a:pt x="551105" y="1299396"/>
                </a:lnTo>
                <a:lnTo>
                  <a:pt x="504490" y="1280773"/>
                </a:lnTo>
                <a:lnTo>
                  <a:pt x="459473" y="1260932"/>
                </a:lnTo>
                <a:lnTo>
                  <a:pt x="416123" y="1239915"/>
                </a:lnTo>
                <a:lnTo>
                  <a:pt x="374510" y="1217763"/>
                </a:lnTo>
                <a:lnTo>
                  <a:pt x="334703" y="1194515"/>
                </a:lnTo>
                <a:lnTo>
                  <a:pt x="296772" y="1170212"/>
                </a:lnTo>
                <a:lnTo>
                  <a:pt x="260786" y="1144895"/>
                </a:lnTo>
                <a:lnTo>
                  <a:pt x="226814" y="1118604"/>
                </a:lnTo>
                <a:lnTo>
                  <a:pt x="194925" y="1091380"/>
                </a:lnTo>
                <a:lnTo>
                  <a:pt x="165189" y="1063262"/>
                </a:lnTo>
                <a:lnTo>
                  <a:pt x="137675" y="1034293"/>
                </a:lnTo>
                <a:lnTo>
                  <a:pt x="112452" y="1004511"/>
                </a:lnTo>
                <a:lnTo>
                  <a:pt x="89591" y="973958"/>
                </a:lnTo>
                <a:lnTo>
                  <a:pt x="51226" y="910699"/>
                </a:lnTo>
                <a:lnTo>
                  <a:pt x="23137" y="844840"/>
                </a:lnTo>
                <a:lnTo>
                  <a:pt x="5876" y="776705"/>
                </a:lnTo>
                <a:lnTo>
                  <a:pt x="0" y="706618"/>
                </a:lnTo>
                <a:close/>
              </a:path>
            </a:pathLst>
          </a:custGeom>
          <a:ln w="10176">
            <a:solidFill>
              <a:srgbClr val="7F7F7F"/>
            </a:solidFill>
          </a:ln>
        </p:spPr>
        <p:txBody>
          <a:bodyPr wrap="square" lIns="0" tIns="0" rIns="0" bIns="0" rtlCol="0"/>
          <a:lstStyle/>
          <a:p>
            <a:endParaRPr sz="1632"/>
          </a:p>
        </p:txBody>
      </p:sp>
      <p:sp>
        <p:nvSpPr>
          <p:cNvPr id="15" name="object 15"/>
          <p:cNvSpPr txBox="1"/>
          <p:nvPr/>
        </p:nvSpPr>
        <p:spPr>
          <a:xfrm>
            <a:off x="4324878" y="4497965"/>
            <a:ext cx="1483885" cy="280836"/>
          </a:xfrm>
          <a:prstGeom prst="rect">
            <a:avLst/>
          </a:prstGeom>
        </p:spPr>
        <p:txBody>
          <a:bodyPr vert="horz" wrap="square" lIns="0" tIns="15547" rIns="0" bIns="0" rtlCol="0">
            <a:spAutoFit/>
          </a:bodyPr>
          <a:lstStyle/>
          <a:p>
            <a:pPr marL="11516">
              <a:spcBef>
                <a:spcPts val="122"/>
              </a:spcBef>
            </a:pPr>
            <a:r>
              <a:rPr sz="1723" spc="18" dirty="0">
                <a:latin typeface="Century Gothic"/>
                <a:cs typeface="Century Gothic"/>
              </a:rPr>
              <a:t>U</a:t>
            </a:r>
            <a:r>
              <a:rPr sz="1723" spc="23" dirty="0">
                <a:latin typeface="Century Gothic"/>
                <a:cs typeface="Century Gothic"/>
              </a:rPr>
              <a:t>I/</a:t>
            </a:r>
            <a:r>
              <a:rPr sz="1723" spc="18" dirty="0">
                <a:latin typeface="Century Gothic"/>
                <a:cs typeface="Century Gothic"/>
              </a:rPr>
              <a:t>U</a:t>
            </a:r>
            <a:r>
              <a:rPr sz="1723" spc="23" dirty="0">
                <a:latin typeface="Century Gothic"/>
                <a:cs typeface="Century Gothic"/>
              </a:rPr>
              <a:t>X</a:t>
            </a:r>
            <a:r>
              <a:rPr sz="1723" spc="879" dirty="0">
                <a:latin typeface="MS PMincho"/>
                <a:cs typeface="MS PMincho"/>
              </a:rPr>
              <a:t>・</a:t>
            </a:r>
            <a:r>
              <a:rPr sz="1723" spc="-676" dirty="0">
                <a:latin typeface="MS PMincho"/>
                <a:cs typeface="MS PMincho"/>
              </a:rPr>
              <a:t>操 </a:t>
            </a:r>
            <a:r>
              <a:rPr sz="1723" spc="18" dirty="0">
                <a:latin typeface="MS PMincho"/>
                <a:cs typeface="MS PMincho"/>
              </a:rPr>
              <a:t>作</a:t>
            </a:r>
            <a:r>
              <a:rPr sz="1723" spc="23" dirty="0">
                <a:latin typeface="MS PMincho"/>
                <a:cs typeface="MS PMincho"/>
              </a:rPr>
              <a:t>性</a:t>
            </a:r>
            <a:endParaRPr sz="1723">
              <a:latin typeface="MS PMincho"/>
              <a:cs typeface="MS PMincho"/>
            </a:endParaRPr>
          </a:p>
        </p:txBody>
      </p:sp>
      <p:sp>
        <p:nvSpPr>
          <p:cNvPr id="16" name="object 16"/>
          <p:cNvSpPr/>
          <p:nvPr/>
        </p:nvSpPr>
        <p:spPr>
          <a:xfrm>
            <a:off x="5106468" y="5198107"/>
            <a:ext cx="467571" cy="630590"/>
          </a:xfrm>
          <a:prstGeom prst="rect">
            <a:avLst/>
          </a:prstGeom>
          <a:blipFill>
            <a:blip r:embed="rId9" cstate="print"/>
            <a:stretch>
              <a:fillRect/>
            </a:stretch>
          </a:blipFill>
        </p:spPr>
        <p:txBody>
          <a:bodyPr wrap="square" lIns="0" tIns="0" rIns="0" bIns="0" rtlCol="0"/>
          <a:lstStyle/>
          <a:p>
            <a:endParaRPr sz="1632"/>
          </a:p>
        </p:txBody>
      </p:sp>
      <p:sp>
        <p:nvSpPr>
          <p:cNvPr id="17" name="object 17"/>
          <p:cNvSpPr/>
          <p:nvPr/>
        </p:nvSpPr>
        <p:spPr>
          <a:xfrm>
            <a:off x="4454676" y="5087356"/>
            <a:ext cx="482298" cy="766204"/>
          </a:xfrm>
          <a:prstGeom prst="rect">
            <a:avLst/>
          </a:prstGeom>
          <a:blipFill>
            <a:blip r:embed="rId10" cstate="print"/>
            <a:stretch>
              <a:fillRect/>
            </a:stretch>
          </a:blipFill>
        </p:spPr>
        <p:txBody>
          <a:bodyPr wrap="square" lIns="0" tIns="0" rIns="0" bIns="0" rtlCol="0"/>
          <a:lstStyle/>
          <a:p>
            <a:endParaRPr sz="1632"/>
          </a:p>
        </p:txBody>
      </p:sp>
      <p:sp>
        <p:nvSpPr>
          <p:cNvPr id="18" name="object 18"/>
          <p:cNvSpPr/>
          <p:nvPr/>
        </p:nvSpPr>
        <p:spPr>
          <a:xfrm>
            <a:off x="7762035" y="4322478"/>
            <a:ext cx="2564313" cy="1470257"/>
          </a:xfrm>
          <a:prstGeom prst="rect">
            <a:avLst/>
          </a:prstGeom>
          <a:blipFill>
            <a:blip r:embed="rId11" cstate="print"/>
            <a:stretch>
              <a:fillRect/>
            </a:stretch>
          </a:blipFill>
        </p:spPr>
        <p:txBody>
          <a:bodyPr wrap="square" lIns="0" tIns="0" rIns="0" bIns="0" rtlCol="0"/>
          <a:lstStyle/>
          <a:p>
            <a:endParaRPr sz="1632"/>
          </a:p>
        </p:txBody>
      </p:sp>
      <p:sp>
        <p:nvSpPr>
          <p:cNvPr id="19" name="object 19"/>
          <p:cNvSpPr/>
          <p:nvPr/>
        </p:nvSpPr>
        <p:spPr>
          <a:xfrm>
            <a:off x="7814017" y="4351772"/>
            <a:ext cx="2463352" cy="1368721"/>
          </a:xfrm>
          <a:custGeom>
            <a:avLst/>
            <a:gdLst/>
            <a:ahLst/>
            <a:cxnLst/>
            <a:rect l="l" t="t" r="r" b="b"/>
            <a:pathLst>
              <a:path w="2716529" h="1509395">
                <a:moveTo>
                  <a:pt x="1358229" y="0"/>
                </a:moveTo>
                <a:lnTo>
                  <a:pt x="1297728" y="735"/>
                </a:lnTo>
                <a:lnTo>
                  <a:pt x="1237905" y="2920"/>
                </a:lnTo>
                <a:lnTo>
                  <a:pt x="1178815" y="6524"/>
                </a:lnTo>
                <a:lnTo>
                  <a:pt x="1120512" y="11517"/>
                </a:lnTo>
                <a:lnTo>
                  <a:pt x="1063054" y="17868"/>
                </a:lnTo>
                <a:lnTo>
                  <a:pt x="1006493" y="25546"/>
                </a:lnTo>
                <a:lnTo>
                  <a:pt x="950887" y="34521"/>
                </a:lnTo>
                <a:lnTo>
                  <a:pt x="896289" y="44761"/>
                </a:lnTo>
                <a:lnTo>
                  <a:pt x="842755" y="56237"/>
                </a:lnTo>
                <a:lnTo>
                  <a:pt x="790341" y="68917"/>
                </a:lnTo>
                <a:lnTo>
                  <a:pt x="739102" y="82771"/>
                </a:lnTo>
                <a:lnTo>
                  <a:pt x="689092" y="97769"/>
                </a:lnTo>
                <a:lnTo>
                  <a:pt x="640367" y="113879"/>
                </a:lnTo>
                <a:lnTo>
                  <a:pt x="592982" y="131070"/>
                </a:lnTo>
                <a:lnTo>
                  <a:pt x="546993" y="149314"/>
                </a:lnTo>
                <a:lnTo>
                  <a:pt x="502454" y="168577"/>
                </a:lnTo>
                <a:lnTo>
                  <a:pt x="459421" y="188831"/>
                </a:lnTo>
                <a:lnTo>
                  <a:pt x="417949" y="210043"/>
                </a:lnTo>
                <a:lnTo>
                  <a:pt x="378093" y="232184"/>
                </a:lnTo>
                <a:lnTo>
                  <a:pt x="339909" y="255223"/>
                </a:lnTo>
                <a:lnTo>
                  <a:pt x="303451" y="279130"/>
                </a:lnTo>
                <a:lnTo>
                  <a:pt x="268776" y="303872"/>
                </a:lnTo>
                <a:lnTo>
                  <a:pt x="235937" y="329421"/>
                </a:lnTo>
                <a:lnTo>
                  <a:pt x="204990" y="355745"/>
                </a:lnTo>
                <a:lnTo>
                  <a:pt x="175991" y="382813"/>
                </a:lnTo>
                <a:lnTo>
                  <a:pt x="148995" y="410595"/>
                </a:lnTo>
                <a:lnTo>
                  <a:pt x="101231" y="468178"/>
                </a:lnTo>
                <a:lnTo>
                  <a:pt x="62140" y="528249"/>
                </a:lnTo>
                <a:lnTo>
                  <a:pt x="32164" y="590561"/>
                </a:lnTo>
                <a:lnTo>
                  <a:pt x="11744" y="654870"/>
                </a:lnTo>
                <a:lnTo>
                  <a:pt x="1323" y="720931"/>
                </a:lnTo>
                <a:lnTo>
                  <a:pt x="0" y="754541"/>
                </a:lnTo>
                <a:lnTo>
                  <a:pt x="1323" y="788151"/>
                </a:lnTo>
                <a:lnTo>
                  <a:pt x="11744" y="854211"/>
                </a:lnTo>
                <a:lnTo>
                  <a:pt x="32164" y="918520"/>
                </a:lnTo>
                <a:lnTo>
                  <a:pt x="62140" y="980833"/>
                </a:lnTo>
                <a:lnTo>
                  <a:pt x="101231" y="1040903"/>
                </a:lnTo>
                <a:lnTo>
                  <a:pt x="148995" y="1098486"/>
                </a:lnTo>
                <a:lnTo>
                  <a:pt x="175991" y="1126268"/>
                </a:lnTo>
                <a:lnTo>
                  <a:pt x="204990" y="1153337"/>
                </a:lnTo>
                <a:lnTo>
                  <a:pt x="235937" y="1179661"/>
                </a:lnTo>
                <a:lnTo>
                  <a:pt x="268776" y="1205209"/>
                </a:lnTo>
                <a:lnTo>
                  <a:pt x="303451" y="1229952"/>
                </a:lnTo>
                <a:lnTo>
                  <a:pt x="339909" y="1253858"/>
                </a:lnTo>
                <a:lnTo>
                  <a:pt x="378093" y="1276897"/>
                </a:lnTo>
                <a:lnTo>
                  <a:pt x="417949" y="1299038"/>
                </a:lnTo>
                <a:lnTo>
                  <a:pt x="459421" y="1320251"/>
                </a:lnTo>
                <a:lnTo>
                  <a:pt x="502454" y="1340504"/>
                </a:lnTo>
                <a:lnTo>
                  <a:pt x="546993" y="1359768"/>
                </a:lnTo>
                <a:lnTo>
                  <a:pt x="592982" y="1378011"/>
                </a:lnTo>
                <a:lnTo>
                  <a:pt x="640367" y="1395203"/>
                </a:lnTo>
                <a:lnTo>
                  <a:pt x="689092" y="1411313"/>
                </a:lnTo>
                <a:lnTo>
                  <a:pt x="739102" y="1426310"/>
                </a:lnTo>
                <a:lnTo>
                  <a:pt x="790341" y="1440164"/>
                </a:lnTo>
                <a:lnTo>
                  <a:pt x="842755" y="1452845"/>
                </a:lnTo>
                <a:lnTo>
                  <a:pt x="896289" y="1464321"/>
                </a:lnTo>
                <a:lnTo>
                  <a:pt x="950887" y="1474561"/>
                </a:lnTo>
                <a:lnTo>
                  <a:pt x="1006493" y="1483536"/>
                </a:lnTo>
                <a:lnTo>
                  <a:pt x="1063054" y="1491214"/>
                </a:lnTo>
                <a:lnTo>
                  <a:pt x="1120512" y="1497565"/>
                </a:lnTo>
                <a:lnTo>
                  <a:pt x="1178815" y="1502557"/>
                </a:lnTo>
                <a:lnTo>
                  <a:pt x="1237905" y="1506162"/>
                </a:lnTo>
                <a:lnTo>
                  <a:pt x="1297728" y="1508347"/>
                </a:lnTo>
                <a:lnTo>
                  <a:pt x="1358229" y="1509082"/>
                </a:lnTo>
                <a:lnTo>
                  <a:pt x="1418730" y="1508347"/>
                </a:lnTo>
                <a:lnTo>
                  <a:pt x="1478553" y="1506162"/>
                </a:lnTo>
                <a:lnTo>
                  <a:pt x="1537644" y="1502557"/>
                </a:lnTo>
                <a:lnTo>
                  <a:pt x="1595946" y="1497565"/>
                </a:lnTo>
                <a:lnTo>
                  <a:pt x="1653405" y="1491214"/>
                </a:lnTo>
                <a:lnTo>
                  <a:pt x="1709965" y="1483536"/>
                </a:lnTo>
                <a:lnTo>
                  <a:pt x="1765572" y="1474561"/>
                </a:lnTo>
                <a:lnTo>
                  <a:pt x="1820170" y="1464321"/>
                </a:lnTo>
                <a:lnTo>
                  <a:pt x="1873703" y="1452845"/>
                </a:lnTo>
                <a:lnTo>
                  <a:pt x="1926117" y="1440164"/>
                </a:lnTo>
                <a:lnTo>
                  <a:pt x="1977357" y="1426310"/>
                </a:lnTo>
                <a:lnTo>
                  <a:pt x="2027367" y="1411313"/>
                </a:lnTo>
                <a:lnTo>
                  <a:pt x="2076092" y="1395203"/>
                </a:lnTo>
                <a:lnTo>
                  <a:pt x="2123477" y="1378011"/>
                </a:lnTo>
                <a:lnTo>
                  <a:pt x="2169466" y="1359768"/>
                </a:lnTo>
                <a:lnTo>
                  <a:pt x="2214005" y="1340504"/>
                </a:lnTo>
                <a:lnTo>
                  <a:pt x="2257038" y="1320251"/>
                </a:lnTo>
                <a:lnTo>
                  <a:pt x="2298510" y="1299038"/>
                </a:lnTo>
                <a:lnTo>
                  <a:pt x="2338366" y="1276897"/>
                </a:lnTo>
                <a:lnTo>
                  <a:pt x="2376550" y="1253858"/>
                </a:lnTo>
                <a:lnTo>
                  <a:pt x="2413008" y="1229952"/>
                </a:lnTo>
                <a:lnTo>
                  <a:pt x="2447684" y="1205209"/>
                </a:lnTo>
                <a:lnTo>
                  <a:pt x="2480522" y="1179661"/>
                </a:lnTo>
                <a:lnTo>
                  <a:pt x="2511469" y="1153337"/>
                </a:lnTo>
                <a:lnTo>
                  <a:pt x="2540468" y="1126268"/>
                </a:lnTo>
                <a:lnTo>
                  <a:pt x="2567464" y="1098486"/>
                </a:lnTo>
                <a:lnTo>
                  <a:pt x="2615228" y="1040903"/>
                </a:lnTo>
                <a:lnTo>
                  <a:pt x="2654319" y="980833"/>
                </a:lnTo>
                <a:lnTo>
                  <a:pt x="2684295" y="918520"/>
                </a:lnTo>
                <a:lnTo>
                  <a:pt x="2704715" y="854211"/>
                </a:lnTo>
                <a:lnTo>
                  <a:pt x="2715136" y="788151"/>
                </a:lnTo>
                <a:lnTo>
                  <a:pt x="2716460" y="754541"/>
                </a:lnTo>
                <a:lnTo>
                  <a:pt x="2715136" y="720931"/>
                </a:lnTo>
                <a:lnTo>
                  <a:pt x="2704715" y="654870"/>
                </a:lnTo>
                <a:lnTo>
                  <a:pt x="2684295" y="590561"/>
                </a:lnTo>
                <a:lnTo>
                  <a:pt x="2654319" y="528249"/>
                </a:lnTo>
                <a:lnTo>
                  <a:pt x="2615228" y="468178"/>
                </a:lnTo>
                <a:lnTo>
                  <a:pt x="2567464" y="410595"/>
                </a:lnTo>
                <a:lnTo>
                  <a:pt x="2540468" y="382813"/>
                </a:lnTo>
                <a:lnTo>
                  <a:pt x="2511469" y="355745"/>
                </a:lnTo>
                <a:lnTo>
                  <a:pt x="2480522" y="329421"/>
                </a:lnTo>
                <a:lnTo>
                  <a:pt x="2447684" y="303872"/>
                </a:lnTo>
                <a:lnTo>
                  <a:pt x="2413008" y="279130"/>
                </a:lnTo>
                <a:lnTo>
                  <a:pt x="2376550" y="255223"/>
                </a:lnTo>
                <a:lnTo>
                  <a:pt x="2338366" y="232184"/>
                </a:lnTo>
                <a:lnTo>
                  <a:pt x="2298510" y="210043"/>
                </a:lnTo>
                <a:lnTo>
                  <a:pt x="2257038" y="188831"/>
                </a:lnTo>
                <a:lnTo>
                  <a:pt x="2214005" y="168577"/>
                </a:lnTo>
                <a:lnTo>
                  <a:pt x="2169466" y="149314"/>
                </a:lnTo>
                <a:lnTo>
                  <a:pt x="2123477" y="131070"/>
                </a:lnTo>
                <a:lnTo>
                  <a:pt x="2076092" y="113879"/>
                </a:lnTo>
                <a:lnTo>
                  <a:pt x="2027367" y="97769"/>
                </a:lnTo>
                <a:lnTo>
                  <a:pt x="1977357" y="82771"/>
                </a:lnTo>
                <a:lnTo>
                  <a:pt x="1926117" y="68917"/>
                </a:lnTo>
                <a:lnTo>
                  <a:pt x="1873703" y="56237"/>
                </a:lnTo>
                <a:lnTo>
                  <a:pt x="1820170" y="44761"/>
                </a:lnTo>
                <a:lnTo>
                  <a:pt x="1765572" y="34521"/>
                </a:lnTo>
                <a:lnTo>
                  <a:pt x="1709965" y="25546"/>
                </a:lnTo>
                <a:lnTo>
                  <a:pt x="1653405" y="17868"/>
                </a:lnTo>
                <a:lnTo>
                  <a:pt x="1595946" y="11517"/>
                </a:lnTo>
                <a:lnTo>
                  <a:pt x="1537644" y="6524"/>
                </a:lnTo>
                <a:lnTo>
                  <a:pt x="1478553" y="2920"/>
                </a:lnTo>
                <a:lnTo>
                  <a:pt x="1418730" y="735"/>
                </a:lnTo>
                <a:lnTo>
                  <a:pt x="1358229" y="0"/>
                </a:lnTo>
                <a:close/>
              </a:path>
            </a:pathLst>
          </a:custGeom>
          <a:solidFill>
            <a:srgbClr val="FFFFFF"/>
          </a:solidFill>
        </p:spPr>
        <p:txBody>
          <a:bodyPr wrap="square" lIns="0" tIns="0" rIns="0" bIns="0" rtlCol="0"/>
          <a:lstStyle/>
          <a:p>
            <a:endParaRPr sz="1632"/>
          </a:p>
        </p:txBody>
      </p:sp>
      <p:sp>
        <p:nvSpPr>
          <p:cNvPr id="20" name="object 20"/>
          <p:cNvSpPr/>
          <p:nvPr/>
        </p:nvSpPr>
        <p:spPr>
          <a:xfrm>
            <a:off x="7814017" y="4351772"/>
            <a:ext cx="2463352" cy="1368721"/>
          </a:xfrm>
          <a:custGeom>
            <a:avLst/>
            <a:gdLst/>
            <a:ahLst/>
            <a:cxnLst/>
            <a:rect l="l" t="t" r="r" b="b"/>
            <a:pathLst>
              <a:path w="2716529" h="1509395">
                <a:moveTo>
                  <a:pt x="0" y="754541"/>
                </a:moveTo>
                <a:lnTo>
                  <a:pt x="5256" y="687697"/>
                </a:lnTo>
                <a:lnTo>
                  <a:pt x="20732" y="622481"/>
                </a:lnTo>
                <a:lnTo>
                  <a:pt x="45985" y="559140"/>
                </a:lnTo>
                <a:lnTo>
                  <a:pt x="80574" y="497918"/>
                </a:lnTo>
                <a:lnTo>
                  <a:pt x="124056" y="439060"/>
                </a:lnTo>
                <a:lnTo>
                  <a:pt x="175991" y="382813"/>
                </a:lnTo>
                <a:lnTo>
                  <a:pt x="204990" y="355745"/>
                </a:lnTo>
                <a:lnTo>
                  <a:pt x="235937" y="329421"/>
                </a:lnTo>
                <a:lnTo>
                  <a:pt x="268776" y="303872"/>
                </a:lnTo>
                <a:lnTo>
                  <a:pt x="303452" y="279129"/>
                </a:lnTo>
                <a:lnTo>
                  <a:pt x="339909" y="255223"/>
                </a:lnTo>
                <a:lnTo>
                  <a:pt x="378094" y="232184"/>
                </a:lnTo>
                <a:lnTo>
                  <a:pt x="417949" y="210043"/>
                </a:lnTo>
                <a:lnTo>
                  <a:pt x="459421" y="188830"/>
                </a:lnTo>
                <a:lnTo>
                  <a:pt x="502454" y="168577"/>
                </a:lnTo>
                <a:lnTo>
                  <a:pt x="546993" y="149313"/>
                </a:lnTo>
                <a:lnTo>
                  <a:pt x="592982" y="131070"/>
                </a:lnTo>
                <a:lnTo>
                  <a:pt x="640367" y="113879"/>
                </a:lnTo>
                <a:lnTo>
                  <a:pt x="689092" y="97769"/>
                </a:lnTo>
                <a:lnTo>
                  <a:pt x="739102" y="82771"/>
                </a:lnTo>
                <a:lnTo>
                  <a:pt x="790342" y="68917"/>
                </a:lnTo>
                <a:lnTo>
                  <a:pt x="842756" y="56237"/>
                </a:lnTo>
                <a:lnTo>
                  <a:pt x="896290" y="44761"/>
                </a:lnTo>
                <a:lnTo>
                  <a:pt x="950887" y="34520"/>
                </a:lnTo>
                <a:lnTo>
                  <a:pt x="1006494" y="25546"/>
                </a:lnTo>
                <a:lnTo>
                  <a:pt x="1063054" y="17868"/>
                </a:lnTo>
                <a:lnTo>
                  <a:pt x="1120513" y="11517"/>
                </a:lnTo>
                <a:lnTo>
                  <a:pt x="1178815" y="6524"/>
                </a:lnTo>
                <a:lnTo>
                  <a:pt x="1237906" y="2920"/>
                </a:lnTo>
                <a:lnTo>
                  <a:pt x="1297729" y="735"/>
                </a:lnTo>
                <a:lnTo>
                  <a:pt x="1358230" y="0"/>
                </a:lnTo>
                <a:lnTo>
                  <a:pt x="1418731" y="735"/>
                </a:lnTo>
                <a:lnTo>
                  <a:pt x="1478554" y="2920"/>
                </a:lnTo>
                <a:lnTo>
                  <a:pt x="1537644" y="6524"/>
                </a:lnTo>
                <a:lnTo>
                  <a:pt x="1595946" y="11517"/>
                </a:lnTo>
                <a:lnTo>
                  <a:pt x="1653405" y="17868"/>
                </a:lnTo>
                <a:lnTo>
                  <a:pt x="1709966" y="25546"/>
                </a:lnTo>
                <a:lnTo>
                  <a:pt x="1765572" y="34520"/>
                </a:lnTo>
                <a:lnTo>
                  <a:pt x="1820170" y="44761"/>
                </a:lnTo>
                <a:lnTo>
                  <a:pt x="1873704" y="56237"/>
                </a:lnTo>
                <a:lnTo>
                  <a:pt x="1926118" y="68917"/>
                </a:lnTo>
                <a:lnTo>
                  <a:pt x="1977358" y="82771"/>
                </a:lnTo>
                <a:lnTo>
                  <a:pt x="2027368" y="97769"/>
                </a:lnTo>
                <a:lnTo>
                  <a:pt x="2076092" y="113879"/>
                </a:lnTo>
                <a:lnTo>
                  <a:pt x="2123477" y="131070"/>
                </a:lnTo>
                <a:lnTo>
                  <a:pt x="2169467" y="149313"/>
                </a:lnTo>
                <a:lnTo>
                  <a:pt x="2214005" y="168577"/>
                </a:lnTo>
                <a:lnTo>
                  <a:pt x="2257038" y="188830"/>
                </a:lnTo>
                <a:lnTo>
                  <a:pt x="2298510" y="210043"/>
                </a:lnTo>
                <a:lnTo>
                  <a:pt x="2338366" y="232184"/>
                </a:lnTo>
                <a:lnTo>
                  <a:pt x="2376550" y="255223"/>
                </a:lnTo>
                <a:lnTo>
                  <a:pt x="2413008" y="279129"/>
                </a:lnTo>
                <a:lnTo>
                  <a:pt x="2447684" y="303872"/>
                </a:lnTo>
                <a:lnTo>
                  <a:pt x="2480523" y="329421"/>
                </a:lnTo>
                <a:lnTo>
                  <a:pt x="2511469" y="355745"/>
                </a:lnTo>
                <a:lnTo>
                  <a:pt x="2540469" y="382813"/>
                </a:lnTo>
                <a:lnTo>
                  <a:pt x="2567465" y="410595"/>
                </a:lnTo>
                <a:lnTo>
                  <a:pt x="2615229" y="468178"/>
                </a:lnTo>
                <a:lnTo>
                  <a:pt x="2654320" y="528249"/>
                </a:lnTo>
                <a:lnTo>
                  <a:pt x="2684296" y="590561"/>
                </a:lnTo>
                <a:lnTo>
                  <a:pt x="2704715" y="654870"/>
                </a:lnTo>
                <a:lnTo>
                  <a:pt x="2715137" y="720931"/>
                </a:lnTo>
                <a:lnTo>
                  <a:pt x="2716460" y="754541"/>
                </a:lnTo>
                <a:lnTo>
                  <a:pt x="2715137" y="788151"/>
                </a:lnTo>
                <a:lnTo>
                  <a:pt x="2704715" y="854211"/>
                </a:lnTo>
                <a:lnTo>
                  <a:pt x="2684296" y="918520"/>
                </a:lnTo>
                <a:lnTo>
                  <a:pt x="2654320" y="980833"/>
                </a:lnTo>
                <a:lnTo>
                  <a:pt x="2615229" y="1040903"/>
                </a:lnTo>
                <a:lnTo>
                  <a:pt x="2567465" y="1098486"/>
                </a:lnTo>
                <a:lnTo>
                  <a:pt x="2540469" y="1126269"/>
                </a:lnTo>
                <a:lnTo>
                  <a:pt x="2511469" y="1153337"/>
                </a:lnTo>
                <a:lnTo>
                  <a:pt x="2480523" y="1179661"/>
                </a:lnTo>
                <a:lnTo>
                  <a:pt x="2447684" y="1205209"/>
                </a:lnTo>
                <a:lnTo>
                  <a:pt x="2413008" y="1229952"/>
                </a:lnTo>
                <a:lnTo>
                  <a:pt x="2376550" y="1253858"/>
                </a:lnTo>
                <a:lnTo>
                  <a:pt x="2338366" y="1276897"/>
                </a:lnTo>
                <a:lnTo>
                  <a:pt x="2298510" y="1299038"/>
                </a:lnTo>
                <a:lnTo>
                  <a:pt x="2257038" y="1320251"/>
                </a:lnTo>
                <a:lnTo>
                  <a:pt x="2214005" y="1340505"/>
                </a:lnTo>
                <a:lnTo>
                  <a:pt x="2169467" y="1359768"/>
                </a:lnTo>
                <a:lnTo>
                  <a:pt x="2123477" y="1378011"/>
                </a:lnTo>
                <a:lnTo>
                  <a:pt x="2076092" y="1395203"/>
                </a:lnTo>
                <a:lnTo>
                  <a:pt x="2027368" y="1411313"/>
                </a:lnTo>
                <a:lnTo>
                  <a:pt x="1977358" y="1426310"/>
                </a:lnTo>
                <a:lnTo>
                  <a:pt x="1926118" y="1440164"/>
                </a:lnTo>
                <a:lnTo>
                  <a:pt x="1873704" y="1452845"/>
                </a:lnTo>
                <a:lnTo>
                  <a:pt x="1820170" y="1464320"/>
                </a:lnTo>
                <a:lnTo>
                  <a:pt x="1765572" y="1474561"/>
                </a:lnTo>
                <a:lnTo>
                  <a:pt x="1709966" y="1483536"/>
                </a:lnTo>
                <a:lnTo>
                  <a:pt x="1653405" y="1491214"/>
                </a:lnTo>
                <a:lnTo>
                  <a:pt x="1595946" y="1497564"/>
                </a:lnTo>
                <a:lnTo>
                  <a:pt x="1537644" y="1502557"/>
                </a:lnTo>
                <a:lnTo>
                  <a:pt x="1478554" y="1506162"/>
                </a:lnTo>
                <a:lnTo>
                  <a:pt x="1418731" y="1508347"/>
                </a:lnTo>
                <a:lnTo>
                  <a:pt x="1358230" y="1509082"/>
                </a:lnTo>
                <a:lnTo>
                  <a:pt x="1297729" y="1508347"/>
                </a:lnTo>
                <a:lnTo>
                  <a:pt x="1237906" y="1506162"/>
                </a:lnTo>
                <a:lnTo>
                  <a:pt x="1178815" y="1502557"/>
                </a:lnTo>
                <a:lnTo>
                  <a:pt x="1120513" y="1497564"/>
                </a:lnTo>
                <a:lnTo>
                  <a:pt x="1063054" y="1491214"/>
                </a:lnTo>
                <a:lnTo>
                  <a:pt x="1006494" y="1483536"/>
                </a:lnTo>
                <a:lnTo>
                  <a:pt x="950887" y="1474561"/>
                </a:lnTo>
                <a:lnTo>
                  <a:pt x="896290" y="1464320"/>
                </a:lnTo>
                <a:lnTo>
                  <a:pt x="842756" y="1452845"/>
                </a:lnTo>
                <a:lnTo>
                  <a:pt x="790342" y="1440164"/>
                </a:lnTo>
                <a:lnTo>
                  <a:pt x="739102" y="1426310"/>
                </a:lnTo>
                <a:lnTo>
                  <a:pt x="689092" y="1411313"/>
                </a:lnTo>
                <a:lnTo>
                  <a:pt x="640367" y="1395203"/>
                </a:lnTo>
                <a:lnTo>
                  <a:pt x="592982" y="1378011"/>
                </a:lnTo>
                <a:lnTo>
                  <a:pt x="546993" y="1359768"/>
                </a:lnTo>
                <a:lnTo>
                  <a:pt x="502454" y="1340505"/>
                </a:lnTo>
                <a:lnTo>
                  <a:pt x="459421" y="1320251"/>
                </a:lnTo>
                <a:lnTo>
                  <a:pt x="417949" y="1299038"/>
                </a:lnTo>
                <a:lnTo>
                  <a:pt x="378094" y="1276897"/>
                </a:lnTo>
                <a:lnTo>
                  <a:pt x="339909" y="1253858"/>
                </a:lnTo>
                <a:lnTo>
                  <a:pt x="303452" y="1229952"/>
                </a:lnTo>
                <a:lnTo>
                  <a:pt x="268776" y="1205209"/>
                </a:lnTo>
                <a:lnTo>
                  <a:pt x="235937" y="1179661"/>
                </a:lnTo>
                <a:lnTo>
                  <a:pt x="204990" y="1153337"/>
                </a:lnTo>
                <a:lnTo>
                  <a:pt x="175991" y="1126269"/>
                </a:lnTo>
                <a:lnTo>
                  <a:pt x="148995" y="1098486"/>
                </a:lnTo>
                <a:lnTo>
                  <a:pt x="101231" y="1040903"/>
                </a:lnTo>
                <a:lnTo>
                  <a:pt x="62140" y="980833"/>
                </a:lnTo>
                <a:lnTo>
                  <a:pt x="32164" y="918520"/>
                </a:lnTo>
                <a:lnTo>
                  <a:pt x="11744" y="854211"/>
                </a:lnTo>
                <a:lnTo>
                  <a:pt x="1323" y="788151"/>
                </a:lnTo>
                <a:lnTo>
                  <a:pt x="0" y="754541"/>
                </a:lnTo>
                <a:close/>
              </a:path>
            </a:pathLst>
          </a:custGeom>
          <a:ln w="10176">
            <a:solidFill>
              <a:srgbClr val="7F7F7F"/>
            </a:solidFill>
          </a:ln>
        </p:spPr>
        <p:txBody>
          <a:bodyPr wrap="square" lIns="0" tIns="0" rIns="0" bIns="0" rtlCol="0"/>
          <a:lstStyle/>
          <a:p>
            <a:endParaRPr sz="1632"/>
          </a:p>
        </p:txBody>
      </p:sp>
      <p:sp>
        <p:nvSpPr>
          <p:cNvPr id="21" name="object 21"/>
          <p:cNvSpPr txBox="1"/>
          <p:nvPr/>
        </p:nvSpPr>
        <p:spPr>
          <a:xfrm>
            <a:off x="8563008" y="4012186"/>
            <a:ext cx="910944" cy="280836"/>
          </a:xfrm>
          <a:prstGeom prst="rect">
            <a:avLst/>
          </a:prstGeom>
        </p:spPr>
        <p:txBody>
          <a:bodyPr vert="horz" wrap="square" lIns="0" tIns="15547" rIns="0" bIns="0" rtlCol="0">
            <a:spAutoFit/>
          </a:bodyPr>
          <a:lstStyle/>
          <a:p>
            <a:pPr marL="11516">
              <a:spcBef>
                <a:spcPts val="122"/>
              </a:spcBef>
            </a:pPr>
            <a:r>
              <a:rPr sz="1723" spc="18" dirty="0">
                <a:latin typeface="PMingLiU"/>
                <a:cs typeface="PMingLiU"/>
              </a:rPr>
              <a:t>クラウ</a:t>
            </a:r>
            <a:r>
              <a:rPr sz="1723" spc="23" dirty="0">
                <a:latin typeface="PMingLiU"/>
                <a:cs typeface="PMingLiU"/>
              </a:rPr>
              <a:t>ド</a:t>
            </a:r>
            <a:endParaRPr sz="1723">
              <a:latin typeface="PMingLiU"/>
              <a:cs typeface="PMingLiU"/>
            </a:endParaRPr>
          </a:p>
        </p:txBody>
      </p:sp>
      <p:sp>
        <p:nvSpPr>
          <p:cNvPr id="22" name="object 22"/>
          <p:cNvSpPr/>
          <p:nvPr/>
        </p:nvSpPr>
        <p:spPr>
          <a:xfrm>
            <a:off x="9040434" y="4816141"/>
            <a:ext cx="1147277" cy="745859"/>
          </a:xfrm>
          <a:prstGeom prst="rect">
            <a:avLst/>
          </a:prstGeom>
          <a:blipFill>
            <a:blip r:embed="rId12" cstate="print"/>
            <a:stretch>
              <a:fillRect/>
            </a:stretch>
          </a:blipFill>
        </p:spPr>
        <p:txBody>
          <a:bodyPr wrap="square" lIns="0" tIns="0" rIns="0" bIns="0" rtlCol="0"/>
          <a:lstStyle/>
          <a:p>
            <a:endParaRPr sz="1632"/>
          </a:p>
        </p:txBody>
      </p:sp>
      <p:sp>
        <p:nvSpPr>
          <p:cNvPr id="23" name="object 23"/>
          <p:cNvSpPr/>
          <p:nvPr/>
        </p:nvSpPr>
        <p:spPr>
          <a:xfrm>
            <a:off x="8644855" y="4593247"/>
            <a:ext cx="565354" cy="763075"/>
          </a:xfrm>
          <a:prstGeom prst="rect">
            <a:avLst/>
          </a:prstGeom>
          <a:blipFill>
            <a:blip r:embed="rId13" cstate="print"/>
            <a:stretch>
              <a:fillRect/>
            </a:stretch>
          </a:blipFill>
        </p:spPr>
        <p:txBody>
          <a:bodyPr wrap="square" lIns="0" tIns="0" rIns="0" bIns="0" rtlCol="0"/>
          <a:lstStyle/>
          <a:p>
            <a:endParaRPr sz="1632"/>
          </a:p>
        </p:txBody>
      </p:sp>
      <p:sp>
        <p:nvSpPr>
          <p:cNvPr id="24" name="object 24"/>
          <p:cNvSpPr/>
          <p:nvPr/>
        </p:nvSpPr>
        <p:spPr>
          <a:xfrm>
            <a:off x="8150841" y="4593248"/>
            <a:ext cx="565354" cy="763075"/>
          </a:xfrm>
          <a:prstGeom prst="rect">
            <a:avLst/>
          </a:prstGeom>
          <a:blipFill>
            <a:blip r:embed="rId13" cstate="print"/>
            <a:stretch>
              <a:fillRect/>
            </a:stretch>
          </a:blipFill>
        </p:spPr>
        <p:txBody>
          <a:bodyPr wrap="square" lIns="0" tIns="0" rIns="0" bIns="0" rtlCol="0"/>
          <a:lstStyle/>
          <a:p>
            <a:endParaRPr sz="1632"/>
          </a:p>
        </p:txBody>
      </p:sp>
      <p:sp>
        <p:nvSpPr>
          <p:cNvPr id="25" name="object 25"/>
          <p:cNvSpPr txBox="1">
            <a:spLocks noGrp="1"/>
          </p:cNvSpPr>
          <p:nvPr>
            <p:ph type="title"/>
          </p:nvPr>
        </p:nvSpPr>
        <p:spPr>
          <a:xfrm>
            <a:off x="1739242" y="127553"/>
            <a:ext cx="7714242" cy="508141"/>
          </a:xfrm>
          <a:prstGeom prst="rect">
            <a:avLst/>
          </a:prstGeom>
        </p:spPr>
        <p:txBody>
          <a:bodyPr vert="horz" wrap="square" lIns="0" tIns="15547" rIns="0" bIns="0" rtlCol="0" anchor="ctr">
            <a:spAutoFit/>
          </a:bodyPr>
          <a:lstStyle/>
          <a:p>
            <a:pPr marL="11516" algn="ctr">
              <a:lnSpc>
                <a:spcPct val="100000"/>
              </a:lnSpc>
              <a:spcBef>
                <a:spcPts val="122"/>
              </a:spcBef>
            </a:pPr>
            <a:r>
              <a:rPr lang="ja-JP" altLang="en-US" sz="3200" b="1" spc="23" dirty="0">
                <a:latin typeface="Century Gothic"/>
              </a:rPr>
              <a:t>スマホによるイノベーション</a:t>
            </a:r>
            <a:endParaRPr sz="3200" b="1" spc="1564" dirty="0"/>
          </a:p>
        </p:txBody>
      </p:sp>
      <p:sp>
        <p:nvSpPr>
          <p:cNvPr id="26" name="object 26"/>
          <p:cNvSpPr/>
          <p:nvPr/>
        </p:nvSpPr>
        <p:spPr>
          <a:xfrm>
            <a:off x="1783750" y="1063473"/>
            <a:ext cx="8561272" cy="2133984"/>
          </a:xfrm>
          <a:custGeom>
            <a:avLst/>
            <a:gdLst/>
            <a:ahLst/>
            <a:cxnLst/>
            <a:rect l="l" t="t" r="r" b="b"/>
            <a:pathLst>
              <a:path w="9441180" h="2353310">
                <a:moveTo>
                  <a:pt x="0" y="303022"/>
                </a:moveTo>
                <a:lnTo>
                  <a:pt x="3964" y="253870"/>
                </a:lnTo>
                <a:lnTo>
                  <a:pt x="15441" y="207244"/>
                </a:lnTo>
                <a:lnTo>
                  <a:pt x="33808" y="163766"/>
                </a:lnTo>
                <a:lnTo>
                  <a:pt x="58440" y="124061"/>
                </a:lnTo>
                <a:lnTo>
                  <a:pt x="88714" y="88753"/>
                </a:lnTo>
                <a:lnTo>
                  <a:pt x="124007" y="58465"/>
                </a:lnTo>
                <a:lnTo>
                  <a:pt x="163695" y="33822"/>
                </a:lnTo>
                <a:lnTo>
                  <a:pt x="207153" y="15448"/>
                </a:lnTo>
                <a:lnTo>
                  <a:pt x="253760" y="3966"/>
                </a:lnTo>
                <a:lnTo>
                  <a:pt x="302890" y="0"/>
                </a:lnTo>
                <a:lnTo>
                  <a:pt x="9137866" y="0"/>
                </a:lnTo>
                <a:lnTo>
                  <a:pt x="9186997" y="3966"/>
                </a:lnTo>
                <a:lnTo>
                  <a:pt x="9233603" y="15448"/>
                </a:lnTo>
                <a:lnTo>
                  <a:pt x="9277062" y="33822"/>
                </a:lnTo>
                <a:lnTo>
                  <a:pt x="9316750" y="58465"/>
                </a:lnTo>
                <a:lnTo>
                  <a:pt x="9352043" y="88753"/>
                </a:lnTo>
                <a:lnTo>
                  <a:pt x="9382317" y="124061"/>
                </a:lnTo>
                <a:lnTo>
                  <a:pt x="9406949" y="163766"/>
                </a:lnTo>
                <a:lnTo>
                  <a:pt x="9425316" y="207244"/>
                </a:lnTo>
                <a:lnTo>
                  <a:pt x="9436793" y="253870"/>
                </a:lnTo>
                <a:lnTo>
                  <a:pt x="9440757" y="303022"/>
                </a:lnTo>
                <a:lnTo>
                  <a:pt x="9440757" y="2049807"/>
                </a:lnTo>
                <a:lnTo>
                  <a:pt x="9436793" y="2098959"/>
                </a:lnTo>
                <a:lnTo>
                  <a:pt x="9425316" y="2145585"/>
                </a:lnTo>
                <a:lnTo>
                  <a:pt x="9406949" y="2189063"/>
                </a:lnTo>
                <a:lnTo>
                  <a:pt x="9382317" y="2228768"/>
                </a:lnTo>
                <a:lnTo>
                  <a:pt x="9352043" y="2264076"/>
                </a:lnTo>
                <a:lnTo>
                  <a:pt x="9316750" y="2294363"/>
                </a:lnTo>
                <a:lnTo>
                  <a:pt x="9277062" y="2319006"/>
                </a:lnTo>
                <a:lnTo>
                  <a:pt x="9233603" y="2337381"/>
                </a:lnTo>
                <a:lnTo>
                  <a:pt x="9186997" y="2348863"/>
                </a:lnTo>
                <a:lnTo>
                  <a:pt x="9137866" y="2352829"/>
                </a:lnTo>
                <a:lnTo>
                  <a:pt x="302890" y="2352829"/>
                </a:lnTo>
                <a:lnTo>
                  <a:pt x="253760" y="2348863"/>
                </a:lnTo>
                <a:lnTo>
                  <a:pt x="207153" y="2337381"/>
                </a:lnTo>
                <a:lnTo>
                  <a:pt x="163695" y="2319006"/>
                </a:lnTo>
                <a:lnTo>
                  <a:pt x="124007" y="2294363"/>
                </a:lnTo>
                <a:lnTo>
                  <a:pt x="88714" y="2264076"/>
                </a:lnTo>
                <a:lnTo>
                  <a:pt x="58440" y="2228768"/>
                </a:lnTo>
                <a:lnTo>
                  <a:pt x="33808" y="2189063"/>
                </a:lnTo>
                <a:lnTo>
                  <a:pt x="15441" y="2145585"/>
                </a:lnTo>
                <a:lnTo>
                  <a:pt x="3964" y="2098959"/>
                </a:lnTo>
                <a:lnTo>
                  <a:pt x="0" y="2049807"/>
                </a:lnTo>
                <a:lnTo>
                  <a:pt x="0" y="303022"/>
                </a:lnTo>
                <a:close/>
              </a:path>
            </a:pathLst>
          </a:custGeom>
          <a:ln w="30532">
            <a:solidFill>
              <a:srgbClr val="FF0000"/>
            </a:solidFill>
          </a:ln>
        </p:spPr>
        <p:txBody>
          <a:bodyPr wrap="square" lIns="0" tIns="0" rIns="0" bIns="0" rtlCol="0"/>
          <a:lstStyle/>
          <a:p>
            <a:endParaRPr sz="1632"/>
          </a:p>
        </p:txBody>
      </p:sp>
      <p:sp>
        <p:nvSpPr>
          <p:cNvPr id="27" name="object 27"/>
          <p:cNvSpPr/>
          <p:nvPr/>
        </p:nvSpPr>
        <p:spPr>
          <a:xfrm>
            <a:off x="1946856" y="1575028"/>
            <a:ext cx="2261816" cy="1234555"/>
          </a:xfrm>
          <a:custGeom>
            <a:avLst/>
            <a:gdLst/>
            <a:ahLst/>
            <a:cxnLst/>
            <a:rect l="l" t="t" r="r" b="b"/>
            <a:pathLst>
              <a:path w="2494279" h="1361439">
                <a:moveTo>
                  <a:pt x="0" y="680448"/>
                </a:moveTo>
                <a:lnTo>
                  <a:pt x="6056" y="612956"/>
                </a:lnTo>
                <a:lnTo>
                  <a:pt x="23845" y="547345"/>
                </a:lnTo>
                <a:lnTo>
                  <a:pt x="52794" y="483925"/>
                </a:lnTo>
                <a:lnTo>
                  <a:pt x="92332" y="423009"/>
                </a:lnTo>
                <a:lnTo>
                  <a:pt x="141888" y="364909"/>
                </a:lnTo>
                <a:lnTo>
                  <a:pt x="170244" y="337012"/>
                </a:lnTo>
                <a:lnTo>
                  <a:pt x="200890" y="309936"/>
                </a:lnTo>
                <a:lnTo>
                  <a:pt x="233755" y="283720"/>
                </a:lnTo>
                <a:lnTo>
                  <a:pt x="268767" y="258403"/>
                </a:lnTo>
                <a:lnTo>
                  <a:pt x="305855" y="234024"/>
                </a:lnTo>
                <a:lnTo>
                  <a:pt x="344947" y="210621"/>
                </a:lnTo>
                <a:lnTo>
                  <a:pt x="385972" y="188234"/>
                </a:lnTo>
                <a:lnTo>
                  <a:pt x="428858" y="166902"/>
                </a:lnTo>
                <a:lnTo>
                  <a:pt x="473534" y="146664"/>
                </a:lnTo>
                <a:lnTo>
                  <a:pt x="519929" y="127558"/>
                </a:lnTo>
                <a:lnTo>
                  <a:pt x="567971" y="109624"/>
                </a:lnTo>
                <a:lnTo>
                  <a:pt x="617589" y="92901"/>
                </a:lnTo>
                <a:lnTo>
                  <a:pt x="668711" y="77427"/>
                </a:lnTo>
                <a:lnTo>
                  <a:pt x="721265" y="63242"/>
                </a:lnTo>
                <a:lnTo>
                  <a:pt x="775182" y="50385"/>
                </a:lnTo>
                <a:lnTo>
                  <a:pt x="830388" y="38894"/>
                </a:lnTo>
                <a:lnTo>
                  <a:pt x="886812" y="28809"/>
                </a:lnTo>
                <a:lnTo>
                  <a:pt x="944384" y="20169"/>
                </a:lnTo>
                <a:lnTo>
                  <a:pt x="1003031" y="13012"/>
                </a:lnTo>
                <a:lnTo>
                  <a:pt x="1062682" y="7377"/>
                </a:lnTo>
                <a:lnTo>
                  <a:pt x="1123266" y="3305"/>
                </a:lnTo>
                <a:lnTo>
                  <a:pt x="1184712" y="832"/>
                </a:lnTo>
                <a:lnTo>
                  <a:pt x="1246947" y="0"/>
                </a:lnTo>
                <a:lnTo>
                  <a:pt x="1309182" y="832"/>
                </a:lnTo>
                <a:lnTo>
                  <a:pt x="1370628" y="3305"/>
                </a:lnTo>
                <a:lnTo>
                  <a:pt x="1431212" y="7377"/>
                </a:lnTo>
                <a:lnTo>
                  <a:pt x="1490863" y="13012"/>
                </a:lnTo>
                <a:lnTo>
                  <a:pt x="1549510" y="20169"/>
                </a:lnTo>
                <a:lnTo>
                  <a:pt x="1607082" y="28809"/>
                </a:lnTo>
                <a:lnTo>
                  <a:pt x="1663506" y="38894"/>
                </a:lnTo>
                <a:lnTo>
                  <a:pt x="1718712" y="50385"/>
                </a:lnTo>
                <a:lnTo>
                  <a:pt x="1772628" y="63242"/>
                </a:lnTo>
                <a:lnTo>
                  <a:pt x="1825183" y="77427"/>
                </a:lnTo>
                <a:lnTo>
                  <a:pt x="1876305" y="92901"/>
                </a:lnTo>
                <a:lnTo>
                  <a:pt x="1925923" y="109624"/>
                </a:lnTo>
                <a:lnTo>
                  <a:pt x="1973965" y="127558"/>
                </a:lnTo>
                <a:lnTo>
                  <a:pt x="2020360" y="146664"/>
                </a:lnTo>
                <a:lnTo>
                  <a:pt x="2065036" y="166902"/>
                </a:lnTo>
                <a:lnTo>
                  <a:pt x="2107922" y="188234"/>
                </a:lnTo>
                <a:lnTo>
                  <a:pt x="2148947" y="210621"/>
                </a:lnTo>
                <a:lnTo>
                  <a:pt x="2188039" y="234024"/>
                </a:lnTo>
                <a:lnTo>
                  <a:pt x="2225127" y="258403"/>
                </a:lnTo>
                <a:lnTo>
                  <a:pt x="2260139" y="283720"/>
                </a:lnTo>
                <a:lnTo>
                  <a:pt x="2293003" y="309936"/>
                </a:lnTo>
                <a:lnTo>
                  <a:pt x="2323650" y="337012"/>
                </a:lnTo>
                <a:lnTo>
                  <a:pt x="2352006" y="364909"/>
                </a:lnTo>
                <a:lnTo>
                  <a:pt x="2378000" y="393588"/>
                </a:lnTo>
                <a:lnTo>
                  <a:pt x="2422619" y="453135"/>
                </a:lnTo>
                <a:lnTo>
                  <a:pt x="2456934" y="515341"/>
                </a:lnTo>
                <a:lnTo>
                  <a:pt x="2480374" y="579896"/>
                </a:lnTo>
                <a:lnTo>
                  <a:pt x="2492369" y="646486"/>
                </a:lnTo>
                <a:lnTo>
                  <a:pt x="2493895" y="680448"/>
                </a:lnTo>
                <a:lnTo>
                  <a:pt x="2492369" y="714409"/>
                </a:lnTo>
                <a:lnTo>
                  <a:pt x="2480374" y="780999"/>
                </a:lnTo>
                <a:lnTo>
                  <a:pt x="2456934" y="845554"/>
                </a:lnTo>
                <a:lnTo>
                  <a:pt x="2422619" y="907760"/>
                </a:lnTo>
                <a:lnTo>
                  <a:pt x="2378000" y="967307"/>
                </a:lnTo>
                <a:lnTo>
                  <a:pt x="2352006" y="995986"/>
                </a:lnTo>
                <a:lnTo>
                  <a:pt x="2323650" y="1023883"/>
                </a:lnTo>
                <a:lnTo>
                  <a:pt x="2293003" y="1050959"/>
                </a:lnTo>
                <a:lnTo>
                  <a:pt x="2260139" y="1077175"/>
                </a:lnTo>
                <a:lnTo>
                  <a:pt x="2225127" y="1102492"/>
                </a:lnTo>
                <a:lnTo>
                  <a:pt x="2188039" y="1126871"/>
                </a:lnTo>
                <a:lnTo>
                  <a:pt x="2148947" y="1150274"/>
                </a:lnTo>
                <a:lnTo>
                  <a:pt x="2107922" y="1172661"/>
                </a:lnTo>
                <a:lnTo>
                  <a:pt x="2065036" y="1193993"/>
                </a:lnTo>
                <a:lnTo>
                  <a:pt x="2020360" y="1214232"/>
                </a:lnTo>
                <a:lnTo>
                  <a:pt x="1973965" y="1233337"/>
                </a:lnTo>
                <a:lnTo>
                  <a:pt x="1925923" y="1251271"/>
                </a:lnTo>
                <a:lnTo>
                  <a:pt x="1876305" y="1267994"/>
                </a:lnTo>
                <a:lnTo>
                  <a:pt x="1825183" y="1283468"/>
                </a:lnTo>
                <a:lnTo>
                  <a:pt x="1772628" y="1297653"/>
                </a:lnTo>
                <a:lnTo>
                  <a:pt x="1718712" y="1310510"/>
                </a:lnTo>
                <a:lnTo>
                  <a:pt x="1663506" y="1322001"/>
                </a:lnTo>
                <a:lnTo>
                  <a:pt x="1607082" y="1332086"/>
                </a:lnTo>
                <a:lnTo>
                  <a:pt x="1549510" y="1340727"/>
                </a:lnTo>
                <a:lnTo>
                  <a:pt x="1490863" y="1347883"/>
                </a:lnTo>
                <a:lnTo>
                  <a:pt x="1431212" y="1353518"/>
                </a:lnTo>
                <a:lnTo>
                  <a:pt x="1370628" y="1357591"/>
                </a:lnTo>
                <a:lnTo>
                  <a:pt x="1309182" y="1360063"/>
                </a:lnTo>
                <a:lnTo>
                  <a:pt x="1246947" y="1360896"/>
                </a:lnTo>
                <a:lnTo>
                  <a:pt x="1184712" y="1360063"/>
                </a:lnTo>
                <a:lnTo>
                  <a:pt x="1123266" y="1357591"/>
                </a:lnTo>
                <a:lnTo>
                  <a:pt x="1062682" y="1353518"/>
                </a:lnTo>
                <a:lnTo>
                  <a:pt x="1003031" y="1347883"/>
                </a:lnTo>
                <a:lnTo>
                  <a:pt x="944384" y="1340727"/>
                </a:lnTo>
                <a:lnTo>
                  <a:pt x="886812" y="1332086"/>
                </a:lnTo>
                <a:lnTo>
                  <a:pt x="830388" y="1322001"/>
                </a:lnTo>
                <a:lnTo>
                  <a:pt x="775182" y="1310510"/>
                </a:lnTo>
                <a:lnTo>
                  <a:pt x="721265" y="1297653"/>
                </a:lnTo>
                <a:lnTo>
                  <a:pt x="668711" y="1283468"/>
                </a:lnTo>
                <a:lnTo>
                  <a:pt x="617589" y="1267994"/>
                </a:lnTo>
                <a:lnTo>
                  <a:pt x="567971" y="1251271"/>
                </a:lnTo>
                <a:lnTo>
                  <a:pt x="519929" y="1233337"/>
                </a:lnTo>
                <a:lnTo>
                  <a:pt x="473534" y="1214232"/>
                </a:lnTo>
                <a:lnTo>
                  <a:pt x="428858" y="1193993"/>
                </a:lnTo>
                <a:lnTo>
                  <a:pt x="385972" y="1172661"/>
                </a:lnTo>
                <a:lnTo>
                  <a:pt x="344947" y="1150274"/>
                </a:lnTo>
                <a:lnTo>
                  <a:pt x="305855" y="1126871"/>
                </a:lnTo>
                <a:lnTo>
                  <a:pt x="268767" y="1102492"/>
                </a:lnTo>
                <a:lnTo>
                  <a:pt x="233755" y="1077175"/>
                </a:lnTo>
                <a:lnTo>
                  <a:pt x="200890" y="1050959"/>
                </a:lnTo>
                <a:lnTo>
                  <a:pt x="170244" y="1023883"/>
                </a:lnTo>
                <a:lnTo>
                  <a:pt x="141888" y="995986"/>
                </a:lnTo>
                <a:lnTo>
                  <a:pt x="115894" y="967307"/>
                </a:lnTo>
                <a:lnTo>
                  <a:pt x="71275" y="907760"/>
                </a:lnTo>
                <a:lnTo>
                  <a:pt x="36960" y="845554"/>
                </a:lnTo>
                <a:lnTo>
                  <a:pt x="13520" y="780999"/>
                </a:lnTo>
                <a:lnTo>
                  <a:pt x="1526" y="714409"/>
                </a:lnTo>
                <a:lnTo>
                  <a:pt x="0" y="680448"/>
                </a:lnTo>
                <a:close/>
              </a:path>
            </a:pathLst>
          </a:custGeom>
          <a:ln w="27137">
            <a:solidFill>
              <a:srgbClr val="FF0000"/>
            </a:solidFill>
          </a:ln>
        </p:spPr>
        <p:txBody>
          <a:bodyPr wrap="square" lIns="0" tIns="0" rIns="0" bIns="0" rtlCol="0"/>
          <a:lstStyle/>
          <a:p>
            <a:endParaRPr sz="1632"/>
          </a:p>
        </p:txBody>
      </p:sp>
      <p:sp>
        <p:nvSpPr>
          <p:cNvPr id="28" name="object 28"/>
          <p:cNvSpPr/>
          <p:nvPr/>
        </p:nvSpPr>
        <p:spPr>
          <a:xfrm>
            <a:off x="3960564" y="1321887"/>
            <a:ext cx="2098283" cy="1218432"/>
          </a:xfrm>
          <a:custGeom>
            <a:avLst/>
            <a:gdLst/>
            <a:ahLst/>
            <a:cxnLst/>
            <a:rect l="l" t="t" r="r" b="b"/>
            <a:pathLst>
              <a:path w="2313940" h="1343660">
                <a:moveTo>
                  <a:pt x="1156840" y="0"/>
                </a:moveTo>
                <a:lnTo>
                  <a:pt x="1097309" y="874"/>
                </a:lnTo>
                <a:lnTo>
                  <a:pt x="1038560" y="3468"/>
                </a:lnTo>
                <a:lnTo>
                  <a:pt x="980665" y="7739"/>
                </a:lnTo>
                <a:lnTo>
                  <a:pt x="923696" y="13647"/>
                </a:lnTo>
                <a:lnTo>
                  <a:pt x="867728" y="21147"/>
                </a:lnTo>
                <a:lnTo>
                  <a:pt x="812831" y="30199"/>
                </a:lnTo>
                <a:lnTo>
                  <a:pt x="759079" y="40760"/>
                </a:lnTo>
                <a:lnTo>
                  <a:pt x="706545" y="52787"/>
                </a:lnTo>
                <a:lnTo>
                  <a:pt x="655302" y="66239"/>
                </a:lnTo>
                <a:lnTo>
                  <a:pt x="605421" y="81073"/>
                </a:lnTo>
                <a:lnTo>
                  <a:pt x="556976" y="97248"/>
                </a:lnTo>
                <a:lnTo>
                  <a:pt x="510039" y="114720"/>
                </a:lnTo>
                <a:lnTo>
                  <a:pt x="464684" y="133448"/>
                </a:lnTo>
                <a:lnTo>
                  <a:pt x="420982" y="153389"/>
                </a:lnTo>
                <a:lnTo>
                  <a:pt x="379007" y="174502"/>
                </a:lnTo>
                <a:lnTo>
                  <a:pt x="338830" y="196743"/>
                </a:lnTo>
                <a:lnTo>
                  <a:pt x="300526" y="220072"/>
                </a:lnTo>
                <a:lnTo>
                  <a:pt x="264166" y="244445"/>
                </a:lnTo>
                <a:lnTo>
                  <a:pt x="229823" y="269821"/>
                </a:lnTo>
                <a:lnTo>
                  <a:pt x="197570" y="296157"/>
                </a:lnTo>
                <a:lnTo>
                  <a:pt x="167479" y="323411"/>
                </a:lnTo>
                <a:lnTo>
                  <a:pt x="139624" y="351541"/>
                </a:lnTo>
                <a:lnTo>
                  <a:pt x="114077" y="380504"/>
                </a:lnTo>
                <a:lnTo>
                  <a:pt x="70196" y="440763"/>
                </a:lnTo>
                <a:lnTo>
                  <a:pt x="36420" y="503850"/>
                </a:lnTo>
                <a:lnTo>
                  <a:pt x="13329" y="569427"/>
                </a:lnTo>
                <a:lnTo>
                  <a:pt x="1505" y="637157"/>
                </a:lnTo>
                <a:lnTo>
                  <a:pt x="0" y="671724"/>
                </a:lnTo>
                <a:lnTo>
                  <a:pt x="1505" y="706291"/>
                </a:lnTo>
                <a:lnTo>
                  <a:pt x="13329" y="774021"/>
                </a:lnTo>
                <a:lnTo>
                  <a:pt x="36420" y="839599"/>
                </a:lnTo>
                <a:lnTo>
                  <a:pt x="70196" y="902686"/>
                </a:lnTo>
                <a:lnTo>
                  <a:pt x="114077" y="962945"/>
                </a:lnTo>
                <a:lnTo>
                  <a:pt x="139624" y="991908"/>
                </a:lnTo>
                <a:lnTo>
                  <a:pt x="167479" y="1020038"/>
                </a:lnTo>
                <a:lnTo>
                  <a:pt x="197570" y="1047292"/>
                </a:lnTo>
                <a:lnTo>
                  <a:pt x="229823" y="1073628"/>
                </a:lnTo>
                <a:lnTo>
                  <a:pt x="264166" y="1099004"/>
                </a:lnTo>
                <a:lnTo>
                  <a:pt x="300526" y="1123377"/>
                </a:lnTo>
                <a:lnTo>
                  <a:pt x="338830" y="1146706"/>
                </a:lnTo>
                <a:lnTo>
                  <a:pt x="379007" y="1168948"/>
                </a:lnTo>
                <a:lnTo>
                  <a:pt x="420982" y="1190060"/>
                </a:lnTo>
                <a:lnTo>
                  <a:pt x="464684" y="1210002"/>
                </a:lnTo>
                <a:lnTo>
                  <a:pt x="510039" y="1228730"/>
                </a:lnTo>
                <a:lnTo>
                  <a:pt x="556976" y="1246202"/>
                </a:lnTo>
                <a:lnTo>
                  <a:pt x="605421" y="1262376"/>
                </a:lnTo>
                <a:lnTo>
                  <a:pt x="655302" y="1277210"/>
                </a:lnTo>
                <a:lnTo>
                  <a:pt x="706545" y="1290662"/>
                </a:lnTo>
                <a:lnTo>
                  <a:pt x="759079" y="1302690"/>
                </a:lnTo>
                <a:lnTo>
                  <a:pt x="812831" y="1313250"/>
                </a:lnTo>
                <a:lnTo>
                  <a:pt x="867728" y="1322302"/>
                </a:lnTo>
                <a:lnTo>
                  <a:pt x="923696" y="1329803"/>
                </a:lnTo>
                <a:lnTo>
                  <a:pt x="980665" y="1335710"/>
                </a:lnTo>
                <a:lnTo>
                  <a:pt x="1038560" y="1339982"/>
                </a:lnTo>
                <a:lnTo>
                  <a:pt x="1097309" y="1342576"/>
                </a:lnTo>
                <a:lnTo>
                  <a:pt x="1156840" y="1343450"/>
                </a:lnTo>
                <a:lnTo>
                  <a:pt x="1216371" y="1342576"/>
                </a:lnTo>
                <a:lnTo>
                  <a:pt x="1275120" y="1339982"/>
                </a:lnTo>
                <a:lnTo>
                  <a:pt x="1333015" y="1335710"/>
                </a:lnTo>
                <a:lnTo>
                  <a:pt x="1389984" y="1329803"/>
                </a:lnTo>
                <a:lnTo>
                  <a:pt x="1445952" y="1322302"/>
                </a:lnTo>
                <a:lnTo>
                  <a:pt x="1500849" y="1313250"/>
                </a:lnTo>
                <a:lnTo>
                  <a:pt x="1554600" y="1302690"/>
                </a:lnTo>
                <a:lnTo>
                  <a:pt x="1607134" y="1290662"/>
                </a:lnTo>
                <a:lnTo>
                  <a:pt x="1658378" y="1277210"/>
                </a:lnTo>
                <a:lnTo>
                  <a:pt x="1708259" y="1262376"/>
                </a:lnTo>
                <a:lnTo>
                  <a:pt x="1756704" y="1246202"/>
                </a:lnTo>
                <a:lnTo>
                  <a:pt x="1803640" y="1228730"/>
                </a:lnTo>
                <a:lnTo>
                  <a:pt x="1848996" y="1210002"/>
                </a:lnTo>
                <a:lnTo>
                  <a:pt x="1892698" y="1190060"/>
                </a:lnTo>
                <a:lnTo>
                  <a:pt x="1934673" y="1168948"/>
                </a:lnTo>
                <a:lnTo>
                  <a:pt x="1974850" y="1146706"/>
                </a:lnTo>
                <a:lnTo>
                  <a:pt x="2013154" y="1123377"/>
                </a:lnTo>
                <a:lnTo>
                  <a:pt x="2049514" y="1099004"/>
                </a:lnTo>
                <a:lnTo>
                  <a:pt x="2083857" y="1073628"/>
                </a:lnTo>
                <a:lnTo>
                  <a:pt x="2116110" y="1047292"/>
                </a:lnTo>
                <a:lnTo>
                  <a:pt x="2146201" y="1020038"/>
                </a:lnTo>
                <a:lnTo>
                  <a:pt x="2174056" y="991908"/>
                </a:lnTo>
                <a:lnTo>
                  <a:pt x="2199603" y="962945"/>
                </a:lnTo>
                <a:lnTo>
                  <a:pt x="2243484" y="902686"/>
                </a:lnTo>
                <a:lnTo>
                  <a:pt x="2277260" y="839599"/>
                </a:lnTo>
                <a:lnTo>
                  <a:pt x="2300351" y="774021"/>
                </a:lnTo>
                <a:lnTo>
                  <a:pt x="2312175" y="706291"/>
                </a:lnTo>
                <a:lnTo>
                  <a:pt x="2313680" y="671724"/>
                </a:lnTo>
                <a:lnTo>
                  <a:pt x="2312175" y="637157"/>
                </a:lnTo>
                <a:lnTo>
                  <a:pt x="2300351" y="569427"/>
                </a:lnTo>
                <a:lnTo>
                  <a:pt x="2277260" y="503850"/>
                </a:lnTo>
                <a:lnTo>
                  <a:pt x="2243484" y="440763"/>
                </a:lnTo>
                <a:lnTo>
                  <a:pt x="2199603" y="380504"/>
                </a:lnTo>
                <a:lnTo>
                  <a:pt x="2174056" y="351541"/>
                </a:lnTo>
                <a:lnTo>
                  <a:pt x="2146201" y="323411"/>
                </a:lnTo>
                <a:lnTo>
                  <a:pt x="2116110" y="296157"/>
                </a:lnTo>
                <a:lnTo>
                  <a:pt x="2083857" y="269821"/>
                </a:lnTo>
                <a:lnTo>
                  <a:pt x="2049514" y="244445"/>
                </a:lnTo>
                <a:lnTo>
                  <a:pt x="2013154" y="220072"/>
                </a:lnTo>
                <a:lnTo>
                  <a:pt x="1974850" y="196743"/>
                </a:lnTo>
                <a:lnTo>
                  <a:pt x="1934673" y="174502"/>
                </a:lnTo>
                <a:lnTo>
                  <a:pt x="1892698" y="153389"/>
                </a:lnTo>
                <a:lnTo>
                  <a:pt x="1848996" y="133448"/>
                </a:lnTo>
                <a:lnTo>
                  <a:pt x="1803640" y="114720"/>
                </a:lnTo>
                <a:lnTo>
                  <a:pt x="1756704" y="97248"/>
                </a:lnTo>
                <a:lnTo>
                  <a:pt x="1708259" y="81073"/>
                </a:lnTo>
                <a:lnTo>
                  <a:pt x="1658378" y="66239"/>
                </a:lnTo>
                <a:lnTo>
                  <a:pt x="1607134" y="52787"/>
                </a:lnTo>
                <a:lnTo>
                  <a:pt x="1554600" y="40760"/>
                </a:lnTo>
                <a:lnTo>
                  <a:pt x="1500849" y="30199"/>
                </a:lnTo>
                <a:lnTo>
                  <a:pt x="1445952" y="21147"/>
                </a:lnTo>
                <a:lnTo>
                  <a:pt x="1389984" y="13647"/>
                </a:lnTo>
                <a:lnTo>
                  <a:pt x="1333015" y="7739"/>
                </a:lnTo>
                <a:lnTo>
                  <a:pt x="1275120" y="3468"/>
                </a:lnTo>
                <a:lnTo>
                  <a:pt x="1216371" y="874"/>
                </a:lnTo>
                <a:lnTo>
                  <a:pt x="1156840" y="0"/>
                </a:lnTo>
                <a:close/>
              </a:path>
            </a:pathLst>
          </a:custGeom>
          <a:solidFill>
            <a:srgbClr val="FFFFFF"/>
          </a:solidFill>
        </p:spPr>
        <p:txBody>
          <a:bodyPr wrap="square" lIns="0" tIns="0" rIns="0" bIns="0" rtlCol="0"/>
          <a:lstStyle/>
          <a:p>
            <a:endParaRPr sz="1632"/>
          </a:p>
        </p:txBody>
      </p:sp>
      <p:sp>
        <p:nvSpPr>
          <p:cNvPr id="29" name="object 29"/>
          <p:cNvSpPr/>
          <p:nvPr/>
        </p:nvSpPr>
        <p:spPr>
          <a:xfrm>
            <a:off x="3960564" y="1321887"/>
            <a:ext cx="2098283" cy="1218432"/>
          </a:xfrm>
          <a:custGeom>
            <a:avLst/>
            <a:gdLst/>
            <a:ahLst/>
            <a:cxnLst/>
            <a:rect l="l" t="t" r="r" b="b"/>
            <a:pathLst>
              <a:path w="2313940" h="1343660">
                <a:moveTo>
                  <a:pt x="0" y="671724"/>
                </a:moveTo>
                <a:lnTo>
                  <a:pt x="5972" y="603044"/>
                </a:lnTo>
                <a:lnTo>
                  <a:pt x="23502" y="536348"/>
                </a:lnTo>
                <a:lnTo>
                  <a:pt x="52009" y="471974"/>
                </a:lnTo>
                <a:lnTo>
                  <a:pt x="90910" y="410259"/>
                </a:lnTo>
                <a:lnTo>
                  <a:pt x="139624" y="351540"/>
                </a:lnTo>
                <a:lnTo>
                  <a:pt x="167479" y="323410"/>
                </a:lnTo>
                <a:lnTo>
                  <a:pt x="197570" y="296157"/>
                </a:lnTo>
                <a:lnTo>
                  <a:pt x="229823" y="269821"/>
                </a:lnTo>
                <a:lnTo>
                  <a:pt x="264166" y="244445"/>
                </a:lnTo>
                <a:lnTo>
                  <a:pt x="300526" y="220072"/>
                </a:lnTo>
                <a:lnTo>
                  <a:pt x="338830" y="196743"/>
                </a:lnTo>
                <a:lnTo>
                  <a:pt x="379006" y="174501"/>
                </a:lnTo>
                <a:lnTo>
                  <a:pt x="420982" y="153389"/>
                </a:lnTo>
                <a:lnTo>
                  <a:pt x="464684" y="133447"/>
                </a:lnTo>
                <a:lnTo>
                  <a:pt x="510039" y="114720"/>
                </a:lnTo>
                <a:lnTo>
                  <a:pt x="556976" y="97247"/>
                </a:lnTo>
                <a:lnTo>
                  <a:pt x="605421" y="81073"/>
                </a:lnTo>
                <a:lnTo>
                  <a:pt x="655302" y="66239"/>
                </a:lnTo>
                <a:lnTo>
                  <a:pt x="706545" y="52787"/>
                </a:lnTo>
                <a:lnTo>
                  <a:pt x="759079" y="40760"/>
                </a:lnTo>
                <a:lnTo>
                  <a:pt x="812831" y="30199"/>
                </a:lnTo>
                <a:lnTo>
                  <a:pt x="867727" y="21147"/>
                </a:lnTo>
                <a:lnTo>
                  <a:pt x="923696" y="13647"/>
                </a:lnTo>
                <a:lnTo>
                  <a:pt x="980664" y="7739"/>
                </a:lnTo>
                <a:lnTo>
                  <a:pt x="1038559" y="3468"/>
                </a:lnTo>
                <a:lnTo>
                  <a:pt x="1097309" y="874"/>
                </a:lnTo>
                <a:lnTo>
                  <a:pt x="1156839" y="0"/>
                </a:lnTo>
                <a:lnTo>
                  <a:pt x="1216370" y="874"/>
                </a:lnTo>
                <a:lnTo>
                  <a:pt x="1275120" y="3468"/>
                </a:lnTo>
                <a:lnTo>
                  <a:pt x="1333015" y="7739"/>
                </a:lnTo>
                <a:lnTo>
                  <a:pt x="1389983" y="13647"/>
                </a:lnTo>
                <a:lnTo>
                  <a:pt x="1445952" y="21147"/>
                </a:lnTo>
                <a:lnTo>
                  <a:pt x="1500849" y="30199"/>
                </a:lnTo>
                <a:lnTo>
                  <a:pt x="1554600" y="40760"/>
                </a:lnTo>
                <a:lnTo>
                  <a:pt x="1607134" y="52787"/>
                </a:lnTo>
                <a:lnTo>
                  <a:pt x="1658378" y="66239"/>
                </a:lnTo>
                <a:lnTo>
                  <a:pt x="1708259" y="81073"/>
                </a:lnTo>
                <a:lnTo>
                  <a:pt x="1756704" y="97247"/>
                </a:lnTo>
                <a:lnTo>
                  <a:pt x="1803640" y="114720"/>
                </a:lnTo>
                <a:lnTo>
                  <a:pt x="1848996" y="133447"/>
                </a:lnTo>
                <a:lnTo>
                  <a:pt x="1892698" y="153389"/>
                </a:lnTo>
                <a:lnTo>
                  <a:pt x="1934673" y="174501"/>
                </a:lnTo>
                <a:lnTo>
                  <a:pt x="1974850" y="196743"/>
                </a:lnTo>
                <a:lnTo>
                  <a:pt x="2013154" y="220072"/>
                </a:lnTo>
                <a:lnTo>
                  <a:pt x="2049514" y="244445"/>
                </a:lnTo>
                <a:lnTo>
                  <a:pt x="2083857" y="269821"/>
                </a:lnTo>
                <a:lnTo>
                  <a:pt x="2116110" y="296157"/>
                </a:lnTo>
                <a:lnTo>
                  <a:pt x="2146201" y="323410"/>
                </a:lnTo>
                <a:lnTo>
                  <a:pt x="2174056" y="351540"/>
                </a:lnTo>
                <a:lnTo>
                  <a:pt x="2199603" y="380504"/>
                </a:lnTo>
                <a:lnTo>
                  <a:pt x="2243484" y="440763"/>
                </a:lnTo>
                <a:lnTo>
                  <a:pt x="2277260" y="503850"/>
                </a:lnTo>
                <a:lnTo>
                  <a:pt x="2300351" y="569427"/>
                </a:lnTo>
                <a:lnTo>
                  <a:pt x="2312175" y="637157"/>
                </a:lnTo>
                <a:lnTo>
                  <a:pt x="2313680" y="671724"/>
                </a:lnTo>
                <a:lnTo>
                  <a:pt x="2312175" y="706291"/>
                </a:lnTo>
                <a:lnTo>
                  <a:pt x="2300351" y="774021"/>
                </a:lnTo>
                <a:lnTo>
                  <a:pt x="2277260" y="839599"/>
                </a:lnTo>
                <a:lnTo>
                  <a:pt x="2243484" y="902686"/>
                </a:lnTo>
                <a:lnTo>
                  <a:pt x="2199603" y="962945"/>
                </a:lnTo>
                <a:lnTo>
                  <a:pt x="2174056" y="991908"/>
                </a:lnTo>
                <a:lnTo>
                  <a:pt x="2146201" y="1020038"/>
                </a:lnTo>
                <a:lnTo>
                  <a:pt x="2116110" y="1047292"/>
                </a:lnTo>
                <a:lnTo>
                  <a:pt x="2083857" y="1073628"/>
                </a:lnTo>
                <a:lnTo>
                  <a:pt x="2049514" y="1099003"/>
                </a:lnTo>
                <a:lnTo>
                  <a:pt x="2013154" y="1123377"/>
                </a:lnTo>
                <a:lnTo>
                  <a:pt x="1974850" y="1146705"/>
                </a:lnTo>
                <a:lnTo>
                  <a:pt x="1934673" y="1168947"/>
                </a:lnTo>
                <a:lnTo>
                  <a:pt x="1892698" y="1190060"/>
                </a:lnTo>
                <a:lnTo>
                  <a:pt x="1848996" y="1210001"/>
                </a:lnTo>
                <a:lnTo>
                  <a:pt x="1803640" y="1228729"/>
                </a:lnTo>
                <a:lnTo>
                  <a:pt x="1756704" y="1246201"/>
                </a:lnTo>
                <a:lnTo>
                  <a:pt x="1708259" y="1262375"/>
                </a:lnTo>
                <a:lnTo>
                  <a:pt x="1658378" y="1277209"/>
                </a:lnTo>
                <a:lnTo>
                  <a:pt x="1607134" y="1290661"/>
                </a:lnTo>
                <a:lnTo>
                  <a:pt x="1554600" y="1302689"/>
                </a:lnTo>
                <a:lnTo>
                  <a:pt x="1500849" y="1313249"/>
                </a:lnTo>
                <a:lnTo>
                  <a:pt x="1445952" y="1322301"/>
                </a:lnTo>
                <a:lnTo>
                  <a:pt x="1389983" y="1329802"/>
                </a:lnTo>
                <a:lnTo>
                  <a:pt x="1333015" y="1335709"/>
                </a:lnTo>
                <a:lnTo>
                  <a:pt x="1275120" y="1339981"/>
                </a:lnTo>
                <a:lnTo>
                  <a:pt x="1216370" y="1342575"/>
                </a:lnTo>
                <a:lnTo>
                  <a:pt x="1156839" y="1343449"/>
                </a:lnTo>
                <a:lnTo>
                  <a:pt x="1097309" y="1342575"/>
                </a:lnTo>
                <a:lnTo>
                  <a:pt x="1038559" y="1339981"/>
                </a:lnTo>
                <a:lnTo>
                  <a:pt x="980664" y="1335709"/>
                </a:lnTo>
                <a:lnTo>
                  <a:pt x="923696" y="1329802"/>
                </a:lnTo>
                <a:lnTo>
                  <a:pt x="867727" y="1322301"/>
                </a:lnTo>
                <a:lnTo>
                  <a:pt x="812831" y="1313249"/>
                </a:lnTo>
                <a:lnTo>
                  <a:pt x="759079" y="1302689"/>
                </a:lnTo>
                <a:lnTo>
                  <a:pt x="706545" y="1290661"/>
                </a:lnTo>
                <a:lnTo>
                  <a:pt x="655302" y="1277209"/>
                </a:lnTo>
                <a:lnTo>
                  <a:pt x="605421" y="1262375"/>
                </a:lnTo>
                <a:lnTo>
                  <a:pt x="556976" y="1246201"/>
                </a:lnTo>
                <a:lnTo>
                  <a:pt x="510039" y="1228729"/>
                </a:lnTo>
                <a:lnTo>
                  <a:pt x="464684" y="1210001"/>
                </a:lnTo>
                <a:lnTo>
                  <a:pt x="420982" y="1190060"/>
                </a:lnTo>
                <a:lnTo>
                  <a:pt x="379006" y="1168947"/>
                </a:lnTo>
                <a:lnTo>
                  <a:pt x="338830" y="1146705"/>
                </a:lnTo>
                <a:lnTo>
                  <a:pt x="300526" y="1123377"/>
                </a:lnTo>
                <a:lnTo>
                  <a:pt x="264166" y="1099003"/>
                </a:lnTo>
                <a:lnTo>
                  <a:pt x="229823" y="1073628"/>
                </a:lnTo>
                <a:lnTo>
                  <a:pt x="197570" y="1047292"/>
                </a:lnTo>
                <a:lnTo>
                  <a:pt x="167479" y="1020038"/>
                </a:lnTo>
                <a:lnTo>
                  <a:pt x="139624" y="991908"/>
                </a:lnTo>
                <a:lnTo>
                  <a:pt x="114077" y="962945"/>
                </a:lnTo>
                <a:lnTo>
                  <a:pt x="70196" y="902686"/>
                </a:lnTo>
                <a:lnTo>
                  <a:pt x="36420" y="839599"/>
                </a:lnTo>
                <a:lnTo>
                  <a:pt x="13329" y="774021"/>
                </a:lnTo>
                <a:lnTo>
                  <a:pt x="1505" y="706291"/>
                </a:lnTo>
                <a:lnTo>
                  <a:pt x="0" y="671724"/>
                </a:lnTo>
                <a:close/>
              </a:path>
            </a:pathLst>
          </a:custGeom>
          <a:ln w="27137">
            <a:solidFill>
              <a:srgbClr val="FF0000"/>
            </a:solidFill>
          </a:ln>
        </p:spPr>
        <p:txBody>
          <a:bodyPr wrap="square" lIns="0" tIns="0" rIns="0" bIns="0" rtlCol="0"/>
          <a:lstStyle/>
          <a:p>
            <a:endParaRPr sz="1632"/>
          </a:p>
        </p:txBody>
      </p:sp>
      <p:sp>
        <p:nvSpPr>
          <p:cNvPr id="30" name="object 30"/>
          <p:cNvSpPr/>
          <p:nvPr/>
        </p:nvSpPr>
        <p:spPr>
          <a:xfrm>
            <a:off x="8051232" y="1749063"/>
            <a:ext cx="2066613" cy="1197703"/>
          </a:xfrm>
          <a:custGeom>
            <a:avLst/>
            <a:gdLst/>
            <a:ahLst/>
            <a:cxnLst/>
            <a:rect l="l" t="t" r="r" b="b"/>
            <a:pathLst>
              <a:path w="2279015" h="1320800">
                <a:moveTo>
                  <a:pt x="0" y="660093"/>
                </a:moveTo>
                <a:lnTo>
                  <a:pt x="6264" y="590456"/>
                </a:lnTo>
                <a:lnTo>
                  <a:pt x="24639" y="522907"/>
                </a:lnTo>
                <a:lnTo>
                  <a:pt x="54494" y="457813"/>
                </a:lnTo>
                <a:lnTo>
                  <a:pt x="95199" y="395537"/>
                </a:lnTo>
                <a:lnTo>
                  <a:pt x="119424" y="365570"/>
                </a:lnTo>
                <a:lnTo>
                  <a:pt x="146124" y="336445"/>
                </a:lnTo>
                <a:lnTo>
                  <a:pt x="175222" y="308206"/>
                </a:lnTo>
                <a:lnTo>
                  <a:pt x="206639" y="280901"/>
                </a:lnTo>
                <a:lnTo>
                  <a:pt x="240296" y="254574"/>
                </a:lnTo>
                <a:lnTo>
                  <a:pt x="276115" y="229271"/>
                </a:lnTo>
                <a:lnTo>
                  <a:pt x="314016" y="205038"/>
                </a:lnTo>
                <a:lnTo>
                  <a:pt x="353920" y="181920"/>
                </a:lnTo>
                <a:lnTo>
                  <a:pt x="395750" y="159962"/>
                </a:lnTo>
                <a:lnTo>
                  <a:pt x="439426" y="139212"/>
                </a:lnTo>
                <a:lnTo>
                  <a:pt x="484870" y="119713"/>
                </a:lnTo>
                <a:lnTo>
                  <a:pt x="532002" y="101512"/>
                </a:lnTo>
                <a:lnTo>
                  <a:pt x="580745" y="84654"/>
                </a:lnTo>
                <a:lnTo>
                  <a:pt x="631019" y="69186"/>
                </a:lnTo>
                <a:lnTo>
                  <a:pt x="682745" y="55152"/>
                </a:lnTo>
                <a:lnTo>
                  <a:pt x="735846" y="42598"/>
                </a:lnTo>
                <a:lnTo>
                  <a:pt x="790241" y="31570"/>
                </a:lnTo>
                <a:lnTo>
                  <a:pt x="845853" y="22114"/>
                </a:lnTo>
                <a:lnTo>
                  <a:pt x="902602" y="14274"/>
                </a:lnTo>
                <a:lnTo>
                  <a:pt x="960411" y="8097"/>
                </a:lnTo>
                <a:lnTo>
                  <a:pt x="1019199" y="3629"/>
                </a:lnTo>
                <a:lnTo>
                  <a:pt x="1078889" y="914"/>
                </a:lnTo>
                <a:lnTo>
                  <a:pt x="1139401" y="0"/>
                </a:lnTo>
                <a:lnTo>
                  <a:pt x="1199914" y="914"/>
                </a:lnTo>
                <a:lnTo>
                  <a:pt x="1259603" y="3629"/>
                </a:lnTo>
                <a:lnTo>
                  <a:pt x="1318392" y="8097"/>
                </a:lnTo>
                <a:lnTo>
                  <a:pt x="1376200" y="14274"/>
                </a:lnTo>
                <a:lnTo>
                  <a:pt x="1432949" y="22114"/>
                </a:lnTo>
                <a:lnTo>
                  <a:pt x="1488561" y="31570"/>
                </a:lnTo>
                <a:lnTo>
                  <a:pt x="1542957" y="42598"/>
                </a:lnTo>
                <a:lnTo>
                  <a:pt x="1596057" y="55152"/>
                </a:lnTo>
                <a:lnTo>
                  <a:pt x="1647783" y="69186"/>
                </a:lnTo>
                <a:lnTo>
                  <a:pt x="1698057" y="84654"/>
                </a:lnTo>
                <a:lnTo>
                  <a:pt x="1746800" y="101512"/>
                </a:lnTo>
                <a:lnTo>
                  <a:pt x="1793932" y="119713"/>
                </a:lnTo>
                <a:lnTo>
                  <a:pt x="1839376" y="139212"/>
                </a:lnTo>
                <a:lnTo>
                  <a:pt x="1883052" y="159962"/>
                </a:lnTo>
                <a:lnTo>
                  <a:pt x="1924881" y="181920"/>
                </a:lnTo>
                <a:lnTo>
                  <a:pt x="1964786" y="205038"/>
                </a:lnTo>
                <a:lnTo>
                  <a:pt x="2002687" y="229271"/>
                </a:lnTo>
                <a:lnTo>
                  <a:pt x="2038505" y="254574"/>
                </a:lnTo>
                <a:lnTo>
                  <a:pt x="2072162" y="280901"/>
                </a:lnTo>
                <a:lnTo>
                  <a:pt x="2103579" y="308206"/>
                </a:lnTo>
                <a:lnTo>
                  <a:pt x="2132677" y="336445"/>
                </a:lnTo>
                <a:lnTo>
                  <a:pt x="2159378" y="365570"/>
                </a:lnTo>
                <a:lnTo>
                  <a:pt x="2183602" y="395537"/>
                </a:lnTo>
                <a:lnTo>
                  <a:pt x="2224307" y="457813"/>
                </a:lnTo>
                <a:lnTo>
                  <a:pt x="2254162" y="522907"/>
                </a:lnTo>
                <a:lnTo>
                  <a:pt x="2272537" y="590456"/>
                </a:lnTo>
                <a:lnTo>
                  <a:pt x="2278802" y="660093"/>
                </a:lnTo>
                <a:lnTo>
                  <a:pt x="2277223" y="695150"/>
                </a:lnTo>
                <a:lnTo>
                  <a:pt x="2264824" y="763788"/>
                </a:lnTo>
                <a:lnTo>
                  <a:pt x="2240630" y="830155"/>
                </a:lnTo>
                <a:lnTo>
                  <a:pt x="2205272" y="893886"/>
                </a:lnTo>
                <a:lnTo>
                  <a:pt x="2159378" y="954616"/>
                </a:lnTo>
                <a:lnTo>
                  <a:pt x="2132677" y="983741"/>
                </a:lnTo>
                <a:lnTo>
                  <a:pt x="2103579" y="1011979"/>
                </a:lnTo>
                <a:lnTo>
                  <a:pt x="2072162" y="1039285"/>
                </a:lnTo>
                <a:lnTo>
                  <a:pt x="2038505" y="1065612"/>
                </a:lnTo>
                <a:lnTo>
                  <a:pt x="2002687" y="1090915"/>
                </a:lnTo>
                <a:lnTo>
                  <a:pt x="1964786" y="1115148"/>
                </a:lnTo>
                <a:lnTo>
                  <a:pt x="1924881" y="1138266"/>
                </a:lnTo>
                <a:lnTo>
                  <a:pt x="1883052" y="1160223"/>
                </a:lnTo>
                <a:lnTo>
                  <a:pt x="1839376" y="1180974"/>
                </a:lnTo>
                <a:lnTo>
                  <a:pt x="1793932" y="1200473"/>
                </a:lnTo>
                <a:lnTo>
                  <a:pt x="1746800" y="1218674"/>
                </a:lnTo>
                <a:lnTo>
                  <a:pt x="1698057" y="1235531"/>
                </a:lnTo>
                <a:lnTo>
                  <a:pt x="1647783" y="1251000"/>
                </a:lnTo>
                <a:lnTo>
                  <a:pt x="1596057" y="1265034"/>
                </a:lnTo>
                <a:lnTo>
                  <a:pt x="1542957" y="1277587"/>
                </a:lnTo>
                <a:lnTo>
                  <a:pt x="1488561" y="1288615"/>
                </a:lnTo>
                <a:lnTo>
                  <a:pt x="1432949" y="1298072"/>
                </a:lnTo>
                <a:lnTo>
                  <a:pt x="1376200" y="1305911"/>
                </a:lnTo>
                <a:lnTo>
                  <a:pt x="1318392" y="1312088"/>
                </a:lnTo>
                <a:lnTo>
                  <a:pt x="1259603" y="1316557"/>
                </a:lnTo>
                <a:lnTo>
                  <a:pt x="1199914" y="1319271"/>
                </a:lnTo>
                <a:lnTo>
                  <a:pt x="1139401" y="1320186"/>
                </a:lnTo>
                <a:lnTo>
                  <a:pt x="1078889" y="1319271"/>
                </a:lnTo>
                <a:lnTo>
                  <a:pt x="1019199" y="1316557"/>
                </a:lnTo>
                <a:lnTo>
                  <a:pt x="960411" y="1312088"/>
                </a:lnTo>
                <a:lnTo>
                  <a:pt x="902602" y="1305911"/>
                </a:lnTo>
                <a:lnTo>
                  <a:pt x="845853" y="1298072"/>
                </a:lnTo>
                <a:lnTo>
                  <a:pt x="790241" y="1288615"/>
                </a:lnTo>
                <a:lnTo>
                  <a:pt x="735846" y="1277587"/>
                </a:lnTo>
                <a:lnTo>
                  <a:pt x="682745" y="1265034"/>
                </a:lnTo>
                <a:lnTo>
                  <a:pt x="631019" y="1251000"/>
                </a:lnTo>
                <a:lnTo>
                  <a:pt x="580745" y="1235531"/>
                </a:lnTo>
                <a:lnTo>
                  <a:pt x="532002" y="1218674"/>
                </a:lnTo>
                <a:lnTo>
                  <a:pt x="484870" y="1200473"/>
                </a:lnTo>
                <a:lnTo>
                  <a:pt x="439426" y="1180974"/>
                </a:lnTo>
                <a:lnTo>
                  <a:pt x="395750" y="1160223"/>
                </a:lnTo>
                <a:lnTo>
                  <a:pt x="353920" y="1138266"/>
                </a:lnTo>
                <a:lnTo>
                  <a:pt x="314016" y="1115148"/>
                </a:lnTo>
                <a:lnTo>
                  <a:pt x="276115" y="1090915"/>
                </a:lnTo>
                <a:lnTo>
                  <a:pt x="240296" y="1065612"/>
                </a:lnTo>
                <a:lnTo>
                  <a:pt x="206639" y="1039285"/>
                </a:lnTo>
                <a:lnTo>
                  <a:pt x="175222" y="1011979"/>
                </a:lnTo>
                <a:lnTo>
                  <a:pt x="146124" y="983741"/>
                </a:lnTo>
                <a:lnTo>
                  <a:pt x="119424" y="954616"/>
                </a:lnTo>
                <a:lnTo>
                  <a:pt x="95199" y="924649"/>
                </a:lnTo>
                <a:lnTo>
                  <a:pt x="54494" y="862373"/>
                </a:lnTo>
                <a:lnTo>
                  <a:pt x="24639" y="797278"/>
                </a:lnTo>
                <a:lnTo>
                  <a:pt x="6264" y="729730"/>
                </a:lnTo>
                <a:lnTo>
                  <a:pt x="0" y="660093"/>
                </a:lnTo>
                <a:close/>
              </a:path>
            </a:pathLst>
          </a:custGeom>
          <a:ln w="27137">
            <a:solidFill>
              <a:srgbClr val="FF0000"/>
            </a:solidFill>
          </a:ln>
        </p:spPr>
        <p:txBody>
          <a:bodyPr wrap="square" lIns="0" tIns="0" rIns="0" bIns="0" rtlCol="0"/>
          <a:lstStyle/>
          <a:p>
            <a:endParaRPr sz="1632"/>
          </a:p>
        </p:txBody>
      </p:sp>
      <p:sp>
        <p:nvSpPr>
          <p:cNvPr id="31" name="object 31"/>
          <p:cNvSpPr txBox="1"/>
          <p:nvPr/>
        </p:nvSpPr>
        <p:spPr>
          <a:xfrm>
            <a:off x="2038521" y="1197403"/>
            <a:ext cx="467565" cy="280836"/>
          </a:xfrm>
          <a:prstGeom prst="rect">
            <a:avLst/>
          </a:prstGeom>
        </p:spPr>
        <p:txBody>
          <a:bodyPr vert="horz" wrap="square" lIns="0" tIns="15547" rIns="0" bIns="0" rtlCol="0">
            <a:spAutoFit/>
          </a:bodyPr>
          <a:lstStyle/>
          <a:p>
            <a:pPr marL="11516">
              <a:spcBef>
                <a:spcPts val="122"/>
              </a:spcBef>
            </a:pPr>
            <a:r>
              <a:rPr sz="1723" spc="18" dirty="0">
                <a:solidFill>
                  <a:srgbClr val="FF0000"/>
                </a:solidFill>
                <a:latin typeface="PMingLiU"/>
                <a:cs typeface="PMingLiU"/>
              </a:rPr>
              <a:t>機</a:t>
            </a:r>
            <a:r>
              <a:rPr sz="1723" spc="23" dirty="0">
                <a:solidFill>
                  <a:srgbClr val="FF0000"/>
                </a:solidFill>
                <a:latin typeface="PMingLiU"/>
                <a:cs typeface="PMingLiU"/>
              </a:rPr>
              <a:t>能</a:t>
            </a:r>
            <a:endParaRPr sz="1723">
              <a:latin typeface="PMingLiU"/>
              <a:cs typeface="PMingLiU"/>
            </a:endParaRPr>
          </a:p>
        </p:txBody>
      </p:sp>
      <p:sp>
        <p:nvSpPr>
          <p:cNvPr id="32" name="object 32"/>
          <p:cNvSpPr txBox="1"/>
          <p:nvPr/>
        </p:nvSpPr>
        <p:spPr>
          <a:xfrm>
            <a:off x="3709349" y="1184211"/>
            <a:ext cx="467565" cy="280836"/>
          </a:xfrm>
          <a:prstGeom prst="rect">
            <a:avLst/>
          </a:prstGeom>
        </p:spPr>
        <p:txBody>
          <a:bodyPr vert="horz" wrap="square" lIns="0" tIns="15547" rIns="0" bIns="0" rtlCol="0">
            <a:spAutoFit/>
          </a:bodyPr>
          <a:lstStyle/>
          <a:p>
            <a:pPr marL="11516">
              <a:spcBef>
                <a:spcPts val="122"/>
              </a:spcBef>
            </a:pPr>
            <a:r>
              <a:rPr sz="1723" spc="18" dirty="0">
                <a:solidFill>
                  <a:srgbClr val="FF0000"/>
                </a:solidFill>
                <a:latin typeface="PMingLiU"/>
                <a:cs typeface="PMingLiU"/>
              </a:rPr>
              <a:t>情</a:t>
            </a:r>
            <a:r>
              <a:rPr sz="1723" spc="23" dirty="0">
                <a:solidFill>
                  <a:srgbClr val="FF0000"/>
                </a:solidFill>
                <a:latin typeface="PMingLiU"/>
                <a:cs typeface="PMingLiU"/>
              </a:rPr>
              <a:t>報</a:t>
            </a:r>
            <a:endParaRPr sz="1723">
              <a:latin typeface="PMingLiU"/>
              <a:cs typeface="PMingLiU"/>
            </a:endParaRPr>
          </a:p>
        </p:txBody>
      </p:sp>
      <p:sp>
        <p:nvSpPr>
          <p:cNvPr id="33" name="object 33"/>
          <p:cNvSpPr/>
          <p:nvPr/>
        </p:nvSpPr>
        <p:spPr>
          <a:xfrm>
            <a:off x="6016441" y="1453731"/>
            <a:ext cx="2177170" cy="1197703"/>
          </a:xfrm>
          <a:custGeom>
            <a:avLst/>
            <a:gdLst/>
            <a:ahLst/>
            <a:cxnLst/>
            <a:rect l="l" t="t" r="r" b="b"/>
            <a:pathLst>
              <a:path w="2400934" h="1320800">
                <a:moveTo>
                  <a:pt x="1200442" y="0"/>
                </a:moveTo>
                <a:lnTo>
                  <a:pt x="1138667" y="858"/>
                </a:lnTo>
                <a:lnTo>
                  <a:pt x="1077703" y="3407"/>
                </a:lnTo>
                <a:lnTo>
                  <a:pt x="1017626" y="7605"/>
                </a:lnTo>
                <a:lnTo>
                  <a:pt x="958511" y="13410"/>
                </a:lnTo>
                <a:lnTo>
                  <a:pt x="900432" y="20781"/>
                </a:lnTo>
                <a:lnTo>
                  <a:pt x="843467" y="29676"/>
                </a:lnTo>
                <a:lnTo>
                  <a:pt x="787689" y="40054"/>
                </a:lnTo>
                <a:lnTo>
                  <a:pt x="733175" y="51873"/>
                </a:lnTo>
                <a:lnTo>
                  <a:pt x="680000" y="65092"/>
                </a:lnTo>
                <a:lnTo>
                  <a:pt x="628240" y="79669"/>
                </a:lnTo>
                <a:lnTo>
                  <a:pt x="577969" y="95564"/>
                </a:lnTo>
                <a:lnTo>
                  <a:pt x="529263" y="112733"/>
                </a:lnTo>
                <a:lnTo>
                  <a:pt x="482198" y="131137"/>
                </a:lnTo>
                <a:lnTo>
                  <a:pt x="436849" y="150733"/>
                </a:lnTo>
                <a:lnTo>
                  <a:pt x="393292" y="171480"/>
                </a:lnTo>
                <a:lnTo>
                  <a:pt x="351601" y="193337"/>
                </a:lnTo>
                <a:lnTo>
                  <a:pt x="311853" y="216261"/>
                </a:lnTo>
                <a:lnTo>
                  <a:pt x="274122" y="240212"/>
                </a:lnTo>
                <a:lnTo>
                  <a:pt x="238485" y="265149"/>
                </a:lnTo>
                <a:lnTo>
                  <a:pt x="205016" y="291029"/>
                </a:lnTo>
                <a:lnTo>
                  <a:pt x="173792" y="317811"/>
                </a:lnTo>
                <a:lnTo>
                  <a:pt x="144886" y="345453"/>
                </a:lnTo>
                <a:lnTo>
                  <a:pt x="118376" y="373915"/>
                </a:lnTo>
                <a:lnTo>
                  <a:pt x="72842" y="433131"/>
                </a:lnTo>
                <a:lnTo>
                  <a:pt x="37793" y="495126"/>
                </a:lnTo>
                <a:lnTo>
                  <a:pt x="13831" y="559568"/>
                </a:lnTo>
                <a:lnTo>
                  <a:pt x="1562" y="626125"/>
                </a:lnTo>
                <a:lnTo>
                  <a:pt x="0" y="660093"/>
                </a:lnTo>
                <a:lnTo>
                  <a:pt x="1562" y="694062"/>
                </a:lnTo>
                <a:lnTo>
                  <a:pt x="13831" y="760619"/>
                </a:lnTo>
                <a:lnTo>
                  <a:pt x="37793" y="825061"/>
                </a:lnTo>
                <a:lnTo>
                  <a:pt x="72842" y="887055"/>
                </a:lnTo>
                <a:lnTo>
                  <a:pt x="118376" y="946271"/>
                </a:lnTo>
                <a:lnTo>
                  <a:pt x="144886" y="974733"/>
                </a:lnTo>
                <a:lnTo>
                  <a:pt x="173792" y="1002375"/>
                </a:lnTo>
                <a:lnTo>
                  <a:pt x="205016" y="1029157"/>
                </a:lnTo>
                <a:lnTo>
                  <a:pt x="238485" y="1055037"/>
                </a:lnTo>
                <a:lnTo>
                  <a:pt x="274122" y="1079973"/>
                </a:lnTo>
                <a:lnTo>
                  <a:pt x="311853" y="1103925"/>
                </a:lnTo>
                <a:lnTo>
                  <a:pt x="351601" y="1126849"/>
                </a:lnTo>
                <a:lnTo>
                  <a:pt x="393292" y="1148706"/>
                </a:lnTo>
                <a:lnTo>
                  <a:pt x="436849" y="1169453"/>
                </a:lnTo>
                <a:lnTo>
                  <a:pt x="482198" y="1189049"/>
                </a:lnTo>
                <a:lnTo>
                  <a:pt x="529263" y="1207452"/>
                </a:lnTo>
                <a:lnTo>
                  <a:pt x="577969" y="1224622"/>
                </a:lnTo>
                <a:lnTo>
                  <a:pt x="628240" y="1240516"/>
                </a:lnTo>
                <a:lnTo>
                  <a:pt x="680000" y="1255094"/>
                </a:lnTo>
                <a:lnTo>
                  <a:pt x="733175" y="1268313"/>
                </a:lnTo>
                <a:lnTo>
                  <a:pt x="787689" y="1280132"/>
                </a:lnTo>
                <a:lnTo>
                  <a:pt x="843467" y="1290510"/>
                </a:lnTo>
                <a:lnTo>
                  <a:pt x="900432" y="1299405"/>
                </a:lnTo>
                <a:lnTo>
                  <a:pt x="958511" y="1306775"/>
                </a:lnTo>
                <a:lnTo>
                  <a:pt x="1017626" y="1312580"/>
                </a:lnTo>
                <a:lnTo>
                  <a:pt x="1077703" y="1316778"/>
                </a:lnTo>
                <a:lnTo>
                  <a:pt x="1138667" y="1319327"/>
                </a:lnTo>
                <a:lnTo>
                  <a:pt x="1200442" y="1320186"/>
                </a:lnTo>
                <a:lnTo>
                  <a:pt x="1262216" y="1319327"/>
                </a:lnTo>
                <a:lnTo>
                  <a:pt x="1323180" y="1316778"/>
                </a:lnTo>
                <a:lnTo>
                  <a:pt x="1383257" y="1312580"/>
                </a:lnTo>
                <a:lnTo>
                  <a:pt x="1442372" y="1306775"/>
                </a:lnTo>
                <a:lnTo>
                  <a:pt x="1500451" y="1299405"/>
                </a:lnTo>
                <a:lnTo>
                  <a:pt x="1557416" y="1290510"/>
                </a:lnTo>
                <a:lnTo>
                  <a:pt x="1613194" y="1280132"/>
                </a:lnTo>
                <a:lnTo>
                  <a:pt x="1667708" y="1268313"/>
                </a:lnTo>
                <a:lnTo>
                  <a:pt x="1720883" y="1255094"/>
                </a:lnTo>
                <a:lnTo>
                  <a:pt x="1772643" y="1240516"/>
                </a:lnTo>
                <a:lnTo>
                  <a:pt x="1822914" y="1224622"/>
                </a:lnTo>
                <a:lnTo>
                  <a:pt x="1871620" y="1207452"/>
                </a:lnTo>
                <a:lnTo>
                  <a:pt x="1918685" y="1189049"/>
                </a:lnTo>
                <a:lnTo>
                  <a:pt x="1964034" y="1169453"/>
                </a:lnTo>
                <a:lnTo>
                  <a:pt x="2007591" y="1148706"/>
                </a:lnTo>
                <a:lnTo>
                  <a:pt x="2049282" y="1126849"/>
                </a:lnTo>
                <a:lnTo>
                  <a:pt x="2089030" y="1103925"/>
                </a:lnTo>
                <a:lnTo>
                  <a:pt x="2126760" y="1079973"/>
                </a:lnTo>
                <a:lnTo>
                  <a:pt x="2162398" y="1055037"/>
                </a:lnTo>
                <a:lnTo>
                  <a:pt x="2195866" y="1029157"/>
                </a:lnTo>
                <a:lnTo>
                  <a:pt x="2227091" y="1002375"/>
                </a:lnTo>
                <a:lnTo>
                  <a:pt x="2255996" y="974733"/>
                </a:lnTo>
                <a:lnTo>
                  <a:pt x="2282506" y="946271"/>
                </a:lnTo>
                <a:lnTo>
                  <a:pt x="2328040" y="887055"/>
                </a:lnTo>
                <a:lnTo>
                  <a:pt x="2363089" y="825061"/>
                </a:lnTo>
                <a:lnTo>
                  <a:pt x="2387051" y="760619"/>
                </a:lnTo>
                <a:lnTo>
                  <a:pt x="2399320" y="694062"/>
                </a:lnTo>
                <a:lnTo>
                  <a:pt x="2400882" y="660093"/>
                </a:lnTo>
                <a:lnTo>
                  <a:pt x="2399320" y="626125"/>
                </a:lnTo>
                <a:lnTo>
                  <a:pt x="2387051" y="559568"/>
                </a:lnTo>
                <a:lnTo>
                  <a:pt x="2363089" y="495126"/>
                </a:lnTo>
                <a:lnTo>
                  <a:pt x="2328040" y="433131"/>
                </a:lnTo>
                <a:lnTo>
                  <a:pt x="2282506" y="373915"/>
                </a:lnTo>
                <a:lnTo>
                  <a:pt x="2255996" y="345453"/>
                </a:lnTo>
                <a:lnTo>
                  <a:pt x="2227091" y="317811"/>
                </a:lnTo>
                <a:lnTo>
                  <a:pt x="2195866" y="291029"/>
                </a:lnTo>
                <a:lnTo>
                  <a:pt x="2162398" y="265149"/>
                </a:lnTo>
                <a:lnTo>
                  <a:pt x="2126760" y="240212"/>
                </a:lnTo>
                <a:lnTo>
                  <a:pt x="2089030" y="216261"/>
                </a:lnTo>
                <a:lnTo>
                  <a:pt x="2049282" y="193337"/>
                </a:lnTo>
                <a:lnTo>
                  <a:pt x="2007591" y="171480"/>
                </a:lnTo>
                <a:lnTo>
                  <a:pt x="1964034" y="150733"/>
                </a:lnTo>
                <a:lnTo>
                  <a:pt x="1918685" y="131137"/>
                </a:lnTo>
                <a:lnTo>
                  <a:pt x="1871620" y="112733"/>
                </a:lnTo>
                <a:lnTo>
                  <a:pt x="1822914" y="95564"/>
                </a:lnTo>
                <a:lnTo>
                  <a:pt x="1772643" y="79669"/>
                </a:lnTo>
                <a:lnTo>
                  <a:pt x="1720883" y="65092"/>
                </a:lnTo>
                <a:lnTo>
                  <a:pt x="1667708" y="51873"/>
                </a:lnTo>
                <a:lnTo>
                  <a:pt x="1613194" y="40054"/>
                </a:lnTo>
                <a:lnTo>
                  <a:pt x="1557416" y="29676"/>
                </a:lnTo>
                <a:lnTo>
                  <a:pt x="1500451" y="20781"/>
                </a:lnTo>
                <a:lnTo>
                  <a:pt x="1442372" y="13410"/>
                </a:lnTo>
                <a:lnTo>
                  <a:pt x="1383257" y="7605"/>
                </a:lnTo>
                <a:lnTo>
                  <a:pt x="1323180" y="3407"/>
                </a:lnTo>
                <a:lnTo>
                  <a:pt x="1262216" y="858"/>
                </a:lnTo>
                <a:lnTo>
                  <a:pt x="1200442" y="0"/>
                </a:lnTo>
                <a:close/>
              </a:path>
            </a:pathLst>
          </a:custGeom>
          <a:solidFill>
            <a:srgbClr val="FFFFFF"/>
          </a:solidFill>
        </p:spPr>
        <p:txBody>
          <a:bodyPr wrap="square" lIns="0" tIns="0" rIns="0" bIns="0" rtlCol="0"/>
          <a:lstStyle/>
          <a:p>
            <a:endParaRPr sz="1632"/>
          </a:p>
        </p:txBody>
      </p:sp>
      <p:sp>
        <p:nvSpPr>
          <p:cNvPr id="34" name="object 34"/>
          <p:cNvSpPr/>
          <p:nvPr/>
        </p:nvSpPr>
        <p:spPr>
          <a:xfrm>
            <a:off x="6016441" y="1453731"/>
            <a:ext cx="2177170" cy="1197703"/>
          </a:xfrm>
          <a:custGeom>
            <a:avLst/>
            <a:gdLst/>
            <a:ahLst/>
            <a:cxnLst/>
            <a:rect l="l" t="t" r="r" b="b"/>
            <a:pathLst>
              <a:path w="2400934" h="1320800">
                <a:moveTo>
                  <a:pt x="0" y="660093"/>
                </a:moveTo>
                <a:lnTo>
                  <a:pt x="6197" y="592602"/>
                </a:lnTo>
                <a:lnTo>
                  <a:pt x="24388" y="527061"/>
                </a:lnTo>
                <a:lnTo>
                  <a:pt x="53969" y="463801"/>
                </a:lnTo>
                <a:lnTo>
                  <a:pt x="94336" y="403155"/>
                </a:lnTo>
                <a:lnTo>
                  <a:pt x="144886" y="345453"/>
                </a:lnTo>
                <a:lnTo>
                  <a:pt x="173792" y="317810"/>
                </a:lnTo>
                <a:lnTo>
                  <a:pt x="205016" y="291028"/>
                </a:lnTo>
                <a:lnTo>
                  <a:pt x="238485" y="265148"/>
                </a:lnTo>
                <a:lnTo>
                  <a:pt x="274122" y="240212"/>
                </a:lnTo>
                <a:lnTo>
                  <a:pt x="311853" y="216261"/>
                </a:lnTo>
                <a:lnTo>
                  <a:pt x="351601" y="193336"/>
                </a:lnTo>
                <a:lnTo>
                  <a:pt x="393291" y="171480"/>
                </a:lnTo>
                <a:lnTo>
                  <a:pt x="436849" y="150733"/>
                </a:lnTo>
                <a:lnTo>
                  <a:pt x="482198" y="131137"/>
                </a:lnTo>
                <a:lnTo>
                  <a:pt x="529263" y="112733"/>
                </a:lnTo>
                <a:lnTo>
                  <a:pt x="577969" y="95563"/>
                </a:lnTo>
                <a:lnTo>
                  <a:pt x="628240" y="79669"/>
                </a:lnTo>
                <a:lnTo>
                  <a:pt x="680000" y="65092"/>
                </a:lnTo>
                <a:lnTo>
                  <a:pt x="733175" y="51873"/>
                </a:lnTo>
                <a:lnTo>
                  <a:pt x="787689" y="40054"/>
                </a:lnTo>
                <a:lnTo>
                  <a:pt x="843467" y="29676"/>
                </a:lnTo>
                <a:lnTo>
                  <a:pt x="900432" y="20781"/>
                </a:lnTo>
                <a:lnTo>
                  <a:pt x="958511" y="13410"/>
                </a:lnTo>
                <a:lnTo>
                  <a:pt x="1017626" y="7605"/>
                </a:lnTo>
                <a:lnTo>
                  <a:pt x="1077703" y="3407"/>
                </a:lnTo>
                <a:lnTo>
                  <a:pt x="1138667" y="858"/>
                </a:lnTo>
                <a:lnTo>
                  <a:pt x="1200442" y="0"/>
                </a:lnTo>
                <a:lnTo>
                  <a:pt x="1262216" y="858"/>
                </a:lnTo>
                <a:lnTo>
                  <a:pt x="1323180" y="3407"/>
                </a:lnTo>
                <a:lnTo>
                  <a:pt x="1383257" y="7605"/>
                </a:lnTo>
                <a:lnTo>
                  <a:pt x="1442372" y="13410"/>
                </a:lnTo>
                <a:lnTo>
                  <a:pt x="1500451" y="20781"/>
                </a:lnTo>
                <a:lnTo>
                  <a:pt x="1557416" y="29676"/>
                </a:lnTo>
                <a:lnTo>
                  <a:pt x="1613193" y="40054"/>
                </a:lnTo>
                <a:lnTo>
                  <a:pt x="1667707" y="51873"/>
                </a:lnTo>
                <a:lnTo>
                  <a:pt x="1720882" y="65092"/>
                </a:lnTo>
                <a:lnTo>
                  <a:pt x="1772643" y="79669"/>
                </a:lnTo>
                <a:lnTo>
                  <a:pt x="1822914" y="95563"/>
                </a:lnTo>
                <a:lnTo>
                  <a:pt x="1871620" y="112733"/>
                </a:lnTo>
                <a:lnTo>
                  <a:pt x="1918685" y="131137"/>
                </a:lnTo>
                <a:lnTo>
                  <a:pt x="1964034" y="150733"/>
                </a:lnTo>
                <a:lnTo>
                  <a:pt x="2007591" y="171480"/>
                </a:lnTo>
                <a:lnTo>
                  <a:pt x="2049282" y="193336"/>
                </a:lnTo>
                <a:lnTo>
                  <a:pt x="2089030" y="216261"/>
                </a:lnTo>
                <a:lnTo>
                  <a:pt x="2126760" y="240212"/>
                </a:lnTo>
                <a:lnTo>
                  <a:pt x="2162398" y="265148"/>
                </a:lnTo>
                <a:lnTo>
                  <a:pt x="2195866" y="291028"/>
                </a:lnTo>
                <a:lnTo>
                  <a:pt x="2227091" y="317810"/>
                </a:lnTo>
                <a:lnTo>
                  <a:pt x="2255996" y="345453"/>
                </a:lnTo>
                <a:lnTo>
                  <a:pt x="2282506" y="373915"/>
                </a:lnTo>
                <a:lnTo>
                  <a:pt x="2328040" y="433131"/>
                </a:lnTo>
                <a:lnTo>
                  <a:pt x="2363090" y="495125"/>
                </a:lnTo>
                <a:lnTo>
                  <a:pt x="2387051" y="559567"/>
                </a:lnTo>
                <a:lnTo>
                  <a:pt x="2399321" y="626124"/>
                </a:lnTo>
                <a:lnTo>
                  <a:pt x="2400883" y="660093"/>
                </a:lnTo>
                <a:lnTo>
                  <a:pt x="2399321" y="694061"/>
                </a:lnTo>
                <a:lnTo>
                  <a:pt x="2387051" y="760618"/>
                </a:lnTo>
                <a:lnTo>
                  <a:pt x="2363090" y="825060"/>
                </a:lnTo>
                <a:lnTo>
                  <a:pt x="2328040" y="887055"/>
                </a:lnTo>
                <a:lnTo>
                  <a:pt x="2282506" y="946270"/>
                </a:lnTo>
                <a:lnTo>
                  <a:pt x="2255996" y="974732"/>
                </a:lnTo>
                <a:lnTo>
                  <a:pt x="2227091" y="1002375"/>
                </a:lnTo>
                <a:lnTo>
                  <a:pt x="2195866" y="1029157"/>
                </a:lnTo>
                <a:lnTo>
                  <a:pt x="2162398" y="1055037"/>
                </a:lnTo>
                <a:lnTo>
                  <a:pt x="2126760" y="1079973"/>
                </a:lnTo>
                <a:lnTo>
                  <a:pt x="2089030" y="1103925"/>
                </a:lnTo>
                <a:lnTo>
                  <a:pt x="2049282" y="1126849"/>
                </a:lnTo>
                <a:lnTo>
                  <a:pt x="2007591" y="1148706"/>
                </a:lnTo>
                <a:lnTo>
                  <a:pt x="1964034" y="1169453"/>
                </a:lnTo>
                <a:lnTo>
                  <a:pt x="1918685" y="1189049"/>
                </a:lnTo>
                <a:lnTo>
                  <a:pt x="1871620" y="1207452"/>
                </a:lnTo>
                <a:lnTo>
                  <a:pt x="1822914" y="1224622"/>
                </a:lnTo>
                <a:lnTo>
                  <a:pt x="1772643" y="1240516"/>
                </a:lnTo>
                <a:lnTo>
                  <a:pt x="1720882" y="1255094"/>
                </a:lnTo>
                <a:lnTo>
                  <a:pt x="1667707" y="1268313"/>
                </a:lnTo>
                <a:lnTo>
                  <a:pt x="1613193" y="1280132"/>
                </a:lnTo>
                <a:lnTo>
                  <a:pt x="1557416" y="1290510"/>
                </a:lnTo>
                <a:lnTo>
                  <a:pt x="1500451" y="1299405"/>
                </a:lnTo>
                <a:lnTo>
                  <a:pt x="1442372" y="1306775"/>
                </a:lnTo>
                <a:lnTo>
                  <a:pt x="1383257" y="1312580"/>
                </a:lnTo>
                <a:lnTo>
                  <a:pt x="1323180" y="1316778"/>
                </a:lnTo>
                <a:lnTo>
                  <a:pt x="1262216" y="1319327"/>
                </a:lnTo>
                <a:lnTo>
                  <a:pt x="1200442" y="1320186"/>
                </a:lnTo>
                <a:lnTo>
                  <a:pt x="1138667" y="1319327"/>
                </a:lnTo>
                <a:lnTo>
                  <a:pt x="1077703" y="1316778"/>
                </a:lnTo>
                <a:lnTo>
                  <a:pt x="1017626" y="1312580"/>
                </a:lnTo>
                <a:lnTo>
                  <a:pt x="958511" y="1306775"/>
                </a:lnTo>
                <a:lnTo>
                  <a:pt x="900432" y="1299405"/>
                </a:lnTo>
                <a:lnTo>
                  <a:pt x="843467" y="1290510"/>
                </a:lnTo>
                <a:lnTo>
                  <a:pt x="787689" y="1280132"/>
                </a:lnTo>
                <a:lnTo>
                  <a:pt x="733175" y="1268313"/>
                </a:lnTo>
                <a:lnTo>
                  <a:pt x="680000" y="1255094"/>
                </a:lnTo>
                <a:lnTo>
                  <a:pt x="628240" y="1240516"/>
                </a:lnTo>
                <a:lnTo>
                  <a:pt x="577969" y="1224622"/>
                </a:lnTo>
                <a:lnTo>
                  <a:pt x="529263" y="1207452"/>
                </a:lnTo>
                <a:lnTo>
                  <a:pt x="482198" y="1189049"/>
                </a:lnTo>
                <a:lnTo>
                  <a:pt x="436849" y="1169453"/>
                </a:lnTo>
                <a:lnTo>
                  <a:pt x="393291" y="1148706"/>
                </a:lnTo>
                <a:lnTo>
                  <a:pt x="351601" y="1126849"/>
                </a:lnTo>
                <a:lnTo>
                  <a:pt x="311853" y="1103925"/>
                </a:lnTo>
                <a:lnTo>
                  <a:pt x="274122" y="1079973"/>
                </a:lnTo>
                <a:lnTo>
                  <a:pt x="238485" y="1055037"/>
                </a:lnTo>
                <a:lnTo>
                  <a:pt x="205016" y="1029157"/>
                </a:lnTo>
                <a:lnTo>
                  <a:pt x="173792" y="1002375"/>
                </a:lnTo>
                <a:lnTo>
                  <a:pt x="144886" y="974732"/>
                </a:lnTo>
                <a:lnTo>
                  <a:pt x="118376" y="946270"/>
                </a:lnTo>
                <a:lnTo>
                  <a:pt x="72842" y="887055"/>
                </a:lnTo>
                <a:lnTo>
                  <a:pt x="37793" y="825060"/>
                </a:lnTo>
                <a:lnTo>
                  <a:pt x="13831" y="760618"/>
                </a:lnTo>
                <a:lnTo>
                  <a:pt x="1562" y="694061"/>
                </a:lnTo>
                <a:lnTo>
                  <a:pt x="0" y="660093"/>
                </a:lnTo>
                <a:close/>
              </a:path>
            </a:pathLst>
          </a:custGeom>
          <a:ln w="27137">
            <a:solidFill>
              <a:srgbClr val="FF0000"/>
            </a:solidFill>
          </a:ln>
        </p:spPr>
        <p:txBody>
          <a:bodyPr wrap="square" lIns="0" tIns="0" rIns="0" bIns="0" rtlCol="0"/>
          <a:lstStyle/>
          <a:p>
            <a:endParaRPr sz="1632"/>
          </a:p>
        </p:txBody>
      </p:sp>
      <p:sp>
        <p:nvSpPr>
          <p:cNvPr id="35" name="object 35"/>
          <p:cNvSpPr txBox="1"/>
          <p:nvPr/>
        </p:nvSpPr>
        <p:spPr>
          <a:xfrm>
            <a:off x="5976087" y="1189487"/>
            <a:ext cx="467565" cy="280836"/>
          </a:xfrm>
          <a:prstGeom prst="rect">
            <a:avLst/>
          </a:prstGeom>
        </p:spPr>
        <p:txBody>
          <a:bodyPr vert="horz" wrap="square" lIns="0" tIns="15547" rIns="0" bIns="0" rtlCol="0">
            <a:spAutoFit/>
          </a:bodyPr>
          <a:lstStyle/>
          <a:p>
            <a:pPr marL="11516">
              <a:spcBef>
                <a:spcPts val="122"/>
              </a:spcBef>
            </a:pPr>
            <a:r>
              <a:rPr sz="1723" spc="18" dirty="0">
                <a:solidFill>
                  <a:srgbClr val="FF0000"/>
                </a:solidFill>
                <a:latin typeface="PMingLiU"/>
                <a:cs typeface="PMingLiU"/>
              </a:rPr>
              <a:t>時</a:t>
            </a:r>
            <a:r>
              <a:rPr sz="1723" spc="23" dirty="0">
                <a:solidFill>
                  <a:srgbClr val="FF0000"/>
                </a:solidFill>
                <a:latin typeface="PMingLiU"/>
                <a:cs typeface="PMingLiU"/>
              </a:rPr>
              <a:t>間</a:t>
            </a:r>
            <a:endParaRPr sz="1723">
              <a:latin typeface="PMingLiU"/>
              <a:cs typeface="PMingLiU"/>
            </a:endParaRPr>
          </a:p>
        </p:txBody>
      </p:sp>
      <p:sp>
        <p:nvSpPr>
          <p:cNvPr id="36" name="object 36"/>
          <p:cNvSpPr txBox="1"/>
          <p:nvPr/>
        </p:nvSpPr>
        <p:spPr>
          <a:xfrm>
            <a:off x="8218969" y="1432184"/>
            <a:ext cx="1132635" cy="280836"/>
          </a:xfrm>
          <a:prstGeom prst="rect">
            <a:avLst/>
          </a:prstGeom>
        </p:spPr>
        <p:txBody>
          <a:bodyPr vert="horz" wrap="square" lIns="0" tIns="15547" rIns="0" bIns="0" rtlCol="0">
            <a:spAutoFit/>
          </a:bodyPr>
          <a:lstStyle/>
          <a:p>
            <a:pPr marL="11516">
              <a:spcBef>
                <a:spcPts val="122"/>
              </a:spcBef>
            </a:pPr>
            <a:r>
              <a:rPr sz="1723" spc="18" dirty="0">
                <a:solidFill>
                  <a:srgbClr val="FF0000"/>
                </a:solidFill>
                <a:latin typeface="PMingLiU"/>
                <a:cs typeface="PMingLiU"/>
              </a:rPr>
              <a:t>可処分所</a:t>
            </a:r>
            <a:r>
              <a:rPr sz="1723" spc="23" dirty="0">
                <a:solidFill>
                  <a:srgbClr val="FF0000"/>
                </a:solidFill>
                <a:latin typeface="PMingLiU"/>
                <a:cs typeface="PMingLiU"/>
              </a:rPr>
              <a:t>得</a:t>
            </a:r>
            <a:endParaRPr sz="1723">
              <a:latin typeface="PMingLiU"/>
              <a:cs typeface="PMingLiU"/>
            </a:endParaRPr>
          </a:p>
        </p:txBody>
      </p:sp>
      <p:sp>
        <p:nvSpPr>
          <p:cNvPr id="37" name="object 37"/>
          <p:cNvSpPr/>
          <p:nvPr/>
        </p:nvSpPr>
        <p:spPr>
          <a:xfrm>
            <a:off x="8426261" y="2268757"/>
            <a:ext cx="685732" cy="524515"/>
          </a:xfrm>
          <a:prstGeom prst="rect">
            <a:avLst/>
          </a:prstGeom>
          <a:blipFill>
            <a:blip r:embed="rId14" cstate="print"/>
            <a:stretch>
              <a:fillRect/>
            </a:stretch>
          </a:blipFill>
        </p:spPr>
        <p:txBody>
          <a:bodyPr wrap="square" lIns="0" tIns="0" rIns="0" bIns="0" rtlCol="0"/>
          <a:lstStyle/>
          <a:p>
            <a:endParaRPr sz="1632"/>
          </a:p>
        </p:txBody>
      </p:sp>
      <p:sp>
        <p:nvSpPr>
          <p:cNvPr id="38" name="object 38"/>
          <p:cNvSpPr/>
          <p:nvPr/>
        </p:nvSpPr>
        <p:spPr>
          <a:xfrm>
            <a:off x="8588923" y="1903743"/>
            <a:ext cx="546728" cy="324042"/>
          </a:xfrm>
          <a:prstGeom prst="rect">
            <a:avLst/>
          </a:prstGeom>
          <a:blipFill>
            <a:blip r:embed="rId15" cstate="print"/>
            <a:stretch>
              <a:fillRect/>
            </a:stretch>
          </a:blipFill>
        </p:spPr>
        <p:txBody>
          <a:bodyPr wrap="square" lIns="0" tIns="0" rIns="0" bIns="0" rtlCol="0"/>
          <a:lstStyle/>
          <a:p>
            <a:endParaRPr sz="1632"/>
          </a:p>
        </p:txBody>
      </p:sp>
      <p:sp>
        <p:nvSpPr>
          <p:cNvPr id="39" name="object 39"/>
          <p:cNvSpPr/>
          <p:nvPr/>
        </p:nvSpPr>
        <p:spPr>
          <a:xfrm>
            <a:off x="9427092" y="1828168"/>
            <a:ext cx="593882" cy="777587"/>
          </a:xfrm>
          <a:prstGeom prst="rect">
            <a:avLst/>
          </a:prstGeom>
          <a:blipFill>
            <a:blip r:embed="rId16" cstate="print"/>
            <a:stretch>
              <a:fillRect/>
            </a:stretch>
          </a:blipFill>
        </p:spPr>
        <p:txBody>
          <a:bodyPr wrap="square" lIns="0" tIns="0" rIns="0" bIns="0" rtlCol="0"/>
          <a:lstStyle/>
          <a:p>
            <a:endParaRPr sz="1632"/>
          </a:p>
        </p:txBody>
      </p:sp>
      <p:sp>
        <p:nvSpPr>
          <p:cNvPr id="40" name="object 40"/>
          <p:cNvSpPr/>
          <p:nvPr/>
        </p:nvSpPr>
        <p:spPr>
          <a:xfrm>
            <a:off x="6692024" y="2099391"/>
            <a:ext cx="819181" cy="488200"/>
          </a:xfrm>
          <a:prstGeom prst="rect">
            <a:avLst/>
          </a:prstGeom>
          <a:blipFill>
            <a:blip r:embed="rId17" cstate="print"/>
            <a:stretch>
              <a:fillRect/>
            </a:stretch>
          </a:blipFill>
        </p:spPr>
        <p:txBody>
          <a:bodyPr wrap="square" lIns="0" tIns="0" rIns="0" bIns="0" rtlCol="0"/>
          <a:lstStyle/>
          <a:p>
            <a:endParaRPr sz="1632"/>
          </a:p>
        </p:txBody>
      </p:sp>
      <p:sp>
        <p:nvSpPr>
          <p:cNvPr id="41" name="object 41"/>
          <p:cNvSpPr/>
          <p:nvPr/>
        </p:nvSpPr>
        <p:spPr>
          <a:xfrm>
            <a:off x="6453543" y="1608930"/>
            <a:ext cx="443237" cy="458658"/>
          </a:xfrm>
          <a:prstGeom prst="rect">
            <a:avLst/>
          </a:prstGeom>
          <a:blipFill>
            <a:blip r:embed="rId18" cstate="print"/>
            <a:stretch>
              <a:fillRect/>
            </a:stretch>
          </a:blipFill>
        </p:spPr>
        <p:txBody>
          <a:bodyPr wrap="square" lIns="0" tIns="0" rIns="0" bIns="0" rtlCol="0"/>
          <a:lstStyle/>
          <a:p>
            <a:endParaRPr sz="1632"/>
          </a:p>
        </p:txBody>
      </p:sp>
      <p:sp>
        <p:nvSpPr>
          <p:cNvPr id="42" name="object 42"/>
          <p:cNvSpPr/>
          <p:nvPr/>
        </p:nvSpPr>
        <p:spPr>
          <a:xfrm>
            <a:off x="7206029" y="1622545"/>
            <a:ext cx="592173" cy="506227"/>
          </a:xfrm>
          <a:prstGeom prst="rect">
            <a:avLst/>
          </a:prstGeom>
          <a:blipFill>
            <a:blip r:embed="rId19" cstate="print"/>
            <a:stretch>
              <a:fillRect/>
            </a:stretch>
          </a:blipFill>
        </p:spPr>
        <p:txBody>
          <a:bodyPr wrap="square" lIns="0" tIns="0" rIns="0" bIns="0" rtlCol="0"/>
          <a:lstStyle/>
          <a:p>
            <a:endParaRPr sz="1632"/>
          </a:p>
        </p:txBody>
      </p:sp>
      <p:sp>
        <p:nvSpPr>
          <p:cNvPr id="43" name="object 43"/>
          <p:cNvSpPr/>
          <p:nvPr/>
        </p:nvSpPr>
        <p:spPr>
          <a:xfrm>
            <a:off x="5279187" y="1258602"/>
            <a:ext cx="603209" cy="603470"/>
          </a:xfrm>
          <a:prstGeom prst="rect">
            <a:avLst/>
          </a:prstGeom>
          <a:blipFill>
            <a:blip r:embed="rId20" cstate="print"/>
            <a:stretch>
              <a:fillRect/>
            </a:stretch>
          </a:blipFill>
        </p:spPr>
        <p:txBody>
          <a:bodyPr wrap="square" lIns="0" tIns="0" rIns="0" bIns="0" rtlCol="0"/>
          <a:lstStyle/>
          <a:p>
            <a:endParaRPr sz="1632"/>
          </a:p>
        </p:txBody>
      </p:sp>
      <p:sp>
        <p:nvSpPr>
          <p:cNvPr id="44" name="object 44"/>
          <p:cNvSpPr/>
          <p:nvPr/>
        </p:nvSpPr>
        <p:spPr>
          <a:xfrm>
            <a:off x="4268507" y="1429499"/>
            <a:ext cx="524950" cy="753328"/>
          </a:xfrm>
          <a:prstGeom prst="rect">
            <a:avLst/>
          </a:prstGeom>
          <a:blipFill>
            <a:blip r:embed="rId21" cstate="print"/>
            <a:stretch>
              <a:fillRect/>
            </a:stretch>
          </a:blipFill>
        </p:spPr>
        <p:txBody>
          <a:bodyPr wrap="square" lIns="0" tIns="0" rIns="0" bIns="0" rtlCol="0"/>
          <a:lstStyle/>
          <a:p>
            <a:endParaRPr sz="1632"/>
          </a:p>
        </p:txBody>
      </p:sp>
      <p:sp>
        <p:nvSpPr>
          <p:cNvPr id="45" name="object 45"/>
          <p:cNvSpPr/>
          <p:nvPr/>
        </p:nvSpPr>
        <p:spPr>
          <a:xfrm>
            <a:off x="4752793" y="1923095"/>
            <a:ext cx="657948" cy="450607"/>
          </a:xfrm>
          <a:prstGeom prst="rect">
            <a:avLst/>
          </a:prstGeom>
          <a:blipFill>
            <a:blip r:embed="rId22" cstate="print"/>
            <a:stretch>
              <a:fillRect/>
            </a:stretch>
          </a:blipFill>
        </p:spPr>
        <p:txBody>
          <a:bodyPr wrap="square" lIns="0" tIns="0" rIns="0" bIns="0" rtlCol="0"/>
          <a:lstStyle/>
          <a:p>
            <a:endParaRPr sz="1632"/>
          </a:p>
        </p:txBody>
      </p:sp>
      <p:sp>
        <p:nvSpPr>
          <p:cNvPr id="46" name="object 46"/>
          <p:cNvSpPr/>
          <p:nvPr/>
        </p:nvSpPr>
        <p:spPr>
          <a:xfrm>
            <a:off x="2197280" y="1749063"/>
            <a:ext cx="759440" cy="858870"/>
          </a:xfrm>
          <a:prstGeom prst="rect">
            <a:avLst/>
          </a:prstGeom>
          <a:blipFill>
            <a:blip r:embed="rId23" cstate="print"/>
            <a:stretch>
              <a:fillRect/>
            </a:stretch>
          </a:blipFill>
        </p:spPr>
        <p:txBody>
          <a:bodyPr wrap="square" lIns="0" tIns="0" rIns="0" bIns="0" rtlCol="0"/>
          <a:lstStyle/>
          <a:p>
            <a:endParaRPr sz="1632"/>
          </a:p>
        </p:txBody>
      </p:sp>
      <p:sp>
        <p:nvSpPr>
          <p:cNvPr id="47" name="object 47"/>
          <p:cNvSpPr/>
          <p:nvPr/>
        </p:nvSpPr>
        <p:spPr>
          <a:xfrm>
            <a:off x="3256158" y="1771013"/>
            <a:ext cx="588430" cy="500152"/>
          </a:xfrm>
          <a:prstGeom prst="rect">
            <a:avLst/>
          </a:prstGeom>
          <a:blipFill>
            <a:blip r:embed="rId24" cstate="print"/>
            <a:stretch>
              <a:fillRect/>
            </a:stretch>
          </a:blipFill>
        </p:spPr>
        <p:txBody>
          <a:bodyPr wrap="square" lIns="0" tIns="0" rIns="0" bIns="0" rtlCol="0"/>
          <a:lstStyle/>
          <a:p>
            <a:endParaRPr sz="1632"/>
          </a:p>
        </p:txBody>
      </p:sp>
      <p:sp>
        <p:nvSpPr>
          <p:cNvPr id="48" name="object 48"/>
          <p:cNvSpPr/>
          <p:nvPr/>
        </p:nvSpPr>
        <p:spPr>
          <a:xfrm>
            <a:off x="2676583" y="2144848"/>
            <a:ext cx="661945" cy="662232"/>
          </a:xfrm>
          <a:prstGeom prst="rect">
            <a:avLst/>
          </a:prstGeom>
          <a:blipFill>
            <a:blip r:embed="rId25" cstate="print"/>
            <a:stretch>
              <a:fillRect/>
            </a:stretch>
          </a:blipFill>
        </p:spPr>
        <p:txBody>
          <a:bodyPr wrap="square" lIns="0" tIns="0" rIns="0" bIns="0" rtlCol="0"/>
          <a:lstStyle/>
          <a:p>
            <a:endParaRPr sz="1632"/>
          </a:p>
        </p:txBody>
      </p:sp>
      <p:sp>
        <p:nvSpPr>
          <p:cNvPr id="49" name="object 49"/>
          <p:cNvSpPr/>
          <p:nvPr/>
        </p:nvSpPr>
        <p:spPr>
          <a:xfrm>
            <a:off x="2344854" y="2770966"/>
            <a:ext cx="6549937" cy="1393481"/>
          </a:xfrm>
          <a:custGeom>
            <a:avLst/>
            <a:gdLst/>
            <a:ahLst/>
            <a:cxnLst/>
            <a:rect l="l" t="t" r="r" b="b"/>
            <a:pathLst>
              <a:path w="7223125" h="1536700">
                <a:moveTo>
                  <a:pt x="4268561" y="1523999"/>
                </a:moveTo>
                <a:lnTo>
                  <a:pt x="2954430" y="1523999"/>
                </a:lnTo>
                <a:lnTo>
                  <a:pt x="3025692" y="1536699"/>
                </a:lnTo>
                <a:lnTo>
                  <a:pt x="4197299" y="1536699"/>
                </a:lnTo>
                <a:lnTo>
                  <a:pt x="4268561" y="1523999"/>
                </a:lnTo>
                <a:close/>
              </a:path>
              <a:path w="7223125" h="1536700">
                <a:moveTo>
                  <a:pt x="4548616" y="1511299"/>
                </a:moveTo>
                <a:lnTo>
                  <a:pt x="2674376" y="1511299"/>
                </a:lnTo>
                <a:lnTo>
                  <a:pt x="2743611" y="1523999"/>
                </a:lnTo>
                <a:lnTo>
                  <a:pt x="4479380" y="1523999"/>
                </a:lnTo>
                <a:lnTo>
                  <a:pt x="4548616" y="1511299"/>
                </a:lnTo>
                <a:close/>
              </a:path>
              <a:path w="7223125" h="1536700">
                <a:moveTo>
                  <a:pt x="4753008" y="1498599"/>
                </a:moveTo>
                <a:lnTo>
                  <a:pt x="2469984" y="1498599"/>
                </a:lnTo>
                <a:lnTo>
                  <a:pt x="2537547" y="1511299"/>
                </a:lnTo>
                <a:lnTo>
                  <a:pt x="4685444" y="1511299"/>
                </a:lnTo>
                <a:lnTo>
                  <a:pt x="4753008" y="1498599"/>
                </a:lnTo>
                <a:close/>
              </a:path>
              <a:path w="7223125" h="1536700">
                <a:moveTo>
                  <a:pt x="4952122" y="1485899"/>
                </a:moveTo>
                <a:lnTo>
                  <a:pt x="2270869" y="1485899"/>
                </a:lnTo>
                <a:lnTo>
                  <a:pt x="2336630" y="1498599"/>
                </a:lnTo>
                <a:lnTo>
                  <a:pt x="4886362" y="1498599"/>
                </a:lnTo>
                <a:lnTo>
                  <a:pt x="4952122" y="1485899"/>
                </a:lnTo>
                <a:close/>
              </a:path>
              <a:path w="7223125" h="1536700">
                <a:moveTo>
                  <a:pt x="5081740" y="1473199"/>
                </a:moveTo>
                <a:lnTo>
                  <a:pt x="2141252" y="1473199"/>
                </a:lnTo>
                <a:lnTo>
                  <a:pt x="2205738" y="1485899"/>
                </a:lnTo>
                <a:lnTo>
                  <a:pt x="5017253" y="1485899"/>
                </a:lnTo>
                <a:lnTo>
                  <a:pt x="5081740" y="1473199"/>
                </a:lnTo>
                <a:close/>
              </a:path>
              <a:path w="7223125" h="1536700">
                <a:moveTo>
                  <a:pt x="5208721" y="1460499"/>
                </a:moveTo>
                <a:lnTo>
                  <a:pt x="2014271" y="1460499"/>
                </a:lnTo>
                <a:lnTo>
                  <a:pt x="2077425" y="1473199"/>
                </a:lnTo>
                <a:lnTo>
                  <a:pt x="5145567" y="1473199"/>
                </a:lnTo>
                <a:lnTo>
                  <a:pt x="5208721" y="1460499"/>
                </a:lnTo>
                <a:close/>
              </a:path>
              <a:path w="7223125" h="1536700">
                <a:moveTo>
                  <a:pt x="5332949" y="1447799"/>
                </a:moveTo>
                <a:lnTo>
                  <a:pt x="1890042" y="1447799"/>
                </a:lnTo>
                <a:lnTo>
                  <a:pt x="1951805" y="1460499"/>
                </a:lnTo>
                <a:lnTo>
                  <a:pt x="5271186" y="1460499"/>
                </a:lnTo>
                <a:lnTo>
                  <a:pt x="5332949" y="1447799"/>
                </a:lnTo>
                <a:close/>
              </a:path>
              <a:path w="7223125" h="1536700">
                <a:moveTo>
                  <a:pt x="5513878" y="1422399"/>
                </a:moveTo>
                <a:lnTo>
                  <a:pt x="1709114" y="1422399"/>
                </a:lnTo>
                <a:lnTo>
                  <a:pt x="1828996" y="1447799"/>
                </a:lnTo>
                <a:lnTo>
                  <a:pt x="5393995" y="1447799"/>
                </a:lnTo>
                <a:lnTo>
                  <a:pt x="5513878" y="1422399"/>
                </a:lnTo>
                <a:close/>
              </a:path>
              <a:path w="7223125" h="1536700">
                <a:moveTo>
                  <a:pt x="5687960" y="1396999"/>
                </a:moveTo>
                <a:lnTo>
                  <a:pt x="1535031" y="1396999"/>
                </a:lnTo>
                <a:lnTo>
                  <a:pt x="1650306" y="1422399"/>
                </a:lnTo>
                <a:lnTo>
                  <a:pt x="5572686" y="1422399"/>
                </a:lnTo>
                <a:lnTo>
                  <a:pt x="5687960" y="1396999"/>
                </a:lnTo>
                <a:close/>
              </a:path>
              <a:path w="7223125" h="1536700">
                <a:moveTo>
                  <a:pt x="5854805" y="1371599"/>
                </a:moveTo>
                <a:lnTo>
                  <a:pt x="1368187" y="1371599"/>
                </a:lnTo>
                <a:lnTo>
                  <a:pt x="1478593" y="1396999"/>
                </a:lnTo>
                <a:lnTo>
                  <a:pt x="5744399" y="1396999"/>
                </a:lnTo>
                <a:lnTo>
                  <a:pt x="5854805" y="1371599"/>
                </a:lnTo>
                <a:close/>
              </a:path>
              <a:path w="7223125" h="1536700">
                <a:moveTo>
                  <a:pt x="6115728" y="1320799"/>
                </a:moveTo>
                <a:lnTo>
                  <a:pt x="1107264" y="1320799"/>
                </a:lnTo>
                <a:lnTo>
                  <a:pt x="1314249" y="1371599"/>
                </a:lnTo>
                <a:lnTo>
                  <a:pt x="5908743" y="1371599"/>
                </a:lnTo>
                <a:lnTo>
                  <a:pt x="6115728" y="1320799"/>
                </a:lnTo>
                <a:close/>
              </a:path>
              <a:path w="7223125" h="1536700">
                <a:moveTo>
                  <a:pt x="6441956" y="1244600"/>
                </a:moveTo>
                <a:lnTo>
                  <a:pt x="781036" y="1244600"/>
                </a:lnTo>
                <a:lnTo>
                  <a:pt x="915006" y="1282699"/>
                </a:lnTo>
                <a:lnTo>
                  <a:pt x="1057782" y="1320799"/>
                </a:lnTo>
                <a:lnTo>
                  <a:pt x="6165209" y="1320799"/>
                </a:lnTo>
                <a:lnTo>
                  <a:pt x="6307986" y="1282699"/>
                </a:lnTo>
                <a:lnTo>
                  <a:pt x="6441956" y="1244600"/>
                </a:lnTo>
                <a:close/>
              </a:path>
              <a:path w="7223125" h="1536700">
                <a:moveTo>
                  <a:pt x="6213756" y="228600"/>
                </a:moveTo>
                <a:lnTo>
                  <a:pt x="1009236" y="228600"/>
                </a:lnTo>
                <a:lnTo>
                  <a:pt x="915006" y="254000"/>
                </a:lnTo>
                <a:lnTo>
                  <a:pt x="781036" y="292100"/>
                </a:lnTo>
                <a:lnTo>
                  <a:pt x="696809" y="317500"/>
                </a:lnTo>
                <a:lnTo>
                  <a:pt x="616786" y="342900"/>
                </a:lnTo>
                <a:lnTo>
                  <a:pt x="541085" y="368300"/>
                </a:lnTo>
                <a:lnTo>
                  <a:pt x="504890" y="381000"/>
                </a:lnTo>
                <a:lnTo>
                  <a:pt x="435888" y="406400"/>
                </a:lnTo>
                <a:lnTo>
                  <a:pt x="371496" y="431800"/>
                </a:lnTo>
                <a:lnTo>
                  <a:pt x="311832" y="457200"/>
                </a:lnTo>
                <a:lnTo>
                  <a:pt x="257011" y="482600"/>
                </a:lnTo>
                <a:lnTo>
                  <a:pt x="207150" y="508000"/>
                </a:lnTo>
                <a:lnTo>
                  <a:pt x="162365" y="533400"/>
                </a:lnTo>
                <a:lnTo>
                  <a:pt x="141912" y="558800"/>
                </a:lnTo>
                <a:lnTo>
                  <a:pt x="122772" y="571500"/>
                </a:lnTo>
                <a:lnTo>
                  <a:pt x="104959" y="584200"/>
                </a:lnTo>
                <a:lnTo>
                  <a:pt x="88488" y="596900"/>
                </a:lnTo>
                <a:lnTo>
                  <a:pt x="73372" y="609600"/>
                </a:lnTo>
                <a:lnTo>
                  <a:pt x="59627" y="635000"/>
                </a:lnTo>
                <a:lnTo>
                  <a:pt x="47268" y="647700"/>
                </a:lnTo>
                <a:lnTo>
                  <a:pt x="36308" y="660400"/>
                </a:lnTo>
                <a:lnTo>
                  <a:pt x="26762" y="673100"/>
                </a:lnTo>
                <a:lnTo>
                  <a:pt x="18645" y="685800"/>
                </a:lnTo>
                <a:lnTo>
                  <a:pt x="11972" y="711200"/>
                </a:lnTo>
                <a:lnTo>
                  <a:pt x="6756" y="723900"/>
                </a:lnTo>
                <a:lnTo>
                  <a:pt x="3012" y="736600"/>
                </a:lnTo>
                <a:lnTo>
                  <a:pt x="755" y="749300"/>
                </a:lnTo>
                <a:lnTo>
                  <a:pt x="0" y="774700"/>
                </a:lnTo>
                <a:lnTo>
                  <a:pt x="755" y="787400"/>
                </a:lnTo>
                <a:lnTo>
                  <a:pt x="3012" y="800100"/>
                </a:lnTo>
                <a:lnTo>
                  <a:pt x="6756" y="812800"/>
                </a:lnTo>
                <a:lnTo>
                  <a:pt x="11972" y="838200"/>
                </a:lnTo>
                <a:lnTo>
                  <a:pt x="18645" y="850900"/>
                </a:lnTo>
                <a:lnTo>
                  <a:pt x="26762" y="863600"/>
                </a:lnTo>
                <a:lnTo>
                  <a:pt x="36308" y="876300"/>
                </a:lnTo>
                <a:lnTo>
                  <a:pt x="47268" y="889000"/>
                </a:lnTo>
                <a:lnTo>
                  <a:pt x="59627" y="914400"/>
                </a:lnTo>
                <a:lnTo>
                  <a:pt x="73372" y="927100"/>
                </a:lnTo>
                <a:lnTo>
                  <a:pt x="88488" y="939800"/>
                </a:lnTo>
                <a:lnTo>
                  <a:pt x="104959" y="952500"/>
                </a:lnTo>
                <a:lnTo>
                  <a:pt x="122772" y="965200"/>
                </a:lnTo>
                <a:lnTo>
                  <a:pt x="141912" y="990600"/>
                </a:lnTo>
                <a:lnTo>
                  <a:pt x="184116" y="1016000"/>
                </a:lnTo>
                <a:lnTo>
                  <a:pt x="231453" y="1041400"/>
                </a:lnTo>
                <a:lnTo>
                  <a:pt x="283809" y="1066800"/>
                </a:lnTo>
                <a:lnTo>
                  <a:pt x="341066" y="1092200"/>
                </a:lnTo>
                <a:lnTo>
                  <a:pt x="371496" y="1117600"/>
                </a:lnTo>
                <a:lnTo>
                  <a:pt x="435888" y="1143000"/>
                </a:lnTo>
                <a:lnTo>
                  <a:pt x="504890" y="1168400"/>
                </a:lnTo>
                <a:lnTo>
                  <a:pt x="541085" y="1181100"/>
                </a:lnTo>
                <a:lnTo>
                  <a:pt x="578388" y="1193800"/>
                </a:lnTo>
                <a:lnTo>
                  <a:pt x="656265" y="1219200"/>
                </a:lnTo>
                <a:lnTo>
                  <a:pt x="738404" y="1244600"/>
                </a:lnTo>
                <a:lnTo>
                  <a:pt x="6484588" y="1244600"/>
                </a:lnTo>
                <a:lnTo>
                  <a:pt x="6566727" y="1219200"/>
                </a:lnTo>
                <a:lnTo>
                  <a:pt x="6644604" y="1193800"/>
                </a:lnTo>
                <a:lnTo>
                  <a:pt x="6681907" y="1181100"/>
                </a:lnTo>
                <a:lnTo>
                  <a:pt x="6718101" y="1168400"/>
                </a:lnTo>
                <a:lnTo>
                  <a:pt x="6787104" y="1143000"/>
                </a:lnTo>
                <a:lnTo>
                  <a:pt x="6851496" y="1117600"/>
                </a:lnTo>
                <a:lnTo>
                  <a:pt x="6881926" y="1092200"/>
                </a:lnTo>
                <a:lnTo>
                  <a:pt x="6911160" y="1079500"/>
                </a:lnTo>
                <a:lnTo>
                  <a:pt x="6965981" y="1054100"/>
                </a:lnTo>
                <a:lnTo>
                  <a:pt x="7015842" y="1028700"/>
                </a:lnTo>
                <a:lnTo>
                  <a:pt x="7060627" y="1003300"/>
                </a:lnTo>
                <a:lnTo>
                  <a:pt x="7100219" y="965200"/>
                </a:lnTo>
                <a:lnTo>
                  <a:pt x="7118033" y="952500"/>
                </a:lnTo>
                <a:lnTo>
                  <a:pt x="7134504" y="939800"/>
                </a:lnTo>
                <a:lnTo>
                  <a:pt x="7149620" y="927100"/>
                </a:lnTo>
                <a:lnTo>
                  <a:pt x="7163364" y="914400"/>
                </a:lnTo>
                <a:lnTo>
                  <a:pt x="7175724" y="889000"/>
                </a:lnTo>
                <a:lnTo>
                  <a:pt x="7186684" y="876300"/>
                </a:lnTo>
                <a:lnTo>
                  <a:pt x="7196230" y="863600"/>
                </a:lnTo>
                <a:lnTo>
                  <a:pt x="7204347" y="850900"/>
                </a:lnTo>
                <a:lnTo>
                  <a:pt x="7211020" y="838200"/>
                </a:lnTo>
                <a:lnTo>
                  <a:pt x="7216236" y="812800"/>
                </a:lnTo>
                <a:lnTo>
                  <a:pt x="7219980" y="800100"/>
                </a:lnTo>
                <a:lnTo>
                  <a:pt x="7222237" y="787400"/>
                </a:lnTo>
                <a:lnTo>
                  <a:pt x="7222992" y="774700"/>
                </a:lnTo>
                <a:lnTo>
                  <a:pt x="7222237" y="749300"/>
                </a:lnTo>
                <a:lnTo>
                  <a:pt x="7219980" y="736600"/>
                </a:lnTo>
                <a:lnTo>
                  <a:pt x="7216236" y="723900"/>
                </a:lnTo>
                <a:lnTo>
                  <a:pt x="7211020" y="711200"/>
                </a:lnTo>
                <a:lnTo>
                  <a:pt x="7204347" y="685800"/>
                </a:lnTo>
                <a:lnTo>
                  <a:pt x="7196230" y="673100"/>
                </a:lnTo>
                <a:lnTo>
                  <a:pt x="7186684" y="660400"/>
                </a:lnTo>
                <a:lnTo>
                  <a:pt x="7175724" y="647700"/>
                </a:lnTo>
                <a:lnTo>
                  <a:pt x="7163364" y="635000"/>
                </a:lnTo>
                <a:lnTo>
                  <a:pt x="7149620" y="609600"/>
                </a:lnTo>
                <a:lnTo>
                  <a:pt x="7134504" y="596900"/>
                </a:lnTo>
                <a:lnTo>
                  <a:pt x="7118033" y="584200"/>
                </a:lnTo>
                <a:lnTo>
                  <a:pt x="7100219" y="571500"/>
                </a:lnTo>
                <a:lnTo>
                  <a:pt x="7081079" y="558800"/>
                </a:lnTo>
                <a:lnTo>
                  <a:pt x="7060627" y="533400"/>
                </a:lnTo>
                <a:lnTo>
                  <a:pt x="7015842" y="508000"/>
                </a:lnTo>
                <a:lnTo>
                  <a:pt x="6965981" y="482600"/>
                </a:lnTo>
                <a:lnTo>
                  <a:pt x="6911160" y="457200"/>
                </a:lnTo>
                <a:lnTo>
                  <a:pt x="6851496" y="431800"/>
                </a:lnTo>
                <a:lnTo>
                  <a:pt x="6787104" y="406400"/>
                </a:lnTo>
                <a:lnTo>
                  <a:pt x="6718101" y="381000"/>
                </a:lnTo>
                <a:lnTo>
                  <a:pt x="6681907" y="368300"/>
                </a:lnTo>
                <a:lnTo>
                  <a:pt x="6606205" y="342900"/>
                </a:lnTo>
                <a:lnTo>
                  <a:pt x="6526183" y="317500"/>
                </a:lnTo>
                <a:lnTo>
                  <a:pt x="6441956" y="292100"/>
                </a:lnTo>
                <a:lnTo>
                  <a:pt x="6307986" y="254000"/>
                </a:lnTo>
                <a:lnTo>
                  <a:pt x="6213756" y="228600"/>
                </a:lnTo>
                <a:close/>
              </a:path>
              <a:path w="7223125" h="1536700">
                <a:moveTo>
                  <a:pt x="5961819" y="177800"/>
                </a:moveTo>
                <a:lnTo>
                  <a:pt x="1261173" y="177800"/>
                </a:lnTo>
                <a:lnTo>
                  <a:pt x="1057782" y="228600"/>
                </a:lnTo>
                <a:lnTo>
                  <a:pt x="6165209" y="228600"/>
                </a:lnTo>
                <a:lnTo>
                  <a:pt x="5961819" y="177800"/>
                </a:lnTo>
                <a:close/>
              </a:path>
              <a:path w="7223125" h="1536700">
                <a:moveTo>
                  <a:pt x="5744399" y="139700"/>
                </a:moveTo>
                <a:lnTo>
                  <a:pt x="1478593" y="139700"/>
                </a:lnTo>
                <a:lnTo>
                  <a:pt x="1314249" y="177800"/>
                </a:lnTo>
                <a:lnTo>
                  <a:pt x="5908743" y="177800"/>
                </a:lnTo>
                <a:lnTo>
                  <a:pt x="5744399" y="139700"/>
                </a:lnTo>
                <a:close/>
              </a:path>
              <a:path w="7223125" h="1536700">
                <a:moveTo>
                  <a:pt x="5572686" y="114300"/>
                </a:moveTo>
                <a:lnTo>
                  <a:pt x="1650306" y="114300"/>
                </a:lnTo>
                <a:lnTo>
                  <a:pt x="1535031" y="139700"/>
                </a:lnTo>
                <a:lnTo>
                  <a:pt x="5687960" y="139700"/>
                </a:lnTo>
                <a:lnTo>
                  <a:pt x="5572686" y="114300"/>
                </a:lnTo>
                <a:close/>
              </a:path>
              <a:path w="7223125" h="1536700">
                <a:moveTo>
                  <a:pt x="5454310" y="101600"/>
                </a:moveTo>
                <a:lnTo>
                  <a:pt x="1768682" y="101600"/>
                </a:lnTo>
                <a:lnTo>
                  <a:pt x="1709114" y="114300"/>
                </a:lnTo>
                <a:lnTo>
                  <a:pt x="5513878" y="114300"/>
                </a:lnTo>
                <a:lnTo>
                  <a:pt x="5454310" y="101600"/>
                </a:lnTo>
                <a:close/>
              </a:path>
              <a:path w="7223125" h="1536700">
                <a:moveTo>
                  <a:pt x="5271186" y="76200"/>
                </a:moveTo>
                <a:lnTo>
                  <a:pt x="1951805" y="76200"/>
                </a:lnTo>
                <a:lnTo>
                  <a:pt x="1828996" y="101600"/>
                </a:lnTo>
                <a:lnTo>
                  <a:pt x="5393995" y="101600"/>
                </a:lnTo>
                <a:lnTo>
                  <a:pt x="5271186" y="76200"/>
                </a:lnTo>
                <a:close/>
              </a:path>
              <a:path w="7223125" h="1536700">
                <a:moveTo>
                  <a:pt x="5145567" y="63500"/>
                </a:moveTo>
                <a:lnTo>
                  <a:pt x="2077425" y="63500"/>
                </a:lnTo>
                <a:lnTo>
                  <a:pt x="2014271" y="76200"/>
                </a:lnTo>
                <a:lnTo>
                  <a:pt x="5208721" y="76200"/>
                </a:lnTo>
                <a:lnTo>
                  <a:pt x="5145567" y="63500"/>
                </a:lnTo>
                <a:close/>
              </a:path>
              <a:path w="7223125" h="1536700">
                <a:moveTo>
                  <a:pt x="5017253" y="50800"/>
                </a:moveTo>
                <a:lnTo>
                  <a:pt x="2205738" y="50800"/>
                </a:lnTo>
                <a:lnTo>
                  <a:pt x="2141252" y="63500"/>
                </a:lnTo>
                <a:lnTo>
                  <a:pt x="5081740" y="63500"/>
                </a:lnTo>
                <a:lnTo>
                  <a:pt x="5017253" y="50800"/>
                </a:lnTo>
                <a:close/>
              </a:path>
              <a:path w="7223125" h="1536700">
                <a:moveTo>
                  <a:pt x="4819985" y="38100"/>
                </a:moveTo>
                <a:lnTo>
                  <a:pt x="2403006" y="38100"/>
                </a:lnTo>
                <a:lnTo>
                  <a:pt x="2336630" y="50800"/>
                </a:lnTo>
                <a:lnTo>
                  <a:pt x="4886362" y="50800"/>
                </a:lnTo>
                <a:lnTo>
                  <a:pt x="4819985" y="38100"/>
                </a:lnTo>
                <a:close/>
              </a:path>
              <a:path w="7223125" h="1536700">
                <a:moveTo>
                  <a:pt x="4685444" y="25400"/>
                </a:moveTo>
                <a:lnTo>
                  <a:pt x="2537547" y="25400"/>
                </a:lnTo>
                <a:lnTo>
                  <a:pt x="2469984" y="38100"/>
                </a:lnTo>
                <a:lnTo>
                  <a:pt x="4753008" y="38100"/>
                </a:lnTo>
                <a:lnTo>
                  <a:pt x="4685444" y="25400"/>
                </a:lnTo>
                <a:close/>
              </a:path>
              <a:path w="7223125" h="1536700">
                <a:moveTo>
                  <a:pt x="4479380" y="12700"/>
                </a:moveTo>
                <a:lnTo>
                  <a:pt x="2743611" y="12700"/>
                </a:lnTo>
                <a:lnTo>
                  <a:pt x="2674376" y="25400"/>
                </a:lnTo>
                <a:lnTo>
                  <a:pt x="4548616" y="25400"/>
                </a:lnTo>
                <a:lnTo>
                  <a:pt x="4479380" y="12700"/>
                </a:lnTo>
                <a:close/>
              </a:path>
              <a:path w="7223125" h="1536700">
                <a:moveTo>
                  <a:pt x="4197299" y="0"/>
                </a:moveTo>
                <a:lnTo>
                  <a:pt x="3025692" y="0"/>
                </a:lnTo>
                <a:lnTo>
                  <a:pt x="2954430" y="12700"/>
                </a:lnTo>
                <a:lnTo>
                  <a:pt x="4268561" y="12700"/>
                </a:lnTo>
                <a:lnTo>
                  <a:pt x="4197299" y="0"/>
                </a:lnTo>
                <a:close/>
              </a:path>
            </a:pathLst>
          </a:custGeom>
          <a:solidFill>
            <a:srgbClr val="FFFFFF"/>
          </a:solidFill>
        </p:spPr>
        <p:txBody>
          <a:bodyPr wrap="square" lIns="0" tIns="0" rIns="0" bIns="0" rtlCol="0"/>
          <a:lstStyle/>
          <a:p>
            <a:endParaRPr sz="1632"/>
          </a:p>
        </p:txBody>
      </p:sp>
      <p:sp>
        <p:nvSpPr>
          <p:cNvPr id="50" name="object 50"/>
          <p:cNvSpPr/>
          <p:nvPr/>
        </p:nvSpPr>
        <p:spPr>
          <a:xfrm>
            <a:off x="2344854" y="2761625"/>
            <a:ext cx="6549937" cy="1403270"/>
          </a:xfrm>
          <a:custGeom>
            <a:avLst/>
            <a:gdLst/>
            <a:ahLst/>
            <a:cxnLst/>
            <a:rect l="l" t="t" r="r" b="b"/>
            <a:pathLst>
              <a:path w="7223125" h="1547495">
                <a:moveTo>
                  <a:pt x="0" y="773501"/>
                </a:moveTo>
                <a:lnTo>
                  <a:pt x="6756" y="725797"/>
                </a:lnTo>
                <a:lnTo>
                  <a:pt x="26762" y="678859"/>
                </a:lnTo>
                <a:lnTo>
                  <a:pt x="59628" y="632772"/>
                </a:lnTo>
                <a:lnTo>
                  <a:pt x="88488" y="602561"/>
                </a:lnTo>
                <a:lnTo>
                  <a:pt x="122772" y="572791"/>
                </a:lnTo>
                <a:lnTo>
                  <a:pt x="162365" y="543485"/>
                </a:lnTo>
                <a:lnTo>
                  <a:pt x="207150" y="514669"/>
                </a:lnTo>
                <a:lnTo>
                  <a:pt x="257011" y="486369"/>
                </a:lnTo>
                <a:lnTo>
                  <a:pt x="311832" y="458608"/>
                </a:lnTo>
                <a:lnTo>
                  <a:pt x="371496" y="431411"/>
                </a:lnTo>
                <a:lnTo>
                  <a:pt x="435888" y="404804"/>
                </a:lnTo>
                <a:lnTo>
                  <a:pt x="504890" y="378811"/>
                </a:lnTo>
                <a:lnTo>
                  <a:pt x="541085" y="366053"/>
                </a:lnTo>
                <a:lnTo>
                  <a:pt x="578388" y="353458"/>
                </a:lnTo>
                <a:lnTo>
                  <a:pt x="616786" y="341029"/>
                </a:lnTo>
                <a:lnTo>
                  <a:pt x="656265" y="328769"/>
                </a:lnTo>
                <a:lnTo>
                  <a:pt x="696809" y="316681"/>
                </a:lnTo>
                <a:lnTo>
                  <a:pt x="738404" y="304768"/>
                </a:lnTo>
                <a:lnTo>
                  <a:pt x="781036" y="293034"/>
                </a:lnTo>
                <a:lnTo>
                  <a:pt x="824690" y="281482"/>
                </a:lnTo>
                <a:lnTo>
                  <a:pt x="869351" y="270114"/>
                </a:lnTo>
                <a:lnTo>
                  <a:pt x="915006" y="258934"/>
                </a:lnTo>
                <a:lnTo>
                  <a:pt x="961639" y="247945"/>
                </a:lnTo>
                <a:lnTo>
                  <a:pt x="1009236" y="237151"/>
                </a:lnTo>
                <a:lnTo>
                  <a:pt x="1057782" y="226553"/>
                </a:lnTo>
                <a:lnTo>
                  <a:pt x="1107264" y="216155"/>
                </a:lnTo>
                <a:lnTo>
                  <a:pt x="1157666" y="205961"/>
                </a:lnTo>
                <a:lnTo>
                  <a:pt x="1208974" y="195973"/>
                </a:lnTo>
                <a:lnTo>
                  <a:pt x="1261173" y="186195"/>
                </a:lnTo>
                <a:lnTo>
                  <a:pt x="1314249" y="176630"/>
                </a:lnTo>
                <a:lnTo>
                  <a:pt x="1368187" y="167280"/>
                </a:lnTo>
                <a:lnTo>
                  <a:pt x="1422974" y="158149"/>
                </a:lnTo>
                <a:lnTo>
                  <a:pt x="1478593" y="149240"/>
                </a:lnTo>
                <a:lnTo>
                  <a:pt x="1535031" y="140557"/>
                </a:lnTo>
                <a:lnTo>
                  <a:pt x="1592274" y="132101"/>
                </a:lnTo>
                <a:lnTo>
                  <a:pt x="1650306" y="123877"/>
                </a:lnTo>
                <a:lnTo>
                  <a:pt x="1709114" y="115888"/>
                </a:lnTo>
                <a:lnTo>
                  <a:pt x="1768682" y="108136"/>
                </a:lnTo>
                <a:lnTo>
                  <a:pt x="1828996" y="100624"/>
                </a:lnTo>
                <a:lnTo>
                  <a:pt x="1890042" y="93357"/>
                </a:lnTo>
                <a:lnTo>
                  <a:pt x="1951806" y="86336"/>
                </a:lnTo>
                <a:lnTo>
                  <a:pt x="2014271" y="79566"/>
                </a:lnTo>
                <a:lnTo>
                  <a:pt x="2077425" y="73048"/>
                </a:lnTo>
                <a:lnTo>
                  <a:pt x="2141252" y="66787"/>
                </a:lnTo>
                <a:lnTo>
                  <a:pt x="2205739" y="60785"/>
                </a:lnTo>
                <a:lnTo>
                  <a:pt x="2270870" y="55046"/>
                </a:lnTo>
                <a:lnTo>
                  <a:pt x="2336630" y="49572"/>
                </a:lnTo>
                <a:lnTo>
                  <a:pt x="2403007" y="44367"/>
                </a:lnTo>
                <a:lnTo>
                  <a:pt x="2469984" y="39433"/>
                </a:lnTo>
                <a:lnTo>
                  <a:pt x="2537548" y="34775"/>
                </a:lnTo>
                <a:lnTo>
                  <a:pt x="2605683" y="30394"/>
                </a:lnTo>
                <a:lnTo>
                  <a:pt x="2674376" y="26295"/>
                </a:lnTo>
                <a:lnTo>
                  <a:pt x="2743612" y="22479"/>
                </a:lnTo>
                <a:lnTo>
                  <a:pt x="2813376" y="18952"/>
                </a:lnTo>
                <a:lnTo>
                  <a:pt x="2883654" y="15714"/>
                </a:lnTo>
                <a:lnTo>
                  <a:pt x="2954431" y="12770"/>
                </a:lnTo>
                <a:lnTo>
                  <a:pt x="3025693" y="10123"/>
                </a:lnTo>
                <a:lnTo>
                  <a:pt x="3097425" y="7776"/>
                </a:lnTo>
                <a:lnTo>
                  <a:pt x="3169613" y="5731"/>
                </a:lnTo>
                <a:lnTo>
                  <a:pt x="3242242" y="3993"/>
                </a:lnTo>
                <a:lnTo>
                  <a:pt x="3315297" y="2564"/>
                </a:lnTo>
                <a:lnTo>
                  <a:pt x="3388765" y="1446"/>
                </a:lnTo>
                <a:lnTo>
                  <a:pt x="3462631" y="645"/>
                </a:lnTo>
                <a:lnTo>
                  <a:pt x="3536879" y="161"/>
                </a:lnTo>
                <a:lnTo>
                  <a:pt x="3611496" y="0"/>
                </a:lnTo>
                <a:lnTo>
                  <a:pt x="3686113" y="161"/>
                </a:lnTo>
                <a:lnTo>
                  <a:pt x="3760362" y="645"/>
                </a:lnTo>
                <a:lnTo>
                  <a:pt x="3834227" y="1446"/>
                </a:lnTo>
                <a:lnTo>
                  <a:pt x="3907695" y="2564"/>
                </a:lnTo>
                <a:lnTo>
                  <a:pt x="3980751" y="3993"/>
                </a:lnTo>
                <a:lnTo>
                  <a:pt x="4053380" y="5731"/>
                </a:lnTo>
                <a:lnTo>
                  <a:pt x="4125568" y="7776"/>
                </a:lnTo>
                <a:lnTo>
                  <a:pt x="4197300" y="10123"/>
                </a:lnTo>
                <a:lnTo>
                  <a:pt x="4268562" y="12770"/>
                </a:lnTo>
                <a:lnTo>
                  <a:pt x="4339339" y="15714"/>
                </a:lnTo>
                <a:lnTo>
                  <a:pt x="4409617" y="18952"/>
                </a:lnTo>
                <a:lnTo>
                  <a:pt x="4479381" y="22479"/>
                </a:lnTo>
                <a:lnTo>
                  <a:pt x="4548617" y="26295"/>
                </a:lnTo>
                <a:lnTo>
                  <a:pt x="4617309" y="30394"/>
                </a:lnTo>
                <a:lnTo>
                  <a:pt x="4685445" y="34775"/>
                </a:lnTo>
                <a:lnTo>
                  <a:pt x="4753009" y="39433"/>
                </a:lnTo>
                <a:lnTo>
                  <a:pt x="4819986" y="44367"/>
                </a:lnTo>
                <a:lnTo>
                  <a:pt x="4886362" y="49572"/>
                </a:lnTo>
                <a:lnTo>
                  <a:pt x="4952123" y="55046"/>
                </a:lnTo>
                <a:lnTo>
                  <a:pt x="5017254" y="60785"/>
                </a:lnTo>
                <a:lnTo>
                  <a:pt x="5081740" y="66787"/>
                </a:lnTo>
                <a:lnTo>
                  <a:pt x="5145568" y="73048"/>
                </a:lnTo>
                <a:lnTo>
                  <a:pt x="5208721" y="79566"/>
                </a:lnTo>
                <a:lnTo>
                  <a:pt x="5271187" y="86336"/>
                </a:lnTo>
                <a:lnTo>
                  <a:pt x="5332950" y="93357"/>
                </a:lnTo>
                <a:lnTo>
                  <a:pt x="5393996" y="100624"/>
                </a:lnTo>
                <a:lnTo>
                  <a:pt x="5454311" y="108136"/>
                </a:lnTo>
                <a:lnTo>
                  <a:pt x="5513879" y="115888"/>
                </a:lnTo>
                <a:lnTo>
                  <a:pt x="5572686" y="123877"/>
                </a:lnTo>
                <a:lnTo>
                  <a:pt x="5630719" y="132101"/>
                </a:lnTo>
                <a:lnTo>
                  <a:pt x="5687961" y="140557"/>
                </a:lnTo>
                <a:lnTo>
                  <a:pt x="5744399" y="149240"/>
                </a:lnTo>
                <a:lnTo>
                  <a:pt x="5800019" y="158149"/>
                </a:lnTo>
                <a:lnTo>
                  <a:pt x="5854805" y="167280"/>
                </a:lnTo>
                <a:lnTo>
                  <a:pt x="5908744" y="176630"/>
                </a:lnTo>
                <a:lnTo>
                  <a:pt x="5961820" y="186195"/>
                </a:lnTo>
                <a:lnTo>
                  <a:pt x="6014019" y="195973"/>
                </a:lnTo>
                <a:lnTo>
                  <a:pt x="6065327" y="205961"/>
                </a:lnTo>
                <a:lnTo>
                  <a:pt x="6115729" y="216155"/>
                </a:lnTo>
                <a:lnTo>
                  <a:pt x="6165210" y="226553"/>
                </a:lnTo>
                <a:lnTo>
                  <a:pt x="6213757" y="237151"/>
                </a:lnTo>
                <a:lnTo>
                  <a:pt x="6261354" y="247945"/>
                </a:lnTo>
                <a:lnTo>
                  <a:pt x="6307987" y="258934"/>
                </a:lnTo>
                <a:lnTo>
                  <a:pt x="6353641" y="270114"/>
                </a:lnTo>
                <a:lnTo>
                  <a:pt x="6398303" y="281482"/>
                </a:lnTo>
                <a:lnTo>
                  <a:pt x="6441957" y="293034"/>
                </a:lnTo>
                <a:lnTo>
                  <a:pt x="6484589" y="304768"/>
                </a:lnTo>
                <a:lnTo>
                  <a:pt x="6526184" y="316681"/>
                </a:lnTo>
                <a:lnTo>
                  <a:pt x="6566728" y="328769"/>
                </a:lnTo>
                <a:lnTo>
                  <a:pt x="6606206" y="341029"/>
                </a:lnTo>
                <a:lnTo>
                  <a:pt x="6644604" y="353458"/>
                </a:lnTo>
                <a:lnTo>
                  <a:pt x="6681908" y="366053"/>
                </a:lnTo>
                <a:lnTo>
                  <a:pt x="6718102" y="378811"/>
                </a:lnTo>
                <a:lnTo>
                  <a:pt x="6787105" y="404804"/>
                </a:lnTo>
                <a:lnTo>
                  <a:pt x="6851496" y="431411"/>
                </a:lnTo>
                <a:lnTo>
                  <a:pt x="6911161" y="458608"/>
                </a:lnTo>
                <a:lnTo>
                  <a:pt x="6965981" y="486369"/>
                </a:lnTo>
                <a:lnTo>
                  <a:pt x="7015842" y="514669"/>
                </a:lnTo>
                <a:lnTo>
                  <a:pt x="7060627" y="543485"/>
                </a:lnTo>
                <a:lnTo>
                  <a:pt x="7100220" y="572791"/>
                </a:lnTo>
                <a:lnTo>
                  <a:pt x="7134505" y="602561"/>
                </a:lnTo>
                <a:lnTo>
                  <a:pt x="7163365" y="632772"/>
                </a:lnTo>
                <a:lnTo>
                  <a:pt x="7186685" y="663398"/>
                </a:lnTo>
                <a:lnTo>
                  <a:pt x="7211021" y="710061"/>
                </a:lnTo>
                <a:lnTo>
                  <a:pt x="7222238" y="757519"/>
                </a:lnTo>
                <a:lnTo>
                  <a:pt x="7222993" y="773501"/>
                </a:lnTo>
                <a:lnTo>
                  <a:pt x="7222238" y="789482"/>
                </a:lnTo>
                <a:lnTo>
                  <a:pt x="7211021" y="836940"/>
                </a:lnTo>
                <a:lnTo>
                  <a:pt x="7186685" y="883603"/>
                </a:lnTo>
                <a:lnTo>
                  <a:pt x="7163365" y="914229"/>
                </a:lnTo>
                <a:lnTo>
                  <a:pt x="7134505" y="944440"/>
                </a:lnTo>
                <a:lnTo>
                  <a:pt x="7100220" y="974211"/>
                </a:lnTo>
                <a:lnTo>
                  <a:pt x="7060627" y="1003516"/>
                </a:lnTo>
                <a:lnTo>
                  <a:pt x="7015842" y="1032332"/>
                </a:lnTo>
                <a:lnTo>
                  <a:pt x="6965981" y="1060633"/>
                </a:lnTo>
                <a:lnTo>
                  <a:pt x="6911161" y="1088394"/>
                </a:lnTo>
                <a:lnTo>
                  <a:pt x="6851496" y="1115590"/>
                </a:lnTo>
                <a:lnTo>
                  <a:pt x="6787105" y="1142197"/>
                </a:lnTo>
                <a:lnTo>
                  <a:pt x="6718102" y="1168190"/>
                </a:lnTo>
                <a:lnTo>
                  <a:pt x="6681908" y="1180948"/>
                </a:lnTo>
                <a:lnTo>
                  <a:pt x="6644604" y="1193543"/>
                </a:lnTo>
                <a:lnTo>
                  <a:pt x="6606206" y="1205972"/>
                </a:lnTo>
                <a:lnTo>
                  <a:pt x="6566728" y="1218233"/>
                </a:lnTo>
                <a:lnTo>
                  <a:pt x="6526184" y="1230320"/>
                </a:lnTo>
                <a:lnTo>
                  <a:pt x="6484589" y="1242233"/>
                </a:lnTo>
                <a:lnTo>
                  <a:pt x="6441957" y="1253967"/>
                </a:lnTo>
                <a:lnTo>
                  <a:pt x="6398303" y="1265519"/>
                </a:lnTo>
                <a:lnTo>
                  <a:pt x="6353641" y="1276887"/>
                </a:lnTo>
                <a:lnTo>
                  <a:pt x="6307987" y="1288067"/>
                </a:lnTo>
                <a:lnTo>
                  <a:pt x="6261354" y="1299056"/>
                </a:lnTo>
                <a:lnTo>
                  <a:pt x="6213757" y="1309851"/>
                </a:lnTo>
                <a:lnTo>
                  <a:pt x="6165210" y="1320448"/>
                </a:lnTo>
                <a:lnTo>
                  <a:pt x="6115729" y="1330846"/>
                </a:lnTo>
                <a:lnTo>
                  <a:pt x="6065327" y="1341040"/>
                </a:lnTo>
                <a:lnTo>
                  <a:pt x="6014019" y="1351028"/>
                </a:lnTo>
                <a:lnTo>
                  <a:pt x="5961820" y="1360806"/>
                </a:lnTo>
                <a:lnTo>
                  <a:pt x="5908744" y="1370372"/>
                </a:lnTo>
                <a:lnTo>
                  <a:pt x="5854805" y="1379721"/>
                </a:lnTo>
                <a:lnTo>
                  <a:pt x="5800019" y="1388852"/>
                </a:lnTo>
                <a:lnTo>
                  <a:pt x="5744399" y="1397761"/>
                </a:lnTo>
                <a:lnTo>
                  <a:pt x="5687961" y="1406444"/>
                </a:lnTo>
                <a:lnTo>
                  <a:pt x="5630719" y="1414900"/>
                </a:lnTo>
                <a:lnTo>
                  <a:pt x="5572686" y="1423124"/>
                </a:lnTo>
                <a:lnTo>
                  <a:pt x="5513879" y="1431113"/>
                </a:lnTo>
                <a:lnTo>
                  <a:pt x="5454311" y="1438865"/>
                </a:lnTo>
                <a:lnTo>
                  <a:pt x="5393996" y="1446377"/>
                </a:lnTo>
                <a:lnTo>
                  <a:pt x="5332950" y="1453644"/>
                </a:lnTo>
                <a:lnTo>
                  <a:pt x="5271187" y="1460665"/>
                </a:lnTo>
                <a:lnTo>
                  <a:pt x="5208721" y="1467435"/>
                </a:lnTo>
                <a:lnTo>
                  <a:pt x="5145568" y="1473953"/>
                </a:lnTo>
                <a:lnTo>
                  <a:pt x="5081740" y="1480214"/>
                </a:lnTo>
                <a:lnTo>
                  <a:pt x="5017254" y="1486216"/>
                </a:lnTo>
                <a:lnTo>
                  <a:pt x="4952123" y="1491956"/>
                </a:lnTo>
                <a:lnTo>
                  <a:pt x="4886362" y="1497429"/>
                </a:lnTo>
                <a:lnTo>
                  <a:pt x="4819986" y="1502635"/>
                </a:lnTo>
                <a:lnTo>
                  <a:pt x="4753009" y="1507568"/>
                </a:lnTo>
                <a:lnTo>
                  <a:pt x="4685445" y="1512227"/>
                </a:lnTo>
                <a:lnTo>
                  <a:pt x="4617309" y="1516607"/>
                </a:lnTo>
                <a:lnTo>
                  <a:pt x="4548617" y="1520706"/>
                </a:lnTo>
                <a:lnTo>
                  <a:pt x="4479381" y="1524522"/>
                </a:lnTo>
                <a:lnTo>
                  <a:pt x="4409617" y="1528049"/>
                </a:lnTo>
                <a:lnTo>
                  <a:pt x="4339339" y="1531287"/>
                </a:lnTo>
                <a:lnTo>
                  <a:pt x="4268562" y="1534231"/>
                </a:lnTo>
                <a:lnTo>
                  <a:pt x="4197300" y="1536878"/>
                </a:lnTo>
                <a:lnTo>
                  <a:pt x="4125568" y="1539225"/>
                </a:lnTo>
                <a:lnTo>
                  <a:pt x="4053380" y="1541270"/>
                </a:lnTo>
                <a:lnTo>
                  <a:pt x="3980751" y="1543008"/>
                </a:lnTo>
                <a:lnTo>
                  <a:pt x="3907695" y="1544437"/>
                </a:lnTo>
                <a:lnTo>
                  <a:pt x="3834227" y="1545555"/>
                </a:lnTo>
                <a:lnTo>
                  <a:pt x="3760362" y="1546356"/>
                </a:lnTo>
                <a:lnTo>
                  <a:pt x="3686113" y="1546840"/>
                </a:lnTo>
                <a:lnTo>
                  <a:pt x="3611496" y="1547002"/>
                </a:lnTo>
                <a:lnTo>
                  <a:pt x="3536879" y="1546840"/>
                </a:lnTo>
                <a:lnTo>
                  <a:pt x="3462631" y="1546356"/>
                </a:lnTo>
                <a:lnTo>
                  <a:pt x="3388765" y="1545555"/>
                </a:lnTo>
                <a:lnTo>
                  <a:pt x="3315297" y="1544437"/>
                </a:lnTo>
                <a:lnTo>
                  <a:pt x="3242242" y="1543008"/>
                </a:lnTo>
                <a:lnTo>
                  <a:pt x="3169613" y="1541270"/>
                </a:lnTo>
                <a:lnTo>
                  <a:pt x="3097425" y="1539225"/>
                </a:lnTo>
                <a:lnTo>
                  <a:pt x="3025693" y="1536878"/>
                </a:lnTo>
                <a:lnTo>
                  <a:pt x="2954431" y="1534231"/>
                </a:lnTo>
                <a:lnTo>
                  <a:pt x="2883654" y="1531287"/>
                </a:lnTo>
                <a:lnTo>
                  <a:pt x="2813376" y="1528049"/>
                </a:lnTo>
                <a:lnTo>
                  <a:pt x="2743612" y="1524522"/>
                </a:lnTo>
                <a:lnTo>
                  <a:pt x="2674376" y="1520706"/>
                </a:lnTo>
                <a:lnTo>
                  <a:pt x="2605683" y="1516607"/>
                </a:lnTo>
                <a:lnTo>
                  <a:pt x="2537548" y="1512227"/>
                </a:lnTo>
                <a:lnTo>
                  <a:pt x="2469984" y="1507568"/>
                </a:lnTo>
                <a:lnTo>
                  <a:pt x="2403007" y="1502635"/>
                </a:lnTo>
                <a:lnTo>
                  <a:pt x="2336630" y="1497429"/>
                </a:lnTo>
                <a:lnTo>
                  <a:pt x="2270870" y="1491956"/>
                </a:lnTo>
                <a:lnTo>
                  <a:pt x="2205739" y="1486216"/>
                </a:lnTo>
                <a:lnTo>
                  <a:pt x="2141252" y="1480214"/>
                </a:lnTo>
                <a:lnTo>
                  <a:pt x="2077425" y="1473953"/>
                </a:lnTo>
                <a:lnTo>
                  <a:pt x="2014271" y="1467435"/>
                </a:lnTo>
                <a:lnTo>
                  <a:pt x="1951806" y="1460665"/>
                </a:lnTo>
                <a:lnTo>
                  <a:pt x="1890042" y="1453644"/>
                </a:lnTo>
                <a:lnTo>
                  <a:pt x="1828996" y="1446377"/>
                </a:lnTo>
                <a:lnTo>
                  <a:pt x="1768682" y="1438865"/>
                </a:lnTo>
                <a:lnTo>
                  <a:pt x="1709114" y="1431113"/>
                </a:lnTo>
                <a:lnTo>
                  <a:pt x="1650306" y="1423124"/>
                </a:lnTo>
                <a:lnTo>
                  <a:pt x="1592274" y="1414900"/>
                </a:lnTo>
                <a:lnTo>
                  <a:pt x="1535031" y="1406444"/>
                </a:lnTo>
                <a:lnTo>
                  <a:pt x="1478593" y="1397761"/>
                </a:lnTo>
                <a:lnTo>
                  <a:pt x="1422974" y="1388852"/>
                </a:lnTo>
                <a:lnTo>
                  <a:pt x="1368187" y="1379721"/>
                </a:lnTo>
                <a:lnTo>
                  <a:pt x="1314249" y="1370372"/>
                </a:lnTo>
                <a:lnTo>
                  <a:pt x="1261173" y="1360806"/>
                </a:lnTo>
                <a:lnTo>
                  <a:pt x="1208974" y="1351028"/>
                </a:lnTo>
                <a:lnTo>
                  <a:pt x="1157666" y="1341040"/>
                </a:lnTo>
                <a:lnTo>
                  <a:pt x="1107264" y="1330846"/>
                </a:lnTo>
                <a:lnTo>
                  <a:pt x="1057782" y="1320448"/>
                </a:lnTo>
                <a:lnTo>
                  <a:pt x="1009236" y="1309851"/>
                </a:lnTo>
                <a:lnTo>
                  <a:pt x="961639" y="1299056"/>
                </a:lnTo>
                <a:lnTo>
                  <a:pt x="915006" y="1288067"/>
                </a:lnTo>
                <a:lnTo>
                  <a:pt x="869351" y="1276887"/>
                </a:lnTo>
                <a:lnTo>
                  <a:pt x="824690" y="1265519"/>
                </a:lnTo>
                <a:lnTo>
                  <a:pt x="781036" y="1253967"/>
                </a:lnTo>
                <a:lnTo>
                  <a:pt x="738404" y="1242233"/>
                </a:lnTo>
                <a:lnTo>
                  <a:pt x="696809" y="1230320"/>
                </a:lnTo>
                <a:lnTo>
                  <a:pt x="656265" y="1218233"/>
                </a:lnTo>
                <a:lnTo>
                  <a:pt x="616786" y="1205972"/>
                </a:lnTo>
                <a:lnTo>
                  <a:pt x="578388" y="1193543"/>
                </a:lnTo>
                <a:lnTo>
                  <a:pt x="541085" y="1180948"/>
                </a:lnTo>
                <a:lnTo>
                  <a:pt x="504890" y="1168190"/>
                </a:lnTo>
                <a:lnTo>
                  <a:pt x="435888" y="1142197"/>
                </a:lnTo>
                <a:lnTo>
                  <a:pt x="371496" y="1115590"/>
                </a:lnTo>
                <a:lnTo>
                  <a:pt x="311832" y="1088394"/>
                </a:lnTo>
                <a:lnTo>
                  <a:pt x="257011" y="1060633"/>
                </a:lnTo>
                <a:lnTo>
                  <a:pt x="207150" y="1032332"/>
                </a:lnTo>
                <a:lnTo>
                  <a:pt x="162365" y="1003516"/>
                </a:lnTo>
                <a:lnTo>
                  <a:pt x="122772" y="974211"/>
                </a:lnTo>
                <a:lnTo>
                  <a:pt x="88488" y="944440"/>
                </a:lnTo>
                <a:lnTo>
                  <a:pt x="59628" y="914229"/>
                </a:lnTo>
                <a:lnTo>
                  <a:pt x="36308" y="883603"/>
                </a:lnTo>
                <a:lnTo>
                  <a:pt x="11972" y="836940"/>
                </a:lnTo>
                <a:lnTo>
                  <a:pt x="755" y="789482"/>
                </a:lnTo>
                <a:lnTo>
                  <a:pt x="0" y="773501"/>
                </a:lnTo>
                <a:close/>
              </a:path>
            </a:pathLst>
          </a:custGeom>
          <a:ln w="13569">
            <a:solidFill>
              <a:srgbClr val="002060"/>
            </a:solidFill>
          </a:ln>
        </p:spPr>
        <p:txBody>
          <a:bodyPr wrap="square" lIns="0" tIns="0" rIns="0" bIns="0" rtlCol="0"/>
          <a:lstStyle/>
          <a:p>
            <a:endParaRPr sz="1632"/>
          </a:p>
        </p:txBody>
      </p:sp>
      <p:sp>
        <p:nvSpPr>
          <p:cNvPr id="51" name="object 51"/>
          <p:cNvSpPr/>
          <p:nvPr/>
        </p:nvSpPr>
        <p:spPr>
          <a:xfrm>
            <a:off x="3557671" y="2951483"/>
            <a:ext cx="475754" cy="933456"/>
          </a:xfrm>
          <a:prstGeom prst="rect">
            <a:avLst/>
          </a:prstGeom>
          <a:blipFill>
            <a:blip r:embed="rId26" cstate="print"/>
            <a:stretch>
              <a:fillRect/>
            </a:stretch>
          </a:blipFill>
        </p:spPr>
        <p:txBody>
          <a:bodyPr wrap="square" lIns="0" tIns="0" rIns="0" bIns="0" rtlCol="0"/>
          <a:lstStyle/>
          <a:p>
            <a:endParaRPr sz="1632"/>
          </a:p>
        </p:txBody>
      </p:sp>
      <p:sp>
        <p:nvSpPr>
          <p:cNvPr id="52" name="object 52"/>
          <p:cNvSpPr/>
          <p:nvPr/>
        </p:nvSpPr>
        <p:spPr>
          <a:xfrm>
            <a:off x="4299694" y="2888200"/>
            <a:ext cx="683536" cy="683832"/>
          </a:xfrm>
          <a:prstGeom prst="rect">
            <a:avLst/>
          </a:prstGeom>
          <a:blipFill>
            <a:blip r:embed="rId27" cstate="print"/>
            <a:stretch>
              <a:fillRect/>
            </a:stretch>
          </a:blipFill>
        </p:spPr>
        <p:txBody>
          <a:bodyPr wrap="square" lIns="0" tIns="0" rIns="0" bIns="0" rtlCol="0"/>
          <a:lstStyle/>
          <a:p>
            <a:endParaRPr sz="1632"/>
          </a:p>
        </p:txBody>
      </p:sp>
      <p:sp>
        <p:nvSpPr>
          <p:cNvPr id="53" name="object 53"/>
          <p:cNvSpPr/>
          <p:nvPr/>
        </p:nvSpPr>
        <p:spPr>
          <a:xfrm>
            <a:off x="4777645" y="3536870"/>
            <a:ext cx="909853" cy="537925"/>
          </a:xfrm>
          <a:prstGeom prst="rect">
            <a:avLst/>
          </a:prstGeom>
          <a:blipFill>
            <a:blip r:embed="rId28" cstate="print"/>
            <a:stretch>
              <a:fillRect/>
            </a:stretch>
          </a:blipFill>
        </p:spPr>
        <p:txBody>
          <a:bodyPr wrap="square" lIns="0" tIns="0" rIns="0" bIns="0" rtlCol="0"/>
          <a:lstStyle/>
          <a:p>
            <a:endParaRPr sz="1632"/>
          </a:p>
        </p:txBody>
      </p:sp>
      <p:sp>
        <p:nvSpPr>
          <p:cNvPr id="54" name="object 54"/>
          <p:cNvSpPr/>
          <p:nvPr/>
        </p:nvSpPr>
        <p:spPr>
          <a:xfrm>
            <a:off x="6469788" y="3172977"/>
            <a:ext cx="929413" cy="743601"/>
          </a:xfrm>
          <a:prstGeom prst="rect">
            <a:avLst/>
          </a:prstGeom>
          <a:blipFill>
            <a:blip r:embed="rId29" cstate="print"/>
            <a:stretch>
              <a:fillRect/>
            </a:stretch>
          </a:blipFill>
        </p:spPr>
        <p:txBody>
          <a:bodyPr wrap="square" lIns="0" tIns="0" rIns="0" bIns="0" rtlCol="0"/>
          <a:lstStyle/>
          <a:p>
            <a:endParaRPr sz="1632"/>
          </a:p>
        </p:txBody>
      </p:sp>
      <p:sp>
        <p:nvSpPr>
          <p:cNvPr id="55" name="object 55"/>
          <p:cNvSpPr/>
          <p:nvPr/>
        </p:nvSpPr>
        <p:spPr>
          <a:xfrm>
            <a:off x="5701909" y="2935660"/>
            <a:ext cx="612575" cy="458816"/>
          </a:xfrm>
          <a:prstGeom prst="rect">
            <a:avLst/>
          </a:prstGeom>
          <a:blipFill>
            <a:blip r:embed="rId30" cstate="print"/>
            <a:stretch>
              <a:fillRect/>
            </a:stretch>
          </a:blipFill>
        </p:spPr>
        <p:txBody>
          <a:bodyPr wrap="square" lIns="0" tIns="0" rIns="0" bIns="0" rtlCol="0"/>
          <a:lstStyle/>
          <a:p>
            <a:endParaRPr sz="1632"/>
          </a:p>
        </p:txBody>
      </p:sp>
      <p:sp>
        <p:nvSpPr>
          <p:cNvPr id="56" name="object 56"/>
          <p:cNvSpPr/>
          <p:nvPr/>
        </p:nvSpPr>
        <p:spPr>
          <a:xfrm>
            <a:off x="7635712" y="736504"/>
            <a:ext cx="2800206" cy="633401"/>
          </a:xfrm>
          <a:custGeom>
            <a:avLst/>
            <a:gdLst/>
            <a:ahLst/>
            <a:cxnLst/>
            <a:rect l="l" t="t" r="r" b="b"/>
            <a:pathLst>
              <a:path w="3088004" h="698500">
                <a:moveTo>
                  <a:pt x="0" y="697888"/>
                </a:moveTo>
                <a:lnTo>
                  <a:pt x="3087681" y="697888"/>
                </a:lnTo>
                <a:lnTo>
                  <a:pt x="3087681" y="0"/>
                </a:lnTo>
                <a:lnTo>
                  <a:pt x="0" y="0"/>
                </a:lnTo>
                <a:lnTo>
                  <a:pt x="0" y="697888"/>
                </a:lnTo>
                <a:close/>
              </a:path>
            </a:pathLst>
          </a:custGeom>
          <a:solidFill>
            <a:srgbClr val="FFFFFF"/>
          </a:solidFill>
        </p:spPr>
        <p:txBody>
          <a:bodyPr wrap="square" lIns="0" tIns="0" rIns="0" bIns="0" rtlCol="0"/>
          <a:lstStyle/>
          <a:p>
            <a:endParaRPr sz="1632"/>
          </a:p>
        </p:txBody>
      </p:sp>
      <p:sp>
        <p:nvSpPr>
          <p:cNvPr id="57" name="object 57"/>
          <p:cNvSpPr txBox="1"/>
          <p:nvPr/>
        </p:nvSpPr>
        <p:spPr>
          <a:xfrm>
            <a:off x="7635712" y="736505"/>
            <a:ext cx="2800206" cy="578083"/>
          </a:xfrm>
          <a:prstGeom prst="rect">
            <a:avLst/>
          </a:prstGeom>
          <a:ln w="4235">
            <a:solidFill>
              <a:srgbClr val="FF0000"/>
            </a:solidFill>
          </a:ln>
        </p:spPr>
        <p:txBody>
          <a:bodyPr vert="horz" wrap="square" lIns="0" tIns="64492" rIns="0" bIns="0" rtlCol="0">
            <a:spAutoFit/>
          </a:bodyPr>
          <a:lstStyle/>
          <a:p>
            <a:pPr marL="4031" algn="ctr">
              <a:lnSpc>
                <a:spcPts val="2018"/>
              </a:lnSpc>
              <a:spcBef>
                <a:spcPts val="508"/>
              </a:spcBef>
            </a:pPr>
            <a:r>
              <a:rPr sz="1723" spc="18" dirty="0">
                <a:solidFill>
                  <a:srgbClr val="FF0000"/>
                </a:solidFill>
                <a:latin typeface="PMingLiU"/>
                <a:cs typeface="PMingLiU"/>
              </a:rPr>
              <a:t>ビジネス・市場の変</a:t>
            </a:r>
            <a:r>
              <a:rPr sz="1723" spc="23" dirty="0">
                <a:solidFill>
                  <a:srgbClr val="FF0000"/>
                </a:solidFill>
                <a:latin typeface="PMingLiU"/>
                <a:cs typeface="PMingLiU"/>
              </a:rPr>
              <a:t>革</a:t>
            </a:r>
            <a:endParaRPr sz="1723">
              <a:latin typeface="PMingLiU"/>
              <a:cs typeface="PMingLiU"/>
            </a:endParaRPr>
          </a:p>
          <a:p>
            <a:pPr marL="3455" algn="ctr">
              <a:lnSpc>
                <a:spcPts val="2018"/>
              </a:lnSpc>
            </a:pPr>
            <a:r>
              <a:rPr sz="1723" spc="14" dirty="0">
                <a:solidFill>
                  <a:srgbClr val="FF0000"/>
                </a:solidFill>
                <a:latin typeface="Century Gothic"/>
                <a:cs typeface="Century Gothic"/>
              </a:rPr>
              <a:t>(Market</a:t>
            </a:r>
            <a:r>
              <a:rPr sz="1723" spc="14" dirty="0">
                <a:solidFill>
                  <a:srgbClr val="FF0000"/>
                </a:solidFill>
                <a:latin typeface="Times New Roman"/>
                <a:cs typeface="Times New Roman"/>
              </a:rPr>
              <a:t>  </a:t>
            </a:r>
            <a:r>
              <a:rPr sz="1723" spc="394" dirty="0">
                <a:solidFill>
                  <a:srgbClr val="FF0000"/>
                </a:solidFill>
                <a:latin typeface="Times New Roman"/>
                <a:cs typeface="Times New Roman"/>
              </a:rPr>
              <a:t> </a:t>
            </a:r>
            <a:r>
              <a:rPr sz="1723" spc="-929" dirty="0">
                <a:solidFill>
                  <a:srgbClr val="FF0000"/>
                </a:solidFill>
                <a:latin typeface="Century Gothic"/>
                <a:cs typeface="Century Gothic"/>
              </a:rPr>
              <a:t>Viewpoint)</a:t>
            </a:r>
            <a:endParaRPr sz="1723">
              <a:latin typeface="Century Gothic"/>
              <a:cs typeface="Century Gothic"/>
            </a:endParaRPr>
          </a:p>
        </p:txBody>
      </p:sp>
      <p:sp>
        <p:nvSpPr>
          <p:cNvPr id="58" name="object 58"/>
          <p:cNvSpPr/>
          <p:nvPr/>
        </p:nvSpPr>
        <p:spPr>
          <a:xfrm>
            <a:off x="7579902" y="3010222"/>
            <a:ext cx="2855485" cy="695013"/>
          </a:xfrm>
          <a:custGeom>
            <a:avLst/>
            <a:gdLst/>
            <a:ahLst/>
            <a:cxnLst/>
            <a:rect l="l" t="t" r="r" b="b"/>
            <a:pathLst>
              <a:path w="3148965" h="766445">
                <a:moveTo>
                  <a:pt x="0" y="766399"/>
                </a:moveTo>
                <a:lnTo>
                  <a:pt x="3148769" y="766399"/>
                </a:lnTo>
                <a:lnTo>
                  <a:pt x="3148769" y="0"/>
                </a:lnTo>
                <a:lnTo>
                  <a:pt x="0" y="0"/>
                </a:lnTo>
                <a:lnTo>
                  <a:pt x="0" y="766399"/>
                </a:lnTo>
                <a:close/>
              </a:path>
            </a:pathLst>
          </a:custGeom>
          <a:solidFill>
            <a:srgbClr val="FFFFFF"/>
          </a:solidFill>
        </p:spPr>
        <p:txBody>
          <a:bodyPr wrap="square" lIns="0" tIns="0" rIns="0" bIns="0" rtlCol="0"/>
          <a:lstStyle/>
          <a:p>
            <a:endParaRPr sz="1632"/>
          </a:p>
        </p:txBody>
      </p:sp>
      <p:sp>
        <p:nvSpPr>
          <p:cNvPr id="59" name="object 59"/>
          <p:cNvSpPr txBox="1"/>
          <p:nvPr/>
        </p:nvSpPr>
        <p:spPr>
          <a:xfrm>
            <a:off x="7579902" y="3010223"/>
            <a:ext cx="2855485" cy="610062"/>
          </a:xfrm>
          <a:prstGeom prst="rect">
            <a:avLst/>
          </a:prstGeom>
          <a:ln w="4235">
            <a:solidFill>
              <a:srgbClr val="002060"/>
            </a:solidFill>
          </a:ln>
        </p:spPr>
        <p:txBody>
          <a:bodyPr vert="horz" wrap="square" lIns="0" tIns="96162" rIns="0" bIns="0" rtlCol="0">
            <a:spAutoFit/>
          </a:bodyPr>
          <a:lstStyle/>
          <a:p>
            <a:pPr marL="429559">
              <a:lnSpc>
                <a:spcPts val="2018"/>
              </a:lnSpc>
              <a:spcBef>
                <a:spcPts val="757"/>
              </a:spcBef>
            </a:pPr>
            <a:r>
              <a:rPr sz="1723" spc="18" dirty="0">
                <a:solidFill>
                  <a:srgbClr val="002060"/>
                </a:solidFill>
                <a:latin typeface="PMingLiU"/>
                <a:cs typeface="PMingLiU"/>
              </a:rPr>
              <a:t>スマホでできるこ</a:t>
            </a:r>
            <a:r>
              <a:rPr sz="1723" spc="23" dirty="0">
                <a:solidFill>
                  <a:srgbClr val="002060"/>
                </a:solidFill>
                <a:latin typeface="PMingLiU"/>
                <a:cs typeface="PMingLiU"/>
              </a:rPr>
              <a:t>と</a:t>
            </a:r>
            <a:endParaRPr sz="1723">
              <a:latin typeface="PMingLiU"/>
              <a:cs typeface="PMingLiU"/>
            </a:endParaRPr>
          </a:p>
          <a:p>
            <a:pPr marL="385798">
              <a:lnSpc>
                <a:spcPts val="2018"/>
              </a:lnSpc>
            </a:pPr>
            <a:r>
              <a:rPr sz="1723" spc="23" dirty="0">
                <a:solidFill>
                  <a:srgbClr val="002060"/>
                </a:solidFill>
                <a:latin typeface="Century Gothic"/>
                <a:cs typeface="Century Gothic"/>
              </a:rPr>
              <a:t>(Service</a:t>
            </a:r>
            <a:r>
              <a:rPr sz="1723" spc="23" dirty="0">
                <a:solidFill>
                  <a:srgbClr val="002060"/>
                </a:solidFill>
                <a:latin typeface="Times New Roman"/>
                <a:cs typeface="Times New Roman"/>
              </a:rPr>
              <a:t>  </a:t>
            </a:r>
            <a:r>
              <a:rPr sz="1723" spc="390" dirty="0">
                <a:solidFill>
                  <a:srgbClr val="002060"/>
                </a:solidFill>
                <a:latin typeface="Times New Roman"/>
                <a:cs typeface="Times New Roman"/>
              </a:rPr>
              <a:t> </a:t>
            </a:r>
            <a:r>
              <a:rPr sz="1723" spc="-1365" dirty="0">
                <a:solidFill>
                  <a:srgbClr val="002060"/>
                </a:solidFill>
                <a:latin typeface="Century Gothic"/>
                <a:cs typeface="Century Gothic"/>
              </a:rPr>
              <a:t>Viewpoint)</a:t>
            </a:r>
            <a:endParaRPr sz="1723">
              <a:latin typeface="Century Gothic"/>
              <a:cs typeface="Century Gothic"/>
            </a:endParaRPr>
          </a:p>
        </p:txBody>
      </p:sp>
      <p:sp>
        <p:nvSpPr>
          <p:cNvPr id="60" name="object 60"/>
          <p:cNvSpPr/>
          <p:nvPr/>
        </p:nvSpPr>
        <p:spPr>
          <a:xfrm>
            <a:off x="7600987" y="5873917"/>
            <a:ext cx="2855485" cy="677739"/>
          </a:xfrm>
          <a:custGeom>
            <a:avLst/>
            <a:gdLst/>
            <a:ahLst/>
            <a:cxnLst/>
            <a:rect l="l" t="t" r="r" b="b"/>
            <a:pathLst>
              <a:path w="3148965" h="747395">
                <a:moveTo>
                  <a:pt x="0" y="747158"/>
                </a:moveTo>
                <a:lnTo>
                  <a:pt x="3148769" y="747158"/>
                </a:lnTo>
                <a:lnTo>
                  <a:pt x="3148769" y="0"/>
                </a:lnTo>
                <a:lnTo>
                  <a:pt x="0" y="0"/>
                </a:lnTo>
                <a:lnTo>
                  <a:pt x="0" y="747158"/>
                </a:lnTo>
                <a:close/>
              </a:path>
            </a:pathLst>
          </a:custGeom>
          <a:solidFill>
            <a:srgbClr val="FFFFFF"/>
          </a:solidFill>
        </p:spPr>
        <p:txBody>
          <a:bodyPr wrap="square" lIns="0" tIns="0" rIns="0" bIns="0" rtlCol="0"/>
          <a:lstStyle/>
          <a:p>
            <a:endParaRPr sz="1632"/>
          </a:p>
        </p:txBody>
      </p:sp>
      <p:sp>
        <p:nvSpPr>
          <p:cNvPr id="61" name="object 61"/>
          <p:cNvSpPr txBox="1"/>
          <p:nvPr/>
        </p:nvSpPr>
        <p:spPr>
          <a:xfrm>
            <a:off x="7549756" y="5714377"/>
            <a:ext cx="2855485" cy="602503"/>
          </a:xfrm>
          <a:prstGeom prst="rect">
            <a:avLst/>
          </a:prstGeom>
          <a:ln w="4235">
            <a:solidFill>
              <a:srgbClr val="7F7F7F"/>
            </a:solidFill>
          </a:ln>
        </p:spPr>
        <p:txBody>
          <a:bodyPr vert="horz" wrap="square" lIns="0" tIns="88676" rIns="0" bIns="0" rtlCol="0">
            <a:spAutoFit/>
          </a:bodyPr>
          <a:lstStyle/>
          <a:p>
            <a:pPr marL="4031" algn="ctr">
              <a:lnSpc>
                <a:spcPts val="2018"/>
              </a:lnSpc>
              <a:spcBef>
                <a:spcPts val="698"/>
              </a:spcBef>
            </a:pPr>
            <a:r>
              <a:rPr sz="1723" spc="18" dirty="0">
                <a:solidFill>
                  <a:srgbClr val="7F7F7F"/>
                </a:solidFill>
                <a:latin typeface="PMingLiU"/>
                <a:cs typeface="PMingLiU"/>
              </a:rPr>
              <a:t>スマホを支える仕組</a:t>
            </a:r>
            <a:r>
              <a:rPr sz="1723" spc="23" dirty="0">
                <a:solidFill>
                  <a:srgbClr val="7F7F7F"/>
                </a:solidFill>
                <a:latin typeface="PMingLiU"/>
                <a:cs typeface="PMingLiU"/>
              </a:rPr>
              <a:t>み</a:t>
            </a:r>
            <a:endParaRPr sz="1723">
              <a:latin typeface="PMingLiU"/>
              <a:cs typeface="PMingLiU"/>
            </a:endParaRPr>
          </a:p>
          <a:p>
            <a:pPr marL="4031" algn="ctr">
              <a:lnSpc>
                <a:spcPts val="2018"/>
              </a:lnSpc>
            </a:pPr>
            <a:r>
              <a:rPr sz="1723" spc="23" dirty="0">
                <a:solidFill>
                  <a:srgbClr val="7F7F7F"/>
                </a:solidFill>
                <a:latin typeface="Century Gothic"/>
                <a:cs typeface="Century Gothic"/>
              </a:rPr>
              <a:t>(Technology</a:t>
            </a:r>
            <a:r>
              <a:rPr sz="1723" spc="23" dirty="0">
                <a:solidFill>
                  <a:srgbClr val="7F7F7F"/>
                </a:solidFill>
                <a:latin typeface="Times New Roman"/>
                <a:cs typeface="Times New Roman"/>
              </a:rPr>
              <a:t>  </a:t>
            </a:r>
            <a:r>
              <a:rPr sz="1723" spc="385" dirty="0">
                <a:solidFill>
                  <a:srgbClr val="7F7F7F"/>
                </a:solidFill>
                <a:latin typeface="Times New Roman"/>
                <a:cs typeface="Times New Roman"/>
              </a:rPr>
              <a:t> </a:t>
            </a:r>
            <a:r>
              <a:rPr sz="1723" spc="-1587" dirty="0">
                <a:solidFill>
                  <a:srgbClr val="7F7F7F"/>
                </a:solidFill>
                <a:latin typeface="Century Gothic"/>
                <a:cs typeface="Century Gothic"/>
              </a:rPr>
              <a:t>Viewpoint)</a:t>
            </a:r>
            <a:endParaRPr sz="1723">
              <a:latin typeface="Century Gothic"/>
              <a:cs typeface="Century Gothic"/>
            </a:endParaRPr>
          </a:p>
        </p:txBody>
      </p:sp>
      <p:sp>
        <p:nvSpPr>
          <p:cNvPr id="62" name="テキスト ボックス 61">
            <a:extLst>
              <a:ext uri="{FF2B5EF4-FFF2-40B4-BE49-F238E27FC236}">
                <a16:creationId xmlns:a16="http://schemas.microsoft.com/office/drawing/2014/main" id="{76E9E8D2-2B08-4D7F-9958-4A75F2AFF8DF}"/>
              </a:ext>
            </a:extLst>
          </p:cNvPr>
          <p:cNvSpPr txBox="1"/>
          <p:nvPr/>
        </p:nvSpPr>
        <p:spPr>
          <a:xfrm>
            <a:off x="5919017" y="6562520"/>
            <a:ext cx="5451675" cy="338554"/>
          </a:xfrm>
          <a:prstGeom prst="rect">
            <a:avLst/>
          </a:prstGeom>
          <a:noFill/>
        </p:spPr>
        <p:txBody>
          <a:bodyPr wrap="square" rtlCol="0">
            <a:spAutoFit/>
          </a:bodyPr>
          <a:lstStyle/>
          <a:p>
            <a:r>
              <a:rPr kumimoji="1" lang="ja-JP" altLang="en-US" sz="1600" b="1" dirty="0"/>
              <a:t>浜名湖フォーラム：デジタルがもたらす市場構造の変革</a:t>
            </a:r>
          </a:p>
        </p:txBody>
      </p:sp>
      <p:sp>
        <p:nvSpPr>
          <p:cNvPr id="63" name="スライド番号プレースホルダー 62">
            <a:extLst>
              <a:ext uri="{FF2B5EF4-FFF2-40B4-BE49-F238E27FC236}">
                <a16:creationId xmlns:a16="http://schemas.microsoft.com/office/drawing/2014/main" id="{245940B2-4856-4563-8374-8C88CA23F41A}"/>
              </a:ext>
            </a:extLst>
          </p:cNvPr>
          <p:cNvSpPr>
            <a:spLocks noGrp="1"/>
          </p:cNvSpPr>
          <p:nvPr>
            <p:ph type="sldNum" sz="quarter" idx="7"/>
          </p:nvPr>
        </p:nvSpPr>
        <p:spPr/>
        <p:txBody>
          <a:bodyPr/>
          <a:lstStyle/>
          <a:p>
            <a:fld id="{B6F15528-21DE-4FAA-801E-634DDDAF4B2B}" type="slidenum">
              <a:rPr lang="en-US" altLang="ja-JP" smtClean="0"/>
              <a:t>15</a:t>
            </a:fld>
            <a:endParaRPr lang="ja-JP" altLang="en-US"/>
          </a:p>
        </p:txBody>
      </p:sp>
    </p:spTree>
    <p:extLst>
      <p:ext uri="{BB962C8B-B14F-4D97-AF65-F5344CB8AC3E}">
        <p14:creationId xmlns:p14="http://schemas.microsoft.com/office/powerpoint/2010/main" val="31180041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642804" y="1415869"/>
            <a:ext cx="2721895" cy="896549"/>
          </a:xfrm>
          <a:custGeom>
            <a:avLst/>
            <a:gdLst/>
            <a:ahLst/>
            <a:cxnLst/>
            <a:rect l="l" t="t" r="r" b="b"/>
            <a:pathLst>
              <a:path w="3001645" h="988694">
                <a:moveTo>
                  <a:pt x="0" y="494132"/>
                </a:moveTo>
                <a:lnTo>
                  <a:pt x="6132" y="449155"/>
                </a:lnTo>
                <a:lnTo>
                  <a:pt x="24176" y="405311"/>
                </a:lnTo>
                <a:lnTo>
                  <a:pt x="53602" y="362772"/>
                </a:lnTo>
                <a:lnTo>
                  <a:pt x="93880" y="321713"/>
                </a:lnTo>
                <a:lnTo>
                  <a:pt x="144481" y="282309"/>
                </a:lnTo>
                <a:lnTo>
                  <a:pt x="204874" y="244734"/>
                </a:lnTo>
                <a:lnTo>
                  <a:pt x="238577" y="226687"/>
                </a:lnTo>
                <a:lnTo>
                  <a:pt x="274530" y="209162"/>
                </a:lnTo>
                <a:lnTo>
                  <a:pt x="312666" y="192182"/>
                </a:lnTo>
                <a:lnTo>
                  <a:pt x="352919" y="175769"/>
                </a:lnTo>
                <a:lnTo>
                  <a:pt x="395223" y="159943"/>
                </a:lnTo>
                <a:lnTo>
                  <a:pt x="439512" y="144727"/>
                </a:lnTo>
                <a:lnTo>
                  <a:pt x="485719" y="130144"/>
                </a:lnTo>
                <a:lnTo>
                  <a:pt x="533778" y="116213"/>
                </a:lnTo>
                <a:lnTo>
                  <a:pt x="583623" y="102958"/>
                </a:lnTo>
                <a:lnTo>
                  <a:pt x="635188" y="90400"/>
                </a:lnTo>
                <a:lnTo>
                  <a:pt x="688407" y="78561"/>
                </a:lnTo>
                <a:lnTo>
                  <a:pt x="743213" y="67463"/>
                </a:lnTo>
                <a:lnTo>
                  <a:pt x="799540" y="57127"/>
                </a:lnTo>
                <a:lnTo>
                  <a:pt x="857321" y="47576"/>
                </a:lnTo>
                <a:lnTo>
                  <a:pt x="916492" y="38831"/>
                </a:lnTo>
                <a:lnTo>
                  <a:pt x="976985" y="30914"/>
                </a:lnTo>
                <a:lnTo>
                  <a:pt x="1038734" y="23846"/>
                </a:lnTo>
                <a:lnTo>
                  <a:pt x="1101673" y="17650"/>
                </a:lnTo>
                <a:lnTo>
                  <a:pt x="1165736" y="12348"/>
                </a:lnTo>
                <a:lnTo>
                  <a:pt x="1230856" y="7961"/>
                </a:lnTo>
                <a:lnTo>
                  <a:pt x="1296968" y="4510"/>
                </a:lnTo>
                <a:lnTo>
                  <a:pt x="1364005" y="2019"/>
                </a:lnTo>
                <a:lnTo>
                  <a:pt x="1431900" y="508"/>
                </a:lnTo>
                <a:lnTo>
                  <a:pt x="1500589" y="0"/>
                </a:lnTo>
                <a:lnTo>
                  <a:pt x="1569277" y="508"/>
                </a:lnTo>
                <a:lnTo>
                  <a:pt x="1637173" y="2019"/>
                </a:lnTo>
                <a:lnTo>
                  <a:pt x="1704210" y="4510"/>
                </a:lnTo>
                <a:lnTo>
                  <a:pt x="1770322" y="7961"/>
                </a:lnTo>
                <a:lnTo>
                  <a:pt x="1835442" y="12348"/>
                </a:lnTo>
                <a:lnTo>
                  <a:pt x="1899505" y="17650"/>
                </a:lnTo>
                <a:lnTo>
                  <a:pt x="1962444" y="23846"/>
                </a:lnTo>
                <a:lnTo>
                  <a:pt x="2024193" y="30914"/>
                </a:lnTo>
                <a:lnTo>
                  <a:pt x="2084686" y="38831"/>
                </a:lnTo>
                <a:lnTo>
                  <a:pt x="2143856" y="47576"/>
                </a:lnTo>
                <a:lnTo>
                  <a:pt x="2201638" y="57127"/>
                </a:lnTo>
                <a:lnTo>
                  <a:pt x="2257965" y="67463"/>
                </a:lnTo>
                <a:lnTo>
                  <a:pt x="2312771" y="78561"/>
                </a:lnTo>
                <a:lnTo>
                  <a:pt x="2365989" y="90400"/>
                </a:lnTo>
                <a:lnTo>
                  <a:pt x="2417554" y="102958"/>
                </a:lnTo>
                <a:lnTo>
                  <a:pt x="2467399" y="116213"/>
                </a:lnTo>
                <a:lnTo>
                  <a:pt x="2515459" y="130144"/>
                </a:lnTo>
                <a:lnTo>
                  <a:pt x="2561666" y="144727"/>
                </a:lnTo>
                <a:lnTo>
                  <a:pt x="2605954" y="159943"/>
                </a:lnTo>
                <a:lnTo>
                  <a:pt x="2648258" y="175769"/>
                </a:lnTo>
                <a:lnTo>
                  <a:pt x="2688512" y="192182"/>
                </a:lnTo>
                <a:lnTo>
                  <a:pt x="2726648" y="209162"/>
                </a:lnTo>
                <a:lnTo>
                  <a:pt x="2762600" y="226687"/>
                </a:lnTo>
                <a:lnTo>
                  <a:pt x="2796304" y="244734"/>
                </a:lnTo>
                <a:lnTo>
                  <a:pt x="2856697" y="282309"/>
                </a:lnTo>
                <a:lnTo>
                  <a:pt x="2907298" y="321713"/>
                </a:lnTo>
                <a:lnTo>
                  <a:pt x="2947576" y="362772"/>
                </a:lnTo>
                <a:lnTo>
                  <a:pt x="2977002" y="405311"/>
                </a:lnTo>
                <a:lnTo>
                  <a:pt x="2995046" y="449155"/>
                </a:lnTo>
                <a:lnTo>
                  <a:pt x="3001178" y="494132"/>
                </a:lnTo>
                <a:lnTo>
                  <a:pt x="2999634" y="516750"/>
                </a:lnTo>
                <a:lnTo>
                  <a:pt x="2987480" y="561182"/>
                </a:lnTo>
                <a:lnTo>
                  <a:pt x="2963678" y="604396"/>
                </a:lnTo>
                <a:lnTo>
                  <a:pt x="2928760" y="646217"/>
                </a:lnTo>
                <a:lnTo>
                  <a:pt x="2883255" y="686470"/>
                </a:lnTo>
                <a:lnTo>
                  <a:pt x="2827691" y="724981"/>
                </a:lnTo>
                <a:lnTo>
                  <a:pt x="2762600" y="761577"/>
                </a:lnTo>
                <a:lnTo>
                  <a:pt x="2726648" y="779101"/>
                </a:lnTo>
                <a:lnTo>
                  <a:pt x="2688512" y="796081"/>
                </a:lnTo>
                <a:lnTo>
                  <a:pt x="2648258" y="812495"/>
                </a:lnTo>
                <a:lnTo>
                  <a:pt x="2605954" y="828320"/>
                </a:lnTo>
                <a:lnTo>
                  <a:pt x="2561666" y="843536"/>
                </a:lnTo>
                <a:lnTo>
                  <a:pt x="2515459" y="858120"/>
                </a:lnTo>
                <a:lnTo>
                  <a:pt x="2467399" y="872050"/>
                </a:lnTo>
                <a:lnTo>
                  <a:pt x="2417554" y="885305"/>
                </a:lnTo>
                <a:lnTo>
                  <a:pt x="2365989" y="897863"/>
                </a:lnTo>
                <a:lnTo>
                  <a:pt x="2312771" y="909702"/>
                </a:lnTo>
                <a:lnTo>
                  <a:pt x="2257965" y="920800"/>
                </a:lnTo>
                <a:lnTo>
                  <a:pt x="2201638" y="931136"/>
                </a:lnTo>
                <a:lnTo>
                  <a:pt x="2143856" y="940687"/>
                </a:lnTo>
                <a:lnTo>
                  <a:pt x="2084686" y="949432"/>
                </a:lnTo>
                <a:lnTo>
                  <a:pt x="2024193" y="957349"/>
                </a:lnTo>
                <a:lnTo>
                  <a:pt x="1962444" y="964417"/>
                </a:lnTo>
                <a:lnTo>
                  <a:pt x="1899505" y="970613"/>
                </a:lnTo>
                <a:lnTo>
                  <a:pt x="1835442" y="975915"/>
                </a:lnTo>
                <a:lnTo>
                  <a:pt x="1770322" y="980302"/>
                </a:lnTo>
                <a:lnTo>
                  <a:pt x="1704210" y="983753"/>
                </a:lnTo>
                <a:lnTo>
                  <a:pt x="1637173" y="986244"/>
                </a:lnTo>
                <a:lnTo>
                  <a:pt x="1569277" y="987755"/>
                </a:lnTo>
                <a:lnTo>
                  <a:pt x="1500589" y="988264"/>
                </a:lnTo>
                <a:lnTo>
                  <a:pt x="1431900" y="987755"/>
                </a:lnTo>
                <a:lnTo>
                  <a:pt x="1364005" y="986244"/>
                </a:lnTo>
                <a:lnTo>
                  <a:pt x="1296968" y="983753"/>
                </a:lnTo>
                <a:lnTo>
                  <a:pt x="1230856" y="980302"/>
                </a:lnTo>
                <a:lnTo>
                  <a:pt x="1165736" y="975915"/>
                </a:lnTo>
                <a:lnTo>
                  <a:pt x="1101673" y="970613"/>
                </a:lnTo>
                <a:lnTo>
                  <a:pt x="1038734" y="964417"/>
                </a:lnTo>
                <a:lnTo>
                  <a:pt x="976985" y="957349"/>
                </a:lnTo>
                <a:lnTo>
                  <a:pt x="916492" y="949432"/>
                </a:lnTo>
                <a:lnTo>
                  <a:pt x="857321" y="940687"/>
                </a:lnTo>
                <a:lnTo>
                  <a:pt x="799540" y="931136"/>
                </a:lnTo>
                <a:lnTo>
                  <a:pt x="743213" y="920800"/>
                </a:lnTo>
                <a:lnTo>
                  <a:pt x="688407" y="909702"/>
                </a:lnTo>
                <a:lnTo>
                  <a:pt x="635188" y="897863"/>
                </a:lnTo>
                <a:lnTo>
                  <a:pt x="583623" y="885305"/>
                </a:lnTo>
                <a:lnTo>
                  <a:pt x="533778" y="872050"/>
                </a:lnTo>
                <a:lnTo>
                  <a:pt x="485719" y="858120"/>
                </a:lnTo>
                <a:lnTo>
                  <a:pt x="439512" y="843536"/>
                </a:lnTo>
                <a:lnTo>
                  <a:pt x="395223" y="828320"/>
                </a:lnTo>
                <a:lnTo>
                  <a:pt x="352919" y="812495"/>
                </a:lnTo>
                <a:lnTo>
                  <a:pt x="312666" y="796081"/>
                </a:lnTo>
                <a:lnTo>
                  <a:pt x="274530" y="779101"/>
                </a:lnTo>
                <a:lnTo>
                  <a:pt x="238577" y="761577"/>
                </a:lnTo>
                <a:lnTo>
                  <a:pt x="204874" y="743529"/>
                </a:lnTo>
                <a:lnTo>
                  <a:pt x="144481" y="705954"/>
                </a:lnTo>
                <a:lnTo>
                  <a:pt x="93880" y="666550"/>
                </a:lnTo>
                <a:lnTo>
                  <a:pt x="53602" y="625491"/>
                </a:lnTo>
                <a:lnTo>
                  <a:pt x="24176" y="582952"/>
                </a:lnTo>
                <a:lnTo>
                  <a:pt x="6132" y="539108"/>
                </a:lnTo>
                <a:lnTo>
                  <a:pt x="0" y="494132"/>
                </a:lnTo>
                <a:close/>
              </a:path>
            </a:pathLst>
          </a:custGeom>
          <a:ln w="30531">
            <a:solidFill>
              <a:srgbClr val="FF0000"/>
            </a:solidFill>
          </a:ln>
        </p:spPr>
        <p:txBody>
          <a:bodyPr wrap="square" lIns="0" tIns="0" rIns="0" bIns="0" rtlCol="0"/>
          <a:lstStyle/>
          <a:p>
            <a:endParaRPr sz="1632"/>
          </a:p>
        </p:txBody>
      </p:sp>
      <p:sp>
        <p:nvSpPr>
          <p:cNvPr id="3" name="object 3"/>
          <p:cNvSpPr txBox="1"/>
          <p:nvPr/>
        </p:nvSpPr>
        <p:spPr>
          <a:xfrm>
            <a:off x="5254193" y="1587850"/>
            <a:ext cx="1678290" cy="369175"/>
          </a:xfrm>
          <a:prstGeom prst="rect">
            <a:avLst/>
          </a:prstGeom>
        </p:spPr>
        <p:txBody>
          <a:bodyPr vert="horz" wrap="square" lIns="0" tIns="13243" rIns="0" bIns="0" rtlCol="0">
            <a:spAutoFit/>
          </a:bodyPr>
          <a:lstStyle/>
          <a:p>
            <a:pPr marL="11516">
              <a:spcBef>
                <a:spcPts val="103"/>
              </a:spcBef>
            </a:pPr>
            <a:r>
              <a:rPr sz="2312" spc="9" dirty="0">
                <a:solidFill>
                  <a:srgbClr val="FF0000"/>
                </a:solidFill>
                <a:latin typeface="MS PMincho"/>
                <a:cs typeface="MS PMincho"/>
              </a:rPr>
              <a:t>社会</a:t>
            </a:r>
            <a:r>
              <a:rPr sz="2312" spc="145" dirty="0">
                <a:solidFill>
                  <a:srgbClr val="FF0000"/>
                </a:solidFill>
                <a:latin typeface="MS PMincho"/>
                <a:cs typeface="MS PMincho"/>
              </a:rPr>
              <a:t>モ</a:t>
            </a:r>
            <a:r>
              <a:rPr sz="2312" spc="9" dirty="0">
                <a:solidFill>
                  <a:srgbClr val="FF0000"/>
                </a:solidFill>
                <a:latin typeface="MS PMincho"/>
                <a:cs typeface="MS PMincho"/>
              </a:rPr>
              <a:t>デ</a:t>
            </a:r>
            <a:r>
              <a:rPr sz="2312" spc="54" dirty="0">
                <a:solidFill>
                  <a:srgbClr val="FF0000"/>
                </a:solidFill>
                <a:latin typeface="MS PMincho"/>
                <a:cs typeface="MS PMincho"/>
              </a:rPr>
              <a:t>ル</a:t>
            </a:r>
            <a:endParaRPr sz="2312" dirty="0">
              <a:latin typeface="MS PMincho"/>
              <a:cs typeface="MS PMincho"/>
            </a:endParaRPr>
          </a:p>
        </p:txBody>
      </p:sp>
      <p:sp>
        <p:nvSpPr>
          <p:cNvPr id="4" name="object 4"/>
          <p:cNvSpPr txBox="1"/>
          <p:nvPr/>
        </p:nvSpPr>
        <p:spPr>
          <a:xfrm>
            <a:off x="5398906" y="1925821"/>
            <a:ext cx="1212098" cy="220917"/>
          </a:xfrm>
          <a:prstGeom prst="rect">
            <a:avLst/>
          </a:prstGeom>
        </p:spPr>
        <p:txBody>
          <a:bodyPr vert="horz" wrap="square" lIns="0" tIns="11516" rIns="0" bIns="0" rtlCol="0">
            <a:spAutoFit/>
          </a:bodyPr>
          <a:lstStyle/>
          <a:p>
            <a:pPr marL="11516">
              <a:spcBef>
                <a:spcPts val="91"/>
              </a:spcBef>
            </a:pPr>
            <a:r>
              <a:rPr sz="1360" spc="-14" dirty="0">
                <a:solidFill>
                  <a:srgbClr val="FF0000"/>
                </a:solidFill>
                <a:latin typeface="Century Gothic"/>
                <a:cs typeface="Century Gothic"/>
              </a:rPr>
              <a:t>(soci</a:t>
            </a:r>
            <a:r>
              <a:rPr sz="1360" spc="-5" dirty="0">
                <a:solidFill>
                  <a:srgbClr val="FF0000"/>
                </a:solidFill>
                <a:latin typeface="Century Gothic"/>
                <a:cs typeface="Century Gothic"/>
              </a:rPr>
              <a:t>al</a:t>
            </a:r>
            <a:r>
              <a:rPr sz="1360" spc="-9" dirty="0">
                <a:solidFill>
                  <a:srgbClr val="FF0000"/>
                </a:solidFill>
                <a:latin typeface="Century Gothic"/>
                <a:cs typeface="Century Gothic"/>
              </a:rPr>
              <a:t> m</a:t>
            </a:r>
            <a:r>
              <a:rPr sz="1360" spc="-14" dirty="0">
                <a:solidFill>
                  <a:srgbClr val="FF0000"/>
                </a:solidFill>
                <a:latin typeface="Century Gothic"/>
                <a:cs typeface="Century Gothic"/>
              </a:rPr>
              <a:t>o</a:t>
            </a:r>
            <a:r>
              <a:rPr sz="1360" spc="-5" dirty="0">
                <a:solidFill>
                  <a:srgbClr val="FF0000"/>
                </a:solidFill>
                <a:latin typeface="Century Gothic"/>
                <a:cs typeface="Century Gothic"/>
              </a:rPr>
              <a:t>de</a:t>
            </a:r>
            <a:r>
              <a:rPr sz="1360" spc="-14" dirty="0">
                <a:solidFill>
                  <a:srgbClr val="FF0000"/>
                </a:solidFill>
                <a:latin typeface="Century Gothic"/>
                <a:cs typeface="Century Gothic"/>
              </a:rPr>
              <a:t>l)</a:t>
            </a:r>
            <a:endParaRPr sz="1360">
              <a:latin typeface="Century Gothic"/>
              <a:cs typeface="Century Gothic"/>
            </a:endParaRPr>
          </a:p>
        </p:txBody>
      </p:sp>
      <p:sp>
        <p:nvSpPr>
          <p:cNvPr id="5" name="object 5"/>
          <p:cNvSpPr/>
          <p:nvPr/>
        </p:nvSpPr>
        <p:spPr>
          <a:xfrm>
            <a:off x="6847668" y="1412853"/>
            <a:ext cx="669090" cy="411191"/>
          </a:xfrm>
          <a:prstGeom prst="rect">
            <a:avLst/>
          </a:prstGeom>
          <a:blipFill>
            <a:blip r:embed="rId2" cstate="print"/>
            <a:stretch>
              <a:fillRect/>
            </a:stretch>
          </a:blipFill>
        </p:spPr>
        <p:txBody>
          <a:bodyPr wrap="square" lIns="0" tIns="0" rIns="0" bIns="0" rtlCol="0"/>
          <a:lstStyle/>
          <a:p>
            <a:endParaRPr sz="1632"/>
          </a:p>
        </p:txBody>
      </p:sp>
      <p:sp>
        <p:nvSpPr>
          <p:cNvPr id="6" name="object 6"/>
          <p:cNvSpPr/>
          <p:nvPr/>
        </p:nvSpPr>
        <p:spPr>
          <a:xfrm>
            <a:off x="5678985" y="1286855"/>
            <a:ext cx="850394" cy="268807"/>
          </a:xfrm>
          <a:prstGeom prst="rect">
            <a:avLst/>
          </a:prstGeom>
          <a:blipFill>
            <a:blip r:embed="rId3" cstate="print"/>
            <a:stretch>
              <a:fillRect/>
            </a:stretch>
          </a:blipFill>
        </p:spPr>
        <p:txBody>
          <a:bodyPr wrap="square" lIns="0" tIns="0" rIns="0" bIns="0" rtlCol="0"/>
          <a:lstStyle/>
          <a:p>
            <a:endParaRPr sz="1632"/>
          </a:p>
        </p:txBody>
      </p:sp>
      <p:sp>
        <p:nvSpPr>
          <p:cNvPr id="7" name="object 7"/>
          <p:cNvSpPr/>
          <p:nvPr/>
        </p:nvSpPr>
        <p:spPr>
          <a:xfrm>
            <a:off x="4188544" y="1383684"/>
            <a:ext cx="1111529" cy="195017"/>
          </a:xfrm>
          <a:prstGeom prst="rect">
            <a:avLst/>
          </a:prstGeom>
          <a:blipFill>
            <a:blip r:embed="rId4" cstate="print"/>
            <a:stretch>
              <a:fillRect/>
            </a:stretch>
          </a:blipFill>
        </p:spPr>
        <p:txBody>
          <a:bodyPr wrap="square" lIns="0" tIns="0" rIns="0" bIns="0" rtlCol="0"/>
          <a:lstStyle/>
          <a:p>
            <a:endParaRPr sz="1632"/>
          </a:p>
        </p:txBody>
      </p:sp>
      <p:sp>
        <p:nvSpPr>
          <p:cNvPr id="8" name="object 8"/>
          <p:cNvSpPr/>
          <p:nvPr/>
        </p:nvSpPr>
        <p:spPr>
          <a:xfrm>
            <a:off x="1907215" y="1989984"/>
            <a:ext cx="2971224" cy="895974"/>
          </a:xfrm>
          <a:custGeom>
            <a:avLst/>
            <a:gdLst/>
            <a:ahLst/>
            <a:cxnLst/>
            <a:rect l="l" t="t" r="r" b="b"/>
            <a:pathLst>
              <a:path w="3276600" h="988060">
                <a:moveTo>
                  <a:pt x="1638254" y="0"/>
                </a:moveTo>
                <a:lnTo>
                  <a:pt x="1567190" y="456"/>
                </a:lnTo>
                <a:lnTo>
                  <a:pt x="1496899" y="1812"/>
                </a:lnTo>
                <a:lnTo>
                  <a:pt x="1427443" y="4051"/>
                </a:lnTo>
                <a:lnTo>
                  <a:pt x="1358883" y="7152"/>
                </a:lnTo>
                <a:lnTo>
                  <a:pt x="1291281" y="11098"/>
                </a:lnTo>
                <a:lnTo>
                  <a:pt x="1224698" y="15871"/>
                </a:lnTo>
                <a:lnTo>
                  <a:pt x="1159196" y="21451"/>
                </a:lnTo>
                <a:lnTo>
                  <a:pt x="1094835" y="27820"/>
                </a:lnTo>
                <a:lnTo>
                  <a:pt x="1031679" y="34959"/>
                </a:lnTo>
                <a:lnTo>
                  <a:pt x="969787" y="42851"/>
                </a:lnTo>
                <a:lnTo>
                  <a:pt x="909222" y="51476"/>
                </a:lnTo>
                <a:lnTo>
                  <a:pt x="850045" y="60816"/>
                </a:lnTo>
                <a:lnTo>
                  <a:pt x="792317" y="70853"/>
                </a:lnTo>
                <a:lnTo>
                  <a:pt x="736101" y="81567"/>
                </a:lnTo>
                <a:lnTo>
                  <a:pt x="681457" y="92941"/>
                </a:lnTo>
                <a:lnTo>
                  <a:pt x="628446" y="104955"/>
                </a:lnTo>
                <a:lnTo>
                  <a:pt x="577131" y="117592"/>
                </a:lnTo>
                <a:lnTo>
                  <a:pt x="527573" y="130833"/>
                </a:lnTo>
                <a:lnTo>
                  <a:pt x="479833" y="144658"/>
                </a:lnTo>
                <a:lnTo>
                  <a:pt x="433973" y="159051"/>
                </a:lnTo>
                <a:lnTo>
                  <a:pt x="390054" y="173992"/>
                </a:lnTo>
                <a:lnTo>
                  <a:pt x="348137" y="189462"/>
                </a:lnTo>
                <a:lnTo>
                  <a:pt x="308285" y="205443"/>
                </a:lnTo>
                <a:lnTo>
                  <a:pt x="270558" y="221917"/>
                </a:lnTo>
                <a:lnTo>
                  <a:pt x="235019" y="238865"/>
                </a:lnTo>
                <a:lnTo>
                  <a:pt x="170747" y="274110"/>
                </a:lnTo>
                <a:lnTo>
                  <a:pt x="115961" y="311027"/>
                </a:lnTo>
                <a:lnTo>
                  <a:pt x="71153" y="349471"/>
                </a:lnTo>
                <a:lnTo>
                  <a:pt x="36815" y="389292"/>
                </a:lnTo>
                <a:lnTo>
                  <a:pt x="13437" y="430341"/>
                </a:lnTo>
                <a:lnTo>
                  <a:pt x="1513" y="472472"/>
                </a:lnTo>
                <a:lnTo>
                  <a:pt x="0" y="493896"/>
                </a:lnTo>
                <a:lnTo>
                  <a:pt x="1513" y="515320"/>
                </a:lnTo>
                <a:lnTo>
                  <a:pt x="13437" y="557451"/>
                </a:lnTo>
                <a:lnTo>
                  <a:pt x="36815" y="598501"/>
                </a:lnTo>
                <a:lnTo>
                  <a:pt x="71153" y="638321"/>
                </a:lnTo>
                <a:lnTo>
                  <a:pt x="115961" y="676765"/>
                </a:lnTo>
                <a:lnTo>
                  <a:pt x="170747" y="713683"/>
                </a:lnTo>
                <a:lnTo>
                  <a:pt x="235019" y="748927"/>
                </a:lnTo>
                <a:lnTo>
                  <a:pt x="270558" y="765875"/>
                </a:lnTo>
                <a:lnTo>
                  <a:pt x="308285" y="782349"/>
                </a:lnTo>
                <a:lnTo>
                  <a:pt x="348137" y="798330"/>
                </a:lnTo>
                <a:lnTo>
                  <a:pt x="390054" y="813801"/>
                </a:lnTo>
                <a:lnTo>
                  <a:pt x="433973" y="828741"/>
                </a:lnTo>
                <a:lnTo>
                  <a:pt x="479833" y="843134"/>
                </a:lnTo>
                <a:lnTo>
                  <a:pt x="527573" y="856960"/>
                </a:lnTo>
                <a:lnTo>
                  <a:pt x="577131" y="870200"/>
                </a:lnTo>
                <a:lnTo>
                  <a:pt x="628446" y="882837"/>
                </a:lnTo>
                <a:lnTo>
                  <a:pt x="681457" y="894852"/>
                </a:lnTo>
                <a:lnTo>
                  <a:pt x="736101" y="906225"/>
                </a:lnTo>
                <a:lnTo>
                  <a:pt x="792317" y="916940"/>
                </a:lnTo>
                <a:lnTo>
                  <a:pt x="850045" y="926976"/>
                </a:lnTo>
                <a:lnTo>
                  <a:pt x="909222" y="936316"/>
                </a:lnTo>
                <a:lnTo>
                  <a:pt x="969787" y="944941"/>
                </a:lnTo>
                <a:lnTo>
                  <a:pt x="1031679" y="952833"/>
                </a:lnTo>
                <a:lnTo>
                  <a:pt x="1094835" y="959973"/>
                </a:lnTo>
                <a:lnTo>
                  <a:pt x="1159196" y="966342"/>
                </a:lnTo>
                <a:lnTo>
                  <a:pt x="1224698" y="971922"/>
                </a:lnTo>
                <a:lnTo>
                  <a:pt x="1291281" y="976694"/>
                </a:lnTo>
                <a:lnTo>
                  <a:pt x="1358883" y="980640"/>
                </a:lnTo>
                <a:lnTo>
                  <a:pt x="1427443" y="983742"/>
                </a:lnTo>
                <a:lnTo>
                  <a:pt x="1496899" y="985980"/>
                </a:lnTo>
                <a:lnTo>
                  <a:pt x="1567190" y="987336"/>
                </a:lnTo>
                <a:lnTo>
                  <a:pt x="1638254" y="987793"/>
                </a:lnTo>
                <a:lnTo>
                  <a:pt x="1709318" y="987336"/>
                </a:lnTo>
                <a:lnTo>
                  <a:pt x="1779609" y="985980"/>
                </a:lnTo>
                <a:lnTo>
                  <a:pt x="1849065" y="983742"/>
                </a:lnTo>
                <a:lnTo>
                  <a:pt x="1917624" y="980640"/>
                </a:lnTo>
                <a:lnTo>
                  <a:pt x="1985226" y="976694"/>
                </a:lnTo>
                <a:lnTo>
                  <a:pt x="2051809" y="971922"/>
                </a:lnTo>
                <a:lnTo>
                  <a:pt x="2117312" y="966342"/>
                </a:lnTo>
                <a:lnTo>
                  <a:pt x="2181672" y="959973"/>
                </a:lnTo>
                <a:lnTo>
                  <a:pt x="2244828" y="952833"/>
                </a:lnTo>
                <a:lnTo>
                  <a:pt x="2306720" y="944941"/>
                </a:lnTo>
                <a:lnTo>
                  <a:pt x="2367285" y="936316"/>
                </a:lnTo>
                <a:lnTo>
                  <a:pt x="2426462" y="926976"/>
                </a:lnTo>
                <a:lnTo>
                  <a:pt x="2484190" y="916940"/>
                </a:lnTo>
                <a:lnTo>
                  <a:pt x="2540406" y="906225"/>
                </a:lnTo>
                <a:lnTo>
                  <a:pt x="2595050" y="894852"/>
                </a:lnTo>
                <a:lnTo>
                  <a:pt x="2648061" y="882837"/>
                </a:lnTo>
                <a:lnTo>
                  <a:pt x="2699376" y="870200"/>
                </a:lnTo>
                <a:lnTo>
                  <a:pt x="2748934" y="856960"/>
                </a:lnTo>
                <a:lnTo>
                  <a:pt x="2796674" y="843134"/>
                </a:lnTo>
                <a:lnTo>
                  <a:pt x="2842535" y="828741"/>
                </a:lnTo>
                <a:lnTo>
                  <a:pt x="2886454" y="813801"/>
                </a:lnTo>
                <a:lnTo>
                  <a:pt x="2928370" y="798330"/>
                </a:lnTo>
                <a:lnTo>
                  <a:pt x="2968222" y="782349"/>
                </a:lnTo>
                <a:lnTo>
                  <a:pt x="3005949" y="765875"/>
                </a:lnTo>
                <a:lnTo>
                  <a:pt x="3041488" y="748927"/>
                </a:lnTo>
                <a:lnTo>
                  <a:pt x="3105760" y="713683"/>
                </a:lnTo>
                <a:lnTo>
                  <a:pt x="3160546" y="676765"/>
                </a:lnTo>
                <a:lnTo>
                  <a:pt x="3205354" y="638321"/>
                </a:lnTo>
                <a:lnTo>
                  <a:pt x="3239693" y="598501"/>
                </a:lnTo>
                <a:lnTo>
                  <a:pt x="3263070" y="557451"/>
                </a:lnTo>
                <a:lnTo>
                  <a:pt x="3274994" y="515320"/>
                </a:lnTo>
                <a:lnTo>
                  <a:pt x="3276508" y="493896"/>
                </a:lnTo>
                <a:lnTo>
                  <a:pt x="3274994" y="472472"/>
                </a:lnTo>
                <a:lnTo>
                  <a:pt x="3263070" y="430341"/>
                </a:lnTo>
                <a:lnTo>
                  <a:pt x="3239693" y="389292"/>
                </a:lnTo>
                <a:lnTo>
                  <a:pt x="3205354" y="349471"/>
                </a:lnTo>
                <a:lnTo>
                  <a:pt x="3160546" y="311027"/>
                </a:lnTo>
                <a:lnTo>
                  <a:pt x="3105760" y="274110"/>
                </a:lnTo>
                <a:lnTo>
                  <a:pt x="3041488" y="238865"/>
                </a:lnTo>
                <a:lnTo>
                  <a:pt x="3005949" y="221917"/>
                </a:lnTo>
                <a:lnTo>
                  <a:pt x="2968222" y="205443"/>
                </a:lnTo>
                <a:lnTo>
                  <a:pt x="2928370" y="189462"/>
                </a:lnTo>
                <a:lnTo>
                  <a:pt x="2886454" y="173992"/>
                </a:lnTo>
                <a:lnTo>
                  <a:pt x="2842535" y="159051"/>
                </a:lnTo>
                <a:lnTo>
                  <a:pt x="2796674" y="144658"/>
                </a:lnTo>
                <a:lnTo>
                  <a:pt x="2748934" y="130833"/>
                </a:lnTo>
                <a:lnTo>
                  <a:pt x="2699376" y="117592"/>
                </a:lnTo>
                <a:lnTo>
                  <a:pt x="2648061" y="104955"/>
                </a:lnTo>
                <a:lnTo>
                  <a:pt x="2595050" y="92941"/>
                </a:lnTo>
                <a:lnTo>
                  <a:pt x="2540406" y="81567"/>
                </a:lnTo>
                <a:lnTo>
                  <a:pt x="2484190" y="70853"/>
                </a:lnTo>
                <a:lnTo>
                  <a:pt x="2426462" y="60816"/>
                </a:lnTo>
                <a:lnTo>
                  <a:pt x="2367285" y="51476"/>
                </a:lnTo>
                <a:lnTo>
                  <a:pt x="2306720" y="42851"/>
                </a:lnTo>
                <a:lnTo>
                  <a:pt x="2244828" y="34959"/>
                </a:lnTo>
                <a:lnTo>
                  <a:pt x="2181672" y="27820"/>
                </a:lnTo>
                <a:lnTo>
                  <a:pt x="2117312" y="21451"/>
                </a:lnTo>
                <a:lnTo>
                  <a:pt x="2051809" y="15871"/>
                </a:lnTo>
                <a:lnTo>
                  <a:pt x="1985226" y="11098"/>
                </a:lnTo>
                <a:lnTo>
                  <a:pt x="1917624" y="7152"/>
                </a:lnTo>
                <a:lnTo>
                  <a:pt x="1849065" y="4051"/>
                </a:lnTo>
                <a:lnTo>
                  <a:pt x="1779609" y="1812"/>
                </a:lnTo>
                <a:lnTo>
                  <a:pt x="1709318" y="456"/>
                </a:lnTo>
                <a:lnTo>
                  <a:pt x="1638254" y="0"/>
                </a:lnTo>
                <a:close/>
              </a:path>
            </a:pathLst>
          </a:custGeom>
          <a:solidFill>
            <a:srgbClr val="FFFFFF"/>
          </a:solidFill>
        </p:spPr>
        <p:txBody>
          <a:bodyPr wrap="square" lIns="0" tIns="0" rIns="0" bIns="0" rtlCol="0"/>
          <a:lstStyle/>
          <a:p>
            <a:endParaRPr sz="1632"/>
          </a:p>
        </p:txBody>
      </p:sp>
      <p:sp>
        <p:nvSpPr>
          <p:cNvPr id="9" name="object 9"/>
          <p:cNvSpPr/>
          <p:nvPr/>
        </p:nvSpPr>
        <p:spPr>
          <a:xfrm>
            <a:off x="1907215" y="1989984"/>
            <a:ext cx="2971224" cy="895974"/>
          </a:xfrm>
          <a:custGeom>
            <a:avLst/>
            <a:gdLst/>
            <a:ahLst/>
            <a:cxnLst/>
            <a:rect l="l" t="t" r="r" b="b"/>
            <a:pathLst>
              <a:path w="3276600" h="988060">
                <a:moveTo>
                  <a:pt x="0" y="493897"/>
                </a:moveTo>
                <a:lnTo>
                  <a:pt x="6013" y="451281"/>
                </a:lnTo>
                <a:lnTo>
                  <a:pt x="23725" y="409672"/>
                </a:lnTo>
                <a:lnTo>
                  <a:pt x="52645" y="369219"/>
                </a:lnTo>
                <a:lnTo>
                  <a:pt x="92279" y="330068"/>
                </a:lnTo>
                <a:lnTo>
                  <a:pt x="142138" y="292369"/>
                </a:lnTo>
                <a:lnTo>
                  <a:pt x="201728" y="256269"/>
                </a:lnTo>
                <a:lnTo>
                  <a:pt x="270559" y="221918"/>
                </a:lnTo>
                <a:lnTo>
                  <a:pt x="308285" y="205444"/>
                </a:lnTo>
                <a:lnTo>
                  <a:pt x="348137" y="189462"/>
                </a:lnTo>
                <a:lnTo>
                  <a:pt x="390054" y="173992"/>
                </a:lnTo>
                <a:lnTo>
                  <a:pt x="433973" y="159051"/>
                </a:lnTo>
                <a:lnTo>
                  <a:pt x="479833" y="144659"/>
                </a:lnTo>
                <a:lnTo>
                  <a:pt x="527573" y="130833"/>
                </a:lnTo>
                <a:lnTo>
                  <a:pt x="577131" y="117592"/>
                </a:lnTo>
                <a:lnTo>
                  <a:pt x="628446" y="104955"/>
                </a:lnTo>
                <a:lnTo>
                  <a:pt x="681457" y="92941"/>
                </a:lnTo>
                <a:lnTo>
                  <a:pt x="736101" y="81567"/>
                </a:lnTo>
                <a:lnTo>
                  <a:pt x="792318" y="70853"/>
                </a:lnTo>
                <a:lnTo>
                  <a:pt x="850045" y="60816"/>
                </a:lnTo>
                <a:lnTo>
                  <a:pt x="909222" y="51476"/>
                </a:lnTo>
                <a:lnTo>
                  <a:pt x="969787" y="42851"/>
                </a:lnTo>
                <a:lnTo>
                  <a:pt x="1031679" y="34959"/>
                </a:lnTo>
                <a:lnTo>
                  <a:pt x="1094836" y="27820"/>
                </a:lnTo>
                <a:lnTo>
                  <a:pt x="1159196" y="21451"/>
                </a:lnTo>
                <a:lnTo>
                  <a:pt x="1224698" y="15871"/>
                </a:lnTo>
                <a:lnTo>
                  <a:pt x="1291281" y="11098"/>
                </a:lnTo>
                <a:lnTo>
                  <a:pt x="1358883" y="7152"/>
                </a:lnTo>
                <a:lnTo>
                  <a:pt x="1427443" y="4051"/>
                </a:lnTo>
                <a:lnTo>
                  <a:pt x="1496899" y="1812"/>
                </a:lnTo>
                <a:lnTo>
                  <a:pt x="1567190" y="456"/>
                </a:lnTo>
                <a:lnTo>
                  <a:pt x="1638254" y="0"/>
                </a:lnTo>
                <a:lnTo>
                  <a:pt x="1709318" y="456"/>
                </a:lnTo>
                <a:lnTo>
                  <a:pt x="1779609" y="1812"/>
                </a:lnTo>
                <a:lnTo>
                  <a:pt x="1849065" y="4051"/>
                </a:lnTo>
                <a:lnTo>
                  <a:pt x="1917625" y="7152"/>
                </a:lnTo>
                <a:lnTo>
                  <a:pt x="1985227" y="11098"/>
                </a:lnTo>
                <a:lnTo>
                  <a:pt x="2051810" y="15871"/>
                </a:lnTo>
                <a:lnTo>
                  <a:pt x="2117312" y="21451"/>
                </a:lnTo>
                <a:lnTo>
                  <a:pt x="2181672" y="27820"/>
                </a:lnTo>
                <a:lnTo>
                  <a:pt x="2244829" y="34959"/>
                </a:lnTo>
                <a:lnTo>
                  <a:pt x="2306720" y="42851"/>
                </a:lnTo>
                <a:lnTo>
                  <a:pt x="2367285" y="51476"/>
                </a:lnTo>
                <a:lnTo>
                  <a:pt x="2426462" y="60816"/>
                </a:lnTo>
                <a:lnTo>
                  <a:pt x="2484190" y="70853"/>
                </a:lnTo>
                <a:lnTo>
                  <a:pt x="2540407" y="81567"/>
                </a:lnTo>
                <a:lnTo>
                  <a:pt x="2595051" y="92941"/>
                </a:lnTo>
                <a:lnTo>
                  <a:pt x="2648061" y="104955"/>
                </a:lnTo>
                <a:lnTo>
                  <a:pt x="2699376" y="117592"/>
                </a:lnTo>
                <a:lnTo>
                  <a:pt x="2748935" y="130833"/>
                </a:lnTo>
                <a:lnTo>
                  <a:pt x="2796675" y="144659"/>
                </a:lnTo>
                <a:lnTo>
                  <a:pt x="2842535" y="159051"/>
                </a:lnTo>
                <a:lnTo>
                  <a:pt x="2886454" y="173992"/>
                </a:lnTo>
                <a:lnTo>
                  <a:pt x="2928370" y="189462"/>
                </a:lnTo>
                <a:lnTo>
                  <a:pt x="2968222" y="205444"/>
                </a:lnTo>
                <a:lnTo>
                  <a:pt x="3005949" y="221918"/>
                </a:lnTo>
                <a:lnTo>
                  <a:pt x="3041489" y="238866"/>
                </a:lnTo>
                <a:lnTo>
                  <a:pt x="3105760" y="274110"/>
                </a:lnTo>
                <a:lnTo>
                  <a:pt x="3160546" y="311028"/>
                </a:lnTo>
                <a:lnTo>
                  <a:pt x="3205354" y="349471"/>
                </a:lnTo>
                <a:lnTo>
                  <a:pt x="3239693" y="389292"/>
                </a:lnTo>
                <a:lnTo>
                  <a:pt x="3263070" y="430342"/>
                </a:lnTo>
                <a:lnTo>
                  <a:pt x="3274994" y="472472"/>
                </a:lnTo>
                <a:lnTo>
                  <a:pt x="3276508" y="493897"/>
                </a:lnTo>
                <a:lnTo>
                  <a:pt x="3274994" y="515321"/>
                </a:lnTo>
                <a:lnTo>
                  <a:pt x="3263070" y="557451"/>
                </a:lnTo>
                <a:lnTo>
                  <a:pt x="3239693" y="598501"/>
                </a:lnTo>
                <a:lnTo>
                  <a:pt x="3205354" y="638322"/>
                </a:lnTo>
                <a:lnTo>
                  <a:pt x="3160546" y="676765"/>
                </a:lnTo>
                <a:lnTo>
                  <a:pt x="3105760" y="713683"/>
                </a:lnTo>
                <a:lnTo>
                  <a:pt x="3041489" y="748927"/>
                </a:lnTo>
                <a:lnTo>
                  <a:pt x="3005949" y="765875"/>
                </a:lnTo>
                <a:lnTo>
                  <a:pt x="2968222" y="782349"/>
                </a:lnTo>
                <a:lnTo>
                  <a:pt x="2928370" y="798331"/>
                </a:lnTo>
                <a:lnTo>
                  <a:pt x="2886454" y="813801"/>
                </a:lnTo>
                <a:lnTo>
                  <a:pt x="2842535" y="828742"/>
                </a:lnTo>
                <a:lnTo>
                  <a:pt x="2796675" y="843134"/>
                </a:lnTo>
                <a:lnTo>
                  <a:pt x="2748935" y="856960"/>
                </a:lnTo>
                <a:lnTo>
                  <a:pt x="2699376" y="870201"/>
                </a:lnTo>
                <a:lnTo>
                  <a:pt x="2648061" y="882838"/>
                </a:lnTo>
                <a:lnTo>
                  <a:pt x="2595051" y="894852"/>
                </a:lnTo>
                <a:lnTo>
                  <a:pt x="2540407" y="906226"/>
                </a:lnTo>
                <a:lnTo>
                  <a:pt x="2484190" y="916940"/>
                </a:lnTo>
                <a:lnTo>
                  <a:pt x="2426462" y="926977"/>
                </a:lnTo>
                <a:lnTo>
                  <a:pt x="2367285" y="936317"/>
                </a:lnTo>
                <a:lnTo>
                  <a:pt x="2306720" y="944942"/>
                </a:lnTo>
                <a:lnTo>
                  <a:pt x="2244829" y="952834"/>
                </a:lnTo>
                <a:lnTo>
                  <a:pt x="2181672" y="959973"/>
                </a:lnTo>
                <a:lnTo>
                  <a:pt x="2117312" y="966342"/>
                </a:lnTo>
                <a:lnTo>
                  <a:pt x="2051810" y="971922"/>
                </a:lnTo>
                <a:lnTo>
                  <a:pt x="1985227" y="976695"/>
                </a:lnTo>
                <a:lnTo>
                  <a:pt x="1917625" y="980641"/>
                </a:lnTo>
                <a:lnTo>
                  <a:pt x="1849065" y="983742"/>
                </a:lnTo>
                <a:lnTo>
                  <a:pt x="1779609" y="985981"/>
                </a:lnTo>
                <a:lnTo>
                  <a:pt x="1709318" y="987337"/>
                </a:lnTo>
                <a:lnTo>
                  <a:pt x="1638254" y="987794"/>
                </a:lnTo>
                <a:lnTo>
                  <a:pt x="1567190" y="987337"/>
                </a:lnTo>
                <a:lnTo>
                  <a:pt x="1496899" y="985981"/>
                </a:lnTo>
                <a:lnTo>
                  <a:pt x="1427443" y="983742"/>
                </a:lnTo>
                <a:lnTo>
                  <a:pt x="1358883" y="980641"/>
                </a:lnTo>
                <a:lnTo>
                  <a:pt x="1291281" y="976695"/>
                </a:lnTo>
                <a:lnTo>
                  <a:pt x="1224698" y="971922"/>
                </a:lnTo>
                <a:lnTo>
                  <a:pt x="1159196" y="966342"/>
                </a:lnTo>
                <a:lnTo>
                  <a:pt x="1094836" y="959973"/>
                </a:lnTo>
                <a:lnTo>
                  <a:pt x="1031679" y="952834"/>
                </a:lnTo>
                <a:lnTo>
                  <a:pt x="969787" y="944942"/>
                </a:lnTo>
                <a:lnTo>
                  <a:pt x="909222" y="936317"/>
                </a:lnTo>
                <a:lnTo>
                  <a:pt x="850045" y="926977"/>
                </a:lnTo>
                <a:lnTo>
                  <a:pt x="792318" y="916940"/>
                </a:lnTo>
                <a:lnTo>
                  <a:pt x="736101" y="906226"/>
                </a:lnTo>
                <a:lnTo>
                  <a:pt x="681457" y="894852"/>
                </a:lnTo>
                <a:lnTo>
                  <a:pt x="628446" y="882838"/>
                </a:lnTo>
                <a:lnTo>
                  <a:pt x="577131" y="870201"/>
                </a:lnTo>
                <a:lnTo>
                  <a:pt x="527573" y="856960"/>
                </a:lnTo>
                <a:lnTo>
                  <a:pt x="479833" y="843134"/>
                </a:lnTo>
                <a:lnTo>
                  <a:pt x="433973" y="828742"/>
                </a:lnTo>
                <a:lnTo>
                  <a:pt x="390054" y="813801"/>
                </a:lnTo>
                <a:lnTo>
                  <a:pt x="348137" y="798331"/>
                </a:lnTo>
                <a:lnTo>
                  <a:pt x="308285" y="782349"/>
                </a:lnTo>
                <a:lnTo>
                  <a:pt x="270559" y="765875"/>
                </a:lnTo>
                <a:lnTo>
                  <a:pt x="235019" y="748927"/>
                </a:lnTo>
                <a:lnTo>
                  <a:pt x="170747" y="713683"/>
                </a:lnTo>
                <a:lnTo>
                  <a:pt x="115961" y="676765"/>
                </a:lnTo>
                <a:lnTo>
                  <a:pt x="71153" y="638322"/>
                </a:lnTo>
                <a:lnTo>
                  <a:pt x="36815" y="598501"/>
                </a:lnTo>
                <a:lnTo>
                  <a:pt x="13437" y="557451"/>
                </a:lnTo>
                <a:lnTo>
                  <a:pt x="1513" y="515321"/>
                </a:lnTo>
                <a:lnTo>
                  <a:pt x="0" y="493897"/>
                </a:lnTo>
                <a:close/>
              </a:path>
            </a:pathLst>
          </a:custGeom>
          <a:ln w="30531">
            <a:solidFill>
              <a:srgbClr val="FF0000"/>
            </a:solidFill>
          </a:ln>
        </p:spPr>
        <p:txBody>
          <a:bodyPr wrap="square" lIns="0" tIns="0" rIns="0" bIns="0" rtlCol="0"/>
          <a:lstStyle/>
          <a:p>
            <a:endParaRPr sz="1632"/>
          </a:p>
        </p:txBody>
      </p:sp>
      <p:sp>
        <p:nvSpPr>
          <p:cNvPr id="10" name="object 10"/>
          <p:cNvSpPr txBox="1"/>
          <p:nvPr/>
        </p:nvSpPr>
        <p:spPr>
          <a:xfrm>
            <a:off x="2791345" y="2162000"/>
            <a:ext cx="1205764" cy="369175"/>
          </a:xfrm>
          <a:prstGeom prst="rect">
            <a:avLst/>
          </a:prstGeom>
        </p:spPr>
        <p:txBody>
          <a:bodyPr vert="horz" wrap="square" lIns="0" tIns="13243" rIns="0" bIns="0" rtlCol="0">
            <a:spAutoFit/>
          </a:bodyPr>
          <a:lstStyle/>
          <a:p>
            <a:pPr marL="11516">
              <a:spcBef>
                <a:spcPts val="103"/>
              </a:spcBef>
            </a:pPr>
            <a:r>
              <a:rPr sz="2312" spc="9" dirty="0">
                <a:solidFill>
                  <a:srgbClr val="FF0000"/>
                </a:solidFill>
                <a:latin typeface="MS PMincho"/>
                <a:cs typeface="MS PMincho"/>
              </a:rPr>
              <a:t>事業構造</a:t>
            </a:r>
            <a:endParaRPr sz="2312">
              <a:latin typeface="MS PMincho"/>
              <a:cs typeface="MS PMincho"/>
            </a:endParaRPr>
          </a:p>
        </p:txBody>
      </p:sp>
      <p:sp>
        <p:nvSpPr>
          <p:cNvPr id="11" name="object 11"/>
          <p:cNvSpPr txBox="1"/>
          <p:nvPr/>
        </p:nvSpPr>
        <p:spPr>
          <a:xfrm>
            <a:off x="2799043" y="2499969"/>
            <a:ext cx="1190793" cy="220917"/>
          </a:xfrm>
          <a:prstGeom prst="rect">
            <a:avLst/>
          </a:prstGeom>
        </p:spPr>
        <p:txBody>
          <a:bodyPr vert="horz" wrap="square" lIns="0" tIns="11516" rIns="0" bIns="0" rtlCol="0">
            <a:spAutoFit/>
          </a:bodyPr>
          <a:lstStyle/>
          <a:p>
            <a:pPr marL="11516">
              <a:spcBef>
                <a:spcPts val="91"/>
              </a:spcBef>
            </a:pPr>
            <a:r>
              <a:rPr sz="1360" spc="-9" dirty="0">
                <a:solidFill>
                  <a:srgbClr val="FF0000"/>
                </a:solidFill>
                <a:latin typeface="Century Gothic"/>
                <a:cs typeface="Century Gothic"/>
              </a:rPr>
              <a:t>(biz. </a:t>
            </a:r>
            <a:r>
              <a:rPr sz="1360" spc="-9" dirty="0">
                <a:solidFill>
                  <a:srgbClr val="FF0000"/>
                </a:solidFill>
                <a:latin typeface="Times New Roman"/>
                <a:cs typeface="Times New Roman"/>
              </a:rPr>
              <a:t> </a:t>
            </a:r>
            <a:r>
              <a:rPr sz="1360" spc="-1002" dirty="0">
                <a:solidFill>
                  <a:srgbClr val="FF0000"/>
                </a:solidFill>
                <a:latin typeface="Century Gothic"/>
                <a:cs typeface="Century Gothic"/>
              </a:rPr>
              <a:t>structure)</a:t>
            </a:r>
            <a:endParaRPr sz="1360">
              <a:latin typeface="Century Gothic"/>
              <a:cs typeface="Century Gothic"/>
            </a:endParaRPr>
          </a:p>
        </p:txBody>
      </p:sp>
      <p:sp>
        <p:nvSpPr>
          <p:cNvPr id="12" name="object 12"/>
          <p:cNvSpPr/>
          <p:nvPr/>
        </p:nvSpPr>
        <p:spPr>
          <a:xfrm>
            <a:off x="7271055" y="2023362"/>
            <a:ext cx="2965466" cy="900580"/>
          </a:xfrm>
          <a:custGeom>
            <a:avLst/>
            <a:gdLst/>
            <a:ahLst/>
            <a:cxnLst/>
            <a:rect l="l" t="t" r="r" b="b"/>
            <a:pathLst>
              <a:path w="3270250" h="993139">
                <a:moveTo>
                  <a:pt x="1634924" y="0"/>
                </a:moveTo>
                <a:lnTo>
                  <a:pt x="1564004" y="458"/>
                </a:lnTo>
                <a:lnTo>
                  <a:pt x="1493856" y="1822"/>
                </a:lnTo>
                <a:lnTo>
                  <a:pt x="1424541" y="4072"/>
                </a:lnTo>
                <a:lnTo>
                  <a:pt x="1356121" y="7190"/>
                </a:lnTo>
                <a:lnTo>
                  <a:pt x="1288656" y="11157"/>
                </a:lnTo>
                <a:lnTo>
                  <a:pt x="1222208" y="15954"/>
                </a:lnTo>
                <a:lnTo>
                  <a:pt x="1156839" y="21564"/>
                </a:lnTo>
                <a:lnTo>
                  <a:pt x="1092610" y="27966"/>
                </a:lnTo>
                <a:lnTo>
                  <a:pt x="1029582" y="35144"/>
                </a:lnTo>
                <a:lnTo>
                  <a:pt x="967816" y="43077"/>
                </a:lnTo>
                <a:lnTo>
                  <a:pt x="907374" y="51747"/>
                </a:lnTo>
                <a:lnTo>
                  <a:pt x="848317" y="61137"/>
                </a:lnTo>
                <a:lnTo>
                  <a:pt x="790707" y="71226"/>
                </a:lnTo>
                <a:lnTo>
                  <a:pt x="734605" y="81997"/>
                </a:lnTo>
                <a:lnTo>
                  <a:pt x="680071" y="93431"/>
                </a:lnTo>
                <a:lnTo>
                  <a:pt x="627169" y="105508"/>
                </a:lnTo>
                <a:lnTo>
                  <a:pt x="575958" y="118212"/>
                </a:lnTo>
                <a:lnTo>
                  <a:pt x="526500" y="131522"/>
                </a:lnTo>
                <a:lnTo>
                  <a:pt x="478857" y="145421"/>
                </a:lnTo>
                <a:lnTo>
                  <a:pt x="433090" y="159889"/>
                </a:lnTo>
                <a:lnTo>
                  <a:pt x="389261" y="174909"/>
                </a:lnTo>
                <a:lnTo>
                  <a:pt x="347430" y="190461"/>
                </a:lnTo>
                <a:lnTo>
                  <a:pt x="307658" y="206526"/>
                </a:lnTo>
                <a:lnTo>
                  <a:pt x="270008" y="223087"/>
                </a:lnTo>
                <a:lnTo>
                  <a:pt x="234541" y="240124"/>
                </a:lnTo>
                <a:lnTo>
                  <a:pt x="170400" y="275554"/>
                </a:lnTo>
                <a:lnTo>
                  <a:pt x="115726" y="312667"/>
                </a:lnTo>
                <a:lnTo>
                  <a:pt x="71009" y="351312"/>
                </a:lnTo>
                <a:lnTo>
                  <a:pt x="36740" y="391343"/>
                </a:lnTo>
                <a:lnTo>
                  <a:pt x="13410" y="432609"/>
                </a:lnTo>
                <a:lnTo>
                  <a:pt x="1510" y="474961"/>
                </a:lnTo>
                <a:lnTo>
                  <a:pt x="0" y="496498"/>
                </a:lnTo>
                <a:lnTo>
                  <a:pt x="1510" y="518035"/>
                </a:lnTo>
                <a:lnTo>
                  <a:pt x="13410" y="560388"/>
                </a:lnTo>
                <a:lnTo>
                  <a:pt x="36740" y="601654"/>
                </a:lnTo>
                <a:lnTo>
                  <a:pt x="71009" y="641684"/>
                </a:lnTo>
                <a:lnTo>
                  <a:pt x="115726" y="680330"/>
                </a:lnTo>
                <a:lnTo>
                  <a:pt x="170400" y="717443"/>
                </a:lnTo>
                <a:lnTo>
                  <a:pt x="234541" y="752872"/>
                </a:lnTo>
                <a:lnTo>
                  <a:pt x="270008" y="769910"/>
                </a:lnTo>
                <a:lnTo>
                  <a:pt x="307658" y="786471"/>
                </a:lnTo>
                <a:lnTo>
                  <a:pt x="347430" y="802536"/>
                </a:lnTo>
                <a:lnTo>
                  <a:pt x="389261" y="818088"/>
                </a:lnTo>
                <a:lnTo>
                  <a:pt x="433090" y="833108"/>
                </a:lnTo>
                <a:lnTo>
                  <a:pt x="478857" y="847576"/>
                </a:lnTo>
                <a:lnTo>
                  <a:pt x="526500" y="861475"/>
                </a:lnTo>
                <a:lnTo>
                  <a:pt x="575958" y="874785"/>
                </a:lnTo>
                <a:lnTo>
                  <a:pt x="627169" y="887488"/>
                </a:lnTo>
                <a:lnTo>
                  <a:pt x="680071" y="899566"/>
                </a:lnTo>
                <a:lnTo>
                  <a:pt x="734605" y="911000"/>
                </a:lnTo>
                <a:lnTo>
                  <a:pt x="790707" y="921771"/>
                </a:lnTo>
                <a:lnTo>
                  <a:pt x="848317" y="931860"/>
                </a:lnTo>
                <a:lnTo>
                  <a:pt x="907374" y="941249"/>
                </a:lnTo>
                <a:lnTo>
                  <a:pt x="967816" y="949920"/>
                </a:lnTo>
                <a:lnTo>
                  <a:pt x="1029582" y="957853"/>
                </a:lnTo>
                <a:lnTo>
                  <a:pt x="1092610" y="965030"/>
                </a:lnTo>
                <a:lnTo>
                  <a:pt x="1156839" y="971433"/>
                </a:lnTo>
                <a:lnTo>
                  <a:pt x="1222208" y="977042"/>
                </a:lnTo>
                <a:lnTo>
                  <a:pt x="1288656" y="981840"/>
                </a:lnTo>
                <a:lnTo>
                  <a:pt x="1356121" y="985807"/>
                </a:lnTo>
                <a:lnTo>
                  <a:pt x="1424541" y="988925"/>
                </a:lnTo>
                <a:lnTo>
                  <a:pt x="1493856" y="991175"/>
                </a:lnTo>
                <a:lnTo>
                  <a:pt x="1564004" y="992539"/>
                </a:lnTo>
                <a:lnTo>
                  <a:pt x="1634924" y="992997"/>
                </a:lnTo>
                <a:lnTo>
                  <a:pt x="1705843" y="992539"/>
                </a:lnTo>
                <a:lnTo>
                  <a:pt x="1775991" y="991175"/>
                </a:lnTo>
                <a:lnTo>
                  <a:pt x="1845306" y="988925"/>
                </a:lnTo>
                <a:lnTo>
                  <a:pt x="1913727" y="985807"/>
                </a:lnTo>
                <a:lnTo>
                  <a:pt x="1981191" y="981840"/>
                </a:lnTo>
                <a:lnTo>
                  <a:pt x="2047639" y="977042"/>
                </a:lnTo>
                <a:lnTo>
                  <a:pt x="2113008" y="971433"/>
                </a:lnTo>
                <a:lnTo>
                  <a:pt x="2177237" y="965030"/>
                </a:lnTo>
                <a:lnTo>
                  <a:pt x="2240265" y="957853"/>
                </a:lnTo>
                <a:lnTo>
                  <a:pt x="2302031" y="949920"/>
                </a:lnTo>
                <a:lnTo>
                  <a:pt x="2362473" y="941249"/>
                </a:lnTo>
                <a:lnTo>
                  <a:pt x="2421530" y="931860"/>
                </a:lnTo>
                <a:lnTo>
                  <a:pt x="2479140" y="921771"/>
                </a:lnTo>
                <a:lnTo>
                  <a:pt x="2535243" y="911000"/>
                </a:lnTo>
                <a:lnTo>
                  <a:pt x="2589776" y="899566"/>
                </a:lnTo>
                <a:lnTo>
                  <a:pt x="2642678" y="887488"/>
                </a:lnTo>
                <a:lnTo>
                  <a:pt x="2693889" y="874785"/>
                </a:lnTo>
                <a:lnTo>
                  <a:pt x="2743347" y="861475"/>
                </a:lnTo>
                <a:lnTo>
                  <a:pt x="2790990" y="847576"/>
                </a:lnTo>
                <a:lnTo>
                  <a:pt x="2836757" y="833108"/>
                </a:lnTo>
                <a:lnTo>
                  <a:pt x="2880587" y="818088"/>
                </a:lnTo>
                <a:lnTo>
                  <a:pt x="2922418" y="802536"/>
                </a:lnTo>
                <a:lnTo>
                  <a:pt x="2962189" y="786471"/>
                </a:lnTo>
                <a:lnTo>
                  <a:pt x="2999839" y="769910"/>
                </a:lnTo>
                <a:lnTo>
                  <a:pt x="3035306" y="752872"/>
                </a:lnTo>
                <a:lnTo>
                  <a:pt x="3099447" y="717443"/>
                </a:lnTo>
                <a:lnTo>
                  <a:pt x="3154122" y="680330"/>
                </a:lnTo>
                <a:lnTo>
                  <a:pt x="3198839" y="641684"/>
                </a:lnTo>
                <a:lnTo>
                  <a:pt x="3233108" y="601654"/>
                </a:lnTo>
                <a:lnTo>
                  <a:pt x="3256438" y="560388"/>
                </a:lnTo>
                <a:lnTo>
                  <a:pt x="3268338" y="518035"/>
                </a:lnTo>
                <a:lnTo>
                  <a:pt x="3269848" y="496498"/>
                </a:lnTo>
                <a:lnTo>
                  <a:pt x="3268338" y="474961"/>
                </a:lnTo>
                <a:lnTo>
                  <a:pt x="3256438" y="432609"/>
                </a:lnTo>
                <a:lnTo>
                  <a:pt x="3233108" y="391343"/>
                </a:lnTo>
                <a:lnTo>
                  <a:pt x="3198839" y="351312"/>
                </a:lnTo>
                <a:lnTo>
                  <a:pt x="3154122" y="312667"/>
                </a:lnTo>
                <a:lnTo>
                  <a:pt x="3099447" y="275554"/>
                </a:lnTo>
                <a:lnTo>
                  <a:pt x="3035306" y="240124"/>
                </a:lnTo>
                <a:lnTo>
                  <a:pt x="2999839" y="223087"/>
                </a:lnTo>
                <a:lnTo>
                  <a:pt x="2962189" y="206526"/>
                </a:lnTo>
                <a:lnTo>
                  <a:pt x="2922418" y="190461"/>
                </a:lnTo>
                <a:lnTo>
                  <a:pt x="2880587" y="174909"/>
                </a:lnTo>
                <a:lnTo>
                  <a:pt x="2836757" y="159889"/>
                </a:lnTo>
                <a:lnTo>
                  <a:pt x="2790990" y="145421"/>
                </a:lnTo>
                <a:lnTo>
                  <a:pt x="2743347" y="131522"/>
                </a:lnTo>
                <a:lnTo>
                  <a:pt x="2693889" y="118212"/>
                </a:lnTo>
                <a:lnTo>
                  <a:pt x="2642678" y="105508"/>
                </a:lnTo>
                <a:lnTo>
                  <a:pt x="2589776" y="93431"/>
                </a:lnTo>
                <a:lnTo>
                  <a:pt x="2535243" y="81997"/>
                </a:lnTo>
                <a:lnTo>
                  <a:pt x="2479140" y="71226"/>
                </a:lnTo>
                <a:lnTo>
                  <a:pt x="2421530" y="61137"/>
                </a:lnTo>
                <a:lnTo>
                  <a:pt x="2362473" y="51747"/>
                </a:lnTo>
                <a:lnTo>
                  <a:pt x="2302031" y="43077"/>
                </a:lnTo>
                <a:lnTo>
                  <a:pt x="2240265" y="35144"/>
                </a:lnTo>
                <a:lnTo>
                  <a:pt x="2177237" y="27966"/>
                </a:lnTo>
                <a:lnTo>
                  <a:pt x="2113008" y="21564"/>
                </a:lnTo>
                <a:lnTo>
                  <a:pt x="2047639" y="15954"/>
                </a:lnTo>
                <a:lnTo>
                  <a:pt x="1981191" y="11157"/>
                </a:lnTo>
                <a:lnTo>
                  <a:pt x="1913727" y="7190"/>
                </a:lnTo>
                <a:lnTo>
                  <a:pt x="1845306" y="4072"/>
                </a:lnTo>
                <a:lnTo>
                  <a:pt x="1775991" y="1822"/>
                </a:lnTo>
                <a:lnTo>
                  <a:pt x="1705843" y="458"/>
                </a:lnTo>
                <a:lnTo>
                  <a:pt x="1634924" y="0"/>
                </a:lnTo>
                <a:close/>
              </a:path>
            </a:pathLst>
          </a:custGeom>
          <a:solidFill>
            <a:srgbClr val="FFFFFF"/>
          </a:solidFill>
        </p:spPr>
        <p:txBody>
          <a:bodyPr wrap="square" lIns="0" tIns="0" rIns="0" bIns="0" rtlCol="0"/>
          <a:lstStyle/>
          <a:p>
            <a:endParaRPr sz="1632"/>
          </a:p>
        </p:txBody>
      </p:sp>
      <p:sp>
        <p:nvSpPr>
          <p:cNvPr id="13" name="object 13"/>
          <p:cNvSpPr/>
          <p:nvPr/>
        </p:nvSpPr>
        <p:spPr>
          <a:xfrm>
            <a:off x="7271055" y="2023362"/>
            <a:ext cx="2965466" cy="900580"/>
          </a:xfrm>
          <a:custGeom>
            <a:avLst/>
            <a:gdLst/>
            <a:ahLst/>
            <a:cxnLst/>
            <a:rect l="l" t="t" r="r" b="b"/>
            <a:pathLst>
              <a:path w="3270250" h="993139">
                <a:moveTo>
                  <a:pt x="0" y="496498"/>
                </a:moveTo>
                <a:lnTo>
                  <a:pt x="6001" y="453658"/>
                </a:lnTo>
                <a:lnTo>
                  <a:pt x="23677" y="411830"/>
                </a:lnTo>
                <a:lnTo>
                  <a:pt x="52538" y="371163"/>
                </a:lnTo>
                <a:lnTo>
                  <a:pt x="92092" y="331807"/>
                </a:lnTo>
                <a:lnTo>
                  <a:pt x="141849" y="293909"/>
                </a:lnTo>
                <a:lnTo>
                  <a:pt x="201318" y="257619"/>
                </a:lnTo>
                <a:lnTo>
                  <a:pt x="270009" y="223086"/>
                </a:lnTo>
                <a:lnTo>
                  <a:pt x="307659" y="206526"/>
                </a:lnTo>
                <a:lnTo>
                  <a:pt x="347430" y="190460"/>
                </a:lnTo>
                <a:lnTo>
                  <a:pt x="389261" y="174908"/>
                </a:lnTo>
                <a:lnTo>
                  <a:pt x="433091" y="159889"/>
                </a:lnTo>
                <a:lnTo>
                  <a:pt x="478858" y="145420"/>
                </a:lnTo>
                <a:lnTo>
                  <a:pt x="526501" y="131522"/>
                </a:lnTo>
                <a:lnTo>
                  <a:pt x="575958" y="118211"/>
                </a:lnTo>
                <a:lnTo>
                  <a:pt x="627169" y="105508"/>
                </a:lnTo>
                <a:lnTo>
                  <a:pt x="680072" y="93430"/>
                </a:lnTo>
                <a:lnTo>
                  <a:pt x="734605" y="81997"/>
                </a:lnTo>
                <a:lnTo>
                  <a:pt x="790707" y="71226"/>
                </a:lnTo>
                <a:lnTo>
                  <a:pt x="848318" y="61136"/>
                </a:lnTo>
                <a:lnTo>
                  <a:pt x="907374" y="51747"/>
                </a:lnTo>
                <a:lnTo>
                  <a:pt x="967816" y="43077"/>
                </a:lnTo>
                <a:lnTo>
                  <a:pt x="1029582" y="35144"/>
                </a:lnTo>
                <a:lnTo>
                  <a:pt x="1092610" y="27966"/>
                </a:lnTo>
                <a:lnTo>
                  <a:pt x="1156840" y="21564"/>
                </a:lnTo>
                <a:lnTo>
                  <a:pt x="1222209" y="15954"/>
                </a:lnTo>
                <a:lnTo>
                  <a:pt x="1288656" y="11157"/>
                </a:lnTo>
                <a:lnTo>
                  <a:pt x="1356121" y="7190"/>
                </a:lnTo>
                <a:lnTo>
                  <a:pt x="1424541" y="4072"/>
                </a:lnTo>
                <a:lnTo>
                  <a:pt x="1493856" y="1822"/>
                </a:lnTo>
                <a:lnTo>
                  <a:pt x="1564004" y="458"/>
                </a:lnTo>
                <a:lnTo>
                  <a:pt x="1634924" y="0"/>
                </a:lnTo>
                <a:lnTo>
                  <a:pt x="1705843" y="458"/>
                </a:lnTo>
                <a:lnTo>
                  <a:pt x="1775991" y="1822"/>
                </a:lnTo>
                <a:lnTo>
                  <a:pt x="1845306" y="4072"/>
                </a:lnTo>
                <a:lnTo>
                  <a:pt x="1913726" y="7190"/>
                </a:lnTo>
                <a:lnTo>
                  <a:pt x="1981191" y="11157"/>
                </a:lnTo>
                <a:lnTo>
                  <a:pt x="2047639" y="15954"/>
                </a:lnTo>
                <a:lnTo>
                  <a:pt x="2113008" y="21564"/>
                </a:lnTo>
                <a:lnTo>
                  <a:pt x="2177237" y="27966"/>
                </a:lnTo>
                <a:lnTo>
                  <a:pt x="2240266" y="35144"/>
                </a:lnTo>
                <a:lnTo>
                  <a:pt x="2302031" y="43077"/>
                </a:lnTo>
                <a:lnTo>
                  <a:pt x="2362473" y="51747"/>
                </a:lnTo>
                <a:lnTo>
                  <a:pt x="2421530" y="61136"/>
                </a:lnTo>
                <a:lnTo>
                  <a:pt x="2479140" y="71226"/>
                </a:lnTo>
                <a:lnTo>
                  <a:pt x="2535243" y="81997"/>
                </a:lnTo>
                <a:lnTo>
                  <a:pt x="2589776" y="93430"/>
                </a:lnTo>
                <a:lnTo>
                  <a:pt x="2642679" y="105508"/>
                </a:lnTo>
                <a:lnTo>
                  <a:pt x="2693890" y="118211"/>
                </a:lnTo>
                <a:lnTo>
                  <a:pt x="2743347" y="131522"/>
                </a:lnTo>
                <a:lnTo>
                  <a:pt x="2790990" y="145420"/>
                </a:lnTo>
                <a:lnTo>
                  <a:pt x="2836757" y="159889"/>
                </a:lnTo>
                <a:lnTo>
                  <a:pt x="2880587" y="174908"/>
                </a:lnTo>
                <a:lnTo>
                  <a:pt x="2922418" y="190460"/>
                </a:lnTo>
                <a:lnTo>
                  <a:pt x="2962189" y="206526"/>
                </a:lnTo>
                <a:lnTo>
                  <a:pt x="2999839" y="223086"/>
                </a:lnTo>
                <a:lnTo>
                  <a:pt x="3035307" y="240124"/>
                </a:lnTo>
                <a:lnTo>
                  <a:pt x="3099448" y="275554"/>
                </a:lnTo>
                <a:lnTo>
                  <a:pt x="3154122" y="312666"/>
                </a:lnTo>
                <a:lnTo>
                  <a:pt x="3198840" y="351312"/>
                </a:lnTo>
                <a:lnTo>
                  <a:pt x="3233108" y="391342"/>
                </a:lnTo>
                <a:lnTo>
                  <a:pt x="3256438" y="432608"/>
                </a:lnTo>
                <a:lnTo>
                  <a:pt x="3268338" y="474961"/>
                </a:lnTo>
                <a:lnTo>
                  <a:pt x="3269849" y="496498"/>
                </a:lnTo>
                <a:lnTo>
                  <a:pt x="3268338" y="518035"/>
                </a:lnTo>
                <a:lnTo>
                  <a:pt x="3256438" y="560387"/>
                </a:lnTo>
                <a:lnTo>
                  <a:pt x="3233108" y="601653"/>
                </a:lnTo>
                <a:lnTo>
                  <a:pt x="3198840" y="641684"/>
                </a:lnTo>
                <a:lnTo>
                  <a:pt x="3154122" y="680330"/>
                </a:lnTo>
                <a:lnTo>
                  <a:pt x="3099448" y="717442"/>
                </a:lnTo>
                <a:lnTo>
                  <a:pt x="3035307" y="752872"/>
                </a:lnTo>
                <a:lnTo>
                  <a:pt x="2999839" y="769909"/>
                </a:lnTo>
                <a:lnTo>
                  <a:pt x="2962189" y="786470"/>
                </a:lnTo>
                <a:lnTo>
                  <a:pt x="2922418" y="802536"/>
                </a:lnTo>
                <a:lnTo>
                  <a:pt x="2880587" y="818087"/>
                </a:lnTo>
                <a:lnTo>
                  <a:pt x="2836757" y="833107"/>
                </a:lnTo>
                <a:lnTo>
                  <a:pt x="2790990" y="847575"/>
                </a:lnTo>
                <a:lnTo>
                  <a:pt x="2743347" y="861474"/>
                </a:lnTo>
                <a:lnTo>
                  <a:pt x="2693890" y="874784"/>
                </a:lnTo>
                <a:lnTo>
                  <a:pt x="2642679" y="887488"/>
                </a:lnTo>
                <a:lnTo>
                  <a:pt x="2589776" y="899565"/>
                </a:lnTo>
                <a:lnTo>
                  <a:pt x="2535243" y="910999"/>
                </a:lnTo>
                <a:lnTo>
                  <a:pt x="2479140" y="921770"/>
                </a:lnTo>
                <a:lnTo>
                  <a:pt x="2421530" y="931859"/>
                </a:lnTo>
                <a:lnTo>
                  <a:pt x="2362473" y="941248"/>
                </a:lnTo>
                <a:lnTo>
                  <a:pt x="2302031" y="949919"/>
                </a:lnTo>
                <a:lnTo>
                  <a:pt x="2240266" y="957852"/>
                </a:lnTo>
                <a:lnTo>
                  <a:pt x="2177237" y="965029"/>
                </a:lnTo>
                <a:lnTo>
                  <a:pt x="2113008" y="971432"/>
                </a:lnTo>
                <a:lnTo>
                  <a:pt x="2047639" y="977041"/>
                </a:lnTo>
                <a:lnTo>
                  <a:pt x="1981191" y="981839"/>
                </a:lnTo>
                <a:lnTo>
                  <a:pt x="1913726" y="985806"/>
                </a:lnTo>
                <a:lnTo>
                  <a:pt x="1845306" y="988924"/>
                </a:lnTo>
                <a:lnTo>
                  <a:pt x="1775991" y="991174"/>
                </a:lnTo>
                <a:lnTo>
                  <a:pt x="1705843" y="992537"/>
                </a:lnTo>
                <a:lnTo>
                  <a:pt x="1634924" y="992996"/>
                </a:lnTo>
                <a:lnTo>
                  <a:pt x="1564004" y="992537"/>
                </a:lnTo>
                <a:lnTo>
                  <a:pt x="1493856" y="991174"/>
                </a:lnTo>
                <a:lnTo>
                  <a:pt x="1424541" y="988924"/>
                </a:lnTo>
                <a:lnTo>
                  <a:pt x="1356121" y="985806"/>
                </a:lnTo>
                <a:lnTo>
                  <a:pt x="1288656" y="981839"/>
                </a:lnTo>
                <a:lnTo>
                  <a:pt x="1222209" y="977041"/>
                </a:lnTo>
                <a:lnTo>
                  <a:pt x="1156840" y="971432"/>
                </a:lnTo>
                <a:lnTo>
                  <a:pt x="1092610" y="965029"/>
                </a:lnTo>
                <a:lnTo>
                  <a:pt x="1029582" y="957852"/>
                </a:lnTo>
                <a:lnTo>
                  <a:pt x="967816" y="949919"/>
                </a:lnTo>
                <a:lnTo>
                  <a:pt x="907374" y="941248"/>
                </a:lnTo>
                <a:lnTo>
                  <a:pt x="848318" y="931859"/>
                </a:lnTo>
                <a:lnTo>
                  <a:pt x="790707" y="921770"/>
                </a:lnTo>
                <a:lnTo>
                  <a:pt x="734605" y="910999"/>
                </a:lnTo>
                <a:lnTo>
                  <a:pt x="680072" y="899565"/>
                </a:lnTo>
                <a:lnTo>
                  <a:pt x="627169" y="887488"/>
                </a:lnTo>
                <a:lnTo>
                  <a:pt x="575958" y="874784"/>
                </a:lnTo>
                <a:lnTo>
                  <a:pt x="526501" y="861474"/>
                </a:lnTo>
                <a:lnTo>
                  <a:pt x="478858" y="847575"/>
                </a:lnTo>
                <a:lnTo>
                  <a:pt x="433091" y="833107"/>
                </a:lnTo>
                <a:lnTo>
                  <a:pt x="389261" y="818087"/>
                </a:lnTo>
                <a:lnTo>
                  <a:pt x="347430" y="802536"/>
                </a:lnTo>
                <a:lnTo>
                  <a:pt x="307659" y="786470"/>
                </a:lnTo>
                <a:lnTo>
                  <a:pt x="270009" y="769909"/>
                </a:lnTo>
                <a:lnTo>
                  <a:pt x="234541" y="752872"/>
                </a:lnTo>
                <a:lnTo>
                  <a:pt x="170400" y="717442"/>
                </a:lnTo>
                <a:lnTo>
                  <a:pt x="115726" y="680330"/>
                </a:lnTo>
                <a:lnTo>
                  <a:pt x="71009" y="641684"/>
                </a:lnTo>
                <a:lnTo>
                  <a:pt x="36740" y="601653"/>
                </a:lnTo>
                <a:lnTo>
                  <a:pt x="13410" y="560387"/>
                </a:lnTo>
                <a:lnTo>
                  <a:pt x="1510" y="518035"/>
                </a:lnTo>
                <a:lnTo>
                  <a:pt x="0" y="496498"/>
                </a:lnTo>
                <a:close/>
              </a:path>
            </a:pathLst>
          </a:custGeom>
          <a:ln w="30531">
            <a:solidFill>
              <a:srgbClr val="FF0000"/>
            </a:solidFill>
          </a:ln>
        </p:spPr>
        <p:txBody>
          <a:bodyPr wrap="square" lIns="0" tIns="0" rIns="0" bIns="0" rtlCol="0"/>
          <a:lstStyle/>
          <a:p>
            <a:endParaRPr sz="1632"/>
          </a:p>
        </p:txBody>
      </p:sp>
      <p:sp>
        <p:nvSpPr>
          <p:cNvPr id="14" name="object 14"/>
          <p:cNvSpPr txBox="1"/>
          <p:nvPr/>
        </p:nvSpPr>
        <p:spPr>
          <a:xfrm>
            <a:off x="8004370" y="2197753"/>
            <a:ext cx="1752945" cy="369175"/>
          </a:xfrm>
          <a:prstGeom prst="rect">
            <a:avLst/>
          </a:prstGeom>
        </p:spPr>
        <p:txBody>
          <a:bodyPr vert="horz" wrap="square" lIns="0" tIns="13243" rIns="0" bIns="0" rtlCol="0">
            <a:spAutoFit/>
          </a:bodyPr>
          <a:lstStyle/>
          <a:p>
            <a:pPr marL="11516">
              <a:spcBef>
                <a:spcPts val="103"/>
              </a:spcBef>
            </a:pPr>
            <a:r>
              <a:rPr sz="2312" spc="9" dirty="0">
                <a:solidFill>
                  <a:srgbClr val="FF0000"/>
                </a:solidFill>
                <a:latin typeface="MS PMincho"/>
                <a:cs typeface="MS PMincho"/>
              </a:rPr>
              <a:t>経済</a:t>
            </a:r>
            <a:r>
              <a:rPr sz="2312" spc="145" dirty="0">
                <a:solidFill>
                  <a:srgbClr val="FF0000"/>
                </a:solidFill>
                <a:latin typeface="MS PMincho"/>
                <a:cs typeface="MS PMincho"/>
              </a:rPr>
              <a:t>モ</a:t>
            </a:r>
            <a:r>
              <a:rPr sz="2312" spc="9" dirty="0">
                <a:solidFill>
                  <a:srgbClr val="FF0000"/>
                </a:solidFill>
                <a:latin typeface="MS PMincho"/>
                <a:cs typeface="MS PMincho"/>
              </a:rPr>
              <a:t>デ</a:t>
            </a:r>
            <a:r>
              <a:rPr sz="2312" spc="54" dirty="0">
                <a:solidFill>
                  <a:srgbClr val="FF0000"/>
                </a:solidFill>
                <a:latin typeface="MS PMincho"/>
                <a:cs typeface="MS PMincho"/>
              </a:rPr>
              <a:t>ル</a:t>
            </a:r>
            <a:endParaRPr sz="2312" dirty="0">
              <a:latin typeface="MS PMincho"/>
              <a:cs typeface="MS PMincho"/>
            </a:endParaRPr>
          </a:p>
        </p:txBody>
      </p:sp>
      <p:sp>
        <p:nvSpPr>
          <p:cNvPr id="15" name="object 15"/>
          <p:cNvSpPr txBox="1"/>
          <p:nvPr/>
        </p:nvSpPr>
        <p:spPr>
          <a:xfrm>
            <a:off x="8233756" y="2535721"/>
            <a:ext cx="1042808" cy="220917"/>
          </a:xfrm>
          <a:prstGeom prst="rect">
            <a:avLst/>
          </a:prstGeom>
        </p:spPr>
        <p:txBody>
          <a:bodyPr vert="horz" wrap="square" lIns="0" tIns="11516" rIns="0" bIns="0" rtlCol="0">
            <a:spAutoFit/>
          </a:bodyPr>
          <a:lstStyle/>
          <a:p>
            <a:pPr marL="11516">
              <a:spcBef>
                <a:spcPts val="91"/>
              </a:spcBef>
            </a:pPr>
            <a:r>
              <a:rPr sz="1360" spc="-14" dirty="0">
                <a:solidFill>
                  <a:srgbClr val="FF0000"/>
                </a:solidFill>
                <a:latin typeface="Century Gothic"/>
                <a:cs typeface="Century Gothic"/>
              </a:rPr>
              <a:t>(</a:t>
            </a:r>
            <a:r>
              <a:rPr sz="1360" spc="-5" dirty="0">
                <a:solidFill>
                  <a:srgbClr val="FF0000"/>
                </a:solidFill>
                <a:latin typeface="Century Gothic"/>
                <a:cs typeface="Century Gothic"/>
              </a:rPr>
              <a:t>e</a:t>
            </a:r>
            <a:r>
              <a:rPr sz="1360" spc="-14" dirty="0">
                <a:solidFill>
                  <a:srgbClr val="FF0000"/>
                </a:solidFill>
                <a:latin typeface="Century Gothic"/>
                <a:cs typeface="Century Gothic"/>
              </a:rPr>
              <a:t>cos</a:t>
            </a:r>
            <a:r>
              <a:rPr sz="1360" spc="-9" dirty="0">
                <a:solidFill>
                  <a:srgbClr val="FF0000"/>
                </a:solidFill>
                <a:latin typeface="Century Gothic"/>
                <a:cs typeface="Century Gothic"/>
              </a:rPr>
              <a:t>y</a:t>
            </a:r>
            <a:r>
              <a:rPr sz="1360" spc="-14" dirty="0">
                <a:solidFill>
                  <a:srgbClr val="FF0000"/>
                </a:solidFill>
                <a:latin typeface="Century Gothic"/>
                <a:cs typeface="Century Gothic"/>
              </a:rPr>
              <a:t>s</a:t>
            </a:r>
            <a:r>
              <a:rPr sz="1360" spc="-9" dirty="0">
                <a:solidFill>
                  <a:srgbClr val="FF0000"/>
                </a:solidFill>
                <a:latin typeface="Century Gothic"/>
                <a:cs typeface="Century Gothic"/>
              </a:rPr>
              <a:t>t</a:t>
            </a:r>
            <a:r>
              <a:rPr sz="1360" spc="-5" dirty="0">
                <a:solidFill>
                  <a:srgbClr val="FF0000"/>
                </a:solidFill>
                <a:latin typeface="Century Gothic"/>
                <a:cs typeface="Century Gothic"/>
              </a:rPr>
              <a:t>e</a:t>
            </a:r>
            <a:r>
              <a:rPr sz="1360" spc="-9" dirty="0">
                <a:solidFill>
                  <a:srgbClr val="FF0000"/>
                </a:solidFill>
                <a:latin typeface="Century Gothic"/>
                <a:cs typeface="Century Gothic"/>
              </a:rPr>
              <a:t>m</a:t>
            </a:r>
            <a:r>
              <a:rPr sz="1360" spc="-5" dirty="0">
                <a:solidFill>
                  <a:srgbClr val="FF0000"/>
                </a:solidFill>
                <a:latin typeface="Century Gothic"/>
                <a:cs typeface="Century Gothic"/>
              </a:rPr>
              <a:t>)</a:t>
            </a:r>
            <a:endParaRPr sz="1360">
              <a:latin typeface="Century Gothic"/>
              <a:cs typeface="Century Gothic"/>
            </a:endParaRPr>
          </a:p>
        </p:txBody>
      </p:sp>
      <p:sp>
        <p:nvSpPr>
          <p:cNvPr id="16" name="object 16"/>
          <p:cNvSpPr/>
          <p:nvPr/>
        </p:nvSpPr>
        <p:spPr>
          <a:xfrm>
            <a:off x="1783750" y="1142755"/>
            <a:ext cx="8561272" cy="2277363"/>
          </a:xfrm>
          <a:custGeom>
            <a:avLst/>
            <a:gdLst/>
            <a:ahLst/>
            <a:cxnLst/>
            <a:rect l="l" t="t" r="r" b="b"/>
            <a:pathLst>
              <a:path w="9441180" h="2511425">
                <a:moveTo>
                  <a:pt x="0" y="323381"/>
                </a:moveTo>
                <a:lnTo>
                  <a:pt x="3504" y="275594"/>
                </a:lnTo>
                <a:lnTo>
                  <a:pt x="13685" y="229984"/>
                </a:lnTo>
                <a:lnTo>
                  <a:pt x="30042" y="187052"/>
                </a:lnTo>
                <a:lnTo>
                  <a:pt x="52076" y="147297"/>
                </a:lnTo>
                <a:lnTo>
                  <a:pt x="79285" y="111219"/>
                </a:lnTo>
                <a:lnTo>
                  <a:pt x="111171" y="79320"/>
                </a:lnTo>
                <a:lnTo>
                  <a:pt x="147232" y="52098"/>
                </a:lnTo>
                <a:lnTo>
                  <a:pt x="186970" y="30055"/>
                </a:lnTo>
                <a:lnTo>
                  <a:pt x="229884" y="13691"/>
                </a:lnTo>
                <a:lnTo>
                  <a:pt x="275474" y="3506"/>
                </a:lnTo>
                <a:lnTo>
                  <a:pt x="323240" y="0"/>
                </a:lnTo>
                <a:lnTo>
                  <a:pt x="9117517" y="0"/>
                </a:lnTo>
                <a:lnTo>
                  <a:pt x="9165283" y="3506"/>
                </a:lnTo>
                <a:lnTo>
                  <a:pt x="9210873" y="13691"/>
                </a:lnTo>
                <a:lnTo>
                  <a:pt x="9253787" y="30055"/>
                </a:lnTo>
                <a:lnTo>
                  <a:pt x="9293525" y="52098"/>
                </a:lnTo>
                <a:lnTo>
                  <a:pt x="9329586" y="79320"/>
                </a:lnTo>
                <a:lnTo>
                  <a:pt x="9361472" y="111219"/>
                </a:lnTo>
                <a:lnTo>
                  <a:pt x="9388681" y="147297"/>
                </a:lnTo>
                <a:lnTo>
                  <a:pt x="9410715" y="187052"/>
                </a:lnTo>
                <a:lnTo>
                  <a:pt x="9427072" y="229984"/>
                </a:lnTo>
                <a:lnTo>
                  <a:pt x="9437253" y="275594"/>
                </a:lnTo>
                <a:lnTo>
                  <a:pt x="9440757" y="323381"/>
                </a:lnTo>
                <a:lnTo>
                  <a:pt x="9440757" y="2187526"/>
                </a:lnTo>
                <a:lnTo>
                  <a:pt x="9437253" y="2235313"/>
                </a:lnTo>
                <a:lnTo>
                  <a:pt x="9427072" y="2280923"/>
                </a:lnTo>
                <a:lnTo>
                  <a:pt x="9410715" y="2323856"/>
                </a:lnTo>
                <a:lnTo>
                  <a:pt x="9388681" y="2363611"/>
                </a:lnTo>
                <a:lnTo>
                  <a:pt x="9361472" y="2399688"/>
                </a:lnTo>
                <a:lnTo>
                  <a:pt x="9329586" y="2431588"/>
                </a:lnTo>
                <a:lnTo>
                  <a:pt x="9293525" y="2458809"/>
                </a:lnTo>
                <a:lnTo>
                  <a:pt x="9253787" y="2480852"/>
                </a:lnTo>
                <a:lnTo>
                  <a:pt x="9210873" y="2497216"/>
                </a:lnTo>
                <a:lnTo>
                  <a:pt x="9165283" y="2507401"/>
                </a:lnTo>
                <a:lnTo>
                  <a:pt x="9117517" y="2510908"/>
                </a:lnTo>
                <a:lnTo>
                  <a:pt x="323240" y="2510908"/>
                </a:lnTo>
                <a:lnTo>
                  <a:pt x="275474" y="2507401"/>
                </a:lnTo>
                <a:lnTo>
                  <a:pt x="229884" y="2497216"/>
                </a:lnTo>
                <a:lnTo>
                  <a:pt x="186970" y="2480852"/>
                </a:lnTo>
                <a:lnTo>
                  <a:pt x="147232" y="2458809"/>
                </a:lnTo>
                <a:lnTo>
                  <a:pt x="111171" y="2431588"/>
                </a:lnTo>
                <a:lnTo>
                  <a:pt x="79285" y="2399688"/>
                </a:lnTo>
                <a:lnTo>
                  <a:pt x="52076" y="2363611"/>
                </a:lnTo>
                <a:lnTo>
                  <a:pt x="30042" y="2323856"/>
                </a:lnTo>
                <a:lnTo>
                  <a:pt x="13685" y="2280923"/>
                </a:lnTo>
                <a:lnTo>
                  <a:pt x="3504" y="2235313"/>
                </a:lnTo>
                <a:lnTo>
                  <a:pt x="0" y="2187526"/>
                </a:lnTo>
                <a:lnTo>
                  <a:pt x="0" y="323381"/>
                </a:lnTo>
                <a:close/>
              </a:path>
            </a:pathLst>
          </a:custGeom>
          <a:ln w="30532">
            <a:solidFill>
              <a:srgbClr val="FF0000"/>
            </a:solidFill>
          </a:ln>
        </p:spPr>
        <p:txBody>
          <a:bodyPr wrap="square" lIns="0" tIns="0" rIns="0" bIns="0" rtlCol="0"/>
          <a:lstStyle/>
          <a:p>
            <a:endParaRPr sz="1632"/>
          </a:p>
        </p:txBody>
      </p:sp>
      <p:sp>
        <p:nvSpPr>
          <p:cNvPr id="17" name="object 17"/>
          <p:cNvSpPr/>
          <p:nvPr/>
        </p:nvSpPr>
        <p:spPr>
          <a:xfrm>
            <a:off x="4109552" y="2564437"/>
            <a:ext cx="424954" cy="471595"/>
          </a:xfrm>
          <a:custGeom>
            <a:avLst/>
            <a:gdLst/>
            <a:ahLst/>
            <a:cxnLst/>
            <a:rect l="l" t="t" r="r" b="b"/>
            <a:pathLst>
              <a:path w="468629" h="520064">
                <a:moveTo>
                  <a:pt x="120996" y="104523"/>
                </a:moveTo>
                <a:lnTo>
                  <a:pt x="66343" y="104523"/>
                </a:lnTo>
                <a:lnTo>
                  <a:pt x="438285" y="519562"/>
                </a:lnTo>
                <a:lnTo>
                  <a:pt x="468584" y="492385"/>
                </a:lnTo>
                <a:lnTo>
                  <a:pt x="120996" y="104523"/>
                </a:lnTo>
                <a:close/>
              </a:path>
              <a:path w="468629" h="520064">
                <a:moveTo>
                  <a:pt x="0" y="0"/>
                </a:moveTo>
                <a:lnTo>
                  <a:pt x="36043" y="131699"/>
                </a:lnTo>
                <a:lnTo>
                  <a:pt x="66343" y="104523"/>
                </a:lnTo>
                <a:lnTo>
                  <a:pt x="120996" y="104523"/>
                </a:lnTo>
                <a:lnTo>
                  <a:pt x="96641" y="77346"/>
                </a:lnTo>
                <a:lnTo>
                  <a:pt x="126940" y="50171"/>
                </a:lnTo>
                <a:lnTo>
                  <a:pt x="0" y="0"/>
                </a:lnTo>
                <a:close/>
              </a:path>
            </a:pathLst>
          </a:custGeom>
          <a:solidFill>
            <a:srgbClr val="FF0000"/>
          </a:solidFill>
        </p:spPr>
        <p:txBody>
          <a:bodyPr wrap="square" lIns="0" tIns="0" rIns="0" bIns="0" rtlCol="0"/>
          <a:lstStyle/>
          <a:p>
            <a:endParaRPr sz="1632"/>
          </a:p>
        </p:txBody>
      </p:sp>
      <p:sp>
        <p:nvSpPr>
          <p:cNvPr id="18" name="object 18"/>
          <p:cNvSpPr/>
          <p:nvPr/>
        </p:nvSpPr>
        <p:spPr>
          <a:xfrm>
            <a:off x="7203629" y="2621732"/>
            <a:ext cx="658161" cy="402497"/>
          </a:xfrm>
          <a:custGeom>
            <a:avLst/>
            <a:gdLst/>
            <a:ahLst/>
            <a:cxnLst/>
            <a:rect l="l" t="t" r="r" b="b"/>
            <a:pathLst>
              <a:path w="725804" h="443864">
                <a:moveTo>
                  <a:pt x="725441" y="0"/>
                </a:moveTo>
                <a:lnTo>
                  <a:pt x="589321" y="10016"/>
                </a:lnTo>
                <a:lnTo>
                  <a:pt x="610141" y="44996"/>
                </a:lnTo>
                <a:lnTo>
                  <a:pt x="0" y="408463"/>
                </a:lnTo>
                <a:lnTo>
                  <a:pt x="20819" y="443443"/>
                </a:lnTo>
                <a:lnTo>
                  <a:pt x="630960" y="79974"/>
                </a:lnTo>
                <a:lnTo>
                  <a:pt x="674194" y="79974"/>
                </a:lnTo>
                <a:lnTo>
                  <a:pt x="725441" y="0"/>
                </a:lnTo>
                <a:close/>
              </a:path>
              <a:path w="725804" h="443864">
                <a:moveTo>
                  <a:pt x="674194" y="79974"/>
                </a:moveTo>
                <a:lnTo>
                  <a:pt x="630960" y="79974"/>
                </a:lnTo>
                <a:lnTo>
                  <a:pt x="651779" y="114954"/>
                </a:lnTo>
                <a:lnTo>
                  <a:pt x="674194" y="79974"/>
                </a:lnTo>
                <a:close/>
              </a:path>
            </a:pathLst>
          </a:custGeom>
          <a:solidFill>
            <a:srgbClr val="FF0000"/>
          </a:solidFill>
        </p:spPr>
        <p:txBody>
          <a:bodyPr wrap="square" lIns="0" tIns="0" rIns="0" bIns="0" rtlCol="0"/>
          <a:lstStyle/>
          <a:p>
            <a:endParaRPr sz="1632"/>
          </a:p>
        </p:txBody>
      </p:sp>
      <p:sp>
        <p:nvSpPr>
          <p:cNvPr id="19" name="object 19"/>
          <p:cNvSpPr/>
          <p:nvPr/>
        </p:nvSpPr>
        <p:spPr>
          <a:xfrm>
            <a:off x="4034764" y="1797916"/>
            <a:ext cx="488524" cy="445360"/>
          </a:xfrm>
          <a:prstGeom prst="rect">
            <a:avLst/>
          </a:prstGeom>
          <a:blipFill>
            <a:blip r:embed="rId5" cstate="print"/>
            <a:stretch>
              <a:fillRect/>
            </a:stretch>
          </a:blipFill>
        </p:spPr>
        <p:txBody>
          <a:bodyPr wrap="square" lIns="0" tIns="0" rIns="0" bIns="0" rtlCol="0"/>
          <a:lstStyle/>
          <a:p>
            <a:endParaRPr sz="1632"/>
          </a:p>
        </p:txBody>
      </p:sp>
      <p:sp>
        <p:nvSpPr>
          <p:cNvPr id="20" name="object 20"/>
          <p:cNvSpPr/>
          <p:nvPr/>
        </p:nvSpPr>
        <p:spPr>
          <a:xfrm>
            <a:off x="3090926" y="1802656"/>
            <a:ext cx="695225" cy="301675"/>
          </a:xfrm>
          <a:prstGeom prst="rect">
            <a:avLst/>
          </a:prstGeom>
          <a:blipFill>
            <a:blip r:embed="rId6" cstate="print"/>
            <a:stretch>
              <a:fillRect/>
            </a:stretch>
          </a:blipFill>
        </p:spPr>
        <p:txBody>
          <a:bodyPr wrap="square" lIns="0" tIns="0" rIns="0" bIns="0" rtlCol="0"/>
          <a:lstStyle/>
          <a:p>
            <a:endParaRPr sz="1632"/>
          </a:p>
        </p:txBody>
      </p:sp>
      <p:sp>
        <p:nvSpPr>
          <p:cNvPr id="21" name="object 21"/>
          <p:cNvSpPr/>
          <p:nvPr/>
        </p:nvSpPr>
        <p:spPr>
          <a:xfrm>
            <a:off x="1835953" y="1807287"/>
            <a:ext cx="1069203" cy="410308"/>
          </a:xfrm>
          <a:prstGeom prst="rect">
            <a:avLst/>
          </a:prstGeom>
          <a:blipFill>
            <a:blip r:embed="rId7" cstate="print"/>
            <a:stretch>
              <a:fillRect/>
            </a:stretch>
          </a:blipFill>
        </p:spPr>
        <p:txBody>
          <a:bodyPr wrap="square" lIns="0" tIns="0" rIns="0" bIns="0" rtlCol="0"/>
          <a:lstStyle/>
          <a:p>
            <a:endParaRPr sz="1632"/>
          </a:p>
        </p:txBody>
      </p:sp>
      <p:sp>
        <p:nvSpPr>
          <p:cNvPr id="22" name="object 22"/>
          <p:cNvSpPr/>
          <p:nvPr/>
        </p:nvSpPr>
        <p:spPr>
          <a:xfrm>
            <a:off x="5850797" y="2155420"/>
            <a:ext cx="223993" cy="825148"/>
          </a:xfrm>
          <a:custGeom>
            <a:avLst/>
            <a:gdLst/>
            <a:ahLst/>
            <a:cxnLst/>
            <a:rect l="l" t="t" r="r" b="b"/>
            <a:pathLst>
              <a:path w="247014" h="909954">
                <a:moveTo>
                  <a:pt x="212653" y="0"/>
                </a:moveTo>
                <a:lnTo>
                  <a:pt x="127520" y="106729"/>
                </a:lnTo>
                <a:lnTo>
                  <a:pt x="167321" y="115211"/>
                </a:lnTo>
                <a:lnTo>
                  <a:pt x="0" y="901059"/>
                </a:lnTo>
                <a:lnTo>
                  <a:pt x="39799" y="909540"/>
                </a:lnTo>
                <a:lnTo>
                  <a:pt x="207120" y="123692"/>
                </a:lnTo>
                <a:lnTo>
                  <a:pt x="244722" y="123692"/>
                </a:lnTo>
                <a:lnTo>
                  <a:pt x="212653" y="0"/>
                </a:lnTo>
                <a:close/>
              </a:path>
              <a:path w="247014" h="909954">
                <a:moveTo>
                  <a:pt x="244722" y="123692"/>
                </a:moveTo>
                <a:lnTo>
                  <a:pt x="207120" y="123692"/>
                </a:lnTo>
                <a:lnTo>
                  <a:pt x="246921" y="132173"/>
                </a:lnTo>
                <a:lnTo>
                  <a:pt x="244722" y="123692"/>
                </a:lnTo>
                <a:close/>
              </a:path>
            </a:pathLst>
          </a:custGeom>
          <a:solidFill>
            <a:srgbClr val="FF0000"/>
          </a:solidFill>
        </p:spPr>
        <p:txBody>
          <a:bodyPr wrap="square" lIns="0" tIns="0" rIns="0" bIns="0" rtlCol="0"/>
          <a:lstStyle/>
          <a:p>
            <a:endParaRPr sz="1632"/>
          </a:p>
        </p:txBody>
      </p:sp>
      <p:sp>
        <p:nvSpPr>
          <p:cNvPr id="23" name="object 23"/>
          <p:cNvSpPr/>
          <p:nvPr/>
        </p:nvSpPr>
        <p:spPr>
          <a:xfrm>
            <a:off x="7703271" y="1791118"/>
            <a:ext cx="915621" cy="363403"/>
          </a:xfrm>
          <a:prstGeom prst="rect">
            <a:avLst/>
          </a:prstGeom>
          <a:blipFill>
            <a:blip r:embed="rId8" cstate="print"/>
            <a:stretch>
              <a:fillRect/>
            </a:stretch>
          </a:blipFill>
        </p:spPr>
        <p:txBody>
          <a:bodyPr wrap="square" lIns="0" tIns="0" rIns="0" bIns="0" rtlCol="0"/>
          <a:lstStyle/>
          <a:p>
            <a:endParaRPr sz="1632"/>
          </a:p>
        </p:txBody>
      </p:sp>
      <p:sp>
        <p:nvSpPr>
          <p:cNvPr id="24" name="object 24"/>
          <p:cNvSpPr/>
          <p:nvPr/>
        </p:nvSpPr>
        <p:spPr>
          <a:xfrm>
            <a:off x="9353011" y="1938079"/>
            <a:ext cx="781126" cy="284909"/>
          </a:xfrm>
          <a:prstGeom prst="rect">
            <a:avLst/>
          </a:prstGeom>
          <a:blipFill>
            <a:blip r:embed="rId9" cstate="print"/>
            <a:stretch>
              <a:fillRect/>
            </a:stretch>
          </a:blipFill>
        </p:spPr>
        <p:txBody>
          <a:bodyPr wrap="square" lIns="0" tIns="0" rIns="0" bIns="0" rtlCol="0"/>
          <a:lstStyle/>
          <a:p>
            <a:endParaRPr sz="1632"/>
          </a:p>
        </p:txBody>
      </p:sp>
      <p:sp>
        <p:nvSpPr>
          <p:cNvPr id="25" name="object 25"/>
          <p:cNvSpPr/>
          <p:nvPr/>
        </p:nvSpPr>
        <p:spPr>
          <a:xfrm>
            <a:off x="1936735" y="4479361"/>
            <a:ext cx="2458170" cy="883306"/>
          </a:xfrm>
          <a:custGeom>
            <a:avLst/>
            <a:gdLst/>
            <a:ahLst/>
            <a:cxnLst/>
            <a:rect l="l" t="t" r="r" b="b"/>
            <a:pathLst>
              <a:path w="2710815" h="974089">
                <a:moveTo>
                  <a:pt x="0" y="486967"/>
                </a:moveTo>
                <a:lnTo>
                  <a:pt x="6582" y="438666"/>
                </a:lnTo>
                <a:lnTo>
                  <a:pt x="25913" y="391711"/>
                </a:lnTo>
                <a:lnTo>
                  <a:pt x="57374" y="346324"/>
                </a:lnTo>
                <a:lnTo>
                  <a:pt x="100343" y="302730"/>
                </a:lnTo>
                <a:lnTo>
                  <a:pt x="154198" y="261150"/>
                </a:lnTo>
                <a:lnTo>
                  <a:pt x="218319" y="221808"/>
                </a:lnTo>
                <a:lnTo>
                  <a:pt x="254035" y="203046"/>
                </a:lnTo>
                <a:lnTo>
                  <a:pt x="292084" y="184928"/>
                </a:lnTo>
                <a:lnTo>
                  <a:pt x="332389" y="167481"/>
                </a:lnTo>
                <a:lnTo>
                  <a:pt x="374873" y="150732"/>
                </a:lnTo>
                <a:lnTo>
                  <a:pt x="419457" y="134711"/>
                </a:lnTo>
                <a:lnTo>
                  <a:pt x="466063" y="119444"/>
                </a:lnTo>
                <a:lnTo>
                  <a:pt x="514616" y="104961"/>
                </a:lnTo>
                <a:lnTo>
                  <a:pt x="565036" y="91288"/>
                </a:lnTo>
                <a:lnTo>
                  <a:pt x="617245" y="78453"/>
                </a:lnTo>
                <a:lnTo>
                  <a:pt x="671168" y="66485"/>
                </a:lnTo>
                <a:lnTo>
                  <a:pt x="726725" y="55411"/>
                </a:lnTo>
                <a:lnTo>
                  <a:pt x="783839" y="45260"/>
                </a:lnTo>
                <a:lnTo>
                  <a:pt x="842432" y="36058"/>
                </a:lnTo>
                <a:lnTo>
                  <a:pt x="902428" y="27835"/>
                </a:lnTo>
                <a:lnTo>
                  <a:pt x="963748" y="20617"/>
                </a:lnTo>
                <a:lnTo>
                  <a:pt x="1026314" y="14434"/>
                </a:lnTo>
                <a:lnTo>
                  <a:pt x="1090049" y="9312"/>
                </a:lnTo>
                <a:lnTo>
                  <a:pt x="1154875" y="5279"/>
                </a:lnTo>
                <a:lnTo>
                  <a:pt x="1220715" y="2365"/>
                </a:lnTo>
                <a:lnTo>
                  <a:pt x="1287492" y="595"/>
                </a:lnTo>
                <a:lnTo>
                  <a:pt x="1355126" y="0"/>
                </a:lnTo>
                <a:lnTo>
                  <a:pt x="1422761" y="595"/>
                </a:lnTo>
                <a:lnTo>
                  <a:pt x="1489537" y="2365"/>
                </a:lnTo>
                <a:lnTo>
                  <a:pt x="1555377" y="5279"/>
                </a:lnTo>
                <a:lnTo>
                  <a:pt x="1620203" y="9312"/>
                </a:lnTo>
                <a:lnTo>
                  <a:pt x="1683938" y="14434"/>
                </a:lnTo>
                <a:lnTo>
                  <a:pt x="1746504" y="20617"/>
                </a:lnTo>
                <a:lnTo>
                  <a:pt x="1807824" y="27835"/>
                </a:lnTo>
                <a:lnTo>
                  <a:pt x="1867819" y="36058"/>
                </a:lnTo>
                <a:lnTo>
                  <a:pt x="1926413" y="45260"/>
                </a:lnTo>
                <a:lnTo>
                  <a:pt x="1983527" y="55411"/>
                </a:lnTo>
                <a:lnTo>
                  <a:pt x="2039084" y="66485"/>
                </a:lnTo>
                <a:lnTo>
                  <a:pt x="2093006" y="78453"/>
                </a:lnTo>
                <a:lnTo>
                  <a:pt x="2145216" y="91288"/>
                </a:lnTo>
                <a:lnTo>
                  <a:pt x="2195636" y="104961"/>
                </a:lnTo>
                <a:lnTo>
                  <a:pt x="2244188" y="119444"/>
                </a:lnTo>
                <a:lnTo>
                  <a:pt x="2290795" y="134711"/>
                </a:lnTo>
                <a:lnTo>
                  <a:pt x="2335379" y="150732"/>
                </a:lnTo>
                <a:lnTo>
                  <a:pt x="2377862" y="167481"/>
                </a:lnTo>
                <a:lnTo>
                  <a:pt x="2418167" y="184928"/>
                </a:lnTo>
                <a:lnTo>
                  <a:pt x="2456217" y="203046"/>
                </a:lnTo>
                <a:lnTo>
                  <a:pt x="2491933" y="221808"/>
                </a:lnTo>
                <a:lnTo>
                  <a:pt x="2525237" y="241185"/>
                </a:lnTo>
                <a:lnTo>
                  <a:pt x="2584303" y="281674"/>
                </a:lnTo>
                <a:lnTo>
                  <a:pt x="2632792" y="324289"/>
                </a:lnTo>
                <a:lnTo>
                  <a:pt x="2670085" y="368808"/>
                </a:lnTo>
                <a:lnTo>
                  <a:pt x="2695559" y="415007"/>
                </a:lnTo>
                <a:lnTo>
                  <a:pt x="2708593" y="462663"/>
                </a:lnTo>
                <a:lnTo>
                  <a:pt x="2710252" y="486967"/>
                </a:lnTo>
                <a:lnTo>
                  <a:pt x="2708593" y="511272"/>
                </a:lnTo>
                <a:lnTo>
                  <a:pt x="2695559" y="558928"/>
                </a:lnTo>
                <a:lnTo>
                  <a:pt x="2670085" y="605127"/>
                </a:lnTo>
                <a:lnTo>
                  <a:pt x="2632792" y="649645"/>
                </a:lnTo>
                <a:lnTo>
                  <a:pt x="2584303" y="692260"/>
                </a:lnTo>
                <a:lnTo>
                  <a:pt x="2525237" y="732749"/>
                </a:lnTo>
                <a:lnTo>
                  <a:pt x="2491933" y="752126"/>
                </a:lnTo>
                <a:lnTo>
                  <a:pt x="2456217" y="770888"/>
                </a:lnTo>
                <a:lnTo>
                  <a:pt x="2418167" y="789006"/>
                </a:lnTo>
                <a:lnTo>
                  <a:pt x="2377862" y="806454"/>
                </a:lnTo>
                <a:lnTo>
                  <a:pt x="2335379" y="823202"/>
                </a:lnTo>
                <a:lnTo>
                  <a:pt x="2290795" y="839223"/>
                </a:lnTo>
                <a:lnTo>
                  <a:pt x="2244188" y="854490"/>
                </a:lnTo>
                <a:lnTo>
                  <a:pt x="2195636" y="868974"/>
                </a:lnTo>
                <a:lnTo>
                  <a:pt x="2145216" y="882647"/>
                </a:lnTo>
                <a:lnTo>
                  <a:pt x="2093006" y="895481"/>
                </a:lnTo>
                <a:lnTo>
                  <a:pt x="2039084" y="907449"/>
                </a:lnTo>
                <a:lnTo>
                  <a:pt x="1983527" y="918523"/>
                </a:lnTo>
                <a:lnTo>
                  <a:pt x="1926413" y="928675"/>
                </a:lnTo>
                <a:lnTo>
                  <a:pt x="1867819" y="937876"/>
                </a:lnTo>
                <a:lnTo>
                  <a:pt x="1807824" y="946100"/>
                </a:lnTo>
                <a:lnTo>
                  <a:pt x="1746504" y="953317"/>
                </a:lnTo>
                <a:lnTo>
                  <a:pt x="1683938" y="959501"/>
                </a:lnTo>
                <a:lnTo>
                  <a:pt x="1620203" y="964623"/>
                </a:lnTo>
                <a:lnTo>
                  <a:pt x="1555377" y="968655"/>
                </a:lnTo>
                <a:lnTo>
                  <a:pt x="1489537" y="971570"/>
                </a:lnTo>
                <a:lnTo>
                  <a:pt x="1422761" y="973339"/>
                </a:lnTo>
                <a:lnTo>
                  <a:pt x="1355126" y="973935"/>
                </a:lnTo>
                <a:lnTo>
                  <a:pt x="1287492" y="973339"/>
                </a:lnTo>
                <a:lnTo>
                  <a:pt x="1220715" y="971570"/>
                </a:lnTo>
                <a:lnTo>
                  <a:pt x="1154875" y="968655"/>
                </a:lnTo>
                <a:lnTo>
                  <a:pt x="1090049" y="964623"/>
                </a:lnTo>
                <a:lnTo>
                  <a:pt x="1026314" y="959501"/>
                </a:lnTo>
                <a:lnTo>
                  <a:pt x="963748" y="953317"/>
                </a:lnTo>
                <a:lnTo>
                  <a:pt x="902428" y="946100"/>
                </a:lnTo>
                <a:lnTo>
                  <a:pt x="842432" y="937876"/>
                </a:lnTo>
                <a:lnTo>
                  <a:pt x="783839" y="928675"/>
                </a:lnTo>
                <a:lnTo>
                  <a:pt x="726725" y="918523"/>
                </a:lnTo>
                <a:lnTo>
                  <a:pt x="671168" y="907449"/>
                </a:lnTo>
                <a:lnTo>
                  <a:pt x="617245" y="895481"/>
                </a:lnTo>
                <a:lnTo>
                  <a:pt x="565036" y="882647"/>
                </a:lnTo>
                <a:lnTo>
                  <a:pt x="514616" y="868974"/>
                </a:lnTo>
                <a:lnTo>
                  <a:pt x="466063" y="854490"/>
                </a:lnTo>
                <a:lnTo>
                  <a:pt x="419457" y="839223"/>
                </a:lnTo>
                <a:lnTo>
                  <a:pt x="374873" y="823202"/>
                </a:lnTo>
                <a:lnTo>
                  <a:pt x="332389" y="806454"/>
                </a:lnTo>
                <a:lnTo>
                  <a:pt x="292084" y="789006"/>
                </a:lnTo>
                <a:lnTo>
                  <a:pt x="254035" y="770888"/>
                </a:lnTo>
                <a:lnTo>
                  <a:pt x="218319" y="752126"/>
                </a:lnTo>
                <a:lnTo>
                  <a:pt x="185014" y="732749"/>
                </a:lnTo>
                <a:lnTo>
                  <a:pt x="125948" y="692260"/>
                </a:lnTo>
                <a:lnTo>
                  <a:pt x="77459" y="649645"/>
                </a:lnTo>
                <a:lnTo>
                  <a:pt x="40167" y="605127"/>
                </a:lnTo>
                <a:lnTo>
                  <a:pt x="14693" y="558928"/>
                </a:lnTo>
                <a:lnTo>
                  <a:pt x="1658" y="511272"/>
                </a:lnTo>
                <a:lnTo>
                  <a:pt x="0" y="486967"/>
                </a:lnTo>
                <a:close/>
              </a:path>
            </a:pathLst>
          </a:custGeom>
          <a:ln w="13569">
            <a:solidFill>
              <a:srgbClr val="7F7F7F"/>
            </a:solidFill>
          </a:ln>
        </p:spPr>
        <p:txBody>
          <a:bodyPr wrap="square" lIns="0" tIns="0" rIns="0" bIns="0" rtlCol="0"/>
          <a:lstStyle/>
          <a:p>
            <a:endParaRPr sz="1632"/>
          </a:p>
        </p:txBody>
      </p:sp>
      <p:sp>
        <p:nvSpPr>
          <p:cNvPr id="26" name="object 26"/>
          <p:cNvSpPr txBox="1"/>
          <p:nvPr/>
        </p:nvSpPr>
        <p:spPr>
          <a:xfrm>
            <a:off x="3025744" y="4556953"/>
            <a:ext cx="280424" cy="248938"/>
          </a:xfrm>
          <a:prstGeom prst="rect">
            <a:avLst/>
          </a:prstGeom>
        </p:spPr>
        <p:txBody>
          <a:bodyPr vert="horz" wrap="square" lIns="0" tIns="11516" rIns="0" bIns="0" rtlCol="0">
            <a:spAutoFit/>
          </a:bodyPr>
          <a:lstStyle/>
          <a:p>
            <a:pPr marL="11516">
              <a:spcBef>
                <a:spcPts val="91"/>
              </a:spcBef>
            </a:pPr>
            <a:r>
              <a:rPr sz="1542" spc="-5" dirty="0">
                <a:solidFill>
                  <a:srgbClr val="7F7F7F"/>
                </a:solidFill>
                <a:latin typeface="Century Gothic"/>
                <a:cs typeface="Century Gothic"/>
              </a:rPr>
              <a:t>I</a:t>
            </a:r>
            <a:r>
              <a:rPr sz="1542" dirty="0">
                <a:solidFill>
                  <a:srgbClr val="7F7F7F"/>
                </a:solidFill>
                <a:latin typeface="Century Gothic"/>
                <a:cs typeface="Century Gothic"/>
              </a:rPr>
              <a:t>o</a:t>
            </a:r>
            <a:r>
              <a:rPr sz="1542" spc="-5" dirty="0">
                <a:solidFill>
                  <a:srgbClr val="7F7F7F"/>
                </a:solidFill>
                <a:latin typeface="Century Gothic"/>
                <a:cs typeface="Century Gothic"/>
              </a:rPr>
              <a:t>T</a:t>
            </a:r>
            <a:endParaRPr sz="1542">
              <a:latin typeface="Century Gothic"/>
              <a:cs typeface="Century Gothic"/>
            </a:endParaRPr>
          </a:p>
        </p:txBody>
      </p:sp>
      <p:sp>
        <p:nvSpPr>
          <p:cNvPr id="27" name="object 27"/>
          <p:cNvSpPr/>
          <p:nvPr/>
        </p:nvSpPr>
        <p:spPr>
          <a:xfrm>
            <a:off x="2909312" y="4856378"/>
            <a:ext cx="379285" cy="379449"/>
          </a:xfrm>
          <a:prstGeom prst="rect">
            <a:avLst/>
          </a:prstGeom>
          <a:blipFill>
            <a:blip r:embed="rId10" cstate="print"/>
            <a:stretch>
              <a:fillRect/>
            </a:stretch>
          </a:blipFill>
        </p:spPr>
        <p:txBody>
          <a:bodyPr wrap="square" lIns="0" tIns="0" rIns="0" bIns="0" rtlCol="0"/>
          <a:lstStyle/>
          <a:p>
            <a:endParaRPr sz="1632"/>
          </a:p>
        </p:txBody>
      </p:sp>
      <p:sp>
        <p:nvSpPr>
          <p:cNvPr id="28" name="object 28"/>
          <p:cNvSpPr/>
          <p:nvPr/>
        </p:nvSpPr>
        <p:spPr>
          <a:xfrm>
            <a:off x="3494956" y="4743275"/>
            <a:ext cx="448310" cy="448505"/>
          </a:xfrm>
          <a:prstGeom prst="rect">
            <a:avLst/>
          </a:prstGeom>
          <a:blipFill>
            <a:blip r:embed="rId11" cstate="print"/>
            <a:stretch>
              <a:fillRect/>
            </a:stretch>
          </a:blipFill>
        </p:spPr>
        <p:txBody>
          <a:bodyPr wrap="square" lIns="0" tIns="0" rIns="0" bIns="0" rtlCol="0"/>
          <a:lstStyle/>
          <a:p>
            <a:endParaRPr sz="1632"/>
          </a:p>
        </p:txBody>
      </p:sp>
      <p:sp>
        <p:nvSpPr>
          <p:cNvPr id="29" name="object 29"/>
          <p:cNvSpPr/>
          <p:nvPr/>
        </p:nvSpPr>
        <p:spPr>
          <a:xfrm>
            <a:off x="2473072" y="4647618"/>
            <a:ext cx="225475" cy="545948"/>
          </a:xfrm>
          <a:prstGeom prst="rect">
            <a:avLst/>
          </a:prstGeom>
          <a:blipFill>
            <a:blip r:embed="rId12" cstate="print"/>
            <a:stretch>
              <a:fillRect/>
            </a:stretch>
          </a:blipFill>
        </p:spPr>
        <p:txBody>
          <a:bodyPr wrap="square" lIns="0" tIns="0" rIns="0" bIns="0" rtlCol="0"/>
          <a:lstStyle/>
          <a:p>
            <a:endParaRPr sz="1632"/>
          </a:p>
        </p:txBody>
      </p:sp>
      <p:sp>
        <p:nvSpPr>
          <p:cNvPr id="30" name="object 30"/>
          <p:cNvSpPr/>
          <p:nvPr/>
        </p:nvSpPr>
        <p:spPr>
          <a:xfrm>
            <a:off x="7492266" y="4517062"/>
            <a:ext cx="2630340" cy="925340"/>
          </a:xfrm>
          <a:custGeom>
            <a:avLst/>
            <a:gdLst/>
            <a:ahLst/>
            <a:cxnLst/>
            <a:rect l="l" t="t" r="r" b="b"/>
            <a:pathLst>
              <a:path w="2900679" h="1020445">
                <a:moveTo>
                  <a:pt x="0" y="509946"/>
                </a:moveTo>
                <a:lnTo>
                  <a:pt x="6267" y="462221"/>
                </a:lnTo>
                <a:lnTo>
                  <a:pt x="24700" y="415736"/>
                </a:lnTo>
                <a:lnTo>
                  <a:pt x="54740" y="370688"/>
                </a:lnTo>
                <a:lnTo>
                  <a:pt x="95830" y="327272"/>
                </a:lnTo>
                <a:lnTo>
                  <a:pt x="147413" y="285685"/>
                </a:lnTo>
                <a:lnTo>
                  <a:pt x="208932" y="246121"/>
                </a:lnTo>
                <a:lnTo>
                  <a:pt x="243243" y="227160"/>
                </a:lnTo>
                <a:lnTo>
                  <a:pt x="279829" y="208778"/>
                </a:lnTo>
                <a:lnTo>
                  <a:pt x="318621" y="191001"/>
                </a:lnTo>
                <a:lnTo>
                  <a:pt x="359548" y="173851"/>
                </a:lnTo>
                <a:lnTo>
                  <a:pt x="402542" y="157355"/>
                </a:lnTo>
                <a:lnTo>
                  <a:pt x="447532" y="141536"/>
                </a:lnTo>
                <a:lnTo>
                  <a:pt x="494449" y="126419"/>
                </a:lnTo>
                <a:lnTo>
                  <a:pt x="543222" y="112029"/>
                </a:lnTo>
                <a:lnTo>
                  <a:pt x="593784" y="98390"/>
                </a:lnTo>
                <a:lnTo>
                  <a:pt x="646063" y="85526"/>
                </a:lnTo>
                <a:lnTo>
                  <a:pt x="699991" y="73462"/>
                </a:lnTo>
                <a:lnTo>
                  <a:pt x="755497" y="62222"/>
                </a:lnTo>
                <a:lnTo>
                  <a:pt x="812512" y="51831"/>
                </a:lnTo>
                <a:lnTo>
                  <a:pt x="870966" y="42314"/>
                </a:lnTo>
                <a:lnTo>
                  <a:pt x="930790" y="33694"/>
                </a:lnTo>
                <a:lnTo>
                  <a:pt x="991914" y="25997"/>
                </a:lnTo>
                <a:lnTo>
                  <a:pt x="1054268" y="19247"/>
                </a:lnTo>
                <a:lnTo>
                  <a:pt x="1117783" y="13468"/>
                </a:lnTo>
                <a:lnTo>
                  <a:pt x="1182389" y="8684"/>
                </a:lnTo>
                <a:lnTo>
                  <a:pt x="1248016" y="4921"/>
                </a:lnTo>
                <a:lnTo>
                  <a:pt x="1314595" y="2203"/>
                </a:lnTo>
                <a:lnTo>
                  <a:pt x="1382057" y="555"/>
                </a:lnTo>
                <a:lnTo>
                  <a:pt x="1450330" y="0"/>
                </a:lnTo>
                <a:lnTo>
                  <a:pt x="1518604" y="555"/>
                </a:lnTo>
                <a:lnTo>
                  <a:pt x="1586066" y="2203"/>
                </a:lnTo>
                <a:lnTo>
                  <a:pt x="1652645" y="4921"/>
                </a:lnTo>
                <a:lnTo>
                  <a:pt x="1718272" y="8684"/>
                </a:lnTo>
                <a:lnTo>
                  <a:pt x="1782878" y="13468"/>
                </a:lnTo>
                <a:lnTo>
                  <a:pt x="1846393" y="19247"/>
                </a:lnTo>
                <a:lnTo>
                  <a:pt x="1908748" y="25997"/>
                </a:lnTo>
                <a:lnTo>
                  <a:pt x="1969872" y="33694"/>
                </a:lnTo>
                <a:lnTo>
                  <a:pt x="2029696" y="42314"/>
                </a:lnTo>
                <a:lnTo>
                  <a:pt x="2088150" y="51831"/>
                </a:lnTo>
                <a:lnTo>
                  <a:pt x="2145165" y="62222"/>
                </a:lnTo>
                <a:lnTo>
                  <a:pt x="2200671" y="73462"/>
                </a:lnTo>
                <a:lnTo>
                  <a:pt x="2254599" y="85526"/>
                </a:lnTo>
                <a:lnTo>
                  <a:pt x="2306878" y="98390"/>
                </a:lnTo>
                <a:lnTo>
                  <a:pt x="2357439" y="112029"/>
                </a:lnTo>
                <a:lnTo>
                  <a:pt x="2406213" y="126419"/>
                </a:lnTo>
                <a:lnTo>
                  <a:pt x="2453130" y="141536"/>
                </a:lnTo>
                <a:lnTo>
                  <a:pt x="2498120" y="157355"/>
                </a:lnTo>
                <a:lnTo>
                  <a:pt x="2541114" y="173851"/>
                </a:lnTo>
                <a:lnTo>
                  <a:pt x="2582041" y="191001"/>
                </a:lnTo>
                <a:lnTo>
                  <a:pt x="2620833" y="208778"/>
                </a:lnTo>
                <a:lnTo>
                  <a:pt x="2657419" y="227160"/>
                </a:lnTo>
                <a:lnTo>
                  <a:pt x="2691730" y="246121"/>
                </a:lnTo>
                <a:lnTo>
                  <a:pt x="2753249" y="285685"/>
                </a:lnTo>
                <a:lnTo>
                  <a:pt x="2804832" y="327272"/>
                </a:lnTo>
                <a:lnTo>
                  <a:pt x="2845922" y="370688"/>
                </a:lnTo>
                <a:lnTo>
                  <a:pt x="2875962" y="415736"/>
                </a:lnTo>
                <a:lnTo>
                  <a:pt x="2894395" y="462221"/>
                </a:lnTo>
                <a:lnTo>
                  <a:pt x="2900662" y="509946"/>
                </a:lnTo>
                <a:lnTo>
                  <a:pt x="2899084" y="533952"/>
                </a:lnTo>
                <a:lnTo>
                  <a:pt x="2886664" y="581081"/>
                </a:lnTo>
                <a:lnTo>
                  <a:pt x="2862358" y="626872"/>
                </a:lnTo>
                <a:lnTo>
                  <a:pt x="2826724" y="671129"/>
                </a:lnTo>
                <a:lnTo>
                  <a:pt x="2780318" y="713655"/>
                </a:lnTo>
                <a:lnTo>
                  <a:pt x="2723697" y="754255"/>
                </a:lnTo>
                <a:lnTo>
                  <a:pt x="2657419" y="792732"/>
                </a:lnTo>
                <a:lnTo>
                  <a:pt x="2620833" y="811114"/>
                </a:lnTo>
                <a:lnTo>
                  <a:pt x="2582041" y="828892"/>
                </a:lnTo>
                <a:lnTo>
                  <a:pt x="2541114" y="846041"/>
                </a:lnTo>
                <a:lnTo>
                  <a:pt x="2498120" y="862537"/>
                </a:lnTo>
                <a:lnTo>
                  <a:pt x="2453130" y="878356"/>
                </a:lnTo>
                <a:lnTo>
                  <a:pt x="2406213" y="893473"/>
                </a:lnTo>
                <a:lnTo>
                  <a:pt x="2357439" y="907863"/>
                </a:lnTo>
                <a:lnTo>
                  <a:pt x="2306878" y="921503"/>
                </a:lnTo>
                <a:lnTo>
                  <a:pt x="2254599" y="934367"/>
                </a:lnTo>
                <a:lnTo>
                  <a:pt x="2200671" y="946431"/>
                </a:lnTo>
                <a:lnTo>
                  <a:pt x="2145165" y="957670"/>
                </a:lnTo>
                <a:lnTo>
                  <a:pt x="2088150" y="968061"/>
                </a:lnTo>
                <a:lnTo>
                  <a:pt x="2029696" y="977579"/>
                </a:lnTo>
                <a:lnTo>
                  <a:pt x="1969872" y="986198"/>
                </a:lnTo>
                <a:lnTo>
                  <a:pt x="1908748" y="993895"/>
                </a:lnTo>
                <a:lnTo>
                  <a:pt x="1846393" y="1000646"/>
                </a:lnTo>
                <a:lnTo>
                  <a:pt x="1782878" y="1006425"/>
                </a:lnTo>
                <a:lnTo>
                  <a:pt x="1718272" y="1011208"/>
                </a:lnTo>
                <a:lnTo>
                  <a:pt x="1652645" y="1014971"/>
                </a:lnTo>
                <a:lnTo>
                  <a:pt x="1586066" y="1017689"/>
                </a:lnTo>
                <a:lnTo>
                  <a:pt x="1518604" y="1019338"/>
                </a:lnTo>
                <a:lnTo>
                  <a:pt x="1450330" y="1019893"/>
                </a:lnTo>
                <a:lnTo>
                  <a:pt x="1382057" y="1019338"/>
                </a:lnTo>
                <a:lnTo>
                  <a:pt x="1314595" y="1017689"/>
                </a:lnTo>
                <a:lnTo>
                  <a:pt x="1248016" y="1014971"/>
                </a:lnTo>
                <a:lnTo>
                  <a:pt x="1182389" y="1011208"/>
                </a:lnTo>
                <a:lnTo>
                  <a:pt x="1117783" y="1006425"/>
                </a:lnTo>
                <a:lnTo>
                  <a:pt x="1054268" y="1000646"/>
                </a:lnTo>
                <a:lnTo>
                  <a:pt x="991914" y="993895"/>
                </a:lnTo>
                <a:lnTo>
                  <a:pt x="930790" y="986198"/>
                </a:lnTo>
                <a:lnTo>
                  <a:pt x="870966" y="977579"/>
                </a:lnTo>
                <a:lnTo>
                  <a:pt x="812512" y="968061"/>
                </a:lnTo>
                <a:lnTo>
                  <a:pt x="755497" y="957670"/>
                </a:lnTo>
                <a:lnTo>
                  <a:pt x="699991" y="946431"/>
                </a:lnTo>
                <a:lnTo>
                  <a:pt x="646063" y="934367"/>
                </a:lnTo>
                <a:lnTo>
                  <a:pt x="593784" y="921503"/>
                </a:lnTo>
                <a:lnTo>
                  <a:pt x="543222" y="907863"/>
                </a:lnTo>
                <a:lnTo>
                  <a:pt x="494449" y="893473"/>
                </a:lnTo>
                <a:lnTo>
                  <a:pt x="447532" y="878356"/>
                </a:lnTo>
                <a:lnTo>
                  <a:pt x="402542" y="862537"/>
                </a:lnTo>
                <a:lnTo>
                  <a:pt x="359548" y="846041"/>
                </a:lnTo>
                <a:lnTo>
                  <a:pt x="318621" y="828892"/>
                </a:lnTo>
                <a:lnTo>
                  <a:pt x="279829" y="811114"/>
                </a:lnTo>
                <a:lnTo>
                  <a:pt x="243243" y="792732"/>
                </a:lnTo>
                <a:lnTo>
                  <a:pt x="208932" y="773771"/>
                </a:lnTo>
                <a:lnTo>
                  <a:pt x="147413" y="734208"/>
                </a:lnTo>
                <a:lnTo>
                  <a:pt x="95830" y="692620"/>
                </a:lnTo>
                <a:lnTo>
                  <a:pt x="54740" y="649205"/>
                </a:lnTo>
                <a:lnTo>
                  <a:pt x="24700" y="604156"/>
                </a:lnTo>
                <a:lnTo>
                  <a:pt x="6267" y="557672"/>
                </a:lnTo>
                <a:lnTo>
                  <a:pt x="0" y="509946"/>
                </a:lnTo>
                <a:close/>
              </a:path>
            </a:pathLst>
          </a:custGeom>
          <a:ln w="13569">
            <a:solidFill>
              <a:srgbClr val="7F7F7F"/>
            </a:solidFill>
          </a:ln>
        </p:spPr>
        <p:txBody>
          <a:bodyPr wrap="square" lIns="0" tIns="0" rIns="0" bIns="0" rtlCol="0"/>
          <a:lstStyle/>
          <a:p>
            <a:endParaRPr sz="1632"/>
          </a:p>
        </p:txBody>
      </p:sp>
      <p:sp>
        <p:nvSpPr>
          <p:cNvPr id="31" name="object 31"/>
          <p:cNvSpPr txBox="1"/>
          <p:nvPr/>
        </p:nvSpPr>
        <p:spPr>
          <a:xfrm>
            <a:off x="8385184" y="4615516"/>
            <a:ext cx="845878" cy="248938"/>
          </a:xfrm>
          <a:prstGeom prst="rect">
            <a:avLst/>
          </a:prstGeom>
        </p:spPr>
        <p:txBody>
          <a:bodyPr vert="horz" wrap="square" lIns="0" tIns="11516" rIns="0" bIns="0" rtlCol="0">
            <a:spAutoFit/>
          </a:bodyPr>
          <a:lstStyle/>
          <a:p>
            <a:pPr marL="11516">
              <a:spcBef>
                <a:spcPts val="91"/>
              </a:spcBef>
            </a:pPr>
            <a:r>
              <a:rPr sz="1542" dirty="0">
                <a:solidFill>
                  <a:srgbClr val="7F7F7F"/>
                </a:solidFill>
                <a:latin typeface="Century Gothic"/>
                <a:cs typeface="Century Gothic"/>
              </a:rPr>
              <a:t>Ro</a:t>
            </a:r>
            <a:r>
              <a:rPr sz="1542" spc="-5" dirty="0">
                <a:solidFill>
                  <a:srgbClr val="7F7F7F"/>
                </a:solidFill>
                <a:latin typeface="Century Gothic"/>
                <a:cs typeface="Century Gothic"/>
              </a:rPr>
              <a:t>b</a:t>
            </a:r>
            <a:r>
              <a:rPr sz="1542" dirty="0">
                <a:solidFill>
                  <a:srgbClr val="7F7F7F"/>
                </a:solidFill>
                <a:latin typeface="Century Gothic"/>
                <a:cs typeface="Century Gothic"/>
              </a:rPr>
              <a:t>o</a:t>
            </a:r>
            <a:r>
              <a:rPr sz="1542" spc="-9" dirty="0">
                <a:solidFill>
                  <a:srgbClr val="7F7F7F"/>
                </a:solidFill>
                <a:latin typeface="Century Gothic"/>
                <a:cs typeface="Century Gothic"/>
              </a:rPr>
              <a:t>t</a:t>
            </a:r>
            <a:r>
              <a:rPr sz="1542" dirty="0">
                <a:solidFill>
                  <a:srgbClr val="7F7F7F"/>
                </a:solidFill>
                <a:latin typeface="Century Gothic"/>
                <a:cs typeface="Century Gothic"/>
              </a:rPr>
              <a:t>ic</a:t>
            </a:r>
            <a:r>
              <a:rPr sz="1542" spc="-5" dirty="0">
                <a:solidFill>
                  <a:srgbClr val="7F7F7F"/>
                </a:solidFill>
                <a:latin typeface="Century Gothic"/>
                <a:cs typeface="Century Gothic"/>
              </a:rPr>
              <a:t>s</a:t>
            </a:r>
            <a:endParaRPr sz="1542">
              <a:latin typeface="Century Gothic"/>
              <a:cs typeface="Century Gothic"/>
            </a:endParaRPr>
          </a:p>
        </p:txBody>
      </p:sp>
      <p:sp>
        <p:nvSpPr>
          <p:cNvPr id="32" name="object 32"/>
          <p:cNvSpPr/>
          <p:nvPr/>
        </p:nvSpPr>
        <p:spPr>
          <a:xfrm>
            <a:off x="2544853" y="5082593"/>
            <a:ext cx="2728229" cy="898277"/>
          </a:xfrm>
          <a:custGeom>
            <a:avLst/>
            <a:gdLst/>
            <a:ahLst/>
            <a:cxnLst/>
            <a:rect l="l" t="t" r="r" b="b"/>
            <a:pathLst>
              <a:path w="3008629" h="990600">
                <a:moveTo>
                  <a:pt x="1504010" y="0"/>
                </a:moveTo>
                <a:lnTo>
                  <a:pt x="1435165" y="509"/>
                </a:lnTo>
                <a:lnTo>
                  <a:pt x="1367114" y="2023"/>
                </a:lnTo>
                <a:lnTo>
                  <a:pt x="1299924" y="4520"/>
                </a:lnTo>
                <a:lnTo>
                  <a:pt x="1233662" y="7978"/>
                </a:lnTo>
                <a:lnTo>
                  <a:pt x="1168393" y="12375"/>
                </a:lnTo>
                <a:lnTo>
                  <a:pt x="1104184" y="17689"/>
                </a:lnTo>
                <a:lnTo>
                  <a:pt x="1041102" y="23898"/>
                </a:lnTo>
                <a:lnTo>
                  <a:pt x="979212" y="30981"/>
                </a:lnTo>
                <a:lnTo>
                  <a:pt x="918581" y="38916"/>
                </a:lnTo>
                <a:lnTo>
                  <a:pt x="859276" y="47680"/>
                </a:lnTo>
                <a:lnTo>
                  <a:pt x="801362" y="57252"/>
                </a:lnTo>
                <a:lnTo>
                  <a:pt x="744907" y="67611"/>
                </a:lnTo>
                <a:lnTo>
                  <a:pt x="689976" y="78733"/>
                </a:lnTo>
                <a:lnTo>
                  <a:pt x="636636" y="90598"/>
                </a:lnTo>
                <a:lnTo>
                  <a:pt x="584954" y="103183"/>
                </a:lnTo>
                <a:lnTo>
                  <a:pt x="534995" y="116467"/>
                </a:lnTo>
                <a:lnTo>
                  <a:pt x="486826" y="130428"/>
                </a:lnTo>
                <a:lnTo>
                  <a:pt x="440514" y="145044"/>
                </a:lnTo>
                <a:lnTo>
                  <a:pt x="396124" y="160293"/>
                </a:lnTo>
                <a:lnTo>
                  <a:pt x="353724" y="176153"/>
                </a:lnTo>
                <a:lnTo>
                  <a:pt x="313379" y="192603"/>
                </a:lnTo>
                <a:lnTo>
                  <a:pt x="275156" y="209620"/>
                </a:lnTo>
                <a:lnTo>
                  <a:pt x="239121" y="227182"/>
                </a:lnTo>
                <a:lnTo>
                  <a:pt x="205341" y="245269"/>
                </a:lnTo>
                <a:lnTo>
                  <a:pt x="144810" y="282926"/>
                </a:lnTo>
                <a:lnTo>
                  <a:pt x="94094" y="322417"/>
                </a:lnTo>
                <a:lnTo>
                  <a:pt x="53724" y="363566"/>
                </a:lnTo>
                <a:lnTo>
                  <a:pt x="24231" y="406198"/>
                </a:lnTo>
                <a:lnTo>
                  <a:pt x="6146" y="450139"/>
                </a:lnTo>
                <a:lnTo>
                  <a:pt x="0" y="495213"/>
                </a:lnTo>
                <a:lnTo>
                  <a:pt x="1547" y="517881"/>
                </a:lnTo>
                <a:lnTo>
                  <a:pt x="13729" y="562411"/>
                </a:lnTo>
                <a:lnTo>
                  <a:pt x="37585" y="605719"/>
                </a:lnTo>
                <a:lnTo>
                  <a:pt x="72583" y="647631"/>
                </a:lnTo>
                <a:lnTo>
                  <a:pt x="118192" y="687972"/>
                </a:lnTo>
                <a:lnTo>
                  <a:pt x="173882" y="726568"/>
                </a:lnTo>
                <a:lnTo>
                  <a:pt x="239121" y="763243"/>
                </a:lnTo>
                <a:lnTo>
                  <a:pt x="275156" y="780806"/>
                </a:lnTo>
                <a:lnTo>
                  <a:pt x="313379" y="797823"/>
                </a:lnTo>
                <a:lnTo>
                  <a:pt x="353724" y="814273"/>
                </a:lnTo>
                <a:lnTo>
                  <a:pt x="396124" y="830133"/>
                </a:lnTo>
                <a:lnTo>
                  <a:pt x="440514" y="845382"/>
                </a:lnTo>
                <a:lnTo>
                  <a:pt x="486826" y="859997"/>
                </a:lnTo>
                <a:lnTo>
                  <a:pt x="534995" y="873958"/>
                </a:lnTo>
                <a:lnTo>
                  <a:pt x="584954" y="887242"/>
                </a:lnTo>
                <a:lnTo>
                  <a:pt x="636636" y="899828"/>
                </a:lnTo>
                <a:lnTo>
                  <a:pt x="689976" y="911693"/>
                </a:lnTo>
                <a:lnTo>
                  <a:pt x="744907" y="922815"/>
                </a:lnTo>
                <a:lnTo>
                  <a:pt x="801362" y="933173"/>
                </a:lnTo>
                <a:lnTo>
                  <a:pt x="859276" y="942746"/>
                </a:lnTo>
                <a:lnTo>
                  <a:pt x="918581" y="951510"/>
                </a:lnTo>
                <a:lnTo>
                  <a:pt x="979212" y="959444"/>
                </a:lnTo>
                <a:lnTo>
                  <a:pt x="1041102" y="966527"/>
                </a:lnTo>
                <a:lnTo>
                  <a:pt x="1104184" y="972737"/>
                </a:lnTo>
                <a:lnTo>
                  <a:pt x="1168393" y="978051"/>
                </a:lnTo>
                <a:lnTo>
                  <a:pt x="1233662" y="982448"/>
                </a:lnTo>
                <a:lnTo>
                  <a:pt x="1299924" y="985905"/>
                </a:lnTo>
                <a:lnTo>
                  <a:pt x="1367114" y="988402"/>
                </a:lnTo>
                <a:lnTo>
                  <a:pt x="1435165" y="989917"/>
                </a:lnTo>
                <a:lnTo>
                  <a:pt x="1504010" y="990426"/>
                </a:lnTo>
                <a:lnTo>
                  <a:pt x="1572855" y="989917"/>
                </a:lnTo>
                <a:lnTo>
                  <a:pt x="1640905" y="988402"/>
                </a:lnTo>
                <a:lnTo>
                  <a:pt x="1708095" y="985905"/>
                </a:lnTo>
                <a:lnTo>
                  <a:pt x="1774358" y="982448"/>
                </a:lnTo>
                <a:lnTo>
                  <a:pt x="1839626" y="978051"/>
                </a:lnTo>
                <a:lnTo>
                  <a:pt x="1903835" y="972737"/>
                </a:lnTo>
                <a:lnTo>
                  <a:pt x="1966918" y="966527"/>
                </a:lnTo>
                <a:lnTo>
                  <a:pt x="2028808" y="959444"/>
                </a:lnTo>
                <a:lnTo>
                  <a:pt x="2089438" y="951510"/>
                </a:lnTo>
                <a:lnTo>
                  <a:pt x="2148744" y="942746"/>
                </a:lnTo>
                <a:lnTo>
                  <a:pt x="2206657" y="933173"/>
                </a:lnTo>
                <a:lnTo>
                  <a:pt x="2263113" y="922815"/>
                </a:lnTo>
                <a:lnTo>
                  <a:pt x="2318043" y="911693"/>
                </a:lnTo>
                <a:lnTo>
                  <a:pt x="2371383" y="899828"/>
                </a:lnTo>
                <a:lnTo>
                  <a:pt x="2423066" y="887242"/>
                </a:lnTo>
                <a:lnTo>
                  <a:pt x="2473024" y="873958"/>
                </a:lnTo>
                <a:lnTo>
                  <a:pt x="2521193" y="859997"/>
                </a:lnTo>
                <a:lnTo>
                  <a:pt x="2567506" y="845382"/>
                </a:lnTo>
                <a:lnTo>
                  <a:pt x="2611895" y="830133"/>
                </a:lnTo>
                <a:lnTo>
                  <a:pt x="2654296" y="814273"/>
                </a:lnTo>
                <a:lnTo>
                  <a:pt x="2694641" y="797823"/>
                </a:lnTo>
                <a:lnTo>
                  <a:pt x="2732864" y="780806"/>
                </a:lnTo>
                <a:lnTo>
                  <a:pt x="2768898" y="763243"/>
                </a:lnTo>
                <a:lnTo>
                  <a:pt x="2802678" y="745157"/>
                </a:lnTo>
                <a:lnTo>
                  <a:pt x="2863209" y="707499"/>
                </a:lnTo>
                <a:lnTo>
                  <a:pt x="2913925" y="668009"/>
                </a:lnTo>
                <a:lnTo>
                  <a:pt x="2954295" y="626860"/>
                </a:lnTo>
                <a:lnTo>
                  <a:pt x="2983788" y="584228"/>
                </a:lnTo>
                <a:lnTo>
                  <a:pt x="3001874" y="540288"/>
                </a:lnTo>
                <a:lnTo>
                  <a:pt x="3008020" y="495213"/>
                </a:lnTo>
                <a:lnTo>
                  <a:pt x="3006472" y="472545"/>
                </a:lnTo>
                <a:lnTo>
                  <a:pt x="2994290" y="428015"/>
                </a:lnTo>
                <a:lnTo>
                  <a:pt x="2970435" y="384707"/>
                </a:lnTo>
                <a:lnTo>
                  <a:pt x="2935437" y="342795"/>
                </a:lnTo>
                <a:lnTo>
                  <a:pt x="2889827" y="302453"/>
                </a:lnTo>
                <a:lnTo>
                  <a:pt x="2834138" y="263858"/>
                </a:lnTo>
                <a:lnTo>
                  <a:pt x="2768898" y="227182"/>
                </a:lnTo>
                <a:lnTo>
                  <a:pt x="2732864" y="209620"/>
                </a:lnTo>
                <a:lnTo>
                  <a:pt x="2694641" y="192603"/>
                </a:lnTo>
                <a:lnTo>
                  <a:pt x="2654296" y="176153"/>
                </a:lnTo>
                <a:lnTo>
                  <a:pt x="2611895" y="160293"/>
                </a:lnTo>
                <a:lnTo>
                  <a:pt x="2567506" y="145044"/>
                </a:lnTo>
                <a:lnTo>
                  <a:pt x="2521193" y="130428"/>
                </a:lnTo>
                <a:lnTo>
                  <a:pt x="2473024" y="116467"/>
                </a:lnTo>
                <a:lnTo>
                  <a:pt x="2423066" y="103183"/>
                </a:lnTo>
                <a:lnTo>
                  <a:pt x="2371383" y="90598"/>
                </a:lnTo>
                <a:lnTo>
                  <a:pt x="2318043" y="78733"/>
                </a:lnTo>
                <a:lnTo>
                  <a:pt x="2263113" y="67611"/>
                </a:lnTo>
                <a:lnTo>
                  <a:pt x="2206657" y="57252"/>
                </a:lnTo>
                <a:lnTo>
                  <a:pt x="2148744" y="47680"/>
                </a:lnTo>
                <a:lnTo>
                  <a:pt x="2089438" y="38916"/>
                </a:lnTo>
                <a:lnTo>
                  <a:pt x="2028808" y="30981"/>
                </a:lnTo>
                <a:lnTo>
                  <a:pt x="1966918" y="23898"/>
                </a:lnTo>
                <a:lnTo>
                  <a:pt x="1903835" y="17689"/>
                </a:lnTo>
                <a:lnTo>
                  <a:pt x="1839626" y="12375"/>
                </a:lnTo>
                <a:lnTo>
                  <a:pt x="1774358" y="7978"/>
                </a:lnTo>
                <a:lnTo>
                  <a:pt x="1708095" y="4520"/>
                </a:lnTo>
                <a:lnTo>
                  <a:pt x="1640905" y="2023"/>
                </a:lnTo>
                <a:lnTo>
                  <a:pt x="1572855" y="509"/>
                </a:lnTo>
                <a:lnTo>
                  <a:pt x="1504010" y="0"/>
                </a:lnTo>
                <a:close/>
              </a:path>
            </a:pathLst>
          </a:custGeom>
          <a:solidFill>
            <a:srgbClr val="FFFFFF"/>
          </a:solidFill>
        </p:spPr>
        <p:txBody>
          <a:bodyPr wrap="square" lIns="0" tIns="0" rIns="0" bIns="0" rtlCol="0"/>
          <a:lstStyle/>
          <a:p>
            <a:endParaRPr sz="1632"/>
          </a:p>
        </p:txBody>
      </p:sp>
      <p:sp>
        <p:nvSpPr>
          <p:cNvPr id="33" name="object 33"/>
          <p:cNvSpPr/>
          <p:nvPr/>
        </p:nvSpPr>
        <p:spPr>
          <a:xfrm>
            <a:off x="2544853" y="5082593"/>
            <a:ext cx="2728229" cy="898277"/>
          </a:xfrm>
          <a:custGeom>
            <a:avLst/>
            <a:gdLst/>
            <a:ahLst/>
            <a:cxnLst/>
            <a:rect l="l" t="t" r="r" b="b"/>
            <a:pathLst>
              <a:path w="3008629" h="990600">
                <a:moveTo>
                  <a:pt x="0" y="495213"/>
                </a:moveTo>
                <a:lnTo>
                  <a:pt x="6146" y="450138"/>
                </a:lnTo>
                <a:lnTo>
                  <a:pt x="24231" y="406198"/>
                </a:lnTo>
                <a:lnTo>
                  <a:pt x="53724" y="363566"/>
                </a:lnTo>
                <a:lnTo>
                  <a:pt x="94094" y="322417"/>
                </a:lnTo>
                <a:lnTo>
                  <a:pt x="144810" y="282927"/>
                </a:lnTo>
                <a:lnTo>
                  <a:pt x="205341" y="245269"/>
                </a:lnTo>
                <a:lnTo>
                  <a:pt x="239121" y="227183"/>
                </a:lnTo>
                <a:lnTo>
                  <a:pt x="275156" y="209620"/>
                </a:lnTo>
                <a:lnTo>
                  <a:pt x="313379" y="192603"/>
                </a:lnTo>
                <a:lnTo>
                  <a:pt x="353724" y="176153"/>
                </a:lnTo>
                <a:lnTo>
                  <a:pt x="396124" y="160293"/>
                </a:lnTo>
                <a:lnTo>
                  <a:pt x="440514" y="145044"/>
                </a:lnTo>
                <a:lnTo>
                  <a:pt x="486826" y="130428"/>
                </a:lnTo>
                <a:lnTo>
                  <a:pt x="534995" y="116467"/>
                </a:lnTo>
                <a:lnTo>
                  <a:pt x="584954" y="103183"/>
                </a:lnTo>
                <a:lnTo>
                  <a:pt x="636636" y="90598"/>
                </a:lnTo>
                <a:lnTo>
                  <a:pt x="689976" y="78733"/>
                </a:lnTo>
                <a:lnTo>
                  <a:pt x="744907" y="67611"/>
                </a:lnTo>
                <a:lnTo>
                  <a:pt x="801362" y="57252"/>
                </a:lnTo>
                <a:lnTo>
                  <a:pt x="859276" y="47680"/>
                </a:lnTo>
                <a:lnTo>
                  <a:pt x="918581" y="38916"/>
                </a:lnTo>
                <a:lnTo>
                  <a:pt x="979212" y="30981"/>
                </a:lnTo>
                <a:lnTo>
                  <a:pt x="1041102" y="23898"/>
                </a:lnTo>
                <a:lnTo>
                  <a:pt x="1104184" y="17689"/>
                </a:lnTo>
                <a:lnTo>
                  <a:pt x="1168393" y="12375"/>
                </a:lnTo>
                <a:lnTo>
                  <a:pt x="1233662" y="7978"/>
                </a:lnTo>
                <a:lnTo>
                  <a:pt x="1299925" y="4520"/>
                </a:lnTo>
                <a:lnTo>
                  <a:pt x="1367114" y="2023"/>
                </a:lnTo>
                <a:lnTo>
                  <a:pt x="1435165" y="509"/>
                </a:lnTo>
                <a:lnTo>
                  <a:pt x="1504010" y="0"/>
                </a:lnTo>
                <a:lnTo>
                  <a:pt x="1572855" y="509"/>
                </a:lnTo>
                <a:lnTo>
                  <a:pt x="1640905" y="2023"/>
                </a:lnTo>
                <a:lnTo>
                  <a:pt x="1708095" y="4520"/>
                </a:lnTo>
                <a:lnTo>
                  <a:pt x="1774358" y="7978"/>
                </a:lnTo>
                <a:lnTo>
                  <a:pt x="1839626" y="12375"/>
                </a:lnTo>
                <a:lnTo>
                  <a:pt x="1903835" y="17689"/>
                </a:lnTo>
                <a:lnTo>
                  <a:pt x="1966918" y="23898"/>
                </a:lnTo>
                <a:lnTo>
                  <a:pt x="2028808" y="30981"/>
                </a:lnTo>
                <a:lnTo>
                  <a:pt x="2089439" y="38916"/>
                </a:lnTo>
                <a:lnTo>
                  <a:pt x="2148744" y="47680"/>
                </a:lnTo>
                <a:lnTo>
                  <a:pt x="2206657" y="57252"/>
                </a:lnTo>
                <a:lnTo>
                  <a:pt x="2263113" y="67611"/>
                </a:lnTo>
                <a:lnTo>
                  <a:pt x="2318043" y="78733"/>
                </a:lnTo>
                <a:lnTo>
                  <a:pt x="2371383" y="90598"/>
                </a:lnTo>
                <a:lnTo>
                  <a:pt x="2423066" y="103183"/>
                </a:lnTo>
                <a:lnTo>
                  <a:pt x="2473025" y="116467"/>
                </a:lnTo>
                <a:lnTo>
                  <a:pt x="2521193" y="130428"/>
                </a:lnTo>
                <a:lnTo>
                  <a:pt x="2567506" y="145044"/>
                </a:lnTo>
                <a:lnTo>
                  <a:pt x="2611895" y="160293"/>
                </a:lnTo>
                <a:lnTo>
                  <a:pt x="2654296" y="176153"/>
                </a:lnTo>
                <a:lnTo>
                  <a:pt x="2694641" y="192603"/>
                </a:lnTo>
                <a:lnTo>
                  <a:pt x="2732864" y="209620"/>
                </a:lnTo>
                <a:lnTo>
                  <a:pt x="2768899" y="227183"/>
                </a:lnTo>
                <a:lnTo>
                  <a:pt x="2802679" y="245269"/>
                </a:lnTo>
                <a:lnTo>
                  <a:pt x="2863210" y="282927"/>
                </a:lnTo>
                <a:lnTo>
                  <a:pt x="2913926" y="322417"/>
                </a:lnTo>
                <a:lnTo>
                  <a:pt x="2954296" y="363566"/>
                </a:lnTo>
                <a:lnTo>
                  <a:pt x="2983789" y="406198"/>
                </a:lnTo>
                <a:lnTo>
                  <a:pt x="3001874" y="450138"/>
                </a:lnTo>
                <a:lnTo>
                  <a:pt x="3008020" y="495213"/>
                </a:lnTo>
                <a:lnTo>
                  <a:pt x="3006473" y="517881"/>
                </a:lnTo>
                <a:lnTo>
                  <a:pt x="2994290" y="562410"/>
                </a:lnTo>
                <a:lnTo>
                  <a:pt x="2970435" y="605719"/>
                </a:lnTo>
                <a:lnTo>
                  <a:pt x="2935437" y="647631"/>
                </a:lnTo>
                <a:lnTo>
                  <a:pt x="2889828" y="687972"/>
                </a:lnTo>
                <a:lnTo>
                  <a:pt x="2834138" y="726568"/>
                </a:lnTo>
                <a:lnTo>
                  <a:pt x="2768899" y="763243"/>
                </a:lnTo>
                <a:lnTo>
                  <a:pt x="2732864" y="780806"/>
                </a:lnTo>
                <a:lnTo>
                  <a:pt x="2694641" y="797823"/>
                </a:lnTo>
                <a:lnTo>
                  <a:pt x="2654296" y="814273"/>
                </a:lnTo>
                <a:lnTo>
                  <a:pt x="2611895" y="830133"/>
                </a:lnTo>
                <a:lnTo>
                  <a:pt x="2567506" y="845382"/>
                </a:lnTo>
                <a:lnTo>
                  <a:pt x="2521193" y="859997"/>
                </a:lnTo>
                <a:lnTo>
                  <a:pt x="2473025" y="873958"/>
                </a:lnTo>
                <a:lnTo>
                  <a:pt x="2423066" y="887242"/>
                </a:lnTo>
                <a:lnTo>
                  <a:pt x="2371383" y="899828"/>
                </a:lnTo>
                <a:lnTo>
                  <a:pt x="2318043" y="911693"/>
                </a:lnTo>
                <a:lnTo>
                  <a:pt x="2263113" y="922815"/>
                </a:lnTo>
                <a:lnTo>
                  <a:pt x="2206657" y="933173"/>
                </a:lnTo>
                <a:lnTo>
                  <a:pt x="2148744" y="942746"/>
                </a:lnTo>
                <a:lnTo>
                  <a:pt x="2089439" y="951510"/>
                </a:lnTo>
                <a:lnTo>
                  <a:pt x="2028808" y="959445"/>
                </a:lnTo>
                <a:lnTo>
                  <a:pt x="1966918" y="966527"/>
                </a:lnTo>
                <a:lnTo>
                  <a:pt x="1903835" y="972737"/>
                </a:lnTo>
                <a:lnTo>
                  <a:pt x="1839626" y="978051"/>
                </a:lnTo>
                <a:lnTo>
                  <a:pt x="1774358" y="982448"/>
                </a:lnTo>
                <a:lnTo>
                  <a:pt x="1708095" y="985906"/>
                </a:lnTo>
                <a:lnTo>
                  <a:pt x="1640905" y="988403"/>
                </a:lnTo>
                <a:lnTo>
                  <a:pt x="1572855" y="989917"/>
                </a:lnTo>
                <a:lnTo>
                  <a:pt x="1504010" y="990426"/>
                </a:lnTo>
                <a:lnTo>
                  <a:pt x="1435165" y="989917"/>
                </a:lnTo>
                <a:lnTo>
                  <a:pt x="1367114" y="988403"/>
                </a:lnTo>
                <a:lnTo>
                  <a:pt x="1299925" y="985906"/>
                </a:lnTo>
                <a:lnTo>
                  <a:pt x="1233662" y="982448"/>
                </a:lnTo>
                <a:lnTo>
                  <a:pt x="1168393" y="978051"/>
                </a:lnTo>
                <a:lnTo>
                  <a:pt x="1104184" y="972737"/>
                </a:lnTo>
                <a:lnTo>
                  <a:pt x="1041102" y="966527"/>
                </a:lnTo>
                <a:lnTo>
                  <a:pt x="979212" y="959445"/>
                </a:lnTo>
                <a:lnTo>
                  <a:pt x="918581" y="951510"/>
                </a:lnTo>
                <a:lnTo>
                  <a:pt x="859276" y="942746"/>
                </a:lnTo>
                <a:lnTo>
                  <a:pt x="801362" y="933173"/>
                </a:lnTo>
                <a:lnTo>
                  <a:pt x="744907" y="922815"/>
                </a:lnTo>
                <a:lnTo>
                  <a:pt x="689976" y="911693"/>
                </a:lnTo>
                <a:lnTo>
                  <a:pt x="636636" y="899828"/>
                </a:lnTo>
                <a:lnTo>
                  <a:pt x="584954" y="887242"/>
                </a:lnTo>
                <a:lnTo>
                  <a:pt x="534995" y="873958"/>
                </a:lnTo>
                <a:lnTo>
                  <a:pt x="486826" y="859997"/>
                </a:lnTo>
                <a:lnTo>
                  <a:pt x="440514" y="845382"/>
                </a:lnTo>
                <a:lnTo>
                  <a:pt x="396124" y="830133"/>
                </a:lnTo>
                <a:lnTo>
                  <a:pt x="353724" y="814273"/>
                </a:lnTo>
                <a:lnTo>
                  <a:pt x="313379" y="797823"/>
                </a:lnTo>
                <a:lnTo>
                  <a:pt x="275156" y="780806"/>
                </a:lnTo>
                <a:lnTo>
                  <a:pt x="239121" y="763243"/>
                </a:lnTo>
                <a:lnTo>
                  <a:pt x="205341" y="745157"/>
                </a:lnTo>
                <a:lnTo>
                  <a:pt x="144810" y="707499"/>
                </a:lnTo>
                <a:lnTo>
                  <a:pt x="94094" y="668009"/>
                </a:lnTo>
                <a:lnTo>
                  <a:pt x="53724" y="626860"/>
                </a:lnTo>
                <a:lnTo>
                  <a:pt x="24231" y="584228"/>
                </a:lnTo>
                <a:lnTo>
                  <a:pt x="6146" y="540287"/>
                </a:lnTo>
                <a:lnTo>
                  <a:pt x="0" y="495213"/>
                </a:lnTo>
                <a:close/>
              </a:path>
            </a:pathLst>
          </a:custGeom>
          <a:ln w="13569">
            <a:solidFill>
              <a:srgbClr val="7F7F7F"/>
            </a:solidFill>
          </a:ln>
        </p:spPr>
        <p:txBody>
          <a:bodyPr wrap="square" lIns="0" tIns="0" rIns="0" bIns="0" rtlCol="0"/>
          <a:lstStyle/>
          <a:p>
            <a:endParaRPr sz="1632"/>
          </a:p>
        </p:txBody>
      </p:sp>
      <p:sp>
        <p:nvSpPr>
          <p:cNvPr id="34" name="object 34"/>
          <p:cNvSpPr txBox="1"/>
          <p:nvPr/>
        </p:nvSpPr>
        <p:spPr>
          <a:xfrm>
            <a:off x="3571936" y="5167926"/>
            <a:ext cx="675435" cy="248938"/>
          </a:xfrm>
          <a:prstGeom prst="rect">
            <a:avLst/>
          </a:prstGeom>
        </p:spPr>
        <p:txBody>
          <a:bodyPr vert="horz" wrap="square" lIns="0" tIns="11516" rIns="0" bIns="0" rtlCol="0">
            <a:spAutoFit/>
          </a:bodyPr>
          <a:lstStyle/>
          <a:p>
            <a:pPr marL="11516">
              <a:spcBef>
                <a:spcPts val="91"/>
              </a:spcBef>
            </a:pPr>
            <a:r>
              <a:rPr sz="1542" spc="5" dirty="0">
                <a:solidFill>
                  <a:srgbClr val="7F7F7F"/>
                </a:solidFill>
                <a:latin typeface="Century Gothic"/>
                <a:cs typeface="Century Gothic"/>
              </a:rPr>
              <a:t>M</a:t>
            </a:r>
            <a:r>
              <a:rPr sz="1542" dirty="0">
                <a:solidFill>
                  <a:srgbClr val="7F7F7F"/>
                </a:solidFill>
                <a:latin typeface="Century Gothic"/>
                <a:cs typeface="Century Gothic"/>
              </a:rPr>
              <a:t>o</a:t>
            </a:r>
            <a:r>
              <a:rPr sz="1542" spc="-5" dirty="0">
                <a:solidFill>
                  <a:srgbClr val="7F7F7F"/>
                </a:solidFill>
                <a:latin typeface="Century Gothic"/>
                <a:cs typeface="Century Gothic"/>
              </a:rPr>
              <a:t>b</a:t>
            </a:r>
            <a:r>
              <a:rPr sz="1542" dirty="0">
                <a:solidFill>
                  <a:srgbClr val="7F7F7F"/>
                </a:solidFill>
                <a:latin typeface="Century Gothic"/>
                <a:cs typeface="Century Gothic"/>
              </a:rPr>
              <a:t>il</a:t>
            </a:r>
            <a:r>
              <a:rPr sz="1542" spc="-5" dirty="0">
                <a:solidFill>
                  <a:srgbClr val="7F7F7F"/>
                </a:solidFill>
                <a:latin typeface="Century Gothic"/>
                <a:cs typeface="Century Gothic"/>
              </a:rPr>
              <a:t>e</a:t>
            </a:r>
            <a:endParaRPr sz="1542">
              <a:latin typeface="Century Gothic"/>
              <a:cs typeface="Century Gothic"/>
            </a:endParaRPr>
          </a:p>
        </p:txBody>
      </p:sp>
      <p:sp>
        <p:nvSpPr>
          <p:cNvPr id="35" name="object 35"/>
          <p:cNvSpPr/>
          <p:nvPr/>
        </p:nvSpPr>
        <p:spPr>
          <a:xfrm>
            <a:off x="4033428" y="4286888"/>
            <a:ext cx="414589" cy="347219"/>
          </a:xfrm>
          <a:custGeom>
            <a:avLst/>
            <a:gdLst/>
            <a:ahLst/>
            <a:cxnLst/>
            <a:rect l="l" t="t" r="r" b="b"/>
            <a:pathLst>
              <a:path w="457200" h="382904">
                <a:moveTo>
                  <a:pt x="456979" y="0"/>
                </a:moveTo>
                <a:lnTo>
                  <a:pt x="368414" y="20883"/>
                </a:lnTo>
                <a:lnTo>
                  <a:pt x="391219" y="48240"/>
                </a:lnTo>
                <a:lnTo>
                  <a:pt x="0" y="374661"/>
                </a:lnTo>
                <a:lnTo>
                  <a:pt x="6516" y="382477"/>
                </a:lnTo>
                <a:lnTo>
                  <a:pt x="397734" y="56056"/>
                </a:lnTo>
                <a:lnTo>
                  <a:pt x="432490" y="56056"/>
                </a:lnTo>
                <a:lnTo>
                  <a:pt x="456979" y="0"/>
                </a:lnTo>
                <a:close/>
              </a:path>
              <a:path w="457200" h="382904">
                <a:moveTo>
                  <a:pt x="432490" y="56056"/>
                </a:moveTo>
                <a:lnTo>
                  <a:pt x="397734" y="56056"/>
                </a:lnTo>
                <a:lnTo>
                  <a:pt x="420540" y="83413"/>
                </a:lnTo>
                <a:lnTo>
                  <a:pt x="432490" y="56056"/>
                </a:lnTo>
                <a:close/>
              </a:path>
            </a:pathLst>
          </a:custGeom>
          <a:solidFill>
            <a:srgbClr val="7F7F7F"/>
          </a:solidFill>
        </p:spPr>
        <p:txBody>
          <a:bodyPr wrap="square" lIns="0" tIns="0" rIns="0" bIns="0" rtlCol="0"/>
          <a:lstStyle/>
          <a:p>
            <a:endParaRPr sz="1632"/>
          </a:p>
        </p:txBody>
      </p:sp>
      <p:sp>
        <p:nvSpPr>
          <p:cNvPr id="36" name="object 36"/>
          <p:cNvSpPr/>
          <p:nvPr/>
        </p:nvSpPr>
        <p:spPr>
          <a:xfrm>
            <a:off x="4843257" y="4442674"/>
            <a:ext cx="332247" cy="700771"/>
          </a:xfrm>
          <a:custGeom>
            <a:avLst/>
            <a:gdLst/>
            <a:ahLst/>
            <a:cxnLst/>
            <a:rect l="l" t="t" r="r" b="b"/>
            <a:pathLst>
              <a:path w="366395" h="772795">
                <a:moveTo>
                  <a:pt x="363637" y="0"/>
                </a:moveTo>
                <a:lnTo>
                  <a:pt x="292355" y="56577"/>
                </a:lnTo>
                <a:lnTo>
                  <a:pt x="324623" y="71636"/>
                </a:lnTo>
                <a:lnTo>
                  <a:pt x="0" y="767858"/>
                </a:lnTo>
                <a:lnTo>
                  <a:pt x="9220" y="772161"/>
                </a:lnTo>
                <a:lnTo>
                  <a:pt x="333842" y="75938"/>
                </a:lnTo>
                <a:lnTo>
                  <a:pt x="365702" y="75938"/>
                </a:lnTo>
                <a:lnTo>
                  <a:pt x="363637" y="0"/>
                </a:lnTo>
                <a:close/>
              </a:path>
              <a:path w="366395" h="772795">
                <a:moveTo>
                  <a:pt x="365702" y="75938"/>
                </a:moveTo>
                <a:lnTo>
                  <a:pt x="333842" y="75938"/>
                </a:lnTo>
                <a:lnTo>
                  <a:pt x="366111" y="90996"/>
                </a:lnTo>
                <a:lnTo>
                  <a:pt x="365702" y="75938"/>
                </a:lnTo>
                <a:close/>
              </a:path>
            </a:pathLst>
          </a:custGeom>
          <a:solidFill>
            <a:srgbClr val="7F7F7F"/>
          </a:solidFill>
        </p:spPr>
        <p:txBody>
          <a:bodyPr wrap="square" lIns="0" tIns="0" rIns="0" bIns="0" rtlCol="0"/>
          <a:lstStyle/>
          <a:p>
            <a:endParaRPr sz="1632"/>
          </a:p>
        </p:txBody>
      </p:sp>
      <p:sp>
        <p:nvSpPr>
          <p:cNvPr id="37" name="object 37"/>
          <p:cNvSpPr/>
          <p:nvPr/>
        </p:nvSpPr>
        <p:spPr>
          <a:xfrm>
            <a:off x="5885674" y="4521779"/>
            <a:ext cx="108254" cy="794054"/>
          </a:xfrm>
          <a:custGeom>
            <a:avLst/>
            <a:gdLst/>
            <a:ahLst/>
            <a:cxnLst/>
            <a:rect l="l" t="t" r="r" b="b"/>
            <a:pathLst>
              <a:path w="119379" h="875664">
                <a:moveTo>
                  <a:pt x="86074" y="0"/>
                </a:moveTo>
                <a:lnTo>
                  <a:pt x="38045" y="77317"/>
                </a:lnTo>
                <a:lnTo>
                  <a:pt x="73499" y="80604"/>
                </a:lnTo>
                <a:lnTo>
                  <a:pt x="0" y="874149"/>
                </a:lnTo>
                <a:lnTo>
                  <a:pt x="10129" y="875089"/>
                </a:lnTo>
                <a:lnTo>
                  <a:pt x="83629" y="81544"/>
                </a:lnTo>
                <a:lnTo>
                  <a:pt x="117805" y="81544"/>
                </a:lnTo>
                <a:lnTo>
                  <a:pt x="86074" y="0"/>
                </a:lnTo>
                <a:close/>
              </a:path>
              <a:path w="119379" h="875664">
                <a:moveTo>
                  <a:pt x="117805" y="81544"/>
                </a:moveTo>
                <a:lnTo>
                  <a:pt x="83629" y="81544"/>
                </a:lnTo>
                <a:lnTo>
                  <a:pt x="119084" y="84830"/>
                </a:lnTo>
                <a:lnTo>
                  <a:pt x="117805" y="81544"/>
                </a:lnTo>
                <a:close/>
              </a:path>
            </a:pathLst>
          </a:custGeom>
          <a:solidFill>
            <a:srgbClr val="7F7F7F"/>
          </a:solidFill>
        </p:spPr>
        <p:txBody>
          <a:bodyPr wrap="square" lIns="0" tIns="0" rIns="0" bIns="0" rtlCol="0"/>
          <a:lstStyle/>
          <a:p>
            <a:endParaRPr sz="1632"/>
          </a:p>
        </p:txBody>
      </p:sp>
      <p:sp>
        <p:nvSpPr>
          <p:cNvPr id="38" name="object 38"/>
          <p:cNvSpPr/>
          <p:nvPr/>
        </p:nvSpPr>
        <p:spPr>
          <a:xfrm>
            <a:off x="6722820" y="4458495"/>
            <a:ext cx="371403" cy="630521"/>
          </a:xfrm>
          <a:custGeom>
            <a:avLst/>
            <a:gdLst/>
            <a:ahLst/>
            <a:cxnLst/>
            <a:rect l="l" t="t" r="r" b="b"/>
            <a:pathLst>
              <a:path w="409575" h="695325">
                <a:moveTo>
                  <a:pt x="48512" y="72838"/>
                </a:moveTo>
                <a:lnTo>
                  <a:pt x="36724" y="72838"/>
                </a:lnTo>
                <a:lnTo>
                  <a:pt x="400664" y="694838"/>
                </a:lnTo>
                <a:lnTo>
                  <a:pt x="409444" y="689696"/>
                </a:lnTo>
                <a:lnTo>
                  <a:pt x="48512" y="72838"/>
                </a:lnTo>
                <a:close/>
              </a:path>
              <a:path w="409575" h="695325">
                <a:moveTo>
                  <a:pt x="0" y="0"/>
                </a:moveTo>
                <a:lnTo>
                  <a:pt x="5995" y="90834"/>
                </a:lnTo>
                <a:lnTo>
                  <a:pt x="36724" y="72838"/>
                </a:lnTo>
                <a:lnTo>
                  <a:pt x="48512" y="72838"/>
                </a:lnTo>
                <a:lnTo>
                  <a:pt x="45504" y="67697"/>
                </a:lnTo>
                <a:lnTo>
                  <a:pt x="76233" y="49701"/>
                </a:lnTo>
                <a:lnTo>
                  <a:pt x="0" y="0"/>
                </a:lnTo>
                <a:close/>
              </a:path>
            </a:pathLst>
          </a:custGeom>
          <a:solidFill>
            <a:srgbClr val="7F7F7F"/>
          </a:solidFill>
        </p:spPr>
        <p:txBody>
          <a:bodyPr wrap="square" lIns="0" tIns="0" rIns="0" bIns="0" rtlCol="0"/>
          <a:lstStyle/>
          <a:p>
            <a:endParaRPr sz="1632"/>
          </a:p>
        </p:txBody>
      </p:sp>
      <p:sp>
        <p:nvSpPr>
          <p:cNvPr id="39" name="object 39"/>
          <p:cNvSpPr/>
          <p:nvPr/>
        </p:nvSpPr>
        <p:spPr>
          <a:xfrm>
            <a:off x="7592615" y="4221175"/>
            <a:ext cx="554513" cy="313821"/>
          </a:xfrm>
          <a:custGeom>
            <a:avLst/>
            <a:gdLst/>
            <a:ahLst/>
            <a:cxnLst/>
            <a:rect l="l" t="t" r="r" b="b"/>
            <a:pathLst>
              <a:path w="611504" h="346075">
                <a:moveTo>
                  <a:pt x="89337" y="44230"/>
                </a:moveTo>
                <a:lnTo>
                  <a:pt x="68519" y="44230"/>
                </a:lnTo>
                <a:lnTo>
                  <a:pt x="606512" y="345710"/>
                </a:lnTo>
                <a:lnTo>
                  <a:pt x="611484" y="336830"/>
                </a:lnTo>
                <a:lnTo>
                  <a:pt x="89337" y="44230"/>
                </a:lnTo>
                <a:close/>
              </a:path>
              <a:path w="611504" h="346075">
                <a:moveTo>
                  <a:pt x="0" y="0"/>
                </a:moveTo>
                <a:lnTo>
                  <a:pt x="51118" y="75308"/>
                </a:lnTo>
                <a:lnTo>
                  <a:pt x="68519" y="44230"/>
                </a:lnTo>
                <a:lnTo>
                  <a:pt x="89337" y="44230"/>
                </a:lnTo>
                <a:lnTo>
                  <a:pt x="73491" y="35350"/>
                </a:lnTo>
                <a:lnTo>
                  <a:pt x="90891" y="4272"/>
                </a:lnTo>
                <a:lnTo>
                  <a:pt x="0" y="0"/>
                </a:lnTo>
                <a:close/>
              </a:path>
            </a:pathLst>
          </a:custGeom>
          <a:solidFill>
            <a:srgbClr val="7F7F7F"/>
          </a:solidFill>
        </p:spPr>
        <p:txBody>
          <a:bodyPr wrap="square" lIns="0" tIns="0" rIns="0" bIns="0" rtlCol="0"/>
          <a:lstStyle/>
          <a:p>
            <a:endParaRPr sz="1632"/>
          </a:p>
        </p:txBody>
      </p:sp>
      <p:sp>
        <p:nvSpPr>
          <p:cNvPr id="40" name="object 40"/>
          <p:cNvSpPr/>
          <p:nvPr/>
        </p:nvSpPr>
        <p:spPr>
          <a:xfrm>
            <a:off x="3250132" y="5427035"/>
            <a:ext cx="371710" cy="457969"/>
          </a:xfrm>
          <a:prstGeom prst="rect">
            <a:avLst/>
          </a:prstGeom>
          <a:blipFill>
            <a:blip r:embed="rId13" cstate="print"/>
            <a:stretch>
              <a:fillRect/>
            </a:stretch>
          </a:blipFill>
        </p:spPr>
        <p:txBody>
          <a:bodyPr wrap="square" lIns="0" tIns="0" rIns="0" bIns="0" rtlCol="0"/>
          <a:lstStyle/>
          <a:p>
            <a:endParaRPr sz="1632"/>
          </a:p>
        </p:txBody>
      </p:sp>
      <p:sp>
        <p:nvSpPr>
          <p:cNvPr id="41" name="object 41"/>
          <p:cNvSpPr/>
          <p:nvPr/>
        </p:nvSpPr>
        <p:spPr>
          <a:xfrm>
            <a:off x="3971318" y="5423938"/>
            <a:ext cx="498449" cy="498665"/>
          </a:xfrm>
          <a:prstGeom prst="rect">
            <a:avLst/>
          </a:prstGeom>
          <a:blipFill>
            <a:blip r:embed="rId14" cstate="print"/>
            <a:stretch>
              <a:fillRect/>
            </a:stretch>
          </a:blipFill>
        </p:spPr>
        <p:txBody>
          <a:bodyPr wrap="square" lIns="0" tIns="0" rIns="0" bIns="0" rtlCol="0"/>
          <a:lstStyle/>
          <a:p>
            <a:endParaRPr sz="1632"/>
          </a:p>
        </p:txBody>
      </p:sp>
      <p:sp>
        <p:nvSpPr>
          <p:cNvPr id="42" name="object 42"/>
          <p:cNvSpPr/>
          <p:nvPr/>
        </p:nvSpPr>
        <p:spPr>
          <a:xfrm>
            <a:off x="4410538" y="5365358"/>
            <a:ext cx="2433985" cy="976013"/>
          </a:xfrm>
          <a:custGeom>
            <a:avLst/>
            <a:gdLst/>
            <a:ahLst/>
            <a:cxnLst/>
            <a:rect l="l" t="t" r="r" b="b"/>
            <a:pathLst>
              <a:path w="2684145" h="1076325">
                <a:moveTo>
                  <a:pt x="1341757" y="0"/>
                </a:moveTo>
                <a:lnTo>
                  <a:pt x="1274790" y="658"/>
                </a:lnTo>
                <a:lnTo>
                  <a:pt x="1208672" y="2612"/>
                </a:lnTo>
                <a:lnTo>
                  <a:pt x="1143482" y="5832"/>
                </a:lnTo>
                <a:lnTo>
                  <a:pt x="1079295" y="10287"/>
                </a:lnTo>
                <a:lnTo>
                  <a:pt x="1016189" y="15945"/>
                </a:lnTo>
                <a:lnTo>
                  <a:pt x="954240" y="22777"/>
                </a:lnTo>
                <a:lnTo>
                  <a:pt x="893525" y="30750"/>
                </a:lnTo>
                <a:lnTo>
                  <a:pt x="834121" y="39835"/>
                </a:lnTo>
                <a:lnTo>
                  <a:pt x="776106" y="50000"/>
                </a:lnTo>
                <a:lnTo>
                  <a:pt x="719555" y="61214"/>
                </a:lnTo>
                <a:lnTo>
                  <a:pt x="664546" y="73448"/>
                </a:lnTo>
                <a:lnTo>
                  <a:pt x="611156" y="86670"/>
                </a:lnTo>
                <a:lnTo>
                  <a:pt x="559461" y="100848"/>
                </a:lnTo>
                <a:lnTo>
                  <a:pt x="509539" y="115953"/>
                </a:lnTo>
                <a:lnTo>
                  <a:pt x="461466" y="131954"/>
                </a:lnTo>
                <a:lnTo>
                  <a:pt x="415318" y="148819"/>
                </a:lnTo>
                <a:lnTo>
                  <a:pt x="371174" y="166519"/>
                </a:lnTo>
                <a:lnTo>
                  <a:pt x="329110" y="185021"/>
                </a:lnTo>
                <a:lnTo>
                  <a:pt x="289202" y="204296"/>
                </a:lnTo>
                <a:lnTo>
                  <a:pt x="251528" y="224312"/>
                </a:lnTo>
                <a:lnTo>
                  <a:pt x="216165" y="245038"/>
                </a:lnTo>
                <a:lnTo>
                  <a:pt x="183189" y="266445"/>
                </a:lnTo>
                <a:lnTo>
                  <a:pt x="124706" y="311174"/>
                </a:lnTo>
                <a:lnTo>
                  <a:pt x="76695" y="358252"/>
                </a:lnTo>
                <a:lnTo>
                  <a:pt x="39770" y="407433"/>
                </a:lnTo>
                <a:lnTo>
                  <a:pt x="14548" y="458471"/>
                </a:lnTo>
                <a:lnTo>
                  <a:pt x="1642" y="511118"/>
                </a:lnTo>
                <a:lnTo>
                  <a:pt x="0" y="537968"/>
                </a:lnTo>
                <a:lnTo>
                  <a:pt x="1642" y="564818"/>
                </a:lnTo>
                <a:lnTo>
                  <a:pt x="14548" y="617465"/>
                </a:lnTo>
                <a:lnTo>
                  <a:pt x="39770" y="668502"/>
                </a:lnTo>
                <a:lnTo>
                  <a:pt x="76695" y="717683"/>
                </a:lnTo>
                <a:lnTo>
                  <a:pt x="124706" y="764761"/>
                </a:lnTo>
                <a:lnTo>
                  <a:pt x="183189" y="809490"/>
                </a:lnTo>
                <a:lnTo>
                  <a:pt x="216165" y="830897"/>
                </a:lnTo>
                <a:lnTo>
                  <a:pt x="251528" y="851624"/>
                </a:lnTo>
                <a:lnTo>
                  <a:pt x="289202" y="871640"/>
                </a:lnTo>
                <a:lnTo>
                  <a:pt x="329110" y="890914"/>
                </a:lnTo>
                <a:lnTo>
                  <a:pt x="371174" y="909417"/>
                </a:lnTo>
                <a:lnTo>
                  <a:pt x="415318" y="927116"/>
                </a:lnTo>
                <a:lnTo>
                  <a:pt x="461466" y="943981"/>
                </a:lnTo>
                <a:lnTo>
                  <a:pt x="509539" y="959982"/>
                </a:lnTo>
                <a:lnTo>
                  <a:pt x="559461" y="975087"/>
                </a:lnTo>
                <a:lnTo>
                  <a:pt x="611156" y="989266"/>
                </a:lnTo>
                <a:lnTo>
                  <a:pt x="664546" y="1002487"/>
                </a:lnTo>
                <a:lnTo>
                  <a:pt x="719555" y="1014721"/>
                </a:lnTo>
                <a:lnTo>
                  <a:pt x="776106" y="1025936"/>
                </a:lnTo>
                <a:lnTo>
                  <a:pt x="834121" y="1036101"/>
                </a:lnTo>
                <a:lnTo>
                  <a:pt x="893525" y="1045185"/>
                </a:lnTo>
                <a:lnTo>
                  <a:pt x="954240" y="1053159"/>
                </a:lnTo>
                <a:lnTo>
                  <a:pt x="1016189" y="1059990"/>
                </a:lnTo>
                <a:lnTo>
                  <a:pt x="1079295" y="1065648"/>
                </a:lnTo>
                <a:lnTo>
                  <a:pt x="1143482" y="1070103"/>
                </a:lnTo>
                <a:lnTo>
                  <a:pt x="1208672" y="1073323"/>
                </a:lnTo>
                <a:lnTo>
                  <a:pt x="1274790" y="1075277"/>
                </a:lnTo>
                <a:lnTo>
                  <a:pt x="1341757" y="1075936"/>
                </a:lnTo>
                <a:lnTo>
                  <a:pt x="1408724" y="1075277"/>
                </a:lnTo>
                <a:lnTo>
                  <a:pt x="1474842" y="1073323"/>
                </a:lnTo>
                <a:lnTo>
                  <a:pt x="1540032" y="1070103"/>
                </a:lnTo>
                <a:lnTo>
                  <a:pt x="1604219" y="1065648"/>
                </a:lnTo>
                <a:lnTo>
                  <a:pt x="1667325" y="1059990"/>
                </a:lnTo>
                <a:lnTo>
                  <a:pt x="1729274" y="1053159"/>
                </a:lnTo>
                <a:lnTo>
                  <a:pt x="1789989" y="1045185"/>
                </a:lnTo>
                <a:lnTo>
                  <a:pt x="1849393" y="1036101"/>
                </a:lnTo>
                <a:lnTo>
                  <a:pt x="1907408" y="1025936"/>
                </a:lnTo>
                <a:lnTo>
                  <a:pt x="1963959" y="1014721"/>
                </a:lnTo>
                <a:lnTo>
                  <a:pt x="2018968" y="1002487"/>
                </a:lnTo>
                <a:lnTo>
                  <a:pt x="2072358" y="989266"/>
                </a:lnTo>
                <a:lnTo>
                  <a:pt x="2124053" y="975087"/>
                </a:lnTo>
                <a:lnTo>
                  <a:pt x="2173976" y="959982"/>
                </a:lnTo>
                <a:lnTo>
                  <a:pt x="2222049" y="943981"/>
                </a:lnTo>
                <a:lnTo>
                  <a:pt x="2268196" y="927116"/>
                </a:lnTo>
                <a:lnTo>
                  <a:pt x="2312340" y="909417"/>
                </a:lnTo>
                <a:lnTo>
                  <a:pt x="2354405" y="890914"/>
                </a:lnTo>
                <a:lnTo>
                  <a:pt x="2394312" y="871640"/>
                </a:lnTo>
                <a:lnTo>
                  <a:pt x="2431986" y="851624"/>
                </a:lnTo>
                <a:lnTo>
                  <a:pt x="2467350" y="830897"/>
                </a:lnTo>
                <a:lnTo>
                  <a:pt x="2500326" y="809490"/>
                </a:lnTo>
                <a:lnTo>
                  <a:pt x="2558809" y="764761"/>
                </a:lnTo>
                <a:lnTo>
                  <a:pt x="2606821" y="717683"/>
                </a:lnTo>
                <a:lnTo>
                  <a:pt x="2643745" y="668502"/>
                </a:lnTo>
                <a:lnTo>
                  <a:pt x="2668968" y="617465"/>
                </a:lnTo>
                <a:lnTo>
                  <a:pt x="2681874" y="564818"/>
                </a:lnTo>
                <a:lnTo>
                  <a:pt x="2683516" y="537968"/>
                </a:lnTo>
                <a:lnTo>
                  <a:pt x="2681874" y="511118"/>
                </a:lnTo>
                <a:lnTo>
                  <a:pt x="2668968" y="458471"/>
                </a:lnTo>
                <a:lnTo>
                  <a:pt x="2643745" y="407433"/>
                </a:lnTo>
                <a:lnTo>
                  <a:pt x="2606821" y="358252"/>
                </a:lnTo>
                <a:lnTo>
                  <a:pt x="2558809" y="311174"/>
                </a:lnTo>
                <a:lnTo>
                  <a:pt x="2500326" y="266445"/>
                </a:lnTo>
                <a:lnTo>
                  <a:pt x="2467350" y="245038"/>
                </a:lnTo>
                <a:lnTo>
                  <a:pt x="2431986" y="224312"/>
                </a:lnTo>
                <a:lnTo>
                  <a:pt x="2394312" y="204296"/>
                </a:lnTo>
                <a:lnTo>
                  <a:pt x="2354405" y="185021"/>
                </a:lnTo>
                <a:lnTo>
                  <a:pt x="2312340" y="166519"/>
                </a:lnTo>
                <a:lnTo>
                  <a:pt x="2268196" y="148819"/>
                </a:lnTo>
                <a:lnTo>
                  <a:pt x="2222049" y="131954"/>
                </a:lnTo>
                <a:lnTo>
                  <a:pt x="2173976" y="115953"/>
                </a:lnTo>
                <a:lnTo>
                  <a:pt x="2124053" y="100848"/>
                </a:lnTo>
                <a:lnTo>
                  <a:pt x="2072358" y="86670"/>
                </a:lnTo>
                <a:lnTo>
                  <a:pt x="2018968" y="73448"/>
                </a:lnTo>
                <a:lnTo>
                  <a:pt x="1963959" y="61214"/>
                </a:lnTo>
                <a:lnTo>
                  <a:pt x="1907408" y="50000"/>
                </a:lnTo>
                <a:lnTo>
                  <a:pt x="1849393" y="39835"/>
                </a:lnTo>
                <a:lnTo>
                  <a:pt x="1789989" y="30750"/>
                </a:lnTo>
                <a:lnTo>
                  <a:pt x="1729274" y="22777"/>
                </a:lnTo>
                <a:lnTo>
                  <a:pt x="1667325" y="15945"/>
                </a:lnTo>
                <a:lnTo>
                  <a:pt x="1604219" y="10287"/>
                </a:lnTo>
                <a:lnTo>
                  <a:pt x="1540032" y="5832"/>
                </a:lnTo>
                <a:lnTo>
                  <a:pt x="1474842" y="2612"/>
                </a:lnTo>
                <a:lnTo>
                  <a:pt x="1408724" y="658"/>
                </a:lnTo>
                <a:lnTo>
                  <a:pt x="1341757" y="0"/>
                </a:lnTo>
                <a:close/>
              </a:path>
            </a:pathLst>
          </a:custGeom>
          <a:solidFill>
            <a:srgbClr val="FFFFFF"/>
          </a:solidFill>
        </p:spPr>
        <p:txBody>
          <a:bodyPr wrap="square" lIns="0" tIns="0" rIns="0" bIns="0" rtlCol="0"/>
          <a:lstStyle/>
          <a:p>
            <a:endParaRPr sz="1632"/>
          </a:p>
        </p:txBody>
      </p:sp>
      <p:sp>
        <p:nvSpPr>
          <p:cNvPr id="43" name="object 43"/>
          <p:cNvSpPr/>
          <p:nvPr/>
        </p:nvSpPr>
        <p:spPr>
          <a:xfrm>
            <a:off x="4410538" y="5365358"/>
            <a:ext cx="2433985" cy="976013"/>
          </a:xfrm>
          <a:custGeom>
            <a:avLst/>
            <a:gdLst/>
            <a:ahLst/>
            <a:cxnLst/>
            <a:rect l="l" t="t" r="r" b="b"/>
            <a:pathLst>
              <a:path w="2684145" h="1076325">
                <a:moveTo>
                  <a:pt x="0" y="537968"/>
                </a:moveTo>
                <a:lnTo>
                  <a:pt x="6517" y="484608"/>
                </a:lnTo>
                <a:lnTo>
                  <a:pt x="25658" y="432735"/>
                </a:lnTo>
                <a:lnTo>
                  <a:pt x="56808" y="382595"/>
                </a:lnTo>
                <a:lnTo>
                  <a:pt x="99353" y="334435"/>
                </a:lnTo>
                <a:lnTo>
                  <a:pt x="152677" y="288500"/>
                </a:lnTo>
                <a:lnTo>
                  <a:pt x="216165" y="245038"/>
                </a:lnTo>
                <a:lnTo>
                  <a:pt x="251529" y="224312"/>
                </a:lnTo>
                <a:lnTo>
                  <a:pt x="289203" y="204296"/>
                </a:lnTo>
                <a:lnTo>
                  <a:pt x="329110" y="185021"/>
                </a:lnTo>
                <a:lnTo>
                  <a:pt x="371174" y="166519"/>
                </a:lnTo>
                <a:lnTo>
                  <a:pt x="415319" y="148819"/>
                </a:lnTo>
                <a:lnTo>
                  <a:pt x="461466" y="131954"/>
                </a:lnTo>
                <a:lnTo>
                  <a:pt x="509539" y="115953"/>
                </a:lnTo>
                <a:lnTo>
                  <a:pt x="559461" y="100848"/>
                </a:lnTo>
                <a:lnTo>
                  <a:pt x="611156" y="86669"/>
                </a:lnTo>
                <a:lnTo>
                  <a:pt x="664547" y="73448"/>
                </a:lnTo>
                <a:lnTo>
                  <a:pt x="719555" y="61214"/>
                </a:lnTo>
                <a:lnTo>
                  <a:pt x="776106" y="50000"/>
                </a:lnTo>
                <a:lnTo>
                  <a:pt x="834122" y="39835"/>
                </a:lnTo>
                <a:lnTo>
                  <a:pt x="893525" y="30750"/>
                </a:lnTo>
                <a:lnTo>
                  <a:pt x="954240" y="22777"/>
                </a:lnTo>
                <a:lnTo>
                  <a:pt x="1016189" y="15945"/>
                </a:lnTo>
                <a:lnTo>
                  <a:pt x="1079295" y="10287"/>
                </a:lnTo>
                <a:lnTo>
                  <a:pt x="1143482" y="5832"/>
                </a:lnTo>
                <a:lnTo>
                  <a:pt x="1208673" y="2612"/>
                </a:lnTo>
                <a:lnTo>
                  <a:pt x="1274790" y="658"/>
                </a:lnTo>
                <a:lnTo>
                  <a:pt x="1341757" y="0"/>
                </a:lnTo>
                <a:lnTo>
                  <a:pt x="1408725" y="658"/>
                </a:lnTo>
                <a:lnTo>
                  <a:pt x="1474842" y="2612"/>
                </a:lnTo>
                <a:lnTo>
                  <a:pt x="1540033" y="5832"/>
                </a:lnTo>
                <a:lnTo>
                  <a:pt x="1604220" y="10287"/>
                </a:lnTo>
                <a:lnTo>
                  <a:pt x="1667326" y="15945"/>
                </a:lnTo>
                <a:lnTo>
                  <a:pt x="1729275" y="22777"/>
                </a:lnTo>
                <a:lnTo>
                  <a:pt x="1789990" y="30750"/>
                </a:lnTo>
                <a:lnTo>
                  <a:pt x="1849393" y="39835"/>
                </a:lnTo>
                <a:lnTo>
                  <a:pt x="1907409" y="50000"/>
                </a:lnTo>
                <a:lnTo>
                  <a:pt x="1963960" y="61214"/>
                </a:lnTo>
                <a:lnTo>
                  <a:pt x="2018969" y="73448"/>
                </a:lnTo>
                <a:lnTo>
                  <a:pt x="2072359" y="86669"/>
                </a:lnTo>
                <a:lnTo>
                  <a:pt x="2124054" y="100848"/>
                </a:lnTo>
                <a:lnTo>
                  <a:pt x="2173976" y="115953"/>
                </a:lnTo>
                <a:lnTo>
                  <a:pt x="2222050" y="131954"/>
                </a:lnTo>
                <a:lnTo>
                  <a:pt x="2268197" y="148819"/>
                </a:lnTo>
                <a:lnTo>
                  <a:pt x="2312341" y="166519"/>
                </a:lnTo>
                <a:lnTo>
                  <a:pt x="2354405" y="185021"/>
                </a:lnTo>
                <a:lnTo>
                  <a:pt x="2394313" y="204296"/>
                </a:lnTo>
                <a:lnTo>
                  <a:pt x="2431987" y="224312"/>
                </a:lnTo>
                <a:lnTo>
                  <a:pt x="2467350" y="245038"/>
                </a:lnTo>
                <a:lnTo>
                  <a:pt x="2500327" y="266445"/>
                </a:lnTo>
                <a:lnTo>
                  <a:pt x="2558810" y="311174"/>
                </a:lnTo>
                <a:lnTo>
                  <a:pt x="2606821" y="358252"/>
                </a:lnTo>
                <a:lnTo>
                  <a:pt x="2643745" y="407433"/>
                </a:lnTo>
                <a:lnTo>
                  <a:pt x="2668968" y="458471"/>
                </a:lnTo>
                <a:lnTo>
                  <a:pt x="2681874" y="511118"/>
                </a:lnTo>
                <a:lnTo>
                  <a:pt x="2683516" y="537968"/>
                </a:lnTo>
                <a:lnTo>
                  <a:pt x="2681874" y="564818"/>
                </a:lnTo>
                <a:lnTo>
                  <a:pt x="2668968" y="617465"/>
                </a:lnTo>
                <a:lnTo>
                  <a:pt x="2643745" y="668502"/>
                </a:lnTo>
                <a:lnTo>
                  <a:pt x="2606821" y="717683"/>
                </a:lnTo>
                <a:lnTo>
                  <a:pt x="2558810" y="764761"/>
                </a:lnTo>
                <a:lnTo>
                  <a:pt x="2500327" y="809490"/>
                </a:lnTo>
                <a:lnTo>
                  <a:pt x="2467350" y="830897"/>
                </a:lnTo>
                <a:lnTo>
                  <a:pt x="2431987" y="851623"/>
                </a:lnTo>
                <a:lnTo>
                  <a:pt x="2394313" y="871639"/>
                </a:lnTo>
                <a:lnTo>
                  <a:pt x="2354405" y="890914"/>
                </a:lnTo>
                <a:lnTo>
                  <a:pt x="2312341" y="909416"/>
                </a:lnTo>
                <a:lnTo>
                  <a:pt x="2268197" y="927116"/>
                </a:lnTo>
                <a:lnTo>
                  <a:pt x="2222050" y="943981"/>
                </a:lnTo>
                <a:lnTo>
                  <a:pt x="2173976" y="959982"/>
                </a:lnTo>
                <a:lnTo>
                  <a:pt x="2124054" y="975087"/>
                </a:lnTo>
                <a:lnTo>
                  <a:pt x="2072359" y="989266"/>
                </a:lnTo>
                <a:lnTo>
                  <a:pt x="2018969" y="1002487"/>
                </a:lnTo>
                <a:lnTo>
                  <a:pt x="1963960" y="1014721"/>
                </a:lnTo>
                <a:lnTo>
                  <a:pt x="1907409" y="1025935"/>
                </a:lnTo>
                <a:lnTo>
                  <a:pt x="1849393" y="1036101"/>
                </a:lnTo>
                <a:lnTo>
                  <a:pt x="1789990" y="1045185"/>
                </a:lnTo>
                <a:lnTo>
                  <a:pt x="1729275" y="1053159"/>
                </a:lnTo>
                <a:lnTo>
                  <a:pt x="1667326" y="1059990"/>
                </a:lnTo>
                <a:lnTo>
                  <a:pt x="1604220" y="1065648"/>
                </a:lnTo>
                <a:lnTo>
                  <a:pt x="1540033" y="1070103"/>
                </a:lnTo>
                <a:lnTo>
                  <a:pt x="1474842" y="1073323"/>
                </a:lnTo>
                <a:lnTo>
                  <a:pt x="1408725" y="1075277"/>
                </a:lnTo>
                <a:lnTo>
                  <a:pt x="1341757" y="1075936"/>
                </a:lnTo>
                <a:lnTo>
                  <a:pt x="1274790" y="1075277"/>
                </a:lnTo>
                <a:lnTo>
                  <a:pt x="1208673" y="1073323"/>
                </a:lnTo>
                <a:lnTo>
                  <a:pt x="1143482" y="1070103"/>
                </a:lnTo>
                <a:lnTo>
                  <a:pt x="1079295" y="1065648"/>
                </a:lnTo>
                <a:lnTo>
                  <a:pt x="1016189" y="1059990"/>
                </a:lnTo>
                <a:lnTo>
                  <a:pt x="954240" y="1053159"/>
                </a:lnTo>
                <a:lnTo>
                  <a:pt x="893525" y="1045185"/>
                </a:lnTo>
                <a:lnTo>
                  <a:pt x="834122" y="1036101"/>
                </a:lnTo>
                <a:lnTo>
                  <a:pt x="776106" y="1025935"/>
                </a:lnTo>
                <a:lnTo>
                  <a:pt x="719555" y="1014721"/>
                </a:lnTo>
                <a:lnTo>
                  <a:pt x="664547" y="1002487"/>
                </a:lnTo>
                <a:lnTo>
                  <a:pt x="611156" y="989266"/>
                </a:lnTo>
                <a:lnTo>
                  <a:pt x="559461" y="975087"/>
                </a:lnTo>
                <a:lnTo>
                  <a:pt x="509539" y="959982"/>
                </a:lnTo>
                <a:lnTo>
                  <a:pt x="461466" y="943981"/>
                </a:lnTo>
                <a:lnTo>
                  <a:pt x="415319" y="927116"/>
                </a:lnTo>
                <a:lnTo>
                  <a:pt x="371174" y="909416"/>
                </a:lnTo>
                <a:lnTo>
                  <a:pt x="329110" y="890914"/>
                </a:lnTo>
                <a:lnTo>
                  <a:pt x="289203" y="871639"/>
                </a:lnTo>
                <a:lnTo>
                  <a:pt x="251529" y="851623"/>
                </a:lnTo>
                <a:lnTo>
                  <a:pt x="216165" y="830897"/>
                </a:lnTo>
                <a:lnTo>
                  <a:pt x="183189" y="809490"/>
                </a:lnTo>
                <a:lnTo>
                  <a:pt x="124706" y="764761"/>
                </a:lnTo>
                <a:lnTo>
                  <a:pt x="76695" y="717683"/>
                </a:lnTo>
                <a:lnTo>
                  <a:pt x="39770" y="668502"/>
                </a:lnTo>
                <a:lnTo>
                  <a:pt x="14548" y="617465"/>
                </a:lnTo>
                <a:lnTo>
                  <a:pt x="1642" y="564818"/>
                </a:lnTo>
                <a:lnTo>
                  <a:pt x="0" y="537968"/>
                </a:lnTo>
                <a:close/>
              </a:path>
            </a:pathLst>
          </a:custGeom>
          <a:ln w="13569">
            <a:solidFill>
              <a:srgbClr val="7F7F7F"/>
            </a:solidFill>
          </a:ln>
        </p:spPr>
        <p:txBody>
          <a:bodyPr wrap="square" lIns="0" tIns="0" rIns="0" bIns="0" rtlCol="0"/>
          <a:lstStyle/>
          <a:p>
            <a:endParaRPr sz="1632"/>
          </a:p>
        </p:txBody>
      </p:sp>
      <p:sp>
        <p:nvSpPr>
          <p:cNvPr id="44" name="object 44"/>
          <p:cNvSpPr txBox="1"/>
          <p:nvPr/>
        </p:nvSpPr>
        <p:spPr>
          <a:xfrm>
            <a:off x="5324222" y="5489600"/>
            <a:ext cx="606913" cy="248938"/>
          </a:xfrm>
          <a:prstGeom prst="rect">
            <a:avLst/>
          </a:prstGeom>
        </p:spPr>
        <p:txBody>
          <a:bodyPr vert="horz" wrap="square" lIns="0" tIns="11516" rIns="0" bIns="0" rtlCol="0">
            <a:spAutoFit/>
          </a:bodyPr>
          <a:lstStyle/>
          <a:p>
            <a:pPr marL="11516">
              <a:spcBef>
                <a:spcPts val="91"/>
              </a:spcBef>
            </a:pPr>
            <a:r>
              <a:rPr sz="1542" dirty="0">
                <a:solidFill>
                  <a:srgbClr val="7F7F7F"/>
                </a:solidFill>
                <a:latin typeface="Century Gothic"/>
                <a:cs typeface="Century Gothic"/>
              </a:rPr>
              <a:t>Clou</a:t>
            </a:r>
            <a:r>
              <a:rPr sz="1542" spc="-5" dirty="0">
                <a:solidFill>
                  <a:srgbClr val="7F7F7F"/>
                </a:solidFill>
                <a:latin typeface="Century Gothic"/>
                <a:cs typeface="Century Gothic"/>
              </a:rPr>
              <a:t>d</a:t>
            </a:r>
            <a:endParaRPr sz="1542">
              <a:latin typeface="Century Gothic"/>
              <a:cs typeface="Century Gothic"/>
            </a:endParaRPr>
          </a:p>
        </p:txBody>
      </p:sp>
      <p:sp>
        <p:nvSpPr>
          <p:cNvPr id="45" name="object 45"/>
          <p:cNvSpPr/>
          <p:nvPr/>
        </p:nvSpPr>
        <p:spPr>
          <a:xfrm>
            <a:off x="5129077" y="5748881"/>
            <a:ext cx="320512" cy="432603"/>
          </a:xfrm>
          <a:prstGeom prst="rect">
            <a:avLst/>
          </a:prstGeom>
          <a:blipFill>
            <a:blip r:embed="rId15" cstate="print"/>
            <a:stretch>
              <a:fillRect/>
            </a:stretch>
          </a:blipFill>
        </p:spPr>
        <p:txBody>
          <a:bodyPr wrap="square" lIns="0" tIns="0" rIns="0" bIns="0" rtlCol="0"/>
          <a:lstStyle/>
          <a:p>
            <a:endParaRPr sz="1632"/>
          </a:p>
        </p:txBody>
      </p:sp>
      <p:sp>
        <p:nvSpPr>
          <p:cNvPr id="46" name="object 46"/>
          <p:cNvSpPr/>
          <p:nvPr/>
        </p:nvSpPr>
        <p:spPr>
          <a:xfrm>
            <a:off x="4800141" y="5739359"/>
            <a:ext cx="320512" cy="432603"/>
          </a:xfrm>
          <a:prstGeom prst="rect">
            <a:avLst/>
          </a:prstGeom>
          <a:blipFill>
            <a:blip r:embed="rId15" cstate="print"/>
            <a:stretch>
              <a:fillRect/>
            </a:stretch>
          </a:blipFill>
        </p:spPr>
        <p:txBody>
          <a:bodyPr wrap="square" lIns="0" tIns="0" rIns="0" bIns="0" rtlCol="0"/>
          <a:lstStyle/>
          <a:p>
            <a:endParaRPr sz="1632"/>
          </a:p>
        </p:txBody>
      </p:sp>
      <p:sp>
        <p:nvSpPr>
          <p:cNvPr id="47" name="object 47"/>
          <p:cNvSpPr/>
          <p:nvPr/>
        </p:nvSpPr>
        <p:spPr>
          <a:xfrm>
            <a:off x="5659609" y="5717465"/>
            <a:ext cx="770273" cy="500765"/>
          </a:xfrm>
          <a:prstGeom prst="rect">
            <a:avLst/>
          </a:prstGeom>
          <a:blipFill>
            <a:blip r:embed="rId16" cstate="print"/>
            <a:stretch>
              <a:fillRect/>
            </a:stretch>
          </a:blipFill>
        </p:spPr>
        <p:txBody>
          <a:bodyPr wrap="square" lIns="0" tIns="0" rIns="0" bIns="0" rtlCol="0"/>
          <a:lstStyle/>
          <a:p>
            <a:endParaRPr sz="1632"/>
          </a:p>
        </p:txBody>
      </p:sp>
      <p:sp>
        <p:nvSpPr>
          <p:cNvPr id="48" name="object 48"/>
          <p:cNvSpPr/>
          <p:nvPr/>
        </p:nvSpPr>
        <p:spPr>
          <a:xfrm>
            <a:off x="8161937" y="4938186"/>
            <a:ext cx="664206" cy="506774"/>
          </a:xfrm>
          <a:prstGeom prst="rect">
            <a:avLst/>
          </a:prstGeom>
          <a:blipFill>
            <a:blip r:embed="rId17" cstate="print"/>
            <a:stretch>
              <a:fillRect/>
            </a:stretch>
          </a:blipFill>
        </p:spPr>
        <p:txBody>
          <a:bodyPr wrap="square" lIns="0" tIns="0" rIns="0" bIns="0" rtlCol="0"/>
          <a:lstStyle/>
          <a:p>
            <a:endParaRPr sz="1632"/>
          </a:p>
        </p:txBody>
      </p:sp>
      <p:sp>
        <p:nvSpPr>
          <p:cNvPr id="49" name="object 49"/>
          <p:cNvSpPr/>
          <p:nvPr/>
        </p:nvSpPr>
        <p:spPr>
          <a:xfrm>
            <a:off x="9282718" y="4732509"/>
            <a:ext cx="504832" cy="717232"/>
          </a:xfrm>
          <a:prstGeom prst="rect">
            <a:avLst/>
          </a:prstGeom>
          <a:blipFill>
            <a:blip r:embed="rId18" cstate="print"/>
            <a:stretch>
              <a:fillRect/>
            </a:stretch>
          </a:blipFill>
        </p:spPr>
        <p:txBody>
          <a:bodyPr wrap="square" lIns="0" tIns="0" rIns="0" bIns="0" rtlCol="0"/>
          <a:lstStyle/>
          <a:p>
            <a:endParaRPr sz="1632"/>
          </a:p>
        </p:txBody>
      </p:sp>
      <p:sp>
        <p:nvSpPr>
          <p:cNvPr id="50" name="object 50"/>
          <p:cNvSpPr/>
          <p:nvPr/>
        </p:nvSpPr>
        <p:spPr>
          <a:xfrm>
            <a:off x="6396205" y="5082594"/>
            <a:ext cx="2445502" cy="934554"/>
          </a:xfrm>
          <a:custGeom>
            <a:avLst/>
            <a:gdLst/>
            <a:ahLst/>
            <a:cxnLst/>
            <a:rect l="l" t="t" r="r" b="b"/>
            <a:pathLst>
              <a:path w="2696845" h="1030604">
                <a:moveTo>
                  <a:pt x="1348188" y="0"/>
                </a:moveTo>
                <a:lnTo>
                  <a:pt x="1280900" y="630"/>
                </a:lnTo>
                <a:lnTo>
                  <a:pt x="1214466" y="2502"/>
                </a:lnTo>
                <a:lnTo>
                  <a:pt x="1148963" y="5586"/>
                </a:lnTo>
                <a:lnTo>
                  <a:pt x="1084468" y="9853"/>
                </a:lnTo>
                <a:lnTo>
                  <a:pt x="1021059" y="15273"/>
                </a:lnTo>
                <a:lnTo>
                  <a:pt x="958813" y="21816"/>
                </a:lnTo>
                <a:lnTo>
                  <a:pt x="897808" y="29453"/>
                </a:lnTo>
                <a:lnTo>
                  <a:pt x="838119" y="38154"/>
                </a:lnTo>
                <a:lnTo>
                  <a:pt x="779826" y="47891"/>
                </a:lnTo>
                <a:lnTo>
                  <a:pt x="723004" y="58633"/>
                </a:lnTo>
                <a:lnTo>
                  <a:pt x="667731" y="70350"/>
                </a:lnTo>
                <a:lnTo>
                  <a:pt x="614085" y="83014"/>
                </a:lnTo>
                <a:lnTo>
                  <a:pt x="562143" y="96595"/>
                </a:lnTo>
                <a:lnTo>
                  <a:pt x="511981" y="111063"/>
                </a:lnTo>
                <a:lnTo>
                  <a:pt x="463677" y="126389"/>
                </a:lnTo>
                <a:lnTo>
                  <a:pt x="417309" y="142543"/>
                </a:lnTo>
                <a:lnTo>
                  <a:pt x="372953" y="159496"/>
                </a:lnTo>
                <a:lnTo>
                  <a:pt x="330687" y="177218"/>
                </a:lnTo>
                <a:lnTo>
                  <a:pt x="290589" y="195679"/>
                </a:lnTo>
                <a:lnTo>
                  <a:pt x="252734" y="214851"/>
                </a:lnTo>
                <a:lnTo>
                  <a:pt x="217201" y="234704"/>
                </a:lnTo>
                <a:lnTo>
                  <a:pt x="184067" y="255207"/>
                </a:lnTo>
                <a:lnTo>
                  <a:pt x="125304" y="298050"/>
                </a:lnTo>
                <a:lnTo>
                  <a:pt x="77062" y="343143"/>
                </a:lnTo>
                <a:lnTo>
                  <a:pt x="39961" y="390250"/>
                </a:lnTo>
                <a:lnTo>
                  <a:pt x="14617" y="439135"/>
                </a:lnTo>
                <a:lnTo>
                  <a:pt x="1649" y="489561"/>
                </a:lnTo>
                <a:lnTo>
                  <a:pt x="0" y="515279"/>
                </a:lnTo>
                <a:lnTo>
                  <a:pt x="1649" y="540997"/>
                </a:lnTo>
                <a:lnTo>
                  <a:pt x="14617" y="591424"/>
                </a:lnTo>
                <a:lnTo>
                  <a:pt x="39961" y="640309"/>
                </a:lnTo>
                <a:lnTo>
                  <a:pt x="77062" y="687416"/>
                </a:lnTo>
                <a:lnTo>
                  <a:pt x="125304" y="732509"/>
                </a:lnTo>
                <a:lnTo>
                  <a:pt x="184067" y="775351"/>
                </a:lnTo>
                <a:lnTo>
                  <a:pt x="217201" y="795855"/>
                </a:lnTo>
                <a:lnTo>
                  <a:pt x="252734" y="815708"/>
                </a:lnTo>
                <a:lnTo>
                  <a:pt x="290589" y="834879"/>
                </a:lnTo>
                <a:lnTo>
                  <a:pt x="330687" y="853341"/>
                </a:lnTo>
                <a:lnTo>
                  <a:pt x="372953" y="871063"/>
                </a:lnTo>
                <a:lnTo>
                  <a:pt x="417309" y="888016"/>
                </a:lnTo>
                <a:lnTo>
                  <a:pt x="463677" y="904170"/>
                </a:lnTo>
                <a:lnTo>
                  <a:pt x="511981" y="919496"/>
                </a:lnTo>
                <a:lnTo>
                  <a:pt x="562143" y="933964"/>
                </a:lnTo>
                <a:lnTo>
                  <a:pt x="614085" y="947545"/>
                </a:lnTo>
                <a:lnTo>
                  <a:pt x="667731" y="960209"/>
                </a:lnTo>
                <a:lnTo>
                  <a:pt x="723004" y="971927"/>
                </a:lnTo>
                <a:lnTo>
                  <a:pt x="779826" y="982668"/>
                </a:lnTo>
                <a:lnTo>
                  <a:pt x="838119" y="992405"/>
                </a:lnTo>
                <a:lnTo>
                  <a:pt x="897808" y="1001106"/>
                </a:lnTo>
                <a:lnTo>
                  <a:pt x="958813" y="1008743"/>
                </a:lnTo>
                <a:lnTo>
                  <a:pt x="1021059" y="1015286"/>
                </a:lnTo>
                <a:lnTo>
                  <a:pt x="1084468" y="1020706"/>
                </a:lnTo>
                <a:lnTo>
                  <a:pt x="1148963" y="1024973"/>
                </a:lnTo>
                <a:lnTo>
                  <a:pt x="1214466" y="1028057"/>
                </a:lnTo>
                <a:lnTo>
                  <a:pt x="1280900" y="1029929"/>
                </a:lnTo>
                <a:lnTo>
                  <a:pt x="1348188" y="1030560"/>
                </a:lnTo>
                <a:lnTo>
                  <a:pt x="1415477" y="1029929"/>
                </a:lnTo>
                <a:lnTo>
                  <a:pt x="1481911" y="1028057"/>
                </a:lnTo>
                <a:lnTo>
                  <a:pt x="1547414" y="1024973"/>
                </a:lnTo>
                <a:lnTo>
                  <a:pt x="1611908" y="1020706"/>
                </a:lnTo>
                <a:lnTo>
                  <a:pt x="1675317" y="1015286"/>
                </a:lnTo>
                <a:lnTo>
                  <a:pt x="1737563" y="1008743"/>
                </a:lnTo>
                <a:lnTo>
                  <a:pt x="1798569" y="1001106"/>
                </a:lnTo>
                <a:lnTo>
                  <a:pt x="1858257" y="992405"/>
                </a:lnTo>
                <a:lnTo>
                  <a:pt x="1916551" y="982668"/>
                </a:lnTo>
                <a:lnTo>
                  <a:pt x="1973373" y="971927"/>
                </a:lnTo>
                <a:lnTo>
                  <a:pt x="2028645" y="960209"/>
                </a:lnTo>
                <a:lnTo>
                  <a:pt x="2082291" y="947545"/>
                </a:lnTo>
                <a:lnTo>
                  <a:pt x="2134234" y="933964"/>
                </a:lnTo>
                <a:lnTo>
                  <a:pt x="2184396" y="919496"/>
                </a:lnTo>
                <a:lnTo>
                  <a:pt x="2232699" y="904170"/>
                </a:lnTo>
                <a:lnTo>
                  <a:pt x="2279068" y="888016"/>
                </a:lnTo>
                <a:lnTo>
                  <a:pt x="2323423" y="871063"/>
                </a:lnTo>
                <a:lnTo>
                  <a:pt x="2365689" y="853341"/>
                </a:lnTo>
                <a:lnTo>
                  <a:pt x="2405788" y="834879"/>
                </a:lnTo>
                <a:lnTo>
                  <a:pt x="2443643" y="815708"/>
                </a:lnTo>
                <a:lnTo>
                  <a:pt x="2479176" y="795855"/>
                </a:lnTo>
                <a:lnTo>
                  <a:pt x="2512310" y="775351"/>
                </a:lnTo>
                <a:lnTo>
                  <a:pt x="2571073" y="732509"/>
                </a:lnTo>
                <a:lnTo>
                  <a:pt x="2619314" y="687416"/>
                </a:lnTo>
                <a:lnTo>
                  <a:pt x="2656416" y="640309"/>
                </a:lnTo>
                <a:lnTo>
                  <a:pt x="2681759" y="591424"/>
                </a:lnTo>
                <a:lnTo>
                  <a:pt x="2694727" y="540997"/>
                </a:lnTo>
                <a:lnTo>
                  <a:pt x="2696377" y="515279"/>
                </a:lnTo>
                <a:lnTo>
                  <a:pt x="2694727" y="489561"/>
                </a:lnTo>
                <a:lnTo>
                  <a:pt x="2681759" y="439135"/>
                </a:lnTo>
                <a:lnTo>
                  <a:pt x="2656416" y="390250"/>
                </a:lnTo>
                <a:lnTo>
                  <a:pt x="2619314" y="343143"/>
                </a:lnTo>
                <a:lnTo>
                  <a:pt x="2571073" y="298050"/>
                </a:lnTo>
                <a:lnTo>
                  <a:pt x="2512310" y="255207"/>
                </a:lnTo>
                <a:lnTo>
                  <a:pt x="2479176" y="234704"/>
                </a:lnTo>
                <a:lnTo>
                  <a:pt x="2443643" y="214851"/>
                </a:lnTo>
                <a:lnTo>
                  <a:pt x="2405788" y="195679"/>
                </a:lnTo>
                <a:lnTo>
                  <a:pt x="2365689" y="177218"/>
                </a:lnTo>
                <a:lnTo>
                  <a:pt x="2323423" y="159496"/>
                </a:lnTo>
                <a:lnTo>
                  <a:pt x="2279068" y="142543"/>
                </a:lnTo>
                <a:lnTo>
                  <a:pt x="2232699" y="126389"/>
                </a:lnTo>
                <a:lnTo>
                  <a:pt x="2184396" y="111063"/>
                </a:lnTo>
                <a:lnTo>
                  <a:pt x="2134234" y="96595"/>
                </a:lnTo>
                <a:lnTo>
                  <a:pt x="2082291" y="83014"/>
                </a:lnTo>
                <a:lnTo>
                  <a:pt x="2028645" y="70350"/>
                </a:lnTo>
                <a:lnTo>
                  <a:pt x="1973373" y="58633"/>
                </a:lnTo>
                <a:lnTo>
                  <a:pt x="1916551" y="47891"/>
                </a:lnTo>
                <a:lnTo>
                  <a:pt x="1858257" y="38154"/>
                </a:lnTo>
                <a:lnTo>
                  <a:pt x="1798569" y="29453"/>
                </a:lnTo>
                <a:lnTo>
                  <a:pt x="1737563" y="21816"/>
                </a:lnTo>
                <a:lnTo>
                  <a:pt x="1675317" y="15273"/>
                </a:lnTo>
                <a:lnTo>
                  <a:pt x="1611908" y="9853"/>
                </a:lnTo>
                <a:lnTo>
                  <a:pt x="1547414" y="5586"/>
                </a:lnTo>
                <a:lnTo>
                  <a:pt x="1481911" y="2502"/>
                </a:lnTo>
                <a:lnTo>
                  <a:pt x="1415477" y="630"/>
                </a:lnTo>
                <a:lnTo>
                  <a:pt x="1348188" y="0"/>
                </a:lnTo>
                <a:close/>
              </a:path>
            </a:pathLst>
          </a:custGeom>
          <a:solidFill>
            <a:srgbClr val="FFFFFF"/>
          </a:solidFill>
        </p:spPr>
        <p:txBody>
          <a:bodyPr wrap="square" lIns="0" tIns="0" rIns="0" bIns="0" rtlCol="0"/>
          <a:lstStyle/>
          <a:p>
            <a:endParaRPr sz="1632"/>
          </a:p>
        </p:txBody>
      </p:sp>
      <p:sp>
        <p:nvSpPr>
          <p:cNvPr id="51" name="object 51"/>
          <p:cNvSpPr/>
          <p:nvPr/>
        </p:nvSpPr>
        <p:spPr>
          <a:xfrm>
            <a:off x="6396205" y="5082594"/>
            <a:ext cx="2445502" cy="934554"/>
          </a:xfrm>
          <a:custGeom>
            <a:avLst/>
            <a:gdLst/>
            <a:ahLst/>
            <a:cxnLst/>
            <a:rect l="l" t="t" r="r" b="b"/>
            <a:pathLst>
              <a:path w="2696845" h="1030604">
                <a:moveTo>
                  <a:pt x="0" y="515280"/>
                </a:moveTo>
                <a:lnTo>
                  <a:pt x="6548" y="464171"/>
                </a:lnTo>
                <a:lnTo>
                  <a:pt x="25781" y="414485"/>
                </a:lnTo>
                <a:lnTo>
                  <a:pt x="57081" y="366460"/>
                </a:lnTo>
                <a:lnTo>
                  <a:pt x="99829" y="320330"/>
                </a:lnTo>
                <a:lnTo>
                  <a:pt x="153409" y="276333"/>
                </a:lnTo>
                <a:lnTo>
                  <a:pt x="217201" y="234704"/>
                </a:lnTo>
                <a:lnTo>
                  <a:pt x="252734" y="214852"/>
                </a:lnTo>
                <a:lnTo>
                  <a:pt x="290589" y="195680"/>
                </a:lnTo>
                <a:lnTo>
                  <a:pt x="330688" y="177218"/>
                </a:lnTo>
                <a:lnTo>
                  <a:pt x="372953" y="159496"/>
                </a:lnTo>
                <a:lnTo>
                  <a:pt x="417309" y="142543"/>
                </a:lnTo>
                <a:lnTo>
                  <a:pt x="463677" y="126389"/>
                </a:lnTo>
                <a:lnTo>
                  <a:pt x="511981" y="111063"/>
                </a:lnTo>
                <a:lnTo>
                  <a:pt x="562143" y="96595"/>
                </a:lnTo>
                <a:lnTo>
                  <a:pt x="614085" y="83014"/>
                </a:lnTo>
                <a:lnTo>
                  <a:pt x="667732" y="70350"/>
                </a:lnTo>
                <a:lnTo>
                  <a:pt x="723004" y="58633"/>
                </a:lnTo>
                <a:lnTo>
                  <a:pt x="779826" y="47891"/>
                </a:lnTo>
                <a:lnTo>
                  <a:pt x="838119" y="38155"/>
                </a:lnTo>
                <a:lnTo>
                  <a:pt x="897808" y="29453"/>
                </a:lnTo>
                <a:lnTo>
                  <a:pt x="958813" y="21816"/>
                </a:lnTo>
                <a:lnTo>
                  <a:pt x="1021059" y="15273"/>
                </a:lnTo>
                <a:lnTo>
                  <a:pt x="1084468" y="9853"/>
                </a:lnTo>
                <a:lnTo>
                  <a:pt x="1148963" y="5586"/>
                </a:lnTo>
                <a:lnTo>
                  <a:pt x="1214466" y="2502"/>
                </a:lnTo>
                <a:lnTo>
                  <a:pt x="1280900" y="630"/>
                </a:lnTo>
                <a:lnTo>
                  <a:pt x="1348188" y="0"/>
                </a:lnTo>
                <a:lnTo>
                  <a:pt x="1415476" y="630"/>
                </a:lnTo>
                <a:lnTo>
                  <a:pt x="1481911" y="2502"/>
                </a:lnTo>
                <a:lnTo>
                  <a:pt x="1547414" y="5586"/>
                </a:lnTo>
                <a:lnTo>
                  <a:pt x="1611908" y="9853"/>
                </a:lnTo>
                <a:lnTo>
                  <a:pt x="1675317" y="15273"/>
                </a:lnTo>
                <a:lnTo>
                  <a:pt x="1737563" y="21816"/>
                </a:lnTo>
                <a:lnTo>
                  <a:pt x="1798569" y="29453"/>
                </a:lnTo>
                <a:lnTo>
                  <a:pt x="1858257" y="38155"/>
                </a:lnTo>
                <a:lnTo>
                  <a:pt x="1916551" y="47891"/>
                </a:lnTo>
                <a:lnTo>
                  <a:pt x="1973372" y="58633"/>
                </a:lnTo>
                <a:lnTo>
                  <a:pt x="2028645" y="70350"/>
                </a:lnTo>
                <a:lnTo>
                  <a:pt x="2082291" y="83014"/>
                </a:lnTo>
                <a:lnTo>
                  <a:pt x="2134234" y="96595"/>
                </a:lnTo>
                <a:lnTo>
                  <a:pt x="2184396" y="111063"/>
                </a:lnTo>
                <a:lnTo>
                  <a:pt x="2232699" y="126389"/>
                </a:lnTo>
                <a:lnTo>
                  <a:pt x="2279068" y="142543"/>
                </a:lnTo>
                <a:lnTo>
                  <a:pt x="2323423" y="159496"/>
                </a:lnTo>
                <a:lnTo>
                  <a:pt x="2365689" y="177218"/>
                </a:lnTo>
                <a:lnTo>
                  <a:pt x="2405788" y="195680"/>
                </a:lnTo>
                <a:lnTo>
                  <a:pt x="2443643" y="214852"/>
                </a:lnTo>
                <a:lnTo>
                  <a:pt x="2479176" y="234704"/>
                </a:lnTo>
                <a:lnTo>
                  <a:pt x="2512310" y="255208"/>
                </a:lnTo>
                <a:lnTo>
                  <a:pt x="2571073" y="298051"/>
                </a:lnTo>
                <a:lnTo>
                  <a:pt x="2619315" y="343143"/>
                </a:lnTo>
                <a:lnTo>
                  <a:pt x="2656416" y="390250"/>
                </a:lnTo>
                <a:lnTo>
                  <a:pt x="2681760" y="439135"/>
                </a:lnTo>
                <a:lnTo>
                  <a:pt x="2694728" y="489562"/>
                </a:lnTo>
                <a:lnTo>
                  <a:pt x="2696378" y="515280"/>
                </a:lnTo>
                <a:lnTo>
                  <a:pt x="2694728" y="540997"/>
                </a:lnTo>
                <a:lnTo>
                  <a:pt x="2681760" y="591424"/>
                </a:lnTo>
                <a:lnTo>
                  <a:pt x="2656416" y="640309"/>
                </a:lnTo>
                <a:lnTo>
                  <a:pt x="2619315" y="687416"/>
                </a:lnTo>
                <a:lnTo>
                  <a:pt x="2571073" y="732509"/>
                </a:lnTo>
                <a:lnTo>
                  <a:pt x="2512310" y="775351"/>
                </a:lnTo>
                <a:lnTo>
                  <a:pt x="2479176" y="795855"/>
                </a:lnTo>
                <a:lnTo>
                  <a:pt x="2443643" y="815708"/>
                </a:lnTo>
                <a:lnTo>
                  <a:pt x="2405788" y="834880"/>
                </a:lnTo>
                <a:lnTo>
                  <a:pt x="2365689" y="853341"/>
                </a:lnTo>
                <a:lnTo>
                  <a:pt x="2323423" y="871063"/>
                </a:lnTo>
                <a:lnTo>
                  <a:pt x="2279068" y="888016"/>
                </a:lnTo>
                <a:lnTo>
                  <a:pt x="2232699" y="904170"/>
                </a:lnTo>
                <a:lnTo>
                  <a:pt x="2184396" y="919496"/>
                </a:lnTo>
                <a:lnTo>
                  <a:pt x="2134234" y="933964"/>
                </a:lnTo>
                <a:lnTo>
                  <a:pt x="2082291" y="947545"/>
                </a:lnTo>
                <a:lnTo>
                  <a:pt x="2028645" y="960209"/>
                </a:lnTo>
                <a:lnTo>
                  <a:pt x="1973372" y="971927"/>
                </a:lnTo>
                <a:lnTo>
                  <a:pt x="1916551" y="982668"/>
                </a:lnTo>
                <a:lnTo>
                  <a:pt x="1858257" y="992405"/>
                </a:lnTo>
                <a:lnTo>
                  <a:pt x="1798569" y="1001106"/>
                </a:lnTo>
                <a:lnTo>
                  <a:pt x="1737563" y="1008743"/>
                </a:lnTo>
                <a:lnTo>
                  <a:pt x="1675317" y="1015287"/>
                </a:lnTo>
                <a:lnTo>
                  <a:pt x="1611908" y="1020706"/>
                </a:lnTo>
                <a:lnTo>
                  <a:pt x="1547414" y="1024973"/>
                </a:lnTo>
                <a:lnTo>
                  <a:pt x="1481911" y="1028057"/>
                </a:lnTo>
                <a:lnTo>
                  <a:pt x="1415476" y="1029929"/>
                </a:lnTo>
                <a:lnTo>
                  <a:pt x="1348188" y="1030560"/>
                </a:lnTo>
                <a:lnTo>
                  <a:pt x="1280900" y="1029929"/>
                </a:lnTo>
                <a:lnTo>
                  <a:pt x="1214466" y="1028057"/>
                </a:lnTo>
                <a:lnTo>
                  <a:pt x="1148963" y="1024973"/>
                </a:lnTo>
                <a:lnTo>
                  <a:pt x="1084468" y="1020706"/>
                </a:lnTo>
                <a:lnTo>
                  <a:pt x="1021059" y="1015287"/>
                </a:lnTo>
                <a:lnTo>
                  <a:pt x="958813" y="1008743"/>
                </a:lnTo>
                <a:lnTo>
                  <a:pt x="897808" y="1001106"/>
                </a:lnTo>
                <a:lnTo>
                  <a:pt x="838119" y="992405"/>
                </a:lnTo>
                <a:lnTo>
                  <a:pt x="779826" y="982668"/>
                </a:lnTo>
                <a:lnTo>
                  <a:pt x="723004" y="971927"/>
                </a:lnTo>
                <a:lnTo>
                  <a:pt x="667732" y="960209"/>
                </a:lnTo>
                <a:lnTo>
                  <a:pt x="614085" y="947545"/>
                </a:lnTo>
                <a:lnTo>
                  <a:pt x="562143" y="933964"/>
                </a:lnTo>
                <a:lnTo>
                  <a:pt x="511981" y="919496"/>
                </a:lnTo>
                <a:lnTo>
                  <a:pt x="463677" y="904170"/>
                </a:lnTo>
                <a:lnTo>
                  <a:pt x="417309" y="888016"/>
                </a:lnTo>
                <a:lnTo>
                  <a:pt x="372953" y="871063"/>
                </a:lnTo>
                <a:lnTo>
                  <a:pt x="330688" y="853341"/>
                </a:lnTo>
                <a:lnTo>
                  <a:pt x="290589" y="834880"/>
                </a:lnTo>
                <a:lnTo>
                  <a:pt x="252734" y="815708"/>
                </a:lnTo>
                <a:lnTo>
                  <a:pt x="217201" y="795855"/>
                </a:lnTo>
                <a:lnTo>
                  <a:pt x="184067" y="775351"/>
                </a:lnTo>
                <a:lnTo>
                  <a:pt x="125304" y="732509"/>
                </a:lnTo>
                <a:lnTo>
                  <a:pt x="77062" y="687416"/>
                </a:lnTo>
                <a:lnTo>
                  <a:pt x="39961" y="640309"/>
                </a:lnTo>
                <a:lnTo>
                  <a:pt x="14617" y="591424"/>
                </a:lnTo>
                <a:lnTo>
                  <a:pt x="1649" y="540997"/>
                </a:lnTo>
                <a:lnTo>
                  <a:pt x="0" y="515280"/>
                </a:lnTo>
                <a:close/>
              </a:path>
            </a:pathLst>
          </a:custGeom>
          <a:ln w="13569">
            <a:solidFill>
              <a:srgbClr val="7F7F7F"/>
            </a:solidFill>
          </a:ln>
        </p:spPr>
        <p:txBody>
          <a:bodyPr wrap="square" lIns="0" tIns="0" rIns="0" bIns="0" rtlCol="0"/>
          <a:lstStyle/>
          <a:p>
            <a:endParaRPr sz="1632"/>
          </a:p>
        </p:txBody>
      </p:sp>
      <p:sp>
        <p:nvSpPr>
          <p:cNvPr id="52" name="object 52"/>
          <p:cNvSpPr txBox="1"/>
          <p:nvPr/>
        </p:nvSpPr>
        <p:spPr>
          <a:xfrm>
            <a:off x="7032458" y="5186131"/>
            <a:ext cx="1174670" cy="248938"/>
          </a:xfrm>
          <a:prstGeom prst="rect">
            <a:avLst/>
          </a:prstGeom>
        </p:spPr>
        <p:txBody>
          <a:bodyPr vert="horz" wrap="square" lIns="0" tIns="11516" rIns="0" bIns="0" rtlCol="0">
            <a:spAutoFit/>
          </a:bodyPr>
          <a:lstStyle/>
          <a:p>
            <a:pPr marL="11516">
              <a:spcBef>
                <a:spcPts val="91"/>
              </a:spcBef>
            </a:pPr>
            <a:r>
              <a:rPr sz="1542" dirty="0">
                <a:solidFill>
                  <a:srgbClr val="7F7F7F"/>
                </a:solidFill>
                <a:latin typeface="Century Gothic"/>
                <a:cs typeface="Century Gothic"/>
              </a:rPr>
              <a:t>Big</a:t>
            </a:r>
            <a:r>
              <a:rPr sz="1542" spc="-5" dirty="0">
                <a:solidFill>
                  <a:srgbClr val="7F7F7F"/>
                </a:solidFill>
                <a:latin typeface="Century Gothic"/>
                <a:cs typeface="Century Gothic"/>
              </a:rPr>
              <a:t>Da</a:t>
            </a:r>
            <a:r>
              <a:rPr sz="1542" spc="-9" dirty="0">
                <a:solidFill>
                  <a:srgbClr val="7F7F7F"/>
                </a:solidFill>
                <a:latin typeface="Century Gothic"/>
                <a:cs typeface="Century Gothic"/>
              </a:rPr>
              <a:t>t</a:t>
            </a:r>
            <a:r>
              <a:rPr sz="1542" spc="-5" dirty="0">
                <a:solidFill>
                  <a:srgbClr val="7F7F7F"/>
                </a:solidFill>
                <a:latin typeface="Century Gothic"/>
                <a:cs typeface="Century Gothic"/>
              </a:rPr>
              <a:t>a /</a:t>
            </a:r>
            <a:r>
              <a:rPr sz="1542" dirty="0">
                <a:solidFill>
                  <a:srgbClr val="7F7F7F"/>
                </a:solidFill>
                <a:latin typeface="Century Gothic"/>
                <a:cs typeface="Century Gothic"/>
              </a:rPr>
              <a:t> A</a:t>
            </a:r>
            <a:r>
              <a:rPr sz="1542" spc="-5" dirty="0">
                <a:solidFill>
                  <a:srgbClr val="7F7F7F"/>
                </a:solidFill>
                <a:latin typeface="Century Gothic"/>
                <a:cs typeface="Century Gothic"/>
              </a:rPr>
              <a:t>I</a:t>
            </a:r>
            <a:endParaRPr sz="1542">
              <a:latin typeface="Century Gothic"/>
              <a:cs typeface="Century Gothic"/>
            </a:endParaRPr>
          </a:p>
        </p:txBody>
      </p:sp>
      <p:sp>
        <p:nvSpPr>
          <p:cNvPr id="53" name="object 53"/>
          <p:cNvSpPr/>
          <p:nvPr/>
        </p:nvSpPr>
        <p:spPr>
          <a:xfrm>
            <a:off x="7824276" y="5491204"/>
            <a:ext cx="470568" cy="484981"/>
          </a:xfrm>
          <a:prstGeom prst="rect">
            <a:avLst/>
          </a:prstGeom>
          <a:blipFill>
            <a:blip r:embed="rId19" cstate="print"/>
            <a:stretch>
              <a:fillRect/>
            </a:stretch>
          </a:blipFill>
        </p:spPr>
        <p:txBody>
          <a:bodyPr wrap="square" lIns="0" tIns="0" rIns="0" bIns="0" rtlCol="0"/>
          <a:lstStyle/>
          <a:p>
            <a:endParaRPr sz="1632"/>
          </a:p>
        </p:txBody>
      </p:sp>
      <p:sp>
        <p:nvSpPr>
          <p:cNvPr id="54" name="object 54"/>
          <p:cNvSpPr/>
          <p:nvPr/>
        </p:nvSpPr>
        <p:spPr>
          <a:xfrm>
            <a:off x="7056713" y="5473891"/>
            <a:ext cx="517732" cy="451917"/>
          </a:xfrm>
          <a:prstGeom prst="rect">
            <a:avLst/>
          </a:prstGeom>
          <a:blipFill>
            <a:blip r:embed="rId20" cstate="print"/>
            <a:stretch>
              <a:fillRect/>
            </a:stretch>
          </a:blipFill>
        </p:spPr>
        <p:txBody>
          <a:bodyPr wrap="square" lIns="0" tIns="0" rIns="0" bIns="0" rtlCol="0"/>
          <a:lstStyle/>
          <a:p>
            <a:endParaRPr sz="1632"/>
          </a:p>
        </p:txBody>
      </p:sp>
      <p:sp>
        <p:nvSpPr>
          <p:cNvPr id="55" name="object 55"/>
          <p:cNvSpPr/>
          <p:nvPr/>
        </p:nvSpPr>
        <p:spPr>
          <a:xfrm>
            <a:off x="1792433" y="4064648"/>
            <a:ext cx="8561272" cy="2419014"/>
          </a:xfrm>
          <a:custGeom>
            <a:avLst/>
            <a:gdLst/>
            <a:ahLst/>
            <a:cxnLst/>
            <a:rect l="l" t="t" r="r" b="b"/>
            <a:pathLst>
              <a:path w="9441180" h="2667634">
                <a:moveTo>
                  <a:pt x="0" y="343554"/>
                </a:moveTo>
                <a:lnTo>
                  <a:pt x="3134" y="296936"/>
                </a:lnTo>
                <a:lnTo>
                  <a:pt x="12266" y="252223"/>
                </a:lnTo>
                <a:lnTo>
                  <a:pt x="26986" y="209827"/>
                </a:lnTo>
                <a:lnTo>
                  <a:pt x="46884" y="170155"/>
                </a:lnTo>
                <a:lnTo>
                  <a:pt x="71552" y="133618"/>
                </a:lnTo>
                <a:lnTo>
                  <a:pt x="100580" y="100624"/>
                </a:lnTo>
                <a:lnTo>
                  <a:pt x="133560" y="71583"/>
                </a:lnTo>
                <a:lnTo>
                  <a:pt x="170081" y="46905"/>
                </a:lnTo>
                <a:lnTo>
                  <a:pt x="209735" y="26998"/>
                </a:lnTo>
                <a:lnTo>
                  <a:pt x="252113" y="12272"/>
                </a:lnTo>
                <a:lnTo>
                  <a:pt x="296806" y="3136"/>
                </a:lnTo>
                <a:lnTo>
                  <a:pt x="343404" y="0"/>
                </a:lnTo>
                <a:lnTo>
                  <a:pt x="9097353" y="0"/>
                </a:lnTo>
                <a:lnTo>
                  <a:pt x="9143951" y="3136"/>
                </a:lnTo>
                <a:lnTo>
                  <a:pt x="9188644" y="12272"/>
                </a:lnTo>
                <a:lnTo>
                  <a:pt x="9231022" y="26998"/>
                </a:lnTo>
                <a:lnTo>
                  <a:pt x="9270676" y="46905"/>
                </a:lnTo>
                <a:lnTo>
                  <a:pt x="9307197" y="71583"/>
                </a:lnTo>
                <a:lnTo>
                  <a:pt x="9340177" y="100624"/>
                </a:lnTo>
                <a:lnTo>
                  <a:pt x="9369205" y="133618"/>
                </a:lnTo>
                <a:lnTo>
                  <a:pt x="9393873" y="170155"/>
                </a:lnTo>
                <a:lnTo>
                  <a:pt x="9413771" y="209827"/>
                </a:lnTo>
                <a:lnTo>
                  <a:pt x="9428491" y="252223"/>
                </a:lnTo>
                <a:lnTo>
                  <a:pt x="9437622" y="296936"/>
                </a:lnTo>
                <a:lnTo>
                  <a:pt x="9440757" y="343554"/>
                </a:lnTo>
                <a:lnTo>
                  <a:pt x="9440757" y="2324035"/>
                </a:lnTo>
                <a:lnTo>
                  <a:pt x="9437622" y="2370653"/>
                </a:lnTo>
                <a:lnTo>
                  <a:pt x="9428491" y="2415365"/>
                </a:lnTo>
                <a:lnTo>
                  <a:pt x="9413771" y="2457762"/>
                </a:lnTo>
                <a:lnTo>
                  <a:pt x="9393873" y="2497433"/>
                </a:lnTo>
                <a:lnTo>
                  <a:pt x="9369205" y="2533970"/>
                </a:lnTo>
                <a:lnTo>
                  <a:pt x="9340177" y="2566964"/>
                </a:lnTo>
                <a:lnTo>
                  <a:pt x="9307197" y="2596005"/>
                </a:lnTo>
                <a:lnTo>
                  <a:pt x="9270676" y="2620684"/>
                </a:lnTo>
                <a:lnTo>
                  <a:pt x="9231022" y="2640591"/>
                </a:lnTo>
                <a:lnTo>
                  <a:pt x="9188644" y="2655317"/>
                </a:lnTo>
                <a:lnTo>
                  <a:pt x="9143951" y="2664453"/>
                </a:lnTo>
                <a:lnTo>
                  <a:pt x="9097353" y="2667589"/>
                </a:lnTo>
                <a:lnTo>
                  <a:pt x="343404" y="2667589"/>
                </a:lnTo>
                <a:lnTo>
                  <a:pt x="296806" y="2664453"/>
                </a:lnTo>
                <a:lnTo>
                  <a:pt x="252113" y="2655317"/>
                </a:lnTo>
                <a:lnTo>
                  <a:pt x="209735" y="2640591"/>
                </a:lnTo>
                <a:lnTo>
                  <a:pt x="170081" y="2620684"/>
                </a:lnTo>
                <a:lnTo>
                  <a:pt x="133560" y="2596005"/>
                </a:lnTo>
                <a:lnTo>
                  <a:pt x="100580" y="2566964"/>
                </a:lnTo>
                <a:lnTo>
                  <a:pt x="71552" y="2533970"/>
                </a:lnTo>
                <a:lnTo>
                  <a:pt x="46884" y="2497433"/>
                </a:lnTo>
                <a:lnTo>
                  <a:pt x="26986" y="2457762"/>
                </a:lnTo>
                <a:lnTo>
                  <a:pt x="12266" y="2415365"/>
                </a:lnTo>
                <a:lnTo>
                  <a:pt x="3134" y="2370653"/>
                </a:lnTo>
                <a:lnTo>
                  <a:pt x="0" y="2324035"/>
                </a:lnTo>
                <a:lnTo>
                  <a:pt x="0" y="343554"/>
                </a:lnTo>
                <a:close/>
              </a:path>
            </a:pathLst>
          </a:custGeom>
          <a:ln w="30531">
            <a:solidFill>
              <a:srgbClr val="7F7F7F"/>
            </a:solidFill>
          </a:ln>
        </p:spPr>
        <p:txBody>
          <a:bodyPr wrap="square" lIns="0" tIns="0" rIns="0" bIns="0" rtlCol="0"/>
          <a:lstStyle/>
          <a:p>
            <a:endParaRPr sz="1632"/>
          </a:p>
        </p:txBody>
      </p:sp>
      <p:sp>
        <p:nvSpPr>
          <p:cNvPr id="56" name="object 56"/>
          <p:cNvSpPr/>
          <p:nvPr/>
        </p:nvSpPr>
        <p:spPr>
          <a:xfrm>
            <a:off x="3282671" y="2808398"/>
            <a:ext cx="4824209" cy="1520161"/>
          </a:xfrm>
          <a:custGeom>
            <a:avLst/>
            <a:gdLst/>
            <a:ahLst/>
            <a:cxnLst/>
            <a:rect l="l" t="t" r="r" b="b"/>
            <a:pathLst>
              <a:path w="5320030" h="1676400">
                <a:moveTo>
                  <a:pt x="3137853" y="1663700"/>
                </a:moveTo>
                <a:lnTo>
                  <a:pt x="2181663" y="1663700"/>
                </a:lnTo>
                <a:lnTo>
                  <a:pt x="2248416" y="1676400"/>
                </a:lnTo>
                <a:lnTo>
                  <a:pt x="3071100" y="1676400"/>
                </a:lnTo>
                <a:lnTo>
                  <a:pt x="3137853" y="1663700"/>
                </a:lnTo>
                <a:close/>
              </a:path>
              <a:path w="5320030" h="1676400">
                <a:moveTo>
                  <a:pt x="3334582" y="1651000"/>
                </a:moveTo>
                <a:lnTo>
                  <a:pt x="1984933" y="1651000"/>
                </a:lnTo>
                <a:lnTo>
                  <a:pt x="2049900" y="1663700"/>
                </a:lnTo>
                <a:lnTo>
                  <a:pt x="3269616" y="1663700"/>
                </a:lnTo>
                <a:lnTo>
                  <a:pt x="3334582" y="1651000"/>
                </a:lnTo>
                <a:close/>
              </a:path>
              <a:path w="5320030" h="1676400">
                <a:moveTo>
                  <a:pt x="3462575" y="1638300"/>
                </a:moveTo>
                <a:lnTo>
                  <a:pt x="1856941" y="1638300"/>
                </a:lnTo>
                <a:lnTo>
                  <a:pt x="1920607" y="1651000"/>
                </a:lnTo>
                <a:lnTo>
                  <a:pt x="3398909" y="1651000"/>
                </a:lnTo>
                <a:lnTo>
                  <a:pt x="3462575" y="1638300"/>
                </a:lnTo>
                <a:close/>
              </a:path>
              <a:path w="5320030" h="1676400">
                <a:moveTo>
                  <a:pt x="3587834" y="1625600"/>
                </a:moveTo>
                <a:lnTo>
                  <a:pt x="1731682" y="1625600"/>
                </a:lnTo>
                <a:lnTo>
                  <a:pt x="1793959" y="1638300"/>
                </a:lnTo>
                <a:lnTo>
                  <a:pt x="3525557" y="1638300"/>
                </a:lnTo>
                <a:lnTo>
                  <a:pt x="3587834" y="1625600"/>
                </a:lnTo>
                <a:close/>
              </a:path>
              <a:path w="5320030" h="1676400">
                <a:moveTo>
                  <a:pt x="3770215" y="1600200"/>
                </a:moveTo>
                <a:lnTo>
                  <a:pt x="1549301" y="1600200"/>
                </a:lnTo>
                <a:lnTo>
                  <a:pt x="1670132" y="1625600"/>
                </a:lnTo>
                <a:lnTo>
                  <a:pt x="3649384" y="1625600"/>
                </a:lnTo>
                <a:lnTo>
                  <a:pt x="3770215" y="1600200"/>
                </a:lnTo>
                <a:close/>
              </a:path>
              <a:path w="5320030" h="1676400">
                <a:moveTo>
                  <a:pt x="4002189" y="1562100"/>
                </a:moveTo>
                <a:lnTo>
                  <a:pt x="1317327" y="1562100"/>
                </a:lnTo>
                <a:lnTo>
                  <a:pt x="1490063" y="1600200"/>
                </a:lnTo>
                <a:lnTo>
                  <a:pt x="3829452" y="1600200"/>
                </a:lnTo>
                <a:lnTo>
                  <a:pt x="4002189" y="1562100"/>
                </a:lnTo>
                <a:close/>
              </a:path>
              <a:path w="5320030" h="1676400">
                <a:moveTo>
                  <a:pt x="3945461" y="101600"/>
                </a:moveTo>
                <a:lnTo>
                  <a:pt x="1374055" y="101600"/>
                </a:lnTo>
                <a:lnTo>
                  <a:pt x="1206534" y="139700"/>
                </a:lnTo>
                <a:lnTo>
                  <a:pt x="996215" y="190500"/>
                </a:lnTo>
                <a:lnTo>
                  <a:pt x="849022" y="228600"/>
                </a:lnTo>
                <a:lnTo>
                  <a:pt x="711526" y="266700"/>
                </a:lnTo>
                <a:lnTo>
                  <a:pt x="667951" y="292100"/>
                </a:lnTo>
                <a:lnTo>
                  <a:pt x="625541" y="304800"/>
                </a:lnTo>
                <a:lnTo>
                  <a:pt x="544305" y="330200"/>
                </a:lnTo>
                <a:lnTo>
                  <a:pt x="505521" y="355600"/>
                </a:lnTo>
                <a:lnTo>
                  <a:pt x="467991" y="368300"/>
                </a:lnTo>
                <a:lnTo>
                  <a:pt x="431735" y="381000"/>
                </a:lnTo>
                <a:lnTo>
                  <a:pt x="396776" y="406400"/>
                </a:lnTo>
                <a:lnTo>
                  <a:pt x="363134" y="419100"/>
                </a:lnTo>
                <a:lnTo>
                  <a:pt x="330834" y="431800"/>
                </a:lnTo>
                <a:lnTo>
                  <a:pt x="299895" y="457200"/>
                </a:lnTo>
                <a:lnTo>
                  <a:pt x="270340" y="469900"/>
                </a:lnTo>
                <a:lnTo>
                  <a:pt x="242192" y="495300"/>
                </a:lnTo>
                <a:lnTo>
                  <a:pt x="215471" y="508000"/>
                </a:lnTo>
                <a:lnTo>
                  <a:pt x="190200" y="533400"/>
                </a:lnTo>
                <a:lnTo>
                  <a:pt x="166401" y="546100"/>
                </a:lnTo>
                <a:lnTo>
                  <a:pt x="144095" y="571500"/>
                </a:lnTo>
                <a:lnTo>
                  <a:pt x="123305" y="584200"/>
                </a:lnTo>
                <a:lnTo>
                  <a:pt x="104052" y="609600"/>
                </a:lnTo>
                <a:lnTo>
                  <a:pt x="86358" y="635000"/>
                </a:lnTo>
                <a:lnTo>
                  <a:pt x="70246" y="647700"/>
                </a:lnTo>
                <a:lnTo>
                  <a:pt x="55736" y="673100"/>
                </a:lnTo>
                <a:lnTo>
                  <a:pt x="42852" y="685800"/>
                </a:lnTo>
                <a:lnTo>
                  <a:pt x="31614" y="711200"/>
                </a:lnTo>
                <a:lnTo>
                  <a:pt x="22045" y="736600"/>
                </a:lnTo>
                <a:lnTo>
                  <a:pt x="14167" y="749300"/>
                </a:lnTo>
                <a:lnTo>
                  <a:pt x="8002" y="774700"/>
                </a:lnTo>
                <a:lnTo>
                  <a:pt x="3571" y="800100"/>
                </a:lnTo>
                <a:lnTo>
                  <a:pt x="896" y="825500"/>
                </a:lnTo>
                <a:lnTo>
                  <a:pt x="0" y="838200"/>
                </a:lnTo>
                <a:lnTo>
                  <a:pt x="896" y="863600"/>
                </a:lnTo>
                <a:lnTo>
                  <a:pt x="3571" y="889000"/>
                </a:lnTo>
                <a:lnTo>
                  <a:pt x="8002" y="914400"/>
                </a:lnTo>
                <a:lnTo>
                  <a:pt x="14167" y="927100"/>
                </a:lnTo>
                <a:lnTo>
                  <a:pt x="22045" y="952500"/>
                </a:lnTo>
                <a:lnTo>
                  <a:pt x="31614" y="977900"/>
                </a:lnTo>
                <a:lnTo>
                  <a:pt x="42852" y="990600"/>
                </a:lnTo>
                <a:lnTo>
                  <a:pt x="55736" y="1016000"/>
                </a:lnTo>
                <a:lnTo>
                  <a:pt x="70246" y="1041400"/>
                </a:lnTo>
                <a:lnTo>
                  <a:pt x="86358" y="1054100"/>
                </a:lnTo>
                <a:lnTo>
                  <a:pt x="104052" y="1079500"/>
                </a:lnTo>
                <a:lnTo>
                  <a:pt x="123305" y="1092200"/>
                </a:lnTo>
                <a:lnTo>
                  <a:pt x="144095" y="1117600"/>
                </a:lnTo>
                <a:lnTo>
                  <a:pt x="166401" y="1130300"/>
                </a:lnTo>
                <a:lnTo>
                  <a:pt x="190200" y="1155700"/>
                </a:lnTo>
                <a:lnTo>
                  <a:pt x="215471" y="1168400"/>
                </a:lnTo>
                <a:lnTo>
                  <a:pt x="242192" y="1193800"/>
                </a:lnTo>
                <a:lnTo>
                  <a:pt x="270340" y="1206500"/>
                </a:lnTo>
                <a:lnTo>
                  <a:pt x="299895" y="1231900"/>
                </a:lnTo>
                <a:lnTo>
                  <a:pt x="330834" y="1244600"/>
                </a:lnTo>
                <a:lnTo>
                  <a:pt x="363134" y="1270000"/>
                </a:lnTo>
                <a:lnTo>
                  <a:pt x="396776" y="1282700"/>
                </a:lnTo>
                <a:lnTo>
                  <a:pt x="431735" y="1295400"/>
                </a:lnTo>
                <a:lnTo>
                  <a:pt x="467991" y="1320800"/>
                </a:lnTo>
                <a:lnTo>
                  <a:pt x="505521" y="1333500"/>
                </a:lnTo>
                <a:lnTo>
                  <a:pt x="544305" y="1346200"/>
                </a:lnTo>
                <a:lnTo>
                  <a:pt x="584318" y="1371600"/>
                </a:lnTo>
                <a:lnTo>
                  <a:pt x="625541" y="1384300"/>
                </a:lnTo>
                <a:lnTo>
                  <a:pt x="711526" y="1409700"/>
                </a:lnTo>
                <a:lnTo>
                  <a:pt x="756244" y="1435100"/>
                </a:lnTo>
                <a:lnTo>
                  <a:pt x="897038" y="1473200"/>
                </a:lnTo>
                <a:lnTo>
                  <a:pt x="1047332" y="1511300"/>
                </a:lnTo>
                <a:lnTo>
                  <a:pt x="1261479" y="1562100"/>
                </a:lnTo>
                <a:lnTo>
                  <a:pt x="4058036" y="1562100"/>
                </a:lnTo>
                <a:lnTo>
                  <a:pt x="4272184" y="1511300"/>
                </a:lnTo>
                <a:lnTo>
                  <a:pt x="4422478" y="1473200"/>
                </a:lnTo>
                <a:lnTo>
                  <a:pt x="4563272" y="1435100"/>
                </a:lnTo>
                <a:lnTo>
                  <a:pt x="4607990" y="1409700"/>
                </a:lnTo>
                <a:lnTo>
                  <a:pt x="4693975" y="1384300"/>
                </a:lnTo>
                <a:lnTo>
                  <a:pt x="4735197" y="1371600"/>
                </a:lnTo>
                <a:lnTo>
                  <a:pt x="4775211" y="1346200"/>
                </a:lnTo>
                <a:lnTo>
                  <a:pt x="4813994" y="1333500"/>
                </a:lnTo>
                <a:lnTo>
                  <a:pt x="4851525" y="1320800"/>
                </a:lnTo>
                <a:lnTo>
                  <a:pt x="4887781" y="1295400"/>
                </a:lnTo>
                <a:lnTo>
                  <a:pt x="4922740" y="1282700"/>
                </a:lnTo>
                <a:lnTo>
                  <a:pt x="4956381" y="1270000"/>
                </a:lnTo>
                <a:lnTo>
                  <a:pt x="4988682" y="1244600"/>
                </a:lnTo>
                <a:lnTo>
                  <a:pt x="5019621" y="1231900"/>
                </a:lnTo>
                <a:lnTo>
                  <a:pt x="5049176" y="1206500"/>
                </a:lnTo>
                <a:lnTo>
                  <a:pt x="5077324" y="1193800"/>
                </a:lnTo>
                <a:lnTo>
                  <a:pt x="5104045" y="1168400"/>
                </a:lnTo>
                <a:lnTo>
                  <a:pt x="5129316" y="1155700"/>
                </a:lnTo>
                <a:lnTo>
                  <a:pt x="5153115" y="1130300"/>
                </a:lnTo>
                <a:lnTo>
                  <a:pt x="5175421" y="1117600"/>
                </a:lnTo>
                <a:lnTo>
                  <a:pt x="5196211" y="1092200"/>
                </a:lnTo>
                <a:lnTo>
                  <a:pt x="5215464" y="1079500"/>
                </a:lnTo>
                <a:lnTo>
                  <a:pt x="5233158" y="1054100"/>
                </a:lnTo>
                <a:lnTo>
                  <a:pt x="5249270" y="1041400"/>
                </a:lnTo>
                <a:lnTo>
                  <a:pt x="5263780" y="1016000"/>
                </a:lnTo>
                <a:lnTo>
                  <a:pt x="5276664" y="990600"/>
                </a:lnTo>
                <a:lnTo>
                  <a:pt x="5287902" y="977900"/>
                </a:lnTo>
                <a:lnTo>
                  <a:pt x="5297471" y="952500"/>
                </a:lnTo>
                <a:lnTo>
                  <a:pt x="5305349" y="927100"/>
                </a:lnTo>
                <a:lnTo>
                  <a:pt x="5311514" y="914400"/>
                </a:lnTo>
                <a:lnTo>
                  <a:pt x="5315945" y="889000"/>
                </a:lnTo>
                <a:lnTo>
                  <a:pt x="5318620" y="863600"/>
                </a:lnTo>
                <a:lnTo>
                  <a:pt x="5319516" y="838200"/>
                </a:lnTo>
                <a:lnTo>
                  <a:pt x="5318620" y="825500"/>
                </a:lnTo>
                <a:lnTo>
                  <a:pt x="5315945" y="800100"/>
                </a:lnTo>
                <a:lnTo>
                  <a:pt x="5311514" y="774700"/>
                </a:lnTo>
                <a:lnTo>
                  <a:pt x="5305349" y="749300"/>
                </a:lnTo>
                <a:lnTo>
                  <a:pt x="5297471" y="736600"/>
                </a:lnTo>
                <a:lnTo>
                  <a:pt x="5287902" y="711200"/>
                </a:lnTo>
                <a:lnTo>
                  <a:pt x="5276664" y="685800"/>
                </a:lnTo>
                <a:lnTo>
                  <a:pt x="5263780" y="673100"/>
                </a:lnTo>
                <a:lnTo>
                  <a:pt x="5249270" y="647700"/>
                </a:lnTo>
                <a:lnTo>
                  <a:pt x="5233158" y="635000"/>
                </a:lnTo>
                <a:lnTo>
                  <a:pt x="5215464" y="609600"/>
                </a:lnTo>
                <a:lnTo>
                  <a:pt x="5196211" y="584200"/>
                </a:lnTo>
                <a:lnTo>
                  <a:pt x="5175421" y="571500"/>
                </a:lnTo>
                <a:lnTo>
                  <a:pt x="5153115" y="546100"/>
                </a:lnTo>
                <a:lnTo>
                  <a:pt x="5129316" y="533400"/>
                </a:lnTo>
                <a:lnTo>
                  <a:pt x="5104045" y="508000"/>
                </a:lnTo>
                <a:lnTo>
                  <a:pt x="5077324" y="495300"/>
                </a:lnTo>
                <a:lnTo>
                  <a:pt x="5049176" y="469900"/>
                </a:lnTo>
                <a:lnTo>
                  <a:pt x="5019621" y="457200"/>
                </a:lnTo>
                <a:lnTo>
                  <a:pt x="4988682" y="431800"/>
                </a:lnTo>
                <a:lnTo>
                  <a:pt x="4956381" y="419100"/>
                </a:lnTo>
                <a:lnTo>
                  <a:pt x="4922740" y="406400"/>
                </a:lnTo>
                <a:lnTo>
                  <a:pt x="4887781" y="381000"/>
                </a:lnTo>
                <a:lnTo>
                  <a:pt x="4851525" y="368300"/>
                </a:lnTo>
                <a:lnTo>
                  <a:pt x="4813994" y="355600"/>
                </a:lnTo>
                <a:lnTo>
                  <a:pt x="4775211" y="330200"/>
                </a:lnTo>
                <a:lnTo>
                  <a:pt x="4693975" y="304800"/>
                </a:lnTo>
                <a:lnTo>
                  <a:pt x="4651565" y="292100"/>
                </a:lnTo>
                <a:lnTo>
                  <a:pt x="4607990" y="266700"/>
                </a:lnTo>
                <a:lnTo>
                  <a:pt x="4470494" y="228600"/>
                </a:lnTo>
                <a:lnTo>
                  <a:pt x="4323301" y="190500"/>
                </a:lnTo>
                <a:lnTo>
                  <a:pt x="4112982" y="139700"/>
                </a:lnTo>
                <a:lnTo>
                  <a:pt x="3945461" y="101600"/>
                </a:lnTo>
                <a:close/>
              </a:path>
              <a:path w="5320030" h="1676400">
                <a:moveTo>
                  <a:pt x="3770215" y="76200"/>
                </a:moveTo>
                <a:lnTo>
                  <a:pt x="1549301" y="76200"/>
                </a:lnTo>
                <a:lnTo>
                  <a:pt x="1431641" y="101600"/>
                </a:lnTo>
                <a:lnTo>
                  <a:pt x="3887875" y="101600"/>
                </a:lnTo>
                <a:lnTo>
                  <a:pt x="3770215" y="76200"/>
                </a:lnTo>
                <a:close/>
              </a:path>
              <a:path w="5320030" h="1676400">
                <a:moveTo>
                  <a:pt x="3587834" y="50800"/>
                </a:moveTo>
                <a:lnTo>
                  <a:pt x="1731682" y="50800"/>
                </a:lnTo>
                <a:lnTo>
                  <a:pt x="1609331" y="76200"/>
                </a:lnTo>
                <a:lnTo>
                  <a:pt x="3710185" y="76200"/>
                </a:lnTo>
                <a:lnTo>
                  <a:pt x="3587834" y="50800"/>
                </a:lnTo>
                <a:close/>
              </a:path>
              <a:path w="5320030" h="1676400">
                <a:moveTo>
                  <a:pt x="3462575" y="38100"/>
                </a:moveTo>
                <a:lnTo>
                  <a:pt x="1856941" y="38100"/>
                </a:lnTo>
                <a:lnTo>
                  <a:pt x="1793959" y="50800"/>
                </a:lnTo>
                <a:lnTo>
                  <a:pt x="3525557" y="50800"/>
                </a:lnTo>
                <a:lnTo>
                  <a:pt x="3462575" y="38100"/>
                </a:lnTo>
                <a:close/>
              </a:path>
              <a:path w="5320030" h="1676400">
                <a:moveTo>
                  <a:pt x="3334582" y="25400"/>
                </a:moveTo>
                <a:lnTo>
                  <a:pt x="1984933" y="25400"/>
                </a:lnTo>
                <a:lnTo>
                  <a:pt x="1920607" y="38100"/>
                </a:lnTo>
                <a:lnTo>
                  <a:pt x="3398909" y="38100"/>
                </a:lnTo>
                <a:lnTo>
                  <a:pt x="3334582" y="25400"/>
                </a:lnTo>
                <a:close/>
              </a:path>
              <a:path w="5320030" h="1676400">
                <a:moveTo>
                  <a:pt x="3137853" y="12700"/>
                </a:moveTo>
                <a:lnTo>
                  <a:pt x="2181663" y="12700"/>
                </a:lnTo>
                <a:lnTo>
                  <a:pt x="2115483" y="25400"/>
                </a:lnTo>
                <a:lnTo>
                  <a:pt x="3204032" y="25400"/>
                </a:lnTo>
                <a:lnTo>
                  <a:pt x="3137853" y="12700"/>
                </a:lnTo>
                <a:close/>
              </a:path>
              <a:path w="5320030" h="1676400">
                <a:moveTo>
                  <a:pt x="2867617" y="0"/>
                </a:moveTo>
                <a:lnTo>
                  <a:pt x="2451899" y="0"/>
                </a:lnTo>
                <a:lnTo>
                  <a:pt x="2383556" y="12700"/>
                </a:lnTo>
                <a:lnTo>
                  <a:pt x="2935960" y="12700"/>
                </a:lnTo>
                <a:lnTo>
                  <a:pt x="2867617" y="0"/>
                </a:lnTo>
                <a:close/>
              </a:path>
            </a:pathLst>
          </a:custGeom>
          <a:solidFill>
            <a:srgbClr val="FFFFFF"/>
          </a:solidFill>
        </p:spPr>
        <p:txBody>
          <a:bodyPr wrap="square" lIns="0" tIns="0" rIns="0" bIns="0" rtlCol="0"/>
          <a:lstStyle/>
          <a:p>
            <a:endParaRPr sz="1632"/>
          </a:p>
        </p:txBody>
      </p:sp>
      <p:sp>
        <p:nvSpPr>
          <p:cNvPr id="57" name="object 57"/>
          <p:cNvSpPr/>
          <p:nvPr/>
        </p:nvSpPr>
        <p:spPr>
          <a:xfrm>
            <a:off x="3282671" y="2804840"/>
            <a:ext cx="4824209" cy="1524192"/>
          </a:xfrm>
          <a:custGeom>
            <a:avLst/>
            <a:gdLst/>
            <a:ahLst/>
            <a:cxnLst/>
            <a:rect l="l" t="t" r="r" b="b"/>
            <a:pathLst>
              <a:path w="5320030" h="1680845">
                <a:moveTo>
                  <a:pt x="0" y="840162"/>
                </a:moveTo>
                <a:lnTo>
                  <a:pt x="3571" y="796245"/>
                </a:lnTo>
                <a:lnTo>
                  <a:pt x="14167" y="752915"/>
                </a:lnTo>
                <a:lnTo>
                  <a:pt x="31614" y="710227"/>
                </a:lnTo>
                <a:lnTo>
                  <a:pt x="55736" y="668237"/>
                </a:lnTo>
                <a:lnTo>
                  <a:pt x="86358" y="626999"/>
                </a:lnTo>
                <a:lnTo>
                  <a:pt x="123305" y="586569"/>
                </a:lnTo>
                <a:lnTo>
                  <a:pt x="166401" y="547002"/>
                </a:lnTo>
                <a:lnTo>
                  <a:pt x="215471" y="508354"/>
                </a:lnTo>
                <a:lnTo>
                  <a:pt x="270340" y="470680"/>
                </a:lnTo>
                <a:lnTo>
                  <a:pt x="330834" y="434035"/>
                </a:lnTo>
                <a:lnTo>
                  <a:pt x="396776" y="398475"/>
                </a:lnTo>
                <a:lnTo>
                  <a:pt x="431735" y="381119"/>
                </a:lnTo>
                <a:lnTo>
                  <a:pt x="467991" y="364055"/>
                </a:lnTo>
                <a:lnTo>
                  <a:pt x="505522" y="347289"/>
                </a:lnTo>
                <a:lnTo>
                  <a:pt x="544305" y="330830"/>
                </a:lnTo>
                <a:lnTo>
                  <a:pt x="584319" y="314683"/>
                </a:lnTo>
                <a:lnTo>
                  <a:pt x="625541" y="298856"/>
                </a:lnTo>
                <a:lnTo>
                  <a:pt x="667951" y="283355"/>
                </a:lnTo>
                <a:lnTo>
                  <a:pt x="711526" y="268188"/>
                </a:lnTo>
                <a:lnTo>
                  <a:pt x="756244" y="253361"/>
                </a:lnTo>
                <a:lnTo>
                  <a:pt x="802083" y="238881"/>
                </a:lnTo>
                <a:lnTo>
                  <a:pt x="849022" y="224756"/>
                </a:lnTo>
                <a:lnTo>
                  <a:pt x="897038" y="210991"/>
                </a:lnTo>
                <a:lnTo>
                  <a:pt x="946110" y="197595"/>
                </a:lnTo>
                <a:lnTo>
                  <a:pt x="996215" y="184574"/>
                </a:lnTo>
                <a:lnTo>
                  <a:pt x="1047332" y="171934"/>
                </a:lnTo>
                <a:lnTo>
                  <a:pt x="1099439" y="159683"/>
                </a:lnTo>
                <a:lnTo>
                  <a:pt x="1152514" y="147828"/>
                </a:lnTo>
                <a:lnTo>
                  <a:pt x="1206535" y="136376"/>
                </a:lnTo>
                <a:lnTo>
                  <a:pt x="1261480" y="125333"/>
                </a:lnTo>
                <a:lnTo>
                  <a:pt x="1317327" y="114706"/>
                </a:lnTo>
                <a:lnTo>
                  <a:pt x="1374055" y="104503"/>
                </a:lnTo>
                <a:lnTo>
                  <a:pt x="1431641" y="94730"/>
                </a:lnTo>
                <a:lnTo>
                  <a:pt x="1490064" y="85395"/>
                </a:lnTo>
                <a:lnTo>
                  <a:pt x="1549301" y="76503"/>
                </a:lnTo>
                <a:lnTo>
                  <a:pt x="1609331" y="68062"/>
                </a:lnTo>
                <a:lnTo>
                  <a:pt x="1670132" y="60080"/>
                </a:lnTo>
                <a:lnTo>
                  <a:pt x="1731682" y="52562"/>
                </a:lnTo>
                <a:lnTo>
                  <a:pt x="1793959" y="45516"/>
                </a:lnTo>
                <a:lnTo>
                  <a:pt x="1856942" y="38949"/>
                </a:lnTo>
                <a:lnTo>
                  <a:pt x="1920607" y="32867"/>
                </a:lnTo>
                <a:lnTo>
                  <a:pt x="1984934" y="27278"/>
                </a:lnTo>
                <a:lnTo>
                  <a:pt x="2049900" y="22189"/>
                </a:lnTo>
                <a:lnTo>
                  <a:pt x="2115484" y="17606"/>
                </a:lnTo>
                <a:lnTo>
                  <a:pt x="2181663" y="13536"/>
                </a:lnTo>
                <a:lnTo>
                  <a:pt x="2248417" y="9986"/>
                </a:lnTo>
                <a:lnTo>
                  <a:pt x="2315722" y="6963"/>
                </a:lnTo>
                <a:lnTo>
                  <a:pt x="2383557" y="4475"/>
                </a:lnTo>
                <a:lnTo>
                  <a:pt x="2451900" y="2527"/>
                </a:lnTo>
                <a:lnTo>
                  <a:pt x="2520729" y="1128"/>
                </a:lnTo>
                <a:lnTo>
                  <a:pt x="2590022" y="283"/>
                </a:lnTo>
                <a:lnTo>
                  <a:pt x="2659758" y="0"/>
                </a:lnTo>
                <a:lnTo>
                  <a:pt x="2729494" y="283"/>
                </a:lnTo>
                <a:lnTo>
                  <a:pt x="2798788" y="1128"/>
                </a:lnTo>
                <a:lnTo>
                  <a:pt x="2867617" y="2527"/>
                </a:lnTo>
                <a:lnTo>
                  <a:pt x="2935960" y="4475"/>
                </a:lnTo>
                <a:lnTo>
                  <a:pt x="3003795" y="6963"/>
                </a:lnTo>
                <a:lnTo>
                  <a:pt x="3071100" y="9986"/>
                </a:lnTo>
                <a:lnTo>
                  <a:pt x="3137853" y="13536"/>
                </a:lnTo>
                <a:lnTo>
                  <a:pt x="3204033" y="17606"/>
                </a:lnTo>
                <a:lnTo>
                  <a:pt x="3269616" y="22189"/>
                </a:lnTo>
                <a:lnTo>
                  <a:pt x="3334583" y="27278"/>
                </a:lnTo>
                <a:lnTo>
                  <a:pt x="3398910" y="32867"/>
                </a:lnTo>
                <a:lnTo>
                  <a:pt x="3462575" y="38949"/>
                </a:lnTo>
                <a:lnTo>
                  <a:pt x="3525557" y="45516"/>
                </a:lnTo>
                <a:lnTo>
                  <a:pt x="3587834" y="52562"/>
                </a:lnTo>
                <a:lnTo>
                  <a:pt x="3649384" y="60080"/>
                </a:lnTo>
                <a:lnTo>
                  <a:pt x="3710185" y="68062"/>
                </a:lnTo>
                <a:lnTo>
                  <a:pt x="3770215" y="76503"/>
                </a:lnTo>
                <a:lnTo>
                  <a:pt x="3829453" y="85395"/>
                </a:lnTo>
                <a:lnTo>
                  <a:pt x="3887875" y="94730"/>
                </a:lnTo>
                <a:lnTo>
                  <a:pt x="3945462" y="104503"/>
                </a:lnTo>
                <a:lnTo>
                  <a:pt x="4002189" y="114706"/>
                </a:lnTo>
                <a:lnTo>
                  <a:pt x="4058037" y="125333"/>
                </a:lnTo>
                <a:lnTo>
                  <a:pt x="4112982" y="136376"/>
                </a:lnTo>
                <a:lnTo>
                  <a:pt x="4167003" y="147828"/>
                </a:lnTo>
                <a:lnTo>
                  <a:pt x="4220078" y="159683"/>
                </a:lnTo>
                <a:lnTo>
                  <a:pt x="4272185" y="171934"/>
                </a:lnTo>
                <a:lnTo>
                  <a:pt x="4323302" y="184574"/>
                </a:lnTo>
                <a:lnTo>
                  <a:pt x="4373407" y="197595"/>
                </a:lnTo>
                <a:lnTo>
                  <a:pt x="4422479" y="210991"/>
                </a:lnTo>
                <a:lnTo>
                  <a:pt x="4470495" y="224756"/>
                </a:lnTo>
                <a:lnTo>
                  <a:pt x="4517433" y="238881"/>
                </a:lnTo>
                <a:lnTo>
                  <a:pt x="4563272" y="253361"/>
                </a:lnTo>
                <a:lnTo>
                  <a:pt x="4607990" y="268188"/>
                </a:lnTo>
                <a:lnTo>
                  <a:pt x="4651565" y="283355"/>
                </a:lnTo>
                <a:lnTo>
                  <a:pt x="4693975" y="298856"/>
                </a:lnTo>
                <a:lnTo>
                  <a:pt x="4735198" y="314683"/>
                </a:lnTo>
                <a:lnTo>
                  <a:pt x="4775212" y="330830"/>
                </a:lnTo>
                <a:lnTo>
                  <a:pt x="4813995" y="347289"/>
                </a:lnTo>
                <a:lnTo>
                  <a:pt x="4851525" y="364055"/>
                </a:lnTo>
                <a:lnTo>
                  <a:pt x="4887781" y="381119"/>
                </a:lnTo>
                <a:lnTo>
                  <a:pt x="4922741" y="398475"/>
                </a:lnTo>
                <a:lnTo>
                  <a:pt x="4988683" y="434035"/>
                </a:lnTo>
                <a:lnTo>
                  <a:pt x="5049176" y="470680"/>
                </a:lnTo>
                <a:lnTo>
                  <a:pt x="5104045" y="508354"/>
                </a:lnTo>
                <a:lnTo>
                  <a:pt x="5153116" y="547002"/>
                </a:lnTo>
                <a:lnTo>
                  <a:pt x="5196212" y="586569"/>
                </a:lnTo>
                <a:lnTo>
                  <a:pt x="5233158" y="626999"/>
                </a:lnTo>
                <a:lnTo>
                  <a:pt x="5263780" y="668237"/>
                </a:lnTo>
                <a:lnTo>
                  <a:pt x="5287902" y="710227"/>
                </a:lnTo>
                <a:lnTo>
                  <a:pt x="5305349" y="752915"/>
                </a:lnTo>
                <a:lnTo>
                  <a:pt x="5315946" y="796245"/>
                </a:lnTo>
                <a:lnTo>
                  <a:pt x="5319517" y="840162"/>
                </a:lnTo>
                <a:lnTo>
                  <a:pt x="5318621" y="862190"/>
                </a:lnTo>
                <a:lnTo>
                  <a:pt x="5311515" y="905820"/>
                </a:lnTo>
                <a:lnTo>
                  <a:pt x="5297471" y="948836"/>
                </a:lnTo>
                <a:lnTo>
                  <a:pt x="5276665" y="991182"/>
                </a:lnTo>
                <a:lnTo>
                  <a:pt x="5249271" y="1032803"/>
                </a:lnTo>
                <a:lnTo>
                  <a:pt x="5215465" y="1073644"/>
                </a:lnTo>
                <a:lnTo>
                  <a:pt x="5175422" y="1113649"/>
                </a:lnTo>
                <a:lnTo>
                  <a:pt x="5129316" y="1152764"/>
                </a:lnTo>
                <a:lnTo>
                  <a:pt x="5077325" y="1190932"/>
                </a:lnTo>
                <a:lnTo>
                  <a:pt x="5019621" y="1228098"/>
                </a:lnTo>
                <a:lnTo>
                  <a:pt x="4956382" y="1264207"/>
                </a:lnTo>
                <a:lnTo>
                  <a:pt x="4887781" y="1299204"/>
                </a:lnTo>
                <a:lnTo>
                  <a:pt x="4851525" y="1316269"/>
                </a:lnTo>
                <a:lnTo>
                  <a:pt x="4813995" y="1333034"/>
                </a:lnTo>
                <a:lnTo>
                  <a:pt x="4775212" y="1349493"/>
                </a:lnTo>
                <a:lnTo>
                  <a:pt x="4735198" y="1365640"/>
                </a:lnTo>
                <a:lnTo>
                  <a:pt x="4693975" y="1381467"/>
                </a:lnTo>
                <a:lnTo>
                  <a:pt x="4651565" y="1396968"/>
                </a:lnTo>
                <a:lnTo>
                  <a:pt x="4607990" y="1412135"/>
                </a:lnTo>
                <a:lnTo>
                  <a:pt x="4563272" y="1426962"/>
                </a:lnTo>
                <a:lnTo>
                  <a:pt x="4517433" y="1441442"/>
                </a:lnTo>
                <a:lnTo>
                  <a:pt x="4470495" y="1455567"/>
                </a:lnTo>
                <a:lnTo>
                  <a:pt x="4422479" y="1469332"/>
                </a:lnTo>
                <a:lnTo>
                  <a:pt x="4373407" y="1482728"/>
                </a:lnTo>
                <a:lnTo>
                  <a:pt x="4323302" y="1495750"/>
                </a:lnTo>
                <a:lnTo>
                  <a:pt x="4272185" y="1508389"/>
                </a:lnTo>
                <a:lnTo>
                  <a:pt x="4220078" y="1520640"/>
                </a:lnTo>
                <a:lnTo>
                  <a:pt x="4167003" y="1532495"/>
                </a:lnTo>
                <a:lnTo>
                  <a:pt x="4112982" y="1543947"/>
                </a:lnTo>
                <a:lnTo>
                  <a:pt x="4058037" y="1554990"/>
                </a:lnTo>
                <a:lnTo>
                  <a:pt x="4002189" y="1565617"/>
                </a:lnTo>
                <a:lnTo>
                  <a:pt x="3945462" y="1575820"/>
                </a:lnTo>
                <a:lnTo>
                  <a:pt x="3887875" y="1585593"/>
                </a:lnTo>
                <a:lnTo>
                  <a:pt x="3829453" y="1594929"/>
                </a:lnTo>
                <a:lnTo>
                  <a:pt x="3770215" y="1603820"/>
                </a:lnTo>
                <a:lnTo>
                  <a:pt x="3710185" y="1612261"/>
                </a:lnTo>
                <a:lnTo>
                  <a:pt x="3649384" y="1620243"/>
                </a:lnTo>
                <a:lnTo>
                  <a:pt x="3587834" y="1627761"/>
                </a:lnTo>
                <a:lnTo>
                  <a:pt x="3525557" y="1634807"/>
                </a:lnTo>
                <a:lnTo>
                  <a:pt x="3462575" y="1641374"/>
                </a:lnTo>
                <a:lnTo>
                  <a:pt x="3398910" y="1647456"/>
                </a:lnTo>
                <a:lnTo>
                  <a:pt x="3334583" y="1653045"/>
                </a:lnTo>
                <a:lnTo>
                  <a:pt x="3269616" y="1658135"/>
                </a:lnTo>
                <a:lnTo>
                  <a:pt x="3204033" y="1662718"/>
                </a:lnTo>
                <a:lnTo>
                  <a:pt x="3137853" y="1666788"/>
                </a:lnTo>
                <a:lnTo>
                  <a:pt x="3071100" y="1670337"/>
                </a:lnTo>
                <a:lnTo>
                  <a:pt x="3003795" y="1673360"/>
                </a:lnTo>
                <a:lnTo>
                  <a:pt x="2935960" y="1675849"/>
                </a:lnTo>
                <a:lnTo>
                  <a:pt x="2867617" y="1677796"/>
                </a:lnTo>
                <a:lnTo>
                  <a:pt x="2798788" y="1679196"/>
                </a:lnTo>
                <a:lnTo>
                  <a:pt x="2729494" y="1680041"/>
                </a:lnTo>
                <a:lnTo>
                  <a:pt x="2659758" y="1680324"/>
                </a:lnTo>
                <a:lnTo>
                  <a:pt x="2590022" y="1680041"/>
                </a:lnTo>
                <a:lnTo>
                  <a:pt x="2520729" y="1679196"/>
                </a:lnTo>
                <a:lnTo>
                  <a:pt x="2451900" y="1677796"/>
                </a:lnTo>
                <a:lnTo>
                  <a:pt x="2383557" y="1675849"/>
                </a:lnTo>
                <a:lnTo>
                  <a:pt x="2315722" y="1673360"/>
                </a:lnTo>
                <a:lnTo>
                  <a:pt x="2248417" y="1670337"/>
                </a:lnTo>
                <a:lnTo>
                  <a:pt x="2181663" y="1666788"/>
                </a:lnTo>
                <a:lnTo>
                  <a:pt x="2115484" y="1662718"/>
                </a:lnTo>
                <a:lnTo>
                  <a:pt x="2049900" y="1658135"/>
                </a:lnTo>
                <a:lnTo>
                  <a:pt x="1984934" y="1653045"/>
                </a:lnTo>
                <a:lnTo>
                  <a:pt x="1920607" y="1647456"/>
                </a:lnTo>
                <a:lnTo>
                  <a:pt x="1856942" y="1641374"/>
                </a:lnTo>
                <a:lnTo>
                  <a:pt x="1793959" y="1634807"/>
                </a:lnTo>
                <a:lnTo>
                  <a:pt x="1731682" y="1627761"/>
                </a:lnTo>
                <a:lnTo>
                  <a:pt x="1670132" y="1620243"/>
                </a:lnTo>
                <a:lnTo>
                  <a:pt x="1609331" y="1612261"/>
                </a:lnTo>
                <a:lnTo>
                  <a:pt x="1549301" y="1603820"/>
                </a:lnTo>
                <a:lnTo>
                  <a:pt x="1490064" y="1594929"/>
                </a:lnTo>
                <a:lnTo>
                  <a:pt x="1431641" y="1585593"/>
                </a:lnTo>
                <a:lnTo>
                  <a:pt x="1374055" y="1575820"/>
                </a:lnTo>
                <a:lnTo>
                  <a:pt x="1317327" y="1565617"/>
                </a:lnTo>
                <a:lnTo>
                  <a:pt x="1261480" y="1554990"/>
                </a:lnTo>
                <a:lnTo>
                  <a:pt x="1206535" y="1543947"/>
                </a:lnTo>
                <a:lnTo>
                  <a:pt x="1152514" y="1532495"/>
                </a:lnTo>
                <a:lnTo>
                  <a:pt x="1099439" y="1520640"/>
                </a:lnTo>
                <a:lnTo>
                  <a:pt x="1047332" y="1508389"/>
                </a:lnTo>
                <a:lnTo>
                  <a:pt x="996215" y="1495750"/>
                </a:lnTo>
                <a:lnTo>
                  <a:pt x="946110" y="1482728"/>
                </a:lnTo>
                <a:lnTo>
                  <a:pt x="897038" y="1469332"/>
                </a:lnTo>
                <a:lnTo>
                  <a:pt x="849022" y="1455567"/>
                </a:lnTo>
                <a:lnTo>
                  <a:pt x="802083" y="1441442"/>
                </a:lnTo>
                <a:lnTo>
                  <a:pt x="756244" y="1426962"/>
                </a:lnTo>
                <a:lnTo>
                  <a:pt x="711526" y="1412135"/>
                </a:lnTo>
                <a:lnTo>
                  <a:pt x="667951" y="1396968"/>
                </a:lnTo>
                <a:lnTo>
                  <a:pt x="625541" y="1381467"/>
                </a:lnTo>
                <a:lnTo>
                  <a:pt x="584319" y="1365640"/>
                </a:lnTo>
                <a:lnTo>
                  <a:pt x="544305" y="1349493"/>
                </a:lnTo>
                <a:lnTo>
                  <a:pt x="505522" y="1333034"/>
                </a:lnTo>
                <a:lnTo>
                  <a:pt x="467991" y="1316269"/>
                </a:lnTo>
                <a:lnTo>
                  <a:pt x="431735" y="1299204"/>
                </a:lnTo>
                <a:lnTo>
                  <a:pt x="396776" y="1281848"/>
                </a:lnTo>
                <a:lnTo>
                  <a:pt x="330834" y="1246288"/>
                </a:lnTo>
                <a:lnTo>
                  <a:pt x="270340" y="1209644"/>
                </a:lnTo>
                <a:lnTo>
                  <a:pt x="215471" y="1171969"/>
                </a:lnTo>
                <a:lnTo>
                  <a:pt x="166401" y="1133321"/>
                </a:lnTo>
                <a:lnTo>
                  <a:pt x="123305" y="1093755"/>
                </a:lnTo>
                <a:lnTo>
                  <a:pt x="86358" y="1053325"/>
                </a:lnTo>
                <a:lnTo>
                  <a:pt x="55736" y="1012086"/>
                </a:lnTo>
                <a:lnTo>
                  <a:pt x="31614" y="970096"/>
                </a:lnTo>
                <a:lnTo>
                  <a:pt x="14167" y="927408"/>
                </a:lnTo>
                <a:lnTo>
                  <a:pt x="3571" y="884078"/>
                </a:lnTo>
                <a:lnTo>
                  <a:pt x="0" y="840162"/>
                </a:lnTo>
                <a:close/>
              </a:path>
            </a:pathLst>
          </a:custGeom>
          <a:ln w="13569">
            <a:solidFill>
              <a:srgbClr val="002060"/>
            </a:solidFill>
          </a:ln>
        </p:spPr>
        <p:txBody>
          <a:bodyPr wrap="square" lIns="0" tIns="0" rIns="0" bIns="0" rtlCol="0"/>
          <a:lstStyle/>
          <a:p>
            <a:endParaRPr sz="1632"/>
          </a:p>
        </p:txBody>
      </p:sp>
      <p:sp>
        <p:nvSpPr>
          <p:cNvPr id="58" name="object 58"/>
          <p:cNvSpPr txBox="1">
            <a:spLocks noGrp="1"/>
          </p:cNvSpPr>
          <p:nvPr>
            <p:ph type="title"/>
          </p:nvPr>
        </p:nvSpPr>
        <p:spPr>
          <a:xfrm>
            <a:off x="2393921" y="259662"/>
            <a:ext cx="6645943" cy="508141"/>
          </a:xfrm>
          <a:prstGeom prst="rect">
            <a:avLst/>
          </a:prstGeom>
        </p:spPr>
        <p:txBody>
          <a:bodyPr vert="horz" wrap="square" lIns="0" tIns="15547" rIns="0" bIns="0" rtlCol="0" anchor="ctr">
            <a:spAutoFit/>
          </a:bodyPr>
          <a:lstStyle/>
          <a:p>
            <a:pPr marL="11516">
              <a:lnSpc>
                <a:spcPct val="100000"/>
              </a:lnSpc>
              <a:spcBef>
                <a:spcPts val="122"/>
              </a:spcBef>
            </a:pPr>
            <a:r>
              <a:rPr lang="ja-JP" altLang="en-US" sz="3200" b="1" spc="23" dirty="0">
                <a:latin typeface="Century Gothic"/>
                <a:cs typeface="Century Gothic"/>
              </a:rPr>
              <a:t>ディジタル化によるイノベーション</a:t>
            </a:r>
            <a:endParaRPr sz="3200" b="1" spc="23" dirty="0">
              <a:latin typeface="Century Gothic"/>
              <a:cs typeface="Century Gothic"/>
            </a:endParaRPr>
          </a:p>
        </p:txBody>
      </p:sp>
      <p:sp>
        <p:nvSpPr>
          <p:cNvPr id="59" name="object 59"/>
          <p:cNvSpPr/>
          <p:nvPr/>
        </p:nvSpPr>
        <p:spPr>
          <a:xfrm>
            <a:off x="7635712" y="769582"/>
            <a:ext cx="2800206" cy="579274"/>
          </a:xfrm>
          <a:custGeom>
            <a:avLst/>
            <a:gdLst/>
            <a:ahLst/>
            <a:cxnLst/>
            <a:rect l="l" t="t" r="r" b="b"/>
            <a:pathLst>
              <a:path w="3088004" h="638810">
                <a:moveTo>
                  <a:pt x="0" y="638760"/>
                </a:moveTo>
                <a:lnTo>
                  <a:pt x="3087681" y="638760"/>
                </a:lnTo>
                <a:lnTo>
                  <a:pt x="3087681" y="0"/>
                </a:lnTo>
                <a:lnTo>
                  <a:pt x="0" y="0"/>
                </a:lnTo>
                <a:lnTo>
                  <a:pt x="0" y="638760"/>
                </a:lnTo>
                <a:close/>
              </a:path>
            </a:pathLst>
          </a:custGeom>
          <a:solidFill>
            <a:srgbClr val="FFFFFF"/>
          </a:solidFill>
        </p:spPr>
        <p:txBody>
          <a:bodyPr wrap="square" lIns="0" tIns="0" rIns="0" bIns="0" rtlCol="0"/>
          <a:lstStyle/>
          <a:p>
            <a:endParaRPr sz="1632"/>
          </a:p>
        </p:txBody>
      </p:sp>
      <p:sp>
        <p:nvSpPr>
          <p:cNvPr id="60" name="object 60"/>
          <p:cNvSpPr txBox="1"/>
          <p:nvPr/>
        </p:nvSpPr>
        <p:spPr>
          <a:xfrm>
            <a:off x="7635712" y="769582"/>
            <a:ext cx="2800206" cy="525623"/>
          </a:xfrm>
          <a:prstGeom prst="rect">
            <a:avLst/>
          </a:prstGeom>
          <a:ln w="4235">
            <a:solidFill>
              <a:srgbClr val="FF0000"/>
            </a:solidFill>
          </a:ln>
        </p:spPr>
        <p:txBody>
          <a:bodyPr vert="horz" wrap="square" lIns="0" tIns="63340" rIns="0" bIns="0" rtlCol="0">
            <a:spAutoFit/>
          </a:bodyPr>
          <a:lstStyle/>
          <a:p>
            <a:pPr marL="1727" algn="ctr">
              <a:lnSpc>
                <a:spcPts val="1818"/>
              </a:lnSpc>
              <a:spcBef>
                <a:spcPts val="499"/>
              </a:spcBef>
            </a:pPr>
            <a:r>
              <a:rPr sz="1542" dirty="0">
                <a:solidFill>
                  <a:srgbClr val="FF0000"/>
                </a:solidFill>
                <a:latin typeface="MS PMincho"/>
                <a:cs typeface="MS PMincho"/>
              </a:rPr>
              <a:t>事業構造</a:t>
            </a:r>
            <a:r>
              <a:rPr sz="1542" spc="771" dirty="0">
                <a:solidFill>
                  <a:srgbClr val="FF0000"/>
                </a:solidFill>
                <a:latin typeface="MS PMincho"/>
                <a:cs typeface="MS PMincho"/>
              </a:rPr>
              <a:t>・</a:t>
            </a:r>
            <a:r>
              <a:rPr sz="1542" dirty="0">
                <a:solidFill>
                  <a:srgbClr val="FF0000"/>
                </a:solidFill>
                <a:latin typeface="MS PMincho"/>
                <a:cs typeface="MS PMincho"/>
              </a:rPr>
              <a:t>社会構造</a:t>
            </a:r>
            <a:r>
              <a:rPr sz="1542" spc="77" dirty="0">
                <a:solidFill>
                  <a:srgbClr val="FF0000"/>
                </a:solidFill>
                <a:latin typeface="MS PMincho"/>
                <a:cs typeface="MS PMincho"/>
              </a:rPr>
              <a:t>の</a:t>
            </a:r>
            <a:r>
              <a:rPr sz="1542" dirty="0">
                <a:solidFill>
                  <a:srgbClr val="FF0000"/>
                </a:solidFill>
                <a:latin typeface="MS PMincho"/>
                <a:cs typeface="MS PMincho"/>
              </a:rPr>
              <a:t>変</a:t>
            </a:r>
            <a:r>
              <a:rPr sz="1542" spc="-5" dirty="0">
                <a:solidFill>
                  <a:srgbClr val="FF0000"/>
                </a:solidFill>
                <a:latin typeface="MS PMincho"/>
                <a:cs typeface="MS PMincho"/>
              </a:rPr>
              <a:t>革</a:t>
            </a:r>
            <a:endParaRPr sz="1542">
              <a:latin typeface="MS PMincho"/>
              <a:cs typeface="MS PMincho"/>
            </a:endParaRPr>
          </a:p>
          <a:p>
            <a:pPr marL="2879" algn="ctr">
              <a:lnSpc>
                <a:spcPts val="1818"/>
              </a:lnSpc>
            </a:pPr>
            <a:r>
              <a:rPr sz="1542" spc="-5" dirty="0">
                <a:solidFill>
                  <a:srgbClr val="FF0000"/>
                </a:solidFill>
                <a:latin typeface="Century Gothic"/>
                <a:cs typeface="Century Gothic"/>
              </a:rPr>
              <a:t>(</a:t>
            </a:r>
            <a:r>
              <a:rPr sz="1542" dirty="0">
                <a:solidFill>
                  <a:srgbClr val="FF0000"/>
                </a:solidFill>
                <a:latin typeface="MS PMincho"/>
                <a:cs typeface="MS PMincho"/>
              </a:rPr>
              <a:t>社会</a:t>
            </a:r>
            <a:r>
              <a:rPr sz="1542" spc="771" dirty="0">
                <a:solidFill>
                  <a:srgbClr val="FF0000"/>
                </a:solidFill>
                <a:latin typeface="MS PMincho"/>
                <a:cs typeface="MS PMincho"/>
              </a:rPr>
              <a:t>・</a:t>
            </a:r>
            <a:r>
              <a:rPr sz="1542" dirty="0">
                <a:solidFill>
                  <a:srgbClr val="FF0000"/>
                </a:solidFill>
                <a:latin typeface="MS PMincho"/>
                <a:cs typeface="MS PMincho"/>
              </a:rPr>
              <a:t>市場</a:t>
            </a:r>
            <a:r>
              <a:rPr sz="1542" spc="82" dirty="0">
                <a:solidFill>
                  <a:srgbClr val="FF0000"/>
                </a:solidFill>
                <a:latin typeface="MS PMincho"/>
                <a:cs typeface="MS PMincho"/>
              </a:rPr>
              <a:t>の</a:t>
            </a:r>
            <a:r>
              <a:rPr sz="1542" dirty="0">
                <a:solidFill>
                  <a:srgbClr val="FF0000"/>
                </a:solidFill>
                <a:latin typeface="MS PMincho"/>
                <a:cs typeface="MS PMincho"/>
              </a:rPr>
              <a:t>視点</a:t>
            </a:r>
            <a:r>
              <a:rPr sz="1542" spc="-5" dirty="0">
                <a:solidFill>
                  <a:srgbClr val="FF0000"/>
                </a:solidFill>
                <a:latin typeface="Century Gothic"/>
                <a:cs typeface="Century Gothic"/>
              </a:rPr>
              <a:t>)</a:t>
            </a:r>
            <a:endParaRPr sz="1542">
              <a:latin typeface="Century Gothic"/>
              <a:cs typeface="Century Gothic"/>
            </a:endParaRPr>
          </a:p>
        </p:txBody>
      </p:sp>
      <p:sp>
        <p:nvSpPr>
          <p:cNvPr id="61" name="object 61"/>
          <p:cNvSpPr/>
          <p:nvPr/>
        </p:nvSpPr>
        <p:spPr>
          <a:xfrm>
            <a:off x="9314919" y="1387734"/>
            <a:ext cx="661040" cy="285030"/>
          </a:xfrm>
          <a:custGeom>
            <a:avLst/>
            <a:gdLst/>
            <a:ahLst/>
            <a:cxnLst/>
            <a:rect l="l" t="t" r="r" b="b"/>
            <a:pathLst>
              <a:path w="728979" h="314325">
                <a:moveTo>
                  <a:pt x="728766" y="0"/>
                </a:moveTo>
                <a:lnTo>
                  <a:pt x="308302" y="26749"/>
                </a:lnTo>
                <a:lnTo>
                  <a:pt x="0" y="314024"/>
                </a:lnTo>
                <a:lnTo>
                  <a:pt x="728766" y="0"/>
                </a:lnTo>
                <a:close/>
              </a:path>
            </a:pathLst>
          </a:custGeom>
          <a:ln w="4234">
            <a:solidFill>
              <a:srgbClr val="FF0000"/>
            </a:solidFill>
          </a:ln>
        </p:spPr>
        <p:txBody>
          <a:bodyPr wrap="square" lIns="0" tIns="0" rIns="0" bIns="0" rtlCol="0"/>
          <a:lstStyle/>
          <a:p>
            <a:endParaRPr sz="1632"/>
          </a:p>
        </p:txBody>
      </p:sp>
      <p:sp>
        <p:nvSpPr>
          <p:cNvPr id="62" name="object 62"/>
          <p:cNvSpPr/>
          <p:nvPr/>
        </p:nvSpPr>
        <p:spPr>
          <a:xfrm>
            <a:off x="7600987" y="5910834"/>
            <a:ext cx="2855485" cy="677739"/>
          </a:xfrm>
          <a:custGeom>
            <a:avLst/>
            <a:gdLst/>
            <a:ahLst/>
            <a:cxnLst/>
            <a:rect l="l" t="t" r="r" b="b"/>
            <a:pathLst>
              <a:path w="3148965" h="747395">
                <a:moveTo>
                  <a:pt x="0" y="747158"/>
                </a:moveTo>
                <a:lnTo>
                  <a:pt x="3148769" y="747158"/>
                </a:lnTo>
                <a:lnTo>
                  <a:pt x="3148769" y="0"/>
                </a:lnTo>
                <a:lnTo>
                  <a:pt x="0" y="0"/>
                </a:lnTo>
                <a:lnTo>
                  <a:pt x="0" y="747158"/>
                </a:lnTo>
                <a:close/>
              </a:path>
            </a:pathLst>
          </a:custGeom>
          <a:solidFill>
            <a:srgbClr val="FFFFFF"/>
          </a:solidFill>
        </p:spPr>
        <p:txBody>
          <a:bodyPr wrap="square" lIns="0" tIns="0" rIns="0" bIns="0" rtlCol="0"/>
          <a:lstStyle/>
          <a:p>
            <a:endParaRPr sz="1632"/>
          </a:p>
        </p:txBody>
      </p:sp>
      <p:sp>
        <p:nvSpPr>
          <p:cNvPr id="63" name="object 63"/>
          <p:cNvSpPr txBox="1"/>
          <p:nvPr/>
        </p:nvSpPr>
        <p:spPr>
          <a:xfrm>
            <a:off x="7600987" y="5910834"/>
            <a:ext cx="2855485" cy="577371"/>
          </a:xfrm>
          <a:prstGeom prst="rect">
            <a:avLst/>
          </a:prstGeom>
          <a:ln w="4235">
            <a:solidFill>
              <a:srgbClr val="7F7F7F"/>
            </a:solidFill>
          </a:ln>
        </p:spPr>
        <p:txBody>
          <a:bodyPr vert="horz" wrap="square" lIns="0" tIns="114587" rIns="0" bIns="0" rtlCol="0">
            <a:spAutoFit/>
          </a:bodyPr>
          <a:lstStyle/>
          <a:p>
            <a:pPr marL="1727" algn="ctr">
              <a:lnSpc>
                <a:spcPts val="1818"/>
              </a:lnSpc>
              <a:spcBef>
                <a:spcPts val="901"/>
              </a:spcBef>
            </a:pPr>
            <a:r>
              <a:rPr sz="1542" dirty="0">
                <a:solidFill>
                  <a:srgbClr val="7F7F7F"/>
                </a:solidFill>
                <a:latin typeface="MS PMincho"/>
                <a:cs typeface="MS PMincho"/>
              </a:rPr>
              <a:t>デ</a:t>
            </a:r>
            <a:r>
              <a:rPr sz="1542" spc="154" dirty="0">
                <a:solidFill>
                  <a:srgbClr val="7F7F7F"/>
                </a:solidFill>
                <a:latin typeface="MS PMincho"/>
                <a:cs typeface="MS PMincho"/>
              </a:rPr>
              <a:t>ジ</a:t>
            </a:r>
            <a:r>
              <a:rPr sz="1542" spc="331" dirty="0">
                <a:solidFill>
                  <a:srgbClr val="7F7F7F"/>
                </a:solidFill>
                <a:latin typeface="MS PMincho"/>
                <a:cs typeface="MS PMincho"/>
              </a:rPr>
              <a:t>タ</a:t>
            </a:r>
            <a:r>
              <a:rPr sz="1542" spc="32" dirty="0">
                <a:solidFill>
                  <a:srgbClr val="7F7F7F"/>
                </a:solidFill>
                <a:latin typeface="MS PMincho"/>
                <a:cs typeface="MS PMincho"/>
              </a:rPr>
              <a:t>ル</a:t>
            </a:r>
            <a:r>
              <a:rPr sz="1542" spc="154" dirty="0">
                <a:solidFill>
                  <a:srgbClr val="7F7F7F"/>
                </a:solidFill>
                <a:latin typeface="MS PMincho"/>
                <a:cs typeface="MS PMincho"/>
              </a:rPr>
              <a:t>テ</a:t>
            </a:r>
            <a:r>
              <a:rPr sz="1542" spc="394" dirty="0">
                <a:solidFill>
                  <a:srgbClr val="7F7F7F"/>
                </a:solidFill>
                <a:latin typeface="MS PMincho"/>
                <a:cs typeface="MS PMincho"/>
              </a:rPr>
              <a:t>ク</a:t>
            </a:r>
            <a:r>
              <a:rPr sz="1542" spc="467" dirty="0">
                <a:solidFill>
                  <a:srgbClr val="7F7F7F"/>
                </a:solidFill>
                <a:latin typeface="MS PMincho"/>
                <a:cs typeface="MS PMincho"/>
              </a:rPr>
              <a:t>ノ</a:t>
            </a:r>
            <a:r>
              <a:rPr sz="1542" spc="331" dirty="0">
                <a:solidFill>
                  <a:srgbClr val="7F7F7F"/>
                </a:solidFill>
                <a:latin typeface="MS PMincho"/>
                <a:cs typeface="MS PMincho"/>
              </a:rPr>
              <a:t>ロ</a:t>
            </a:r>
            <a:r>
              <a:rPr sz="1542" spc="154" dirty="0">
                <a:solidFill>
                  <a:srgbClr val="7F7F7F"/>
                </a:solidFill>
                <a:latin typeface="MS PMincho"/>
                <a:cs typeface="MS PMincho"/>
              </a:rPr>
              <a:t>ジ</a:t>
            </a:r>
            <a:r>
              <a:rPr sz="1542" spc="-5" dirty="0">
                <a:solidFill>
                  <a:srgbClr val="7F7F7F"/>
                </a:solidFill>
                <a:latin typeface="MS PMincho"/>
                <a:cs typeface="MS PMincho"/>
              </a:rPr>
              <a:t>ー</a:t>
            </a:r>
            <a:endParaRPr sz="1542">
              <a:latin typeface="MS PMincho"/>
              <a:cs typeface="MS PMincho"/>
            </a:endParaRPr>
          </a:p>
          <a:p>
            <a:pPr marL="2879" algn="ctr">
              <a:lnSpc>
                <a:spcPts val="1818"/>
              </a:lnSpc>
            </a:pPr>
            <a:r>
              <a:rPr sz="1542" spc="-5" dirty="0">
                <a:solidFill>
                  <a:srgbClr val="7F7F7F"/>
                </a:solidFill>
                <a:latin typeface="Century Gothic"/>
                <a:cs typeface="Century Gothic"/>
              </a:rPr>
              <a:t>(</a:t>
            </a:r>
            <a:r>
              <a:rPr sz="1542" dirty="0">
                <a:solidFill>
                  <a:srgbClr val="7F7F7F"/>
                </a:solidFill>
                <a:latin typeface="MS PMincho"/>
                <a:cs typeface="MS PMincho"/>
              </a:rPr>
              <a:t>技術</a:t>
            </a:r>
            <a:r>
              <a:rPr sz="1542" spc="82" dirty="0">
                <a:solidFill>
                  <a:srgbClr val="7F7F7F"/>
                </a:solidFill>
                <a:latin typeface="MS PMincho"/>
                <a:cs typeface="MS PMincho"/>
              </a:rPr>
              <a:t>の</a:t>
            </a:r>
            <a:r>
              <a:rPr sz="1542" dirty="0">
                <a:solidFill>
                  <a:srgbClr val="7F7F7F"/>
                </a:solidFill>
                <a:latin typeface="MS PMincho"/>
                <a:cs typeface="MS PMincho"/>
              </a:rPr>
              <a:t>視点</a:t>
            </a:r>
            <a:r>
              <a:rPr sz="1542" spc="-5" dirty="0">
                <a:solidFill>
                  <a:srgbClr val="7F7F7F"/>
                </a:solidFill>
                <a:latin typeface="Century Gothic"/>
                <a:cs typeface="Century Gothic"/>
              </a:rPr>
              <a:t>)</a:t>
            </a:r>
            <a:endParaRPr sz="1542">
              <a:latin typeface="Century Gothic"/>
              <a:cs typeface="Century Gothic"/>
            </a:endParaRPr>
          </a:p>
        </p:txBody>
      </p:sp>
      <p:sp>
        <p:nvSpPr>
          <p:cNvPr id="64" name="object 64"/>
          <p:cNvSpPr/>
          <p:nvPr/>
        </p:nvSpPr>
        <p:spPr>
          <a:xfrm>
            <a:off x="9420075" y="5608712"/>
            <a:ext cx="673132" cy="256239"/>
          </a:xfrm>
          <a:custGeom>
            <a:avLst/>
            <a:gdLst/>
            <a:ahLst/>
            <a:cxnLst/>
            <a:rect l="l" t="t" r="r" b="b"/>
            <a:pathLst>
              <a:path w="742315" h="282575">
                <a:moveTo>
                  <a:pt x="741700" y="282093"/>
                </a:moveTo>
                <a:lnTo>
                  <a:pt x="320471" y="273621"/>
                </a:lnTo>
                <a:lnTo>
                  <a:pt x="0" y="0"/>
                </a:lnTo>
                <a:lnTo>
                  <a:pt x="741700" y="282093"/>
                </a:lnTo>
                <a:close/>
              </a:path>
            </a:pathLst>
          </a:custGeom>
          <a:ln w="4234">
            <a:solidFill>
              <a:srgbClr val="7F7F7F"/>
            </a:solidFill>
          </a:ln>
        </p:spPr>
        <p:txBody>
          <a:bodyPr wrap="square" lIns="0" tIns="0" rIns="0" bIns="0" rtlCol="0"/>
          <a:lstStyle/>
          <a:p>
            <a:endParaRPr sz="1632"/>
          </a:p>
        </p:txBody>
      </p:sp>
      <p:sp>
        <p:nvSpPr>
          <p:cNvPr id="65" name="object 65"/>
          <p:cNvSpPr/>
          <p:nvPr/>
        </p:nvSpPr>
        <p:spPr>
          <a:xfrm>
            <a:off x="7543001" y="3122103"/>
            <a:ext cx="2855485" cy="695013"/>
          </a:xfrm>
          <a:custGeom>
            <a:avLst/>
            <a:gdLst/>
            <a:ahLst/>
            <a:cxnLst/>
            <a:rect l="l" t="t" r="r" b="b"/>
            <a:pathLst>
              <a:path w="3148965" h="766445">
                <a:moveTo>
                  <a:pt x="0" y="766399"/>
                </a:moveTo>
                <a:lnTo>
                  <a:pt x="3148769" y="766399"/>
                </a:lnTo>
                <a:lnTo>
                  <a:pt x="3148769" y="0"/>
                </a:lnTo>
                <a:lnTo>
                  <a:pt x="0" y="0"/>
                </a:lnTo>
                <a:lnTo>
                  <a:pt x="0" y="766399"/>
                </a:lnTo>
                <a:close/>
              </a:path>
            </a:pathLst>
          </a:custGeom>
          <a:solidFill>
            <a:srgbClr val="FFFFFF"/>
          </a:solidFill>
        </p:spPr>
        <p:txBody>
          <a:bodyPr wrap="square" lIns="0" tIns="0" rIns="0" bIns="0" rtlCol="0"/>
          <a:lstStyle/>
          <a:p>
            <a:endParaRPr sz="1632"/>
          </a:p>
        </p:txBody>
      </p:sp>
      <p:sp>
        <p:nvSpPr>
          <p:cNvPr id="66" name="object 66"/>
          <p:cNvSpPr/>
          <p:nvPr/>
        </p:nvSpPr>
        <p:spPr>
          <a:xfrm>
            <a:off x="7543001" y="3122102"/>
            <a:ext cx="2855485" cy="695013"/>
          </a:xfrm>
          <a:custGeom>
            <a:avLst/>
            <a:gdLst/>
            <a:ahLst/>
            <a:cxnLst/>
            <a:rect l="l" t="t" r="r" b="b"/>
            <a:pathLst>
              <a:path w="3148965" h="766445">
                <a:moveTo>
                  <a:pt x="0" y="0"/>
                </a:moveTo>
                <a:lnTo>
                  <a:pt x="3148769" y="0"/>
                </a:lnTo>
                <a:lnTo>
                  <a:pt x="3148769" y="766399"/>
                </a:lnTo>
                <a:lnTo>
                  <a:pt x="0" y="766399"/>
                </a:lnTo>
                <a:lnTo>
                  <a:pt x="0" y="0"/>
                </a:lnTo>
                <a:close/>
              </a:path>
            </a:pathLst>
          </a:custGeom>
          <a:ln w="4235">
            <a:solidFill>
              <a:srgbClr val="002060"/>
            </a:solidFill>
          </a:ln>
        </p:spPr>
        <p:txBody>
          <a:bodyPr wrap="square" lIns="0" tIns="0" rIns="0" bIns="0" rtlCol="0"/>
          <a:lstStyle/>
          <a:p>
            <a:endParaRPr sz="1632"/>
          </a:p>
        </p:txBody>
      </p:sp>
      <p:sp>
        <p:nvSpPr>
          <p:cNvPr id="67" name="object 67"/>
          <p:cNvSpPr txBox="1"/>
          <p:nvPr/>
        </p:nvSpPr>
        <p:spPr>
          <a:xfrm>
            <a:off x="7700015" y="3223150"/>
            <a:ext cx="2545118" cy="487502"/>
          </a:xfrm>
          <a:prstGeom prst="rect">
            <a:avLst/>
          </a:prstGeom>
        </p:spPr>
        <p:txBody>
          <a:bodyPr vert="horz" wrap="square" lIns="0" tIns="8061" rIns="0" bIns="0" rtlCol="0">
            <a:spAutoFit/>
          </a:bodyPr>
          <a:lstStyle/>
          <a:p>
            <a:pPr marL="115739" marR="4607" indent="-104799">
              <a:lnSpc>
                <a:spcPct val="101400"/>
              </a:lnSpc>
              <a:spcBef>
                <a:spcPts val="63"/>
              </a:spcBef>
            </a:pPr>
            <a:r>
              <a:rPr sz="1542" dirty="0">
                <a:solidFill>
                  <a:srgbClr val="002060"/>
                </a:solidFill>
                <a:latin typeface="MS PMincho"/>
                <a:cs typeface="MS PMincho"/>
              </a:rPr>
              <a:t>車</a:t>
            </a:r>
            <a:r>
              <a:rPr sz="1542" spc="-103" dirty="0">
                <a:solidFill>
                  <a:srgbClr val="002060"/>
                </a:solidFill>
                <a:latin typeface="MS PMincho"/>
                <a:cs typeface="MS PMincho"/>
              </a:rPr>
              <a:t>,</a:t>
            </a:r>
            <a:r>
              <a:rPr sz="1542" spc="50" dirty="0">
                <a:solidFill>
                  <a:srgbClr val="002060"/>
                </a:solidFill>
                <a:latin typeface="MS PMincho"/>
                <a:cs typeface="MS PMincho"/>
              </a:rPr>
              <a:t> </a:t>
            </a:r>
            <a:r>
              <a:rPr sz="1542" dirty="0">
                <a:solidFill>
                  <a:srgbClr val="002060"/>
                </a:solidFill>
                <a:latin typeface="MS PMincho"/>
                <a:cs typeface="MS PMincho"/>
              </a:rPr>
              <a:t>家</a:t>
            </a:r>
            <a:r>
              <a:rPr sz="1542" spc="-103" dirty="0">
                <a:solidFill>
                  <a:srgbClr val="002060"/>
                </a:solidFill>
                <a:latin typeface="MS PMincho"/>
                <a:cs typeface="MS PMincho"/>
              </a:rPr>
              <a:t>,</a:t>
            </a:r>
            <a:r>
              <a:rPr sz="1542" spc="50" dirty="0">
                <a:solidFill>
                  <a:srgbClr val="002060"/>
                </a:solidFill>
                <a:latin typeface="MS PMincho"/>
                <a:cs typeface="MS PMincho"/>
              </a:rPr>
              <a:t> </a:t>
            </a:r>
            <a:r>
              <a:rPr sz="1542" dirty="0">
                <a:solidFill>
                  <a:srgbClr val="002060"/>
                </a:solidFill>
                <a:latin typeface="MS PMincho"/>
                <a:cs typeface="MS PMincho"/>
              </a:rPr>
              <a:t>健康</a:t>
            </a:r>
            <a:r>
              <a:rPr sz="1542" spc="-103" dirty="0">
                <a:solidFill>
                  <a:srgbClr val="002060"/>
                </a:solidFill>
                <a:latin typeface="MS PMincho"/>
                <a:cs typeface="MS PMincho"/>
              </a:rPr>
              <a:t>,</a:t>
            </a:r>
            <a:r>
              <a:rPr sz="1542" spc="50" dirty="0">
                <a:solidFill>
                  <a:srgbClr val="002060"/>
                </a:solidFill>
                <a:latin typeface="MS PMincho"/>
                <a:cs typeface="MS PMincho"/>
              </a:rPr>
              <a:t> </a:t>
            </a:r>
            <a:r>
              <a:rPr sz="1542" dirty="0">
                <a:solidFill>
                  <a:srgbClr val="002060"/>
                </a:solidFill>
                <a:latin typeface="MS PMincho"/>
                <a:cs typeface="MS PMincho"/>
              </a:rPr>
              <a:t>電力</a:t>
            </a:r>
            <a:r>
              <a:rPr sz="1542" spc="-103" dirty="0">
                <a:solidFill>
                  <a:srgbClr val="002060"/>
                </a:solidFill>
                <a:latin typeface="MS PMincho"/>
                <a:cs typeface="MS PMincho"/>
              </a:rPr>
              <a:t>,</a:t>
            </a:r>
            <a:r>
              <a:rPr sz="1542" spc="50" dirty="0">
                <a:solidFill>
                  <a:srgbClr val="002060"/>
                </a:solidFill>
                <a:latin typeface="MS PMincho"/>
                <a:cs typeface="MS PMincho"/>
              </a:rPr>
              <a:t> </a:t>
            </a:r>
            <a:r>
              <a:rPr sz="1542" dirty="0">
                <a:solidFill>
                  <a:srgbClr val="002060"/>
                </a:solidFill>
                <a:latin typeface="MS PMincho"/>
                <a:cs typeface="MS PMincho"/>
              </a:rPr>
              <a:t>金融</a:t>
            </a:r>
            <a:r>
              <a:rPr sz="1542" spc="-103" dirty="0">
                <a:solidFill>
                  <a:srgbClr val="002060"/>
                </a:solidFill>
                <a:latin typeface="MS PMincho"/>
                <a:cs typeface="MS PMincho"/>
              </a:rPr>
              <a:t>,</a:t>
            </a:r>
            <a:r>
              <a:rPr sz="1542" spc="50" dirty="0">
                <a:solidFill>
                  <a:srgbClr val="002060"/>
                </a:solidFill>
                <a:latin typeface="MS PMincho"/>
                <a:cs typeface="MS PMincho"/>
              </a:rPr>
              <a:t> </a:t>
            </a:r>
            <a:r>
              <a:rPr sz="1542" spc="-807" dirty="0">
                <a:solidFill>
                  <a:srgbClr val="002060"/>
                </a:solidFill>
                <a:latin typeface="Century Gothic"/>
                <a:cs typeface="Century Gothic"/>
              </a:rPr>
              <a:t>etc. </a:t>
            </a:r>
            <a:r>
              <a:rPr sz="1542" spc="-376" dirty="0">
                <a:solidFill>
                  <a:srgbClr val="002060"/>
                </a:solidFill>
                <a:latin typeface="Times New Roman"/>
                <a:cs typeface="Times New Roman"/>
              </a:rPr>
              <a:t> </a:t>
            </a:r>
            <a:r>
              <a:rPr sz="1542" spc="-5" dirty="0">
                <a:solidFill>
                  <a:srgbClr val="002060"/>
                </a:solidFill>
                <a:latin typeface="Century Gothic"/>
                <a:cs typeface="Century Gothic"/>
              </a:rPr>
              <a:t>(</a:t>
            </a:r>
            <a:r>
              <a:rPr sz="1542" dirty="0">
                <a:solidFill>
                  <a:srgbClr val="002060"/>
                </a:solidFill>
                <a:latin typeface="MS PMincho"/>
                <a:cs typeface="MS PMincho"/>
              </a:rPr>
              <a:t>利用者</a:t>
            </a:r>
            <a:r>
              <a:rPr sz="1542" spc="771" dirty="0">
                <a:solidFill>
                  <a:srgbClr val="002060"/>
                </a:solidFill>
                <a:latin typeface="MS PMincho"/>
                <a:cs typeface="MS PMincho"/>
              </a:rPr>
              <a:t>・</a:t>
            </a:r>
            <a:r>
              <a:rPr sz="1542" spc="68" dirty="0">
                <a:solidFill>
                  <a:srgbClr val="002060"/>
                </a:solidFill>
                <a:latin typeface="MS PMincho"/>
                <a:cs typeface="MS PMincho"/>
              </a:rPr>
              <a:t>サ</a:t>
            </a:r>
            <a:r>
              <a:rPr sz="1542" dirty="0">
                <a:solidFill>
                  <a:srgbClr val="002060"/>
                </a:solidFill>
                <a:latin typeface="MS PMincho"/>
                <a:cs typeface="MS PMincho"/>
              </a:rPr>
              <a:t>ー</a:t>
            </a:r>
            <a:r>
              <a:rPr sz="1542" spc="227" dirty="0">
                <a:solidFill>
                  <a:srgbClr val="002060"/>
                </a:solidFill>
                <a:latin typeface="MS PMincho"/>
                <a:cs typeface="MS PMincho"/>
              </a:rPr>
              <a:t>ビ</a:t>
            </a:r>
            <a:r>
              <a:rPr sz="1542" spc="272" dirty="0">
                <a:solidFill>
                  <a:srgbClr val="002060"/>
                </a:solidFill>
                <a:latin typeface="MS PMincho"/>
                <a:cs typeface="MS PMincho"/>
              </a:rPr>
              <a:t>ス</a:t>
            </a:r>
            <a:r>
              <a:rPr sz="1542" spc="77" dirty="0">
                <a:solidFill>
                  <a:srgbClr val="002060"/>
                </a:solidFill>
                <a:latin typeface="MS PMincho"/>
                <a:cs typeface="MS PMincho"/>
              </a:rPr>
              <a:t>の</a:t>
            </a:r>
            <a:r>
              <a:rPr sz="1542" dirty="0">
                <a:solidFill>
                  <a:srgbClr val="002060"/>
                </a:solidFill>
                <a:latin typeface="MS PMincho"/>
                <a:cs typeface="MS PMincho"/>
              </a:rPr>
              <a:t>視点</a:t>
            </a:r>
            <a:r>
              <a:rPr sz="1542" spc="-1138" dirty="0">
                <a:solidFill>
                  <a:srgbClr val="002060"/>
                </a:solidFill>
                <a:latin typeface="Century Gothic"/>
                <a:cs typeface="Century Gothic"/>
              </a:rPr>
              <a:t>)</a:t>
            </a:r>
            <a:endParaRPr sz="1542">
              <a:latin typeface="Century Gothic"/>
              <a:cs typeface="Century Gothic"/>
            </a:endParaRPr>
          </a:p>
        </p:txBody>
      </p:sp>
      <p:sp>
        <p:nvSpPr>
          <p:cNvPr id="68" name="object 68"/>
          <p:cNvSpPr/>
          <p:nvPr/>
        </p:nvSpPr>
        <p:spPr>
          <a:xfrm>
            <a:off x="3750510" y="3172616"/>
            <a:ext cx="851242" cy="592477"/>
          </a:xfrm>
          <a:prstGeom prst="rect">
            <a:avLst/>
          </a:prstGeom>
          <a:blipFill>
            <a:blip r:embed="rId21" cstate="print"/>
            <a:stretch>
              <a:fillRect/>
            </a:stretch>
          </a:blipFill>
        </p:spPr>
        <p:txBody>
          <a:bodyPr wrap="square" lIns="0" tIns="0" rIns="0" bIns="0" rtlCol="0"/>
          <a:lstStyle/>
          <a:p>
            <a:endParaRPr sz="1632"/>
          </a:p>
        </p:txBody>
      </p:sp>
      <p:sp>
        <p:nvSpPr>
          <p:cNvPr id="69" name="object 69"/>
          <p:cNvSpPr/>
          <p:nvPr/>
        </p:nvSpPr>
        <p:spPr>
          <a:xfrm>
            <a:off x="6254434" y="2983371"/>
            <a:ext cx="620698" cy="666608"/>
          </a:xfrm>
          <a:prstGeom prst="rect">
            <a:avLst/>
          </a:prstGeom>
          <a:blipFill>
            <a:blip r:embed="rId22" cstate="print"/>
            <a:stretch>
              <a:fillRect/>
            </a:stretch>
          </a:blipFill>
        </p:spPr>
        <p:txBody>
          <a:bodyPr wrap="square" lIns="0" tIns="0" rIns="0" bIns="0" rtlCol="0"/>
          <a:lstStyle/>
          <a:p>
            <a:endParaRPr sz="1632"/>
          </a:p>
        </p:txBody>
      </p:sp>
      <p:sp>
        <p:nvSpPr>
          <p:cNvPr id="70" name="object 70"/>
          <p:cNvSpPr/>
          <p:nvPr/>
        </p:nvSpPr>
        <p:spPr>
          <a:xfrm>
            <a:off x="4751879" y="3601990"/>
            <a:ext cx="530726" cy="578498"/>
          </a:xfrm>
          <a:prstGeom prst="rect">
            <a:avLst/>
          </a:prstGeom>
          <a:blipFill>
            <a:blip r:embed="rId23" cstate="print"/>
            <a:stretch>
              <a:fillRect/>
            </a:stretch>
          </a:blipFill>
        </p:spPr>
        <p:txBody>
          <a:bodyPr wrap="square" lIns="0" tIns="0" rIns="0" bIns="0" rtlCol="0"/>
          <a:lstStyle/>
          <a:p>
            <a:endParaRPr sz="1632"/>
          </a:p>
        </p:txBody>
      </p:sp>
      <p:sp>
        <p:nvSpPr>
          <p:cNvPr id="71" name="object 71"/>
          <p:cNvSpPr/>
          <p:nvPr/>
        </p:nvSpPr>
        <p:spPr>
          <a:xfrm>
            <a:off x="5836349" y="3430624"/>
            <a:ext cx="357263" cy="775243"/>
          </a:xfrm>
          <a:prstGeom prst="rect">
            <a:avLst/>
          </a:prstGeom>
          <a:blipFill>
            <a:blip r:embed="rId24" cstate="print"/>
            <a:stretch>
              <a:fillRect/>
            </a:stretch>
          </a:blipFill>
        </p:spPr>
        <p:txBody>
          <a:bodyPr wrap="square" lIns="0" tIns="0" rIns="0" bIns="0" rtlCol="0"/>
          <a:lstStyle/>
          <a:p>
            <a:endParaRPr sz="1632"/>
          </a:p>
        </p:txBody>
      </p:sp>
      <p:sp>
        <p:nvSpPr>
          <p:cNvPr id="72" name="object 72"/>
          <p:cNvSpPr/>
          <p:nvPr/>
        </p:nvSpPr>
        <p:spPr>
          <a:xfrm>
            <a:off x="5120502" y="2972995"/>
            <a:ext cx="573831" cy="706559"/>
          </a:xfrm>
          <a:prstGeom prst="rect">
            <a:avLst/>
          </a:prstGeom>
          <a:blipFill>
            <a:blip r:embed="rId25" cstate="print"/>
            <a:stretch>
              <a:fillRect/>
            </a:stretch>
          </a:blipFill>
        </p:spPr>
        <p:txBody>
          <a:bodyPr wrap="square" lIns="0" tIns="0" rIns="0" bIns="0" rtlCol="0"/>
          <a:lstStyle/>
          <a:p>
            <a:endParaRPr sz="1632"/>
          </a:p>
        </p:txBody>
      </p:sp>
      <p:sp>
        <p:nvSpPr>
          <p:cNvPr id="73" name="object 73"/>
          <p:cNvSpPr/>
          <p:nvPr/>
        </p:nvSpPr>
        <p:spPr>
          <a:xfrm>
            <a:off x="6396262" y="3383376"/>
            <a:ext cx="1269592" cy="808273"/>
          </a:xfrm>
          <a:prstGeom prst="rect">
            <a:avLst/>
          </a:prstGeom>
          <a:blipFill>
            <a:blip r:embed="rId26" cstate="print"/>
            <a:stretch>
              <a:fillRect/>
            </a:stretch>
          </a:blipFill>
        </p:spPr>
        <p:txBody>
          <a:bodyPr wrap="square" lIns="0" tIns="0" rIns="0" bIns="0" rtlCol="0"/>
          <a:lstStyle/>
          <a:p>
            <a:endParaRPr sz="1632"/>
          </a:p>
        </p:txBody>
      </p:sp>
      <p:sp>
        <p:nvSpPr>
          <p:cNvPr id="74" name="テキスト ボックス 73">
            <a:extLst>
              <a:ext uri="{FF2B5EF4-FFF2-40B4-BE49-F238E27FC236}">
                <a16:creationId xmlns:a16="http://schemas.microsoft.com/office/drawing/2014/main" id="{114C95B4-7D87-4B66-B491-A55465AF43B2}"/>
              </a:ext>
            </a:extLst>
          </p:cNvPr>
          <p:cNvSpPr txBox="1"/>
          <p:nvPr/>
        </p:nvSpPr>
        <p:spPr>
          <a:xfrm>
            <a:off x="5919017" y="6562520"/>
            <a:ext cx="5451675" cy="338554"/>
          </a:xfrm>
          <a:prstGeom prst="rect">
            <a:avLst/>
          </a:prstGeom>
          <a:noFill/>
        </p:spPr>
        <p:txBody>
          <a:bodyPr wrap="square" rtlCol="0">
            <a:spAutoFit/>
          </a:bodyPr>
          <a:lstStyle/>
          <a:p>
            <a:r>
              <a:rPr kumimoji="1" lang="ja-JP" altLang="en-US" sz="1600" b="1" dirty="0"/>
              <a:t>浜名湖フォーラム：デジタルがもたらす市場構造の変革</a:t>
            </a:r>
          </a:p>
        </p:txBody>
      </p:sp>
      <p:sp>
        <p:nvSpPr>
          <p:cNvPr id="75" name="スライド番号プレースホルダー 74">
            <a:extLst>
              <a:ext uri="{FF2B5EF4-FFF2-40B4-BE49-F238E27FC236}">
                <a16:creationId xmlns:a16="http://schemas.microsoft.com/office/drawing/2014/main" id="{FAA3F79A-F98B-491C-B101-098BD54ACCEF}"/>
              </a:ext>
            </a:extLst>
          </p:cNvPr>
          <p:cNvSpPr>
            <a:spLocks noGrp="1"/>
          </p:cNvSpPr>
          <p:nvPr>
            <p:ph type="sldNum" sz="quarter" idx="12"/>
          </p:nvPr>
        </p:nvSpPr>
        <p:spPr/>
        <p:txBody>
          <a:bodyPr/>
          <a:lstStyle/>
          <a:p>
            <a:fld id="{9580850A-DB23-4259-90B0-1EAACAEF1891}" type="slidenum">
              <a:rPr kumimoji="1" lang="ja-JP" altLang="en-US" smtClean="0"/>
              <a:t>16</a:t>
            </a:fld>
            <a:endParaRPr kumimoji="1" lang="ja-JP" altLang="en-US"/>
          </a:p>
        </p:txBody>
      </p:sp>
    </p:spTree>
    <p:extLst>
      <p:ext uri="{BB962C8B-B14F-4D97-AF65-F5344CB8AC3E}">
        <p14:creationId xmlns:p14="http://schemas.microsoft.com/office/powerpoint/2010/main" val="34718853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873419" y="914231"/>
            <a:ext cx="4381404" cy="2020745"/>
          </a:xfrm>
          <a:custGeom>
            <a:avLst/>
            <a:gdLst/>
            <a:ahLst/>
            <a:cxnLst/>
            <a:rect l="l" t="t" r="r" b="b"/>
            <a:pathLst>
              <a:path w="4831715" h="2511425">
                <a:moveTo>
                  <a:pt x="0" y="323378"/>
                </a:moveTo>
                <a:lnTo>
                  <a:pt x="3504" y="275592"/>
                </a:lnTo>
                <a:lnTo>
                  <a:pt x="13685" y="229982"/>
                </a:lnTo>
                <a:lnTo>
                  <a:pt x="30042" y="187050"/>
                </a:lnTo>
                <a:lnTo>
                  <a:pt x="52075" y="147295"/>
                </a:lnTo>
                <a:lnTo>
                  <a:pt x="79284" y="111218"/>
                </a:lnTo>
                <a:lnTo>
                  <a:pt x="111170" y="79319"/>
                </a:lnTo>
                <a:lnTo>
                  <a:pt x="147231" y="52098"/>
                </a:lnTo>
                <a:lnTo>
                  <a:pt x="186969" y="30055"/>
                </a:lnTo>
                <a:lnTo>
                  <a:pt x="229882" y="13691"/>
                </a:lnTo>
                <a:lnTo>
                  <a:pt x="275472" y="3506"/>
                </a:lnTo>
                <a:lnTo>
                  <a:pt x="323238" y="0"/>
                </a:lnTo>
                <a:lnTo>
                  <a:pt x="4507978" y="0"/>
                </a:lnTo>
                <a:lnTo>
                  <a:pt x="4555744" y="3506"/>
                </a:lnTo>
                <a:lnTo>
                  <a:pt x="4601334" y="13691"/>
                </a:lnTo>
                <a:lnTo>
                  <a:pt x="4644248" y="30055"/>
                </a:lnTo>
                <a:lnTo>
                  <a:pt x="4683985" y="52098"/>
                </a:lnTo>
                <a:lnTo>
                  <a:pt x="4720047" y="79319"/>
                </a:lnTo>
                <a:lnTo>
                  <a:pt x="4751932" y="111218"/>
                </a:lnTo>
                <a:lnTo>
                  <a:pt x="4779141" y="147295"/>
                </a:lnTo>
                <a:lnTo>
                  <a:pt x="4801174" y="187050"/>
                </a:lnTo>
                <a:lnTo>
                  <a:pt x="4817531" y="229982"/>
                </a:lnTo>
                <a:lnTo>
                  <a:pt x="4827712" y="275592"/>
                </a:lnTo>
                <a:lnTo>
                  <a:pt x="4831217" y="323378"/>
                </a:lnTo>
                <a:lnTo>
                  <a:pt x="4831217" y="2187529"/>
                </a:lnTo>
                <a:lnTo>
                  <a:pt x="4827712" y="2235316"/>
                </a:lnTo>
                <a:lnTo>
                  <a:pt x="4817531" y="2280925"/>
                </a:lnTo>
                <a:lnTo>
                  <a:pt x="4801174" y="2323858"/>
                </a:lnTo>
                <a:lnTo>
                  <a:pt x="4779141" y="2363612"/>
                </a:lnTo>
                <a:lnTo>
                  <a:pt x="4751932" y="2399689"/>
                </a:lnTo>
                <a:lnTo>
                  <a:pt x="4720047" y="2431589"/>
                </a:lnTo>
                <a:lnTo>
                  <a:pt x="4683985" y="2458810"/>
                </a:lnTo>
                <a:lnTo>
                  <a:pt x="4644248" y="2480852"/>
                </a:lnTo>
                <a:lnTo>
                  <a:pt x="4601334" y="2497216"/>
                </a:lnTo>
                <a:lnTo>
                  <a:pt x="4555744" y="2507402"/>
                </a:lnTo>
                <a:lnTo>
                  <a:pt x="4507978" y="2510908"/>
                </a:lnTo>
                <a:lnTo>
                  <a:pt x="323238" y="2510908"/>
                </a:lnTo>
                <a:lnTo>
                  <a:pt x="275472" y="2507402"/>
                </a:lnTo>
                <a:lnTo>
                  <a:pt x="229882" y="2497216"/>
                </a:lnTo>
                <a:lnTo>
                  <a:pt x="186969" y="2480852"/>
                </a:lnTo>
                <a:lnTo>
                  <a:pt x="147231" y="2458810"/>
                </a:lnTo>
                <a:lnTo>
                  <a:pt x="111170" y="2431589"/>
                </a:lnTo>
                <a:lnTo>
                  <a:pt x="79284" y="2399689"/>
                </a:lnTo>
                <a:lnTo>
                  <a:pt x="52075" y="2363612"/>
                </a:lnTo>
                <a:lnTo>
                  <a:pt x="30042" y="2323858"/>
                </a:lnTo>
                <a:lnTo>
                  <a:pt x="13685" y="2280925"/>
                </a:lnTo>
                <a:lnTo>
                  <a:pt x="3504" y="2235316"/>
                </a:lnTo>
                <a:lnTo>
                  <a:pt x="0" y="2187529"/>
                </a:lnTo>
                <a:lnTo>
                  <a:pt x="0" y="323378"/>
                </a:lnTo>
                <a:close/>
              </a:path>
            </a:pathLst>
          </a:custGeom>
          <a:ln w="30530">
            <a:solidFill>
              <a:srgbClr val="FF0000"/>
            </a:solidFill>
          </a:ln>
        </p:spPr>
        <p:txBody>
          <a:bodyPr wrap="square" lIns="0" tIns="0" rIns="0" bIns="0" rtlCol="0"/>
          <a:lstStyle/>
          <a:p>
            <a:endParaRPr sz="1632"/>
          </a:p>
        </p:txBody>
      </p:sp>
      <p:sp>
        <p:nvSpPr>
          <p:cNvPr id="4" name="object 4"/>
          <p:cNvSpPr txBox="1"/>
          <p:nvPr/>
        </p:nvSpPr>
        <p:spPr>
          <a:xfrm>
            <a:off x="4517322" y="1481311"/>
            <a:ext cx="2800206" cy="756456"/>
          </a:xfrm>
          <a:prstGeom prst="rect">
            <a:avLst/>
          </a:prstGeom>
          <a:ln w="4235">
            <a:solidFill>
              <a:srgbClr val="FF0000"/>
            </a:solidFill>
          </a:ln>
        </p:spPr>
        <p:txBody>
          <a:bodyPr vert="horz" wrap="square" lIns="0" tIns="63340" rIns="0" bIns="0" rtlCol="0">
            <a:spAutoFit/>
          </a:bodyPr>
          <a:lstStyle/>
          <a:p>
            <a:pPr marL="1727" algn="ctr">
              <a:lnSpc>
                <a:spcPts val="1800"/>
              </a:lnSpc>
              <a:spcBef>
                <a:spcPts val="499"/>
              </a:spcBef>
            </a:pPr>
            <a:r>
              <a:rPr sz="1542" b="1" spc="230" dirty="0">
                <a:solidFill>
                  <a:srgbClr val="FF0000"/>
                </a:solidFill>
                <a:latin typeface="MS PMincho"/>
                <a:cs typeface="MS PMincho"/>
              </a:rPr>
              <a:t>ビ</a:t>
            </a:r>
            <a:r>
              <a:rPr sz="1542" b="1" spc="154" dirty="0">
                <a:solidFill>
                  <a:srgbClr val="FF0000"/>
                </a:solidFill>
                <a:latin typeface="MS PMincho"/>
                <a:cs typeface="MS PMincho"/>
              </a:rPr>
              <a:t>ジ</a:t>
            </a:r>
            <a:r>
              <a:rPr sz="1542" b="1" spc="122" dirty="0">
                <a:solidFill>
                  <a:srgbClr val="FF0000"/>
                </a:solidFill>
                <a:latin typeface="MS PMincho"/>
                <a:cs typeface="MS PMincho"/>
              </a:rPr>
              <a:t>ネ</a:t>
            </a:r>
            <a:r>
              <a:rPr sz="1542" b="1" spc="277" dirty="0">
                <a:solidFill>
                  <a:srgbClr val="FF0000"/>
                </a:solidFill>
                <a:latin typeface="MS PMincho"/>
                <a:cs typeface="MS PMincho"/>
              </a:rPr>
              <a:t>ス</a:t>
            </a:r>
            <a:r>
              <a:rPr sz="1542" b="1" spc="771" dirty="0">
                <a:solidFill>
                  <a:srgbClr val="FF0000"/>
                </a:solidFill>
                <a:latin typeface="MS PMincho"/>
                <a:cs typeface="MS PMincho"/>
              </a:rPr>
              <a:t>・</a:t>
            </a:r>
            <a:r>
              <a:rPr sz="1542" b="1" dirty="0">
                <a:solidFill>
                  <a:srgbClr val="FF0000"/>
                </a:solidFill>
                <a:latin typeface="MS PMincho"/>
                <a:cs typeface="MS PMincho"/>
              </a:rPr>
              <a:t>市場</a:t>
            </a:r>
            <a:r>
              <a:rPr sz="1542" b="1" spc="82" dirty="0">
                <a:solidFill>
                  <a:srgbClr val="FF0000"/>
                </a:solidFill>
                <a:latin typeface="MS PMincho"/>
                <a:cs typeface="MS PMincho"/>
              </a:rPr>
              <a:t>の</a:t>
            </a:r>
            <a:r>
              <a:rPr sz="1542" b="1" dirty="0">
                <a:solidFill>
                  <a:srgbClr val="FF0000"/>
                </a:solidFill>
                <a:latin typeface="MS PMincho"/>
                <a:cs typeface="MS PMincho"/>
              </a:rPr>
              <a:t>変</a:t>
            </a:r>
            <a:r>
              <a:rPr sz="1542" b="1" spc="-5" dirty="0">
                <a:solidFill>
                  <a:srgbClr val="FF0000"/>
                </a:solidFill>
                <a:latin typeface="MS PMincho"/>
                <a:cs typeface="MS PMincho"/>
              </a:rPr>
              <a:t>革</a:t>
            </a:r>
            <a:endParaRPr sz="1542" b="1" dirty="0">
              <a:latin typeface="MS PMincho"/>
              <a:cs typeface="MS PMincho"/>
            </a:endParaRPr>
          </a:p>
          <a:p>
            <a:pPr marL="2879" algn="ctr">
              <a:lnSpc>
                <a:spcPts val="1800"/>
              </a:lnSpc>
            </a:pPr>
            <a:r>
              <a:rPr sz="1542" b="1" spc="-5" dirty="0">
                <a:solidFill>
                  <a:srgbClr val="FF0000"/>
                </a:solidFill>
                <a:latin typeface="Century Gothic"/>
                <a:cs typeface="Century Gothic"/>
              </a:rPr>
              <a:t>(Market</a:t>
            </a:r>
            <a:r>
              <a:rPr sz="1542" b="1" spc="-5" dirty="0">
                <a:solidFill>
                  <a:srgbClr val="FF0000"/>
                </a:solidFill>
                <a:latin typeface="Times New Roman"/>
                <a:cs typeface="Times New Roman"/>
              </a:rPr>
              <a:t> </a:t>
            </a:r>
            <a:r>
              <a:rPr lang="en-US" altLang="ja-JP" sz="1542" b="1" spc="-5" dirty="0">
                <a:solidFill>
                  <a:srgbClr val="FF0000"/>
                </a:solidFill>
                <a:latin typeface="Times New Roman"/>
                <a:cs typeface="Times New Roman"/>
              </a:rPr>
              <a:t>)</a:t>
            </a:r>
          </a:p>
          <a:p>
            <a:pPr marL="2879" algn="ctr">
              <a:lnSpc>
                <a:spcPts val="1800"/>
              </a:lnSpc>
            </a:pPr>
            <a:r>
              <a:rPr lang="en-US" altLang="ja-JP" sz="1542" b="1" spc="-5" dirty="0">
                <a:solidFill>
                  <a:srgbClr val="FF0000"/>
                </a:solidFill>
                <a:latin typeface="Times New Roman"/>
                <a:cs typeface="Times New Roman"/>
              </a:rPr>
              <a:t>???</a:t>
            </a:r>
            <a:endParaRPr sz="1542" b="1" dirty="0">
              <a:latin typeface="Century Gothic"/>
              <a:cs typeface="Century Gothic"/>
            </a:endParaRPr>
          </a:p>
        </p:txBody>
      </p:sp>
      <p:sp>
        <p:nvSpPr>
          <p:cNvPr id="8" name="object 8"/>
          <p:cNvSpPr/>
          <p:nvPr/>
        </p:nvSpPr>
        <p:spPr>
          <a:xfrm>
            <a:off x="8794509" y="2334452"/>
            <a:ext cx="316700" cy="221690"/>
          </a:xfrm>
          <a:custGeom>
            <a:avLst/>
            <a:gdLst/>
            <a:ahLst/>
            <a:cxnLst/>
            <a:rect l="l" t="t" r="r" b="b"/>
            <a:pathLst>
              <a:path w="349250" h="244475">
                <a:moveTo>
                  <a:pt x="58385" y="0"/>
                </a:moveTo>
                <a:lnTo>
                  <a:pt x="0" y="122130"/>
                </a:lnTo>
                <a:lnTo>
                  <a:pt x="58385" y="244262"/>
                </a:lnTo>
                <a:lnTo>
                  <a:pt x="58385" y="183197"/>
                </a:lnTo>
                <a:lnTo>
                  <a:pt x="319603" y="183197"/>
                </a:lnTo>
                <a:lnTo>
                  <a:pt x="348796" y="122130"/>
                </a:lnTo>
                <a:lnTo>
                  <a:pt x="319603" y="61065"/>
                </a:lnTo>
                <a:lnTo>
                  <a:pt x="58385" y="61065"/>
                </a:lnTo>
                <a:lnTo>
                  <a:pt x="58385" y="0"/>
                </a:lnTo>
                <a:close/>
              </a:path>
              <a:path w="349250" h="244475">
                <a:moveTo>
                  <a:pt x="319603" y="183197"/>
                </a:moveTo>
                <a:lnTo>
                  <a:pt x="290410" y="183197"/>
                </a:lnTo>
                <a:lnTo>
                  <a:pt x="290410" y="244262"/>
                </a:lnTo>
                <a:lnTo>
                  <a:pt x="319603" y="183197"/>
                </a:lnTo>
                <a:close/>
              </a:path>
              <a:path w="349250" h="244475">
                <a:moveTo>
                  <a:pt x="290410" y="0"/>
                </a:moveTo>
                <a:lnTo>
                  <a:pt x="290410" y="61065"/>
                </a:lnTo>
                <a:lnTo>
                  <a:pt x="319603" y="61065"/>
                </a:lnTo>
                <a:lnTo>
                  <a:pt x="290410" y="0"/>
                </a:lnTo>
                <a:close/>
              </a:path>
            </a:pathLst>
          </a:custGeom>
          <a:solidFill>
            <a:srgbClr val="FFFFFF"/>
          </a:solidFill>
        </p:spPr>
        <p:txBody>
          <a:bodyPr wrap="square" lIns="0" tIns="0" rIns="0" bIns="0" rtlCol="0"/>
          <a:lstStyle/>
          <a:p>
            <a:endParaRPr sz="1632"/>
          </a:p>
        </p:txBody>
      </p:sp>
      <p:sp>
        <p:nvSpPr>
          <p:cNvPr id="27" name="object 27"/>
          <p:cNvSpPr/>
          <p:nvPr/>
        </p:nvSpPr>
        <p:spPr>
          <a:xfrm>
            <a:off x="2534857" y="4123066"/>
            <a:ext cx="7103274" cy="2419014"/>
          </a:xfrm>
          <a:custGeom>
            <a:avLst/>
            <a:gdLst/>
            <a:ahLst/>
            <a:cxnLst/>
            <a:rect l="l" t="t" r="r" b="b"/>
            <a:pathLst>
              <a:path w="4866005" h="2667634">
                <a:moveTo>
                  <a:pt x="0" y="343558"/>
                </a:moveTo>
                <a:lnTo>
                  <a:pt x="3134" y="296939"/>
                </a:lnTo>
                <a:lnTo>
                  <a:pt x="12266" y="252227"/>
                </a:lnTo>
                <a:lnTo>
                  <a:pt x="26986" y="209830"/>
                </a:lnTo>
                <a:lnTo>
                  <a:pt x="46885" y="170158"/>
                </a:lnTo>
                <a:lnTo>
                  <a:pt x="71553" y="133620"/>
                </a:lnTo>
                <a:lnTo>
                  <a:pt x="100582" y="100626"/>
                </a:lnTo>
                <a:lnTo>
                  <a:pt x="133562" y="71584"/>
                </a:lnTo>
                <a:lnTo>
                  <a:pt x="170084" y="46905"/>
                </a:lnTo>
                <a:lnTo>
                  <a:pt x="209738" y="26998"/>
                </a:lnTo>
                <a:lnTo>
                  <a:pt x="252117" y="12272"/>
                </a:lnTo>
                <a:lnTo>
                  <a:pt x="296810" y="3136"/>
                </a:lnTo>
                <a:lnTo>
                  <a:pt x="343409" y="0"/>
                </a:lnTo>
                <a:lnTo>
                  <a:pt x="4522301" y="0"/>
                </a:lnTo>
                <a:lnTo>
                  <a:pt x="4568900" y="3136"/>
                </a:lnTo>
                <a:lnTo>
                  <a:pt x="4613593" y="12272"/>
                </a:lnTo>
                <a:lnTo>
                  <a:pt x="4655972" y="26998"/>
                </a:lnTo>
                <a:lnTo>
                  <a:pt x="4695627" y="46905"/>
                </a:lnTo>
                <a:lnTo>
                  <a:pt x="4732149" y="71584"/>
                </a:lnTo>
                <a:lnTo>
                  <a:pt x="4765128" y="100626"/>
                </a:lnTo>
                <a:lnTo>
                  <a:pt x="4794157" y="133620"/>
                </a:lnTo>
                <a:lnTo>
                  <a:pt x="4818825" y="170158"/>
                </a:lnTo>
                <a:lnTo>
                  <a:pt x="4838724" y="209830"/>
                </a:lnTo>
                <a:lnTo>
                  <a:pt x="4853444" y="252227"/>
                </a:lnTo>
                <a:lnTo>
                  <a:pt x="4862576" y="296939"/>
                </a:lnTo>
                <a:lnTo>
                  <a:pt x="4865711" y="343558"/>
                </a:lnTo>
                <a:lnTo>
                  <a:pt x="4865711" y="2324030"/>
                </a:lnTo>
                <a:lnTo>
                  <a:pt x="4862576" y="2370649"/>
                </a:lnTo>
                <a:lnTo>
                  <a:pt x="4853444" y="2415362"/>
                </a:lnTo>
                <a:lnTo>
                  <a:pt x="4838724" y="2457759"/>
                </a:lnTo>
                <a:lnTo>
                  <a:pt x="4818825" y="2497431"/>
                </a:lnTo>
                <a:lnTo>
                  <a:pt x="4794157" y="2533969"/>
                </a:lnTo>
                <a:lnTo>
                  <a:pt x="4765128" y="2566963"/>
                </a:lnTo>
                <a:lnTo>
                  <a:pt x="4732149" y="2596004"/>
                </a:lnTo>
                <a:lnTo>
                  <a:pt x="4695627" y="2620683"/>
                </a:lnTo>
                <a:lnTo>
                  <a:pt x="4655972" y="2640590"/>
                </a:lnTo>
                <a:lnTo>
                  <a:pt x="4613593" y="2655317"/>
                </a:lnTo>
                <a:lnTo>
                  <a:pt x="4568900" y="2664453"/>
                </a:lnTo>
                <a:lnTo>
                  <a:pt x="4522301" y="2667589"/>
                </a:lnTo>
                <a:lnTo>
                  <a:pt x="343409" y="2667589"/>
                </a:lnTo>
                <a:lnTo>
                  <a:pt x="296810" y="2664453"/>
                </a:lnTo>
                <a:lnTo>
                  <a:pt x="252117" y="2655317"/>
                </a:lnTo>
                <a:lnTo>
                  <a:pt x="209738" y="2640590"/>
                </a:lnTo>
                <a:lnTo>
                  <a:pt x="170084" y="2620683"/>
                </a:lnTo>
                <a:lnTo>
                  <a:pt x="133562" y="2596004"/>
                </a:lnTo>
                <a:lnTo>
                  <a:pt x="100582" y="2566963"/>
                </a:lnTo>
                <a:lnTo>
                  <a:pt x="71553" y="2533969"/>
                </a:lnTo>
                <a:lnTo>
                  <a:pt x="46885" y="2497431"/>
                </a:lnTo>
                <a:lnTo>
                  <a:pt x="26986" y="2457759"/>
                </a:lnTo>
                <a:lnTo>
                  <a:pt x="12266" y="2415362"/>
                </a:lnTo>
                <a:lnTo>
                  <a:pt x="3134" y="2370649"/>
                </a:lnTo>
                <a:lnTo>
                  <a:pt x="0" y="2324030"/>
                </a:lnTo>
                <a:lnTo>
                  <a:pt x="0" y="343558"/>
                </a:lnTo>
                <a:close/>
              </a:path>
            </a:pathLst>
          </a:custGeom>
          <a:ln w="30529">
            <a:solidFill>
              <a:srgbClr val="7F7F7F"/>
            </a:solidFill>
          </a:ln>
        </p:spPr>
        <p:txBody>
          <a:bodyPr wrap="square" lIns="0" tIns="0" rIns="0" bIns="0" rtlCol="0"/>
          <a:lstStyle/>
          <a:p>
            <a:endParaRPr sz="1632"/>
          </a:p>
        </p:txBody>
      </p:sp>
      <p:sp>
        <p:nvSpPr>
          <p:cNvPr id="30" name="object 30"/>
          <p:cNvSpPr txBox="1"/>
          <p:nvPr/>
        </p:nvSpPr>
        <p:spPr>
          <a:xfrm>
            <a:off x="8877014" y="5764976"/>
            <a:ext cx="2855485" cy="577371"/>
          </a:xfrm>
          <a:prstGeom prst="rect">
            <a:avLst/>
          </a:prstGeom>
          <a:ln w="4235">
            <a:solidFill>
              <a:srgbClr val="7F7F7F"/>
            </a:solidFill>
          </a:ln>
        </p:spPr>
        <p:txBody>
          <a:bodyPr vert="horz" wrap="square" lIns="0" tIns="114587" rIns="0" bIns="0" rtlCol="0">
            <a:spAutoFit/>
          </a:bodyPr>
          <a:lstStyle/>
          <a:p>
            <a:pPr marL="244723">
              <a:lnSpc>
                <a:spcPts val="1800"/>
              </a:lnSpc>
              <a:spcBef>
                <a:spcPts val="901"/>
              </a:spcBef>
            </a:pPr>
            <a:r>
              <a:rPr sz="1542" dirty="0">
                <a:solidFill>
                  <a:srgbClr val="7F7F7F"/>
                </a:solidFill>
                <a:latin typeface="MS PMincho"/>
                <a:cs typeface="MS PMincho"/>
              </a:rPr>
              <a:t>要素技術</a:t>
            </a:r>
            <a:r>
              <a:rPr sz="1542" spc="521" dirty="0">
                <a:solidFill>
                  <a:srgbClr val="7F7F7F"/>
                </a:solidFill>
                <a:latin typeface="MS PMincho"/>
                <a:cs typeface="MS PMincho"/>
              </a:rPr>
              <a:t>、</a:t>
            </a:r>
            <a:r>
              <a:rPr sz="1542" spc="154" dirty="0">
                <a:solidFill>
                  <a:srgbClr val="7F7F7F"/>
                </a:solidFill>
                <a:latin typeface="MS PMincho"/>
                <a:cs typeface="MS PMincho"/>
              </a:rPr>
              <a:t>シ</a:t>
            </a:r>
            <a:r>
              <a:rPr sz="1542" spc="277" dirty="0">
                <a:solidFill>
                  <a:srgbClr val="7F7F7F"/>
                </a:solidFill>
                <a:latin typeface="MS PMincho"/>
                <a:cs typeface="MS PMincho"/>
              </a:rPr>
              <a:t>ス</a:t>
            </a:r>
            <a:r>
              <a:rPr sz="1542" spc="154" dirty="0">
                <a:solidFill>
                  <a:srgbClr val="7F7F7F"/>
                </a:solidFill>
                <a:latin typeface="MS PMincho"/>
                <a:cs typeface="MS PMincho"/>
              </a:rPr>
              <a:t>テ</a:t>
            </a:r>
            <a:r>
              <a:rPr sz="1542" spc="213" dirty="0">
                <a:solidFill>
                  <a:srgbClr val="7F7F7F"/>
                </a:solidFill>
                <a:latin typeface="MS PMincho"/>
                <a:cs typeface="MS PMincho"/>
              </a:rPr>
              <a:t>ム</a:t>
            </a:r>
            <a:r>
              <a:rPr sz="1542" spc="521" dirty="0">
                <a:solidFill>
                  <a:srgbClr val="7F7F7F"/>
                </a:solidFill>
                <a:latin typeface="MS PMincho"/>
                <a:cs typeface="MS PMincho"/>
              </a:rPr>
              <a:t>、</a:t>
            </a:r>
            <a:r>
              <a:rPr sz="1542" dirty="0">
                <a:solidFill>
                  <a:srgbClr val="7F7F7F"/>
                </a:solidFill>
                <a:latin typeface="MS PMincho"/>
                <a:cs typeface="MS PMincho"/>
              </a:rPr>
              <a:t>実</a:t>
            </a:r>
            <a:r>
              <a:rPr sz="1542" spc="-5" dirty="0">
                <a:solidFill>
                  <a:srgbClr val="7F7F7F"/>
                </a:solidFill>
                <a:latin typeface="MS PMincho"/>
                <a:cs typeface="MS PMincho"/>
              </a:rPr>
              <a:t>装</a:t>
            </a:r>
            <a:endParaRPr sz="1542" dirty="0">
              <a:latin typeface="MS PMincho"/>
              <a:cs typeface="MS PMincho"/>
            </a:endParaRPr>
          </a:p>
          <a:p>
            <a:pPr marL="289636">
              <a:lnSpc>
                <a:spcPts val="1800"/>
              </a:lnSpc>
            </a:pPr>
            <a:r>
              <a:rPr sz="1542" spc="-5" dirty="0">
                <a:solidFill>
                  <a:srgbClr val="7F7F7F"/>
                </a:solidFill>
                <a:latin typeface="Century Gothic"/>
                <a:cs typeface="Century Gothic"/>
              </a:rPr>
              <a:t>(Technology</a:t>
            </a:r>
            <a:r>
              <a:rPr lang="en-US" altLang="ja-JP" sz="1542" spc="-5" dirty="0">
                <a:solidFill>
                  <a:srgbClr val="7F7F7F"/>
                </a:solidFill>
                <a:latin typeface="Century Gothic"/>
                <a:cs typeface="Century Gothic"/>
              </a:rPr>
              <a:t>)</a:t>
            </a:r>
            <a:endParaRPr sz="1542" dirty="0">
              <a:latin typeface="Century Gothic"/>
              <a:cs typeface="Century Gothic"/>
            </a:endParaRPr>
          </a:p>
        </p:txBody>
      </p:sp>
      <p:sp>
        <p:nvSpPr>
          <p:cNvPr id="37" name="object 37"/>
          <p:cNvSpPr/>
          <p:nvPr/>
        </p:nvSpPr>
        <p:spPr>
          <a:xfrm>
            <a:off x="3123887" y="2681596"/>
            <a:ext cx="6088283" cy="1524192"/>
          </a:xfrm>
          <a:custGeom>
            <a:avLst/>
            <a:gdLst/>
            <a:ahLst/>
            <a:cxnLst/>
            <a:rect l="l" t="t" r="r" b="b"/>
            <a:pathLst>
              <a:path w="4037329" h="1680845">
                <a:moveTo>
                  <a:pt x="0" y="840162"/>
                </a:moveTo>
                <a:lnTo>
                  <a:pt x="4293" y="784921"/>
                </a:lnTo>
                <a:lnTo>
                  <a:pt x="16997" y="730634"/>
                </a:lnTo>
                <a:lnTo>
                  <a:pt x="37844" y="677412"/>
                </a:lnTo>
                <a:lnTo>
                  <a:pt x="66570" y="625366"/>
                </a:lnTo>
                <a:lnTo>
                  <a:pt x="102907" y="574605"/>
                </a:lnTo>
                <a:lnTo>
                  <a:pt x="146591" y="525242"/>
                </a:lnTo>
                <a:lnTo>
                  <a:pt x="197355" y="477387"/>
                </a:lnTo>
                <a:lnTo>
                  <a:pt x="254932" y="431149"/>
                </a:lnTo>
                <a:lnTo>
                  <a:pt x="286193" y="408672"/>
                </a:lnTo>
                <a:lnTo>
                  <a:pt x="319058" y="386641"/>
                </a:lnTo>
                <a:lnTo>
                  <a:pt x="353493" y="365070"/>
                </a:lnTo>
                <a:lnTo>
                  <a:pt x="389466" y="343973"/>
                </a:lnTo>
                <a:lnTo>
                  <a:pt x="426942" y="323363"/>
                </a:lnTo>
                <a:lnTo>
                  <a:pt x="465890" y="303255"/>
                </a:lnTo>
                <a:lnTo>
                  <a:pt x="506275" y="283662"/>
                </a:lnTo>
                <a:lnTo>
                  <a:pt x="548064" y="264598"/>
                </a:lnTo>
                <a:lnTo>
                  <a:pt x="591224" y="246077"/>
                </a:lnTo>
                <a:lnTo>
                  <a:pt x="635722" y="228113"/>
                </a:lnTo>
                <a:lnTo>
                  <a:pt x="681524" y="210720"/>
                </a:lnTo>
                <a:lnTo>
                  <a:pt x="728598" y="193911"/>
                </a:lnTo>
                <a:lnTo>
                  <a:pt x="776910" y="177700"/>
                </a:lnTo>
                <a:lnTo>
                  <a:pt x="826427" y="162102"/>
                </a:lnTo>
                <a:lnTo>
                  <a:pt x="877115" y="147130"/>
                </a:lnTo>
                <a:lnTo>
                  <a:pt x="928942" y="132797"/>
                </a:lnTo>
                <a:lnTo>
                  <a:pt x="981873" y="119118"/>
                </a:lnTo>
                <a:lnTo>
                  <a:pt x="1035877" y="106107"/>
                </a:lnTo>
                <a:lnTo>
                  <a:pt x="1090918" y="93777"/>
                </a:lnTo>
                <a:lnTo>
                  <a:pt x="1146966" y="82142"/>
                </a:lnTo>
                <a:lnTo>
                  <a:pt x="1203985" y="71216"/>
                </a:lnTo>
                <a:lnTo>
                  <a:pt x="1261943" y="61013"/>
                </a:lnTo>
                <a:lnTo>
                  <a:pt x="1320807" y="51547"/>
                </a:lnTo>
                <a:lnTo>
                  <a:pt x="1380543" y="42832"/>
                </a:lnTo>
                <a:lnTo>
                  <a:pt x="1441118" y="34880"/>
                </a:lnTo>
                <a:lnTo>
                  <a:pt x="1502499" y="27707"/>
                </a:lnTo>
                <a:lnTo>
                  <a:pt x="1564652" y="21326"/>
                </a:lnTo>
                <a:lnTo>
                  <a:pt x="1627545" y="15751"/>
                </a:lnTo>
                <a:lnTo>
                  <a:pt x="1691144" y="10996"/>
                </a:lnTo>
                <a:lnTo>
                  <a:pt x="1755416" y="7074"/>
                </a:lnTo>
                <a:lnTo>
                  <a:pt x="1820327" y="4000"/>
                </a:lnTo>
                <a:lnTo>
                  <a:pt x="1885845" y="1787"/>
                </a:lnTo>
                <a:lnTo>
                  <a:pt x="1951935" y="449"/>
                </a:lnTo>
                <a:lnTo>
                  <a:pt x="2018566" y="0"/>
                </a:lnTo>
                <a:lnTo>
                  <a:pt x="2085197" y="449"/>
                </a:lnTo>
                <a:lnTo>
                  <a:pt x="2151287" y="1787"/>
                </a:lnTo>
                <a:lnTo>
                  <a:pt x="2216805" y="4000"/>
                </a:lnTo>
                <a:lnTo>
                  <a:pt x="2281716" y="7074"/>
                </a:lnTo>
                <a:lnTo>
                  <a:pt x="2345988" y="10996"/>
                </a:lnTo>
                <a:lnTo>
                  <a:pt x="2409587" y="15751"/>
                </a:lnTo>
                <a:lnTo>
                  <a:pt x="2472480" y="21326"/>
                </a:lnTo>
                <a:lnTo>
                  <a:pt x="2534633" y="27707"/>
                </a:lnTo>
                <a:lnTo>
                  <a:pt x="2596014" y="34880"/>
                </a:lnTo>
                <a:lnTo>
                  <a:pt x="2656589" y="42832"/>
                </a:lnTo>
                <a:lnTo>
                  <a:pt x="2716325" y="51547"/>
                </a:lnTo>
                <a:lnTo>
                  <a:pt x="2775189" y="61013"/>
                </a:lnTo>
                <a:lnTo>
                  <a:pt x="2833147" y="71216"/>
                </a:lnTo>
                <a:lnTo>
                  <a:pt x="2890166" y="82142"/>
                </a:lnTo>
                <a:lnTo>
                  <a:pt x="2946214" y="93777"/>
                </a:lnTo>
                <a:lnTo>
                  <a:pt x="3001256" y="106107"/>
                </a:lnTo>
                <a:lnTo>
                  <a:pt x="3055259" y="119118"/>
                </a:lnTo>
                <a:lnTo>
                  <a:pt x="3108190" y="132797"/>
                </a:lnTo>
                <a:lnTo>
                  <a:pt x="3160017" y="147130"/>
                </a:lnTo>
                <a:lnTo>
                  <a:pt x="3210705" y="162102"/>
                </a:lnTo>
                <a:lnTo>
                  <a:pt x="3260222" y="177700"/>
                </a:lnTo>
                <a:lnTo>
                  <a:pt x="3308534" y="193911"/>
                </a:lnTo>
                <a:lnTo>
                  <a:pt x="3355608" y="210720"/>
                </a:lnTo>
                <a:lnTo>
                  <a:pt x="3401410" y="228113"/>
                </a:lnTo>
                <a:lnTo>
                  <a:pt x="3445908" y="246077"/>
                </a:lnTo>
                <a:lnTo>
                  <a:pt x="3489068" y="264598"/>
                </a:lnTo>
                <a:lnTo>
                  <a:pt x="3530857" y="283662"/>
                </a:lnTo>
                <a:lnTo>
                  <a:pt x="3571242" y="303255"/>
                </a:lnTo>
                <a:lnTo>
                  <a:pt x="3610190" y="323363"/>
                </a:lnTo>
                <a:lnTo>
                  <a:pt x="3647666" y="343973"/>
                </a:lnTo>
                <a:lnTo>
                  <a:pt x="3683639" y="365070"/>
                </a:lnTo>
                <a:lnTo>
                  <a:pt x="3718074" y="386641"/>
                </a:lnTo>
                <a:lnTo>
                  <a:pt x="3750939" y="408672"/>
                </a:lnTo>
                <a:lnTo>
                  <a:pt x="3782200" y="431149"/>
                </a:lnTo>
                <a:lnTo>
                  <a:pt x="3839777" y="477387"/>
                </a:lnTo>
                <a:lnTo>
                  <a:pt x="3890541" y="525242"/>
                </a:lnTo>
                <a:lnTo>
                  <a:pt x="3934225" y="574605"/>
                </a:lnTo>
                <a:lnTo>
                  <a:pt x="3970562" y="625366"/>
                </a:lnTo>
                <a:lnTo>
                  <a:pt x="3999288" y="677412"/>
                </a:lnTo>
                <a:lnTo>
                  <a:pt x="4020135" y="730634"/>
                </a:lnTo>
                <a:lnTo>
                  <a:pt x="4032839" y="784921"/>
                </a:lnTo>
                <a:lnTo>
                  <a:pt x="4037132" y="840162"/>
                </a:lnTo>
                <a:lnTo>
                  <a:pt x="4036054" y="867894"/>
                </a:lnTo>
                <a:lnTo>
                  <a:pt x="4027522" y="922672"/>
                </a:lnTo>
                <a:lnTo>
                  <a:pt x="4010713" y="976440"/>
                </a:lnTo>
                <a:lnTo>
                  <a:pt x="3985893" y="1029088"/>
                </a:lnTo>
                <a:lnTo>
                  <a:pt x="3953328" y="1080505"/>
                </a:lnTo>
                <a:lnTo>
                  <a:pt x="3913284" y="1130581"/>
                </a:lnTo>
                <a:lnTo>
                  <a:pt x="3866028" y="1179204"/>
                </a:lnTo>
                <a:lnTo>
                  <a:pt x="3811824" y="1226264"/>
                </a:lnTo>
                <a:lnTo>
                  <a:pt x="3750939" y="1271651"/>
                </a:lnTo>
                <a:lnTo>
                  <a:pt x="3718074" y="1293682"/>
                </a:lnTo>
                <a:lnTo>
                  <a:pt x="3683639" y="1315253"/>
                </a:lnTo>
                <a:lnTo>
                  <a:pt x="3647666" y="1336350"/>
                </a:lnTo>
                <a:lnTo>
                  <a:pt x="3610190" y="1356960"/>
                </a:lnTo>
                <a:lnTo>
                  <a:pt x="3571242" y="1377068"/>
                </a:lnTo>
                <a:lnTo>
                  <a:pt x="3530857" y="1396661"/>
                </a:lnTo>
                <a:lnTo>
                  <a:pt x="3489068" y="1415725"/>
                </a:lnTo>
                <a:lnTo>
                  <a:pt x="3445908" y="1434246"/>
                </a:lnTo>
                <a:lnTo>
                  <a:pt x="3401410" y="1452210"/>
                </a:lnTo>
                <a:lnTo>
                  <a:pt x="3355608" y="1469603"/>
                </a:lnTo>
                <a:lnTo>
                  <a:pt x="3308534" y="1486412"/>
                </a:lnTo>
                <a:lnTo>
                  <a:pt x="3260222" y="1502623"/>
                </a:lnTo>
                <a:lnTo>
                  <a:pt x="3210705" y="1518221"/>
                </a:lnTo>
                <a:lnTo>
                  <a:pt x="3160017" y="1533194"/>
                </a:lnTo>
                <a:lnTo>
                  <a:pt x="3108190" y="1547526"/>
                </a:lnTo>
                <a:lnTo>
                  <a:pt x="3055259" y="1561205"/>
                </a:lnTo>
                <a:lnTo>
                  <a:pt x="3001256" y="1574216"/>
                </a:lnTo>
                <a:lnTo>
                  <a:pt x="2946214" y="1586546"/>
                </a:lnTo>
                <a:lnTo>
                  <a:pt x="2890166" y="1598181"/>
                </a:lnTo>
                <a:lnTo>
                  <a:pt x="2833147" y="1609107"/>
                </a:lnTo>
                <a:lnTo>
                  <a:pt x="2775189" y="1619310"/>
                </a:lnTo>
                <a:lnTo>
                  <a:pt x="2716325" y="1628776"/>
                </a:lnTo>
                <a:lnTo>
                  <a:pt x="2656589" y="1637492"/>
                </a:lnTo>
                <a:lnTo>
                  <a:pt x="2596014" y="1645443"/>
                </a:lnTo>
                <a:lnTo>
                  <a:pt x="2534633" y="1652616"/>
                </a:lnTo>
                <a:lnTo>
                  <a:pt x="2472480" y="1658997"/>
                </a:lnTo>
                <a:lnTo>
                  <a:pt x="2409587" y="1664572"/>
                </a:lnTo>
                <a:lnTo>
                  <a:pt x="2345988" y="1669328"/>
                </a:lnTo>
                <a:lnTo>
                  <a:pt x="2281716" y="1673249"/>
                </a:lnTo>
                <a:lnTo>
                  <a:pt x="2216805" y="1676324"/>
                </a:lnTo>
                <a:lnTo>
                  <a:pt x="2151287" y="1678537"/>
                </a:lnTo>
                <a:lnTo>
                  <a:pt x="2085197" y="1679875"/>
                </a:lnTo>
                <a:lnTo>
                  <a:pt x="2018566" y="1680324"/>
                </a:lnTo>
                <a:lnTo>
                  <a:pt x="1951935" y="1679875"/>
                </a:lnTo>
                <a:lnTo>
                  <a:pt x="1885845" y="1678537"/>
                </a:lnTo>
                <a:lnTo>
                  <a:pt x="1820327" y="1676324"/>
                </a:lnTo>
                <a:lnTo>
                  <a:pt x="1755416" y="1673249"/>
                </a:lnTo>
                <a:lnTo>
                  <a:pt x="1691144" y="1669328"/>
                </a:lnTo>
                <a:lnTo>
                  <a:pt x="1627545" y="1664572"/>
                </a:lnTo>
                <a:lnTo>
                  <a:pt x="1564652" y="1658997"/>
                </a:lnTo>
                <a:lnTo>
                  <a:pt x="1502499" y="1652616"/>
                </a:lnTo>
                <a:lnTo>
                  <a:pt x="1441118" y="1645443"/>
                </a:lnTo>
                <a:lnTo>
                  <a:pt x="1380543" y="1637492"/>
                </a:lnTo>
                <a:lnTo>
                  <a:pt x="1320807" y="1628776"/>
                </a:lnTo>
                <a:lnTo>
                  <a:pt x="1261943" y="1619310"/>
                </a:lnTo>
                <a:lnTo>
                  <a:pt x="1203985" y="1609107"/>
                </a:lnTo>
                <a:lnTo>
                  <a:pt x="1146966" y="1598181"/>
                </a:lnTo>
                <a:lnTo>
                  <a:pt x="1090918" y="1586546"/>
                </a:lnTo>
                <a:lnTo>
                  <a:pt x="1035877" y="1574216"/>
                </a:lnTo>
                <a:lnTo>
                  <a:pt x="981873" y="1561205"/>
                </a:lnTo>
                <a:lnTo>
                  <a:pt x="928942" y="1547526"/>
                </a:lnTo>
                <a:lnTo>
                  <a:pt x="877115" y="1533194"/>
                </a:lnTo>
                <a:lnTo>
                  <a:pt x="826427" y="1518221"/>
                </a:lnTo>
                <a:lnTo>
                  <a:pt x="776910" y="1502623"/>
                </a:lnTo>
                <a:lnTo>
                  <a:pt x="728598" y="1486412"/>
                </a:lnTo>
                <a:lnTo>
                  <a:pt x="681524" y="1469603"/>
                </a:lnTo>
                <a:lnTo>
                  <a:pt x="635722" y="1452210"/>
                </a:lnTo>
                <a:lnTo>
                  <a:pt x="591224" y="1434246"/>
                </a:lnTo>
                <a:lnTo>
                  <a:pt x="548064" y="1415725"/>
                </a:lnTo>
                <a:lnTo>
                  <a:pt x="506275" y="1396661"/>
                </a:lnTo>
                <a:lnTo>
                  <a:pt x="465890" y="1377068"/>
                </a:lnTo>
                <a:lnTo>
                  <a:pt x="426942" y="1356960"/>
                </a:lnTo>
                <a:lnTo>
                  <a:pt x="389466" y="1336350"/>
                </a:lnTo>
                <a:lnTo>
                  <a:pt x="353493" y="1315253"/>
                </a:lnTo>
                <a:lnTo>
                  <a:pt x="319058" y="1293682"/>
                </a:lnTo>
                <a:lnTo>
                  <a:pt x="286193" y="1271651"/>
                </a:lnTo>
                <a:lnTo>
                  <a:pt x="254932" y="1249174"/>
                </a:lnTo>
                <a:lnTo>
                  <a:pt x="197355" y="1202937"/>
                </a:lnTo>
                <a:lnTo>
                  <a:pt x="146591" y="1155081"/>
                </a:lnTo>
                <a:lnTo>
                  <a:pt x="102907" y="1105718"/>
                </a:lnTo>
                <a:lnTo>
                  <a:pt x="66570" y="1054958"/>
                </a:lnTo>
                <a:lnTo>
                  <a:pt x="37844" y="1002911"/>
                </a:lnTo>
                <a:lnTo>
                  <a:pt x="16997" y="949689"/>
                </a:lnTo>
                <a:lnTo>
                  <a:pt x="4293" y="895403"/>
                </a:lnTo>
                <a:lnTo>
                  <a:pt x="0" y="840162"/>
                </a:lnTo>
                <a:close/>
              </a:path>
            </a:pathLst>
          </a:custGeom>
          <a:ln w="13569">
            <a:solidFill>
              <a:srgbClr val="002060"/>
            </a:solidFill>
          </a:ln>
        </p:spPr>
        <p:txBody>
          <a:bodyPr wrap="square" lIns="0" tIns="0" rIns="0" bIns="0" rtlCol="0"/>
          <a:lstStyle/>
          <a:p>
            <a:endParaRPr sz="1632"/>
          </a:p>
        </p:txBody>
      </p:sp>
      <p:sp>
        <p:nvSpPr>
          <p:cNvPr id="39" name="object 39"/>
          <p:cNvSpPr txBox="1"/>
          <p:nvPr/>
        </p:nvSpPr>
        <p:spPr>
          <a:xfrm>
            <a:off x="7991044" y="3431770"/>
            <a:ext cx="2855485" cy="584931"/>
          </a:xfrm>
          <a:prstGeom prst="rect">
            <a:avLst/>
          </a:prstGeom>
          <a:ln w="4235">
            <a:solidFill>
              <a:srgbClr val="002060"/>
            </a:solidFill>
          </a:ln>
        </p:spPr>
        <p:txBody>
          <a:bodyPr vert="horz" wrap="square" lIns="0" tIns="122074" rIns="0" bIns="0" rtlCol="0">
            <a:spAutoFit/>
          </a:bodyPr>
          <a:lstStyle/>
          <a:p>
            <a:pPr marL="1727" algn="ctr">
              <a:lnSpc>
                <a:spcPts val="1800"/>
              </a:lnSpc>
              <a:spcBef>
                <a:spcPts val="961"/>
              </a:spcBef>
            </a:pPr>
            <a:r>
              <a:rPr sz="1542" dirty="0">
                <a:solidFill>
                  <a:srgbClr val="002060"/>
                </a:solidFill>
                <a:latin typeface="MS PMincho"/>
                <a:cs typeface="MS PMincho"/>
              </a:rPr>
              <a:t>活用</a:t>
            </a:r>
            <a:r>
              <a:rPr sz="1542" spc="154" dirty="0">
                <a:solidFill>
                  <a:srgbClr val="002060"/>
                </a:solidFill>
                <a:latin typeface="MS PMincho"/>
                <a:cs typeface="MS PMincho"/>
              </a:rPr>
              <a:t>シ</a:t>
            </a:r>
            <a:r>
              <a:rPr sz="1542" dirty="0">
                <a:solidFill>
                  <a:srgbClr val="002060"/>
                </a:solidFill>
                <a:latin typeface="MS PMincho"/>
                <a:cs typeface="MS PMincho"/>
              </a:rPr>
              <a:t>ー</a:t>
            </a:r>
            <a:r>
              <a:rPr sz="1542" spc="213" dirty="0">
                <a:solidFill>
                  <a:srgbClr val="002060"/>
                </a:solidFill>
                <a:latin typeface="MS PMincho"/>
                <a:cs typeface="MS PMincho"/>
              </a:rPr>
              <a:t>ン</a:t>
            </a:r>
            <a:r>
              <a:rPr sz="1542" spc="521" dirty="0">
                <a:solidFill>
                  <a:srgbClr val="002060"/>
                </a:solidFill>
                <a:latin typeface="MS PMincho"/>
                <a:cs typeface="MS PMincho"/>
              </a:rPr>
              <a:t>、</a:t>
            </a:r>
            <a:r>
              <a:rPr sz="1542" spc="73" dirty="0">
                <a:solidFill>
                  <a:srgbClr val="002060"/>
                </a:solidFill>
                <a:latin typeface="MS PMincho"/>
                <a:cs typeface="MS PMincho"/>
              </a:rPr>
              <a:t>サ</a:t>
            </a:r>
            <a:r>
              <a:rPr sz="1542" dirty="0">
                <a:solidFill>
                  <a:srgbClr val="002060"/>
                </a:solidFill>
                <a:latin typeface="MS PMincho"/>
                <a:cs typeface="MS PMincho"/>
              </a:rPr>
              <a:t>ー</a:t>
            </a:r>
            <a:r>
              <a:rPr sz="1542" spc="230" dirty="0">
                <a:solidFill>
                  <a:srgbClr val="002060"/>
                </a:solidFill>
                <a:latin typeface="MS PMincho"/>
                <a:cs typeface="MS PMincho"/>
              </a:rPr>
              <a:t>ビ</a:t>
            </a:r>
            <a:r>
              <a:rPr sz="1542" spc="272" dirty="0">
                <a:solidFill>
                  <a:srgbClr val="002060"/>
                </a:solidFill>
                <a:latin typeface="MS PMincho"/>
                <a:cs typeface="MS PMincho"/>
              </a:rPr>
              <a:t>ス</a:t>
            </a:r>
            <a:endParaRPr sz="1542" dirty="0">
              <a:latin typeface="MS PMincho"/>
              <a:cs typeface="MS PMincho"/>
            </a:endParaRPr>
          </a:p>
          <a:p>
            <a:pPr marL="3455" algn="ctr">
              <a:lnSpc>
                <a:spcPts val="1800"/>
              </a:lnSpc>
            </a:pPr>
            <a:r>
              <a:rPr sz="1542" spc="-5" dirty="0">
                <a:solidFill>
                  <a:srgbClr val="002060"/>
                </a:solidFill>
                <a:latin typeface="Century Gothic"/>
                <a:cs typeface="Century Gothic"/>
              </a:rPr>
              <a:t>(Servic</a:t>
            </a:r>
            <a:r>
              <a:rPr lang="en-US" sz="1542" spc="-5" dirty="0">
                <a:solidFill>
                  <a:srgbClr val="002060"/>
                </a:solidFill>
                <a:latin typeface="Century Gothic"/>
                <a:cs typeface="Century Gothic"/>
              </a:rPr>
              <a:t>e</a:t>
            </a:r>
            <a:r>
              <a:rPr lang="en-US" sz="1542" spc="-5" dirty="0">
                <a:solidFill>
                  <a:srgbClr val="002060"/>
                </a:solidFill>
                <a:latin typeface="Times New Roman"/>
                <a:cs typeface="Times New Roman"/>
              </a:rPr>
              <a:t>)</a:t>
            </a:r>
            <a:endParaRPr sz="1542" dirty="0">
              <a:latin typeface="Century Gothic"/>
              <a:cs typeface="Century Gothic"/>
            </a:endParaRPr>
          </a:p>
        </p:txBody>
      </p:sp>
      <p:sp>
        <p:nvSpPr>
          <p:cNvPr id="46" name="タイトル 45">
            <a:extLst>
              <a:ext uri="{FF2B5EF4-FFF2-40B4-BE49-F238E27FC236}">
                <a16:creationId xmlns:a16="http://schemas.microsoft.com/office/drawing/2014/main" id="{58DBCAD6-924B-4BEA-84A5-BA308C4D1780}"/>
              </a:ext>
            </a:extLst>
          </p:cNvPr>
          <p:cNvSpPr>
            <a:spLocks noGrp="1"/>
          </p:cNvSpPr>
          <p:nvPr>
            <p:ph type="title"/>
          </p:nvPr>
        </p:nvSpPr>
        <p:spPr>
          <a:xfrm>
            <a:off x="783942" y="365856"/>
            <a:ext cx="10515600" cy="548376"/>
          </a:xfrm>
        </p:spPr>
        <p:txBody>
          <a:bodyPr>
            <a:normAutofit/>
          </a:bodyPr>
          <a:lstStyle/>
          <a:p>
            <a:pPr algn="ctr"/>
            <a:r>
              <a:rPr lang="ja-JP" altLang="en-US" sz="3200" b="1" dirty="0"/>
              <a:t>金融</a:t>
            </a:r>
            <a:r>
              <a:rPr lang="en-US" altLang="ja-JP" sz="3200" b="1" dirty="0"/>
              <a:t>EDI</a:t>
            </a:r>
            <a:r>
              <a:rPr lang="ja-JP" altLang="en-US" sz="3200" b="1" dirty="0"/>
              <a:t>によるイノベーション</a:t>
            </a:r>
            <a:endParaRPr kumimoji="1" lang="ja-JP" altLang="en-US" sz="3200" b="1" dirty="0"/>
          </a:p>
        </p:txBody>
      </p:sp>
      <p:pic>
        <p:nvPicPr>
          <p:cNvPr id="109" name="図 108">
            <a:extLst>
              <a:ext uri="{FF2B5EF4-FFF2-40B4-BE49-F238E27FC236}">
                <a16:creationId xmlns:a16="http://schemas.microsoft.com/office/drawing/2014/main" id="{121E0EBA-9812-4978-9A54-3D6C2083B57B}"/>
              </a:ext>
            </a:extLst>
          </p:cNvPr>
          <p:cNvPicPr>
            <a:picLocks noChangeAspect="1"/>
          </p:cNvPicPr>
          <p:nvPr/>
        </p:nvPicPr>
        <p:blipFill>
          <a:blip r:embed="rId2"/>
          <a:stretch>
            <a:fillRect/>
          </a:stretch>
        </p:blipFill>
        <p:spPr>
          <a:xfrm>
            <a:off x="3501681" y="4238899"/>
            <a:ext cx="5042795" cy="2192835"/>
          </a:xfrm>
          <a:prstGeom prst="rect">
            <a:avLst/>
          </a:prstGeom>
        </p:spPr>
      </p:pic>
      <p:sp>
        <p:nvSpPr>
          <p:cNvPr id="110" name="楕円 109">
            <a:extLst>
              <a:ext uri="{FF2B5EF4-FFF2-40B4-BE49-F238E27FC236}">
                <a16:creationId xmlns:a16="http://schemas.microsoft.com/office/drawing/2014/main" id="{DAFB06C6-164D-4DF0-A355-DA3177733DA1}"/>
              </a:ext>
            </a:extLst>
          </p:cNvPr>
          <p:cNvSpPr/>
          <p:nvPr/>
        </p:nvSpPr>
        <p:spPr>
          <a:xfrm>
            <a:off x="3840312" y="2996585"/>
            <a:ext cx="1717153" cy="532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消込業務生産性向上</a:t>
            </a:r>
          </a:p>
        </p:txBody>
      </p:sp>
      <p:sp>
        <p:nvSpPr>
          <p:cNvPr id="111" name="楕円 110">
            <a:extLst>
              <a:ext uri="{FF2B5EF4-FFF2-40B4-BE49-F238E27FC236}">
                <a16:creationId xmlns:a16="http://schemas.microsoft.com/office/drawing/2014/main" id="{05A51464-8FD0-46C6-AD31-9C10A7EE10C9}"/>
              </a:ext>
            </a:extLst>
          </p:cNvPr>
          <p:cNvSpPr/>
          <p:nvPr/>
        </p:nvSpPr>
        <p:spPr>
          <a:xfrm>
            <a:off x="5498108" y="3519824"/>
            <a:ext cx="1717153" cy="532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t>CCC</a:t>
            </a:r>
            <a:r>
              <a:rPr lang="ja-JP" altLang="en-US" sz="1600" dirty="0"/>
              <a:t>改善</a:t>
            </a:r>
            <a:endParaRPr kumimoji="1" lang="ja-JP" altLang="en-US" sz="1600" dirty="0"/>
          </a:p>
        </p:txBody>
      </p:sp>
      <p:sp>
        <p:nvSpPr>
          <p:cNvPr id="112" name="楕円 111">
            <a:extLst>
              <a:ext uri="{FF2B5EF4-FFF2-40B4-BE49-F238E27FC236}">
                <a16:creationId xmlns:a16="http://schemas.microsoft.com/office/drawing/2014/main" id="{DF23FE17-4DFC-4405-A471-16CABFD32A03}"/>
              </a:ext>
            </a:extLst>
          </p:cNvPr>
          <p:cNvSpPr/>
          <p:nvPr/>
        </p:nvSpPr>
        <p:spPr>
          <a:xfrm>
            <a:off x="6539378" y="2836608"/>
            <a:ext cx="1717153" cy="532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t>融資活用</a:t>
            </a:r>
            <a:endParaRPr kumimoji="1" lang="ja-JP" altLang="en-US" sz="1600" dirty="0"/>
          </a:p>
        </p:txBody>
      </p:sp>
      <p:sp>
        <p:nvSpPr>
          <p:cNvPr id="113" name="矢印: 五方向 112">
            <a:extLst>
              <a:ext uri="{FF2B5EF4-FFF2-40B4-BE49-F238E27FC236}">
                <a16:creationId xmlns:a16="http://schemas.microsoft.com/office/drawing/2014/main" id="{BAC15DE0-CF15-400F-962A-AE5876BEAF83}"/>
              </a:ext>
            </a:extLst>
          </p:cNvPr>
          <p:cNvSpPr/>
          <p:nvPr/>
        </p:nvSpPr>
        <p:spPr>
          <a:xfrm>
            <a:off x="1354412" y="1166363"/>
            <a:ext cx="2225615" cy="1404887"/>
          </a:xfrm>
          <a:prstGeom prst="homePlat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solidFill>
                  <a:schemeClr val="tx1"/>
                </a:solidFill>
              </a:rPr>
              <a:t>10</a:t>
            </a:r>
            <a:r>
              <a:rPr kumimoji="1" lang="ja-JP" altLang="en-US" sz="2400" b="1" dirty="0">
                <a:solidFill>
                  <a:schemeClr val="tx1"/>
                </a:solidFill>
              </a:rPr>
              <a:t>万社に</a:t>
            </a:r>
            <a:endParaRPr kumimoji="1" lang="en-US" altLang="ja-JP" sz="2400" b="1" dirty="0">
              <a:solidFill>
                <a:schemeClr val="tx1"/>
              </a:solidFill>
            </a:endParaRPr>
          </a:p>
          <a:p>
            <a:pPr algn="ctr"/>
            <a:r>
              <a:rPr lang="ja-JP" altLang="en-US" sz="2400" b="1" dirty="0">
                <a:solidFill>
                  <a:schemeClr val="tx1"/>
                </a:solidFill>
              </a:rPr>
              <a:t>広がると</a:t>
            </a:r>
            <a:endParaRPr kumimoji="1" lang="ja-JP" altLang="en-US" sz="2400" b="1" dirty="0">
              <a:solidFill>
                <a:schemeClr val="tx1"/>
              </a:solidFill>
            </a:endParaRPr>
          </a:p>
        </p:txBody>
      </p:sp>
      <p:sp>
        <p:nvSpPr>
          <p:cNvPr id="3" name="スライド番号プレースホルダー 2">
            <a:extLst>
              <a:ext uri="{FF2B5EF4-FFF2-40B4-BE49-F238E27FC236}">
                <a16:creationId xmlns:a16="http://schemas.microsoft.com/office/drawing/2014/main" id="{49F94BC6-0D5F-4D9A-B457-84F4F9F2F1DD}"/>
              </a:ext>
            </a:extLst>
          </p:cNvPr>
          <p:cNvSpPr>
            <a:spLocks noGrp="1"/>
          </p:cNvSpPr>
          <p:nvPr>
            <p:ph type="sldNum" sz="quarter" idx="12"/>
          </p:nvPr>
        </p:nvSpPr>
        <p:spPr/>
        <p:txBody>
          <a:bodyPr/>
          <a:lstStyle/>
          <a:p>
            <a:fld id="{9580850A-DB23-4259-90B0-1EAACAEF1891}" type="slidenum">
              <a:rPr kumimoji="1" lang="ja-JP" altLang="en-US" smtClean="0"/>
              <a:t>17</a:t>
            </a:fld>
            <a:endParaRPr kumimoji="1" lang="ja-JP" altLang="en-US"/>
          </a:p>
        </p:txBody>
      </p:sp>
    </p:spTree>
    <p:extLst>
      <p:ext uri="{BB962C8B-B14F-4D97-AF65-F5344CB8AC3E}">
        <p14:creationId xmlns:p14="http://schemas.microsoft.com/office/powerpoint/2010/main" val="18595409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2F46BA6C-6901-4954-806D-5AE3B693A8A0}"/>
              </a:ext>
            </a:extLst>
          </p:cNvPr>
          <p:cNvSpPr>
            <a:spLocks noGrp="1"/>
          </p:cNvSpPr>
          <p:nvPr>
            <p:ph type="sldNum" sz="quarter" idx="12"/>
          </p:nvPr>
        </p:nvSpPr>
        <p:spPr/>
        <p:txBody>
          <a:bodyPr/>
          <a:lstStyle/>
          <a:p>
            <a:fld id="{9580850A-DB23-4259-90B0-1EAACAEF1891}" type="slidenum">
              <a:rPr kumimoji="1" lang="ja-JP" altLang="en-US" smtClean="0"/>
              <a:t>18</a:t>
            </a:fld>
            <a:endParaRPr kumimoji="1" lang="ja-JP" altLang="en-US"/>
          </a:p>
        </p:txBody>
      </p:sp>
      <p:sp>
        <p:nvSpPr>
          <p:cNvPr id="3" name="テキスト ボックス 2">
            <a:extLst>
              <a:ext uri="{FF2B5EF4-FFF2-40B4-BE49-F238E27FC236}">
                <a16:creationId xmlns:a16="http://schemas.microsoft.com/office/drawing/2014/main" id="{FDFACCFA-FA9F-4A05-B552-34BD9194A4F0}"/>
              </a:ext>
            </a:extLst>
          </p:cNvPr>
          <p:cNvSpPr txBox="1"/>
          <p:nvPr/>
        </p:nvSpPr>
        <p:spPr>
          <a:xfrm>
            <a:off x="1541418" y="73501"/>
            <a:ext cx="8673737" cy="1200329"/>
          </a:xfrm>
          <a:prstGeom prst="rect">
            <a:avLst/>
          </a:prstGeom>
          <a:noFill/>
        </p:spPr>
        <p:txBody>
          <a:bodyPr wrap="square" rtlCol="0">
            <a:spAutoFit/>
          </a:bodyPr>
          <a:lstStyle/>
          <a:p>
            <a:pPr algn="ctr"/>
            <a:r>
              <a:rPr kumimoji="1" lang="en-US" altLang="ja-JP" sz="3600" b="1" dirty="0"/>
              <a:t>FINTECH X </a:t>
            </a:r>
            <a:r>
              <a:rPr kumimoji="1" lang="ja-JP" altLang="en-US" sz="3600" b="1" dirty="0"/>
              <a:t>金融</a:t>
            </a:r>
            <a:r>
              <a:rPr kumimoji="1" lang="en-US" altLang="ja-JP" sz="3600" b="1" dirty="0"/>
              <a:t>EDI</a:t>
            </a:r>
            <a:endParaRPr lang="en-US" altLang="ja-JP" sz="3600" b="1" dirty="0"/>
          </a:p>
          <a:p>
            <a:pPr algn="ctr"/>
            <a:r>
              <a:rPr kumimoji="1" lang="en-US" altLang="ja-JP" sz="3600" b="1" dirty="0"/>
              <a:t>Open Innovation </a:t>
            </a:r>
            <a:r>
              <a:rPr lang="en-US" altLang="ja-JP" sz="3600" b="1" dirty="0"/>
              <a:t>Business Contest</a:t>
            </a:r>
            <a:endParaRPr kumimoji="1" lang="ja-JP" altLang="en-US" sz="3600" b="1" dirty="0"/>
          </a:p>
        </p:txBody>
      </p:sp>
      <p:sp>
        <p:nvSpPr>
          <p:cNvPr id="4" name="テキスト ボックス 3">
            <a:extLst>
              <a:ext uri="{FF2B5EF4-FFF2-40B4-BE49-F238E27FC236}">
                <a16:creationId xmlns:a16="http://schemas.microsoft.com/office/drawing/2014/main" id="{A0B6FA0B-3B3B-4F1F-891A-29FC3548BA46}"/>
              </a:ext>
            </a:extLst>
          </p:cNvPr>
          <p:cNvSpPr txBox="1"/>
          <p:nvPr/>
        </p:nvSpPr>
        <p:spPr>
          <a:xfrm>
            <a:off x="444137" y="1273830"/>
            <a:ext cx="11329851" cy="646331"/>
          </a:xfrm>
          <a:prstGeom prst="rect">
            <a:avLst/>
          </a:prstGeom>
          <a:noFill/>
        </p:spPr>
        <p:txBody>
          <a:bodyPr wrap="square" rtlCol="0">
            <a:spAutoFit/>
          </a:bodyPr>
          <a:lstStyle/>
          <a:p>
            <a:r>
              <a:rPr lang="en-US" altLang="ja-JP" b="1" dirty="0"/>
              <a:t>FinTech×</a:t>
            </a:r>
            <a:r>
              <a:rPr lang="ja-JP" altLang="en-US" b="1" dirty="0"/>
              <a:t>金融</a:t>
            </a:r>
            <a:r>
              <a:rPr lang="en-US" altLang="ja-JP" b="1" dirty="0"/>
              <a:t>EDI</a:t>
            </a:r>
            <a:r>
              <a:rPr lang="ja-JP" altLang="en-US" b="1" dirty="0"/>
              <a:t>による企業の生産性向上・成長力強化等につながる新しいソリューションの提案を募集</a:t>
            </a:r>
          </a:p>
          <a:p>
            <a:endParaRPr kumimoji="1" lang="ja-JP" altLang="en-US" dirty="0"/>
          </a:p>
        </p:txBody>
      </p:sp>
      <p:sp>
        <p:nvSpPr>
          <p:cNvPr id="5" name="テキスト ボックス 4">
            <a:extLst>
              <a:ext uri="{FF2B5EF4-FFF2-40B4-BE49-F238E27FC236}">
                <a16:creationId xmlns:a16="http://schemas.microsoft.com/office/drawing/2014/main" id="{2487FA07-86CF-42CD-864D-A165CD9C4732}"/>
              </a:ext>
            </a:extLst>
          </p:cNvPr>
          <p:cNvSpPr txBox="1"/>
          <p:nvPr/>
        </p:nvSpPr>
        <p:spPr>
          <a:xfrm>
            <a:off x="444136" y="1737599"/>
            <a:ext cx="11329851" cy="4801314"/>
          </a:xfrm>
          <a:prstGeom prst="rect">
            <a:avLst/>
          </a:prstGeom>
          <a:noFill/>
          <a:ln>
            <a:solidFill>
              <a:schemeClr val="accent1"/>
            </a:solidFill>
          </a:ln>
        </p:spPr>
        <p:txBody>
          <a:bodyPr wrap="square" rtlCol="0">
            <a:spAutoFit/>
          </a:bodyPr>
          <a:lstStyle/>
          <a:p>
            <a:pPr marL="285750" indent="-285750">
              <a:buFont typeface="Wingdings" panose="05000000000000000000" pitchFamily="2" charset="2"/>
              <a:buChar char="Ø"/>
            </a:pPr>
            <a:r>
              <a:rPr lang="ja-JP" altLang="en-US" dirty="0"/>
              <a:t>企業の生産性向上・成長力強化等の取り組みとして、「金融</a:t>
            </a:r>
            <a:r>
              <a:rPr lang="en-US" altLang="ja-JP" dirty="0"/>
              <a:t>EDI</a:t>
            </a:r>
            <a:r>
              <a:rPr lang="ja-JP" altLang="en-US" dirty="0"/>
              <a:t>」と「</a:t>
            </a:r>
            <a:r>
              <a:rPr lang="en-US" altLang="ja-JP" dirty="0"/>
              <a:t>FinTech</a:t>
            </a:r>
            <a:r>
              <a:rPr lang="ja-JP" altLang="en-US" dirty="0"/>
              <a:t>（様々なテクノロジーやサービス等）」を組み合わせた新しいソリューションの提案を募集いたします。</a:t>
            </a:r>
            <a:endParaRPr lang="en-US" altLang="ja-JP" dirty="0"/>
          </a:p>
          <a:p>
            <a:pPr marL="285750" indent="-285750">
              <a:buFont typeface="Wingdings" panose="05000000000000000000" pitchFamily="2" charset="2"/>
              <a:buChar char="Ø"/>
            </a:pPr>
            <a:r>
              <a:rPr lang="ja-JP" altLang="en-US" dirty="0"/>
              <a:t>企業間取引においては、受発注・納品・請求・支払といった一連のワークフローの中で様々な情報を交換しています。これらの情報は電子データ交換が実現できているものから紙・</a:t>
            </a:r>
            <a:r>
              <a:rPr lang="en-US" altLang="ja-JP" dirty="0"/>
              <a:t>FAX</a:t>
            </a:r>
            <a:r>
              <a:rPr lang="ja-JP" altLang="en-US" dirty="0"/>
              <a:t>・電話等で行われているものまで業種、業界、企業によりまちまちとなっていますが、企業間取引の効率化は企業の生産性を高める上で必要不可欠となっています。</a:t>
            </a:r>
            <a:endParaRPr lang="en-US" altLang="ja-JP" dirty="0"/>
          </a:p>
          <a:p>
            <a:pPr marL="285750" indent="-285750">
              <a:buFont typeface="Wingdings" panose="05000000000000000000" pitchFamily="2" charset="2"/>
              <a:buChar char="Ø"/>
            </a:pPr>
            <a:r>
              <a:rPr lang="en-US" altLang="ja-JP" dirty="0"/>
              <a:t>2018</a:t>
            </a:r>
            <a:r>
              <a:rPr lang="ja-JP" altLang="en-US" dirty="0"/>
              <a:t>年</a:t>
            </a:r>
            <a:r>
              <a:rPr lang="en-US" altLang="ja-JP" dirty="0"/>
              <a:t>12</a:t>
            </a:r>
            <a:r>
              <a:rPr lang="ja-JP" altLang="en-US" dirty="0"/>
              <a:t>月を目処に「全銀</a:t>
            </a:r>
            <a:r>
              <a:rPr lang="en-US" altLang="ja-JP" dirty="0"/>
              <a:t>EDI</a:t>
            </a:r>
            <a:r>
              <a:rPr lang="ja-JP" altLang="en-US" dirty="0"/>
              <a:t>システム」の稼働が予定されておりますが、これにより金融</a:t>
            </a:r>
            <a:r>
              <a:rPr lang="en-US" altLang="ja-JP" dirty="0"/>
              <a:t>EDI</a:t>
            </a:r>
            <a:r>
              <a:rPr lang="ja-JP" altLang="en-US" dirty="0"/>
              <a:t>が拡張され、企業は振込情報に明細の内訳などの任意の情報を自由に添付することが可能となります。</a:t>
            </a:r>
            <a:endParaRPr lang="en-US" altLang="ja-JP" dirty="0"/>
          </a:p>
          <a:p>
            <a:pPr marL="285750" indent="-285750">
              <a:buFont typeface="Wingdings" panose="05000000000000000000" pitchFamily="2" charset="2"/>
              <a:buChar char="Ø"/>
            </a:pPr>
            <a:r>
              <a:rPr lang="ja-JP" altLang="en-US" dirty="0"/>
              <a:t>金融</a:t>
            </a:r>
            <a:r>
              <a:rPr lang="en-US" altLang="ja-JP" dirty="0"/>
              <a:t>EDI</a:t>
            </a:r>
            <a:r>
              <a:rPr lang="ja-JP" altLang="en-US" dirty="0"/>
              <a:t>と商流</a:t>
            </a:r>
            <a:r>
              <a:rPr lang="en-US" altLang="ja-JP" dirty="0"/>
              <a:t>EDI</a:t>
            </a:r>
            <a:r>
              <a:rPr lang="ja-JP" altLang="en-US" dirty="0"/>
              <a:t>情報を組み合わせることで、入金消込の自動化など企業のバックオフィス業務の改善につながると考えられます。</a:t>
            </a:r>
            <a:endParaRPr lang="en-US" altLang="ja-JP" dirty="0"/>
          </a:p>
          <a:p>
            <a:pPr marL="285750" indent="-285750">
              <a:buFont typeface="Wingdings" panose="05000000000000000000" pitchFamily="2" charset="2"/>
              <a:buChar char="Ø"/>
            </a:pPr>
            <a:r>
              <a:rPr lang="ja-JP" altLang="en-US" dirty="0"/>
              <a:t>また、「ブロックチェーン技術」、「</a:t>
            </a:r>
            <a:r>
              <a:rPr lang="en-US" altLang="ja-JP" dirty="0"/>
              <a:t>AI</a:t>
            </a:r>
            <a:r>
              <a:rPr lang="ja-JP" altLang="en-US" dirty="0"/>
              <a:t>（人工知能）」、「</a:t>
            </a:r>
            <a:r>
              <a:rPr lang="en-US" altLang="ja-JP" dirty="0"/>
              <a:t>IoT</a:t>
            </a:r>
            <a:r>
              <a:rPr lang="ja-JP" altLang="en-US" dirty="0"/>
              <a:t>」等の先端テクノロジーは、従来の企業間取引や決済サービスを大きく変革させる可能性を秘めています。</a:t>
            </a:r>
            <a:endParaRPr lang="en-US" altLang="ja-JP" dirty="0"/>
          </a:p>
          <a:p>
            <a:pPr marL="285750" indent="-285750">
              <a:buFont typeface="Wingdings" panose="05000000000000000000" pitchFamily="2" charset="2"/>
              <a:buChar char="Ø"/>
            </a:pPr>
            <a:r>
              <a:rPr lang="ja-JP" altLang="en-US" dirty="0"/>
              <a:t>そこで、金融</a:t>
            </a:r>
            <a:r>
              <a:rPr lang="en-US" altLang="ja-JP" dirty="0"/>
              <a:t>EDI</a:t>
            </a:r>
            <a:r>
              <a:rPr lang="ja-JP" altLang="en-US" dirty="0"/>
              <a:t>に関連し、先端テクノロジー等の活用による新たなサービスや企業間取引の効率化、決済の高度化等の提案を募集いたします。</a:t>
            </a:r>
            <a:endParaRPr lang="en-US" altLang="ja-JP" dirty="0"/>
          </a:p>
          <a:p>
            <a:pPr marL="285750" indent="-285750">
              <a:buFont typeface="Wingdings" panose="05000000000000000000" pitchFamily="2" charset="2"/>
              <a:buChar char="Ø"/>
            </a:pPr>
            <a:r>
              <a:rPr lang="ja-JP" altLang="en-US" dirty="0"/>
              <a:t>例えば、</a:t>
            </a:r>
            <a:r>
              <a:rPr lang="en-US" altLang="ja-JP" dirty="0"/>
              <a:t>AI</a:t>
            </a:r>
            <a:r>
              <a:rPr lang="ja-JP" altLang="en-US" dirty="0"/>
              <a:t>と金融</a:t>
            </a:r>
            <a:r>
              <a:rPr lang="en-US" altLang="ja-JP" dirty="0"/>
              <a:t>EDI</a:t>
            </a:r>
            <a:r>
              <a:rPr lang="ja-JP" altLang="en-US" dirty="0"/>
              <a:t>を活用したバックオフィス業務の効率化や</a:t>
            </a:r>
            <a:r>
              <a:rPr lang="en-US" altLang="ja-JP" dirty="0"/>
              <a:t>IoT</a:t>
            </a:r>
            <a:r>
              <a:rPr lang="ja-JP" altLang="en-US" dirty="0"/>
              <a:t>と全銀</a:t>
            </a:r>
            <a:r>
              <a:rPr lang="en-US" altLang="ja-JP" dirty="0"/>
              <a:t>EDI</a:t>
            </a:r>
            <a:r>
              <a:rPr lang="ja-JP" altLang="en-US" dirty="0"/>
              <a:t>システムを活用した決済サービスの高度化などによる付加価値向上など、金融</a:t>
            </a:r>
            <a:r>
              <a:rPr lang="en-US" altLang="ja-JP" dirty="0"/>
              <a:t>EDI</a:t>
            </a:r>
            <a:r>
              <a:rPr lang="ja-JP" altLang="en-US" dirty="0"/>
              <a:t>の普及と企業の成長力強化につながる幅広な提案を求めています。</a:t>
            </a:r>
            <a:endParaRPr kumimoji="1" lang="ja-JP" altLang="en-US" dirty="0"/>
          </a:p>
        </p:txBody>
      </p:sp>
    </p:spTree>
    <p:extLst>
      <p:ext uri="{BB962C8B-B14F-4D97-AF65-F5344CB8AC3E}">
        <p14:creationId xmlns:p14="http://schemas.microsoft.com/office/powerpoint/2010/main" val="22400293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ED71CE55-F05E-4B0D-A964-DEA4146E127E}"/>
              </a:ext>
            </a:extLst>
          </p:cNvPr>
          <p:cNvSpPr>
            <a:spLocks noGrp="1"/>
          </p:cNvSpPr>
          <p:nvPr>
            <p:ph type="sldNum" sz="quarter" idx="12"/>
          </p:nvPr>
        </p:nvSpPr>
        <p:spPr/>
        <p:txBody>
          <a:bodyPr/>
          <a:lstStyle/>
          <a:p>
            <a:fld id="{9580850A-DB23-4259-90B0-1EAACAEF1891}" type="slidenum">
              <a:rPr kumimoji="1" lang="ja-JP" altLang="en-US" smtClean="0"/>
              <a:t>19</a:t>
            </a:fld>
            <a:endParaRPr kumimoji="1" lang="ja-JP" altLang="en-US"/>
          </a:p>
        </p:txBody>
      </p:sp>
      <p:pic>
        <p:nvPicPr>
          <p:cNvPr id="3" name="図 2">
            <a:extLst>
              <a:ext uri="{FF2B5EF4-FFF2-40B4-BE49-F238E27FC236}">
                <a16:creationId xmlns:a16="http://schemas.microsoft.com/office/drawing/2014/main" id="{F611DA01-4DDE-421C-AD87-1AC91E7F13B5}"/>
              </a:ext>
            </a:extLst>
          </p:cNvPr>
          <p:cNvPicPr>
            <a:picLocks noChangeAspect="1"/>
          </p:cNvPicPr>
          <p:nvPr/>
        </p:nvPicPr>
        <p:blipFill>
          <a:blip r:embed="rId2"/>
          <a:stretch>
            <a:fillRect/>
          </a:stretch>
        </p:blipFill>
        <p:spPr>
          <a:xfrm>
            <a:off x="1686000" y="0"/>
            <a:ext cx="8820000" cy="6858000"/>
          </a:xfrm>
          <a:prstGeom prst="rect">
            <a:avLst/>
          </a:prstGeom>
        </p:spPr>
      </p:pic>
    </p:spTree>
    <p:extLst>
      <p:ext uri="{BB962C8B-B14F-4D97-AF65-F5344CB8AC3E}">
        <p14:creationId xmlns:p14="http://schemas.microsoft.com/office/powerpoint/2010/main" val="6385954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3C6A952-8744-4CBE-AFEA-458B8D79F515}"/>
              </a:ext>
            </a:extLst>
          </p:cNvPr>
          <p:cNvSpPr txBox="1"/>
          <p:nvPr/>
        </p:nvSpPr>
        <p:spPr>
          <a:xfrm>
            <a:off x="2253343" y="1240971"/>
            <a:ext cx="7494814" cy="1200329"/>
          </a:xfrm>
          <a:prstGeom prst="rect">
            <a:avLst/>
          </a:prstGeom>
          <a:noFill/>
        </p:spPr>
        <p:txBody>
          <a:bodyPr wrap="square" rtlCol="0">
            <a:spAutoFit/>
          </a:bodyPr>
          <a:lstStyle/>
          <a:p>
            <a:pPr algn="ctr"/>
            <a:r>
              <a:rPr lang="ja-JP" altLang="en-US" sz="3600" b="1" dirty="0"/>
              <a:t>普及ロードマップ策定</a:t>
            </a:r>
            <a:endParaRPr lang="en-US" altLang="ja-JP" sz="3600" b="1"/>
          </a:p>
          <a:p>
            <a:pPr algn="ctr"/>
            <a:r>
              <a:rPr lang="ja-JP" altLang="en-US" sz="3600" b="1" dirty="0"/>
              <a:t>のためのマクロアプローチ</a:t>
            </a:r>
            <a:endParaRPr kumimoji="1" lang="ja-JP" altLang="en-US" sz="3600" b="1" dirty="0"/>
          </a:p>
        </p:txBody>
      </p:sp>
      <p:sp>
        <p:nvSpPr>
          <p:cNvPr id="3" name="楕円 2">
            <a:extLst>
              <a:ext uri="{FF2B5EF4-FFF2-40B4-BE49-F238E27FC236}">
                <a16:creationId xmlns:a16="http://schemas.microsoft.com/office/drawing/2014/main" id="{09EB6DCB-5012-4A0F-B228-F894C56C978D}"/>
              </a:ext>
            </a:extLst>
          </p:cNvPr>
          <p:cNvSpPr/>
          <p:nvPr/>
        </p:nvSpPr>
        <p:spPr>
          <a:xfrm>
            <a:off x="1926772" y="2890155"/>
            <a:ext cx="3118757" cy="11103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イノベーション理論による普及規模の目安</a:t>
            </a:r>
          </a:p>
        </p:txBody>
      </p:sp>
      <p:sp>
        <p:nvSpPr>
          <p:cNvPr id="4" name="楕円 3">
            <a:extLst>
              <a:ext uri="{FF2B5EF4-FFF2-40B4-BE49-F238E27FC236}">
                <a16:creationId xmlns:a16="http://schemas.microsoft.com/office/drawing/2014/main" id="{A68B2E32-4DE8-4BA9-B7E8-50BD0ACC1809}"/>
              </a:ext>
            </a:extLst>
          </p:cNvPr>
          <p:cNvSpPr/>
          <p:nvPr/>
        </p:nvSpPr>
        <p:spPr>
          <a:xfrm>
            <a:off x="6896101" y="2906485"/>
            <a:ext cx="3118757" cy="11103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t>労働人口推移による普及時期の目安</a:t>
            </a:r>
            <a:endParaRPr kumimoji="1" lang="ja-JP" altLang="en-US" b="1" dirty="0"/>
          </a:p>
        </p:txBody>
      </p:sp>
      <p:sp>
        <p:nvSpPr>
          <p:cNvPr id="5" name="十字形 4">
            <a:extLst>
              <a:ext uri="{FF2B5EF4-FFF2-40B4-BE49-F238E27FC236}">
                <a16:creationId xmlns:a16="http://schemas.microsoft.com/office/drawing/2014/main" id="{0F77C77A-08B6-4060-8B53-0F460A125E76}"/>
              </a:ext>
            </a:extLst>
          </p:cNvPr>
          <p:cNvSpPr/>
          <p:nvPr/>
        </p:nvSpPr>
        <p:spPr>
          <a:xfrm>
            <a:off x="5641521" y="3118754"/>
            <a:ext cx="718458" cy="653143"/>
          </a:xfrm>
          <a:prstGeom prst="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スライド番号プレースホルダー 5">
            <a:extLst>
              <a:ext uri="{FF2B5EF4-FFF2-40B4-BE49-F238E27FC236}">
                <a16:creationId xmlns:a16="http://schemas.microsoft.com/office/drawing/2014/main" id="{0614DF34-72D7-41D3-9F76-53ACD412CBA4}"/>
              </a:ext>
            </a:extLst>
          </p:cNvPr>
          <p:cNvSpPr>
            <a:spLocks noGrp="1"/>
          </p:cNvSpPr>
          <p:nvPr>
            <p:ph type="sldNum" sz="quarter" idx="12"/>
          </p:nvPr>
        </p:nvSpPr>
        <p:spPr/>
        <p:txBody>
          <a:bodyPr/>
          <a:lstStyle/>
          <a:p>
            <a:fld id="{9580850A-DB23-4259-90B0-1EAACAEF1891}" type="slidenum">
              <a:rPr kumimoji="1" lang="ja-JP" altLang="en-US" smtClean="0"/>
              <a:t>2</a:t>
            </a:fld>
            <a:endParaRPr kumimoji="1" lang="ja-JP" altLang="en-US"/>
          </a:p>
        </p:txBody>
      </p:sp>
    </p:spTree>
    <p:extLst>
      <p:ext uri="{BB962C8B-B14F-4D97-AF65-F5344CB8AC3E}">
        <p14:creationId xmlns:p14="http://schemas.microsoft.com/office/powerpoint/2010/main" val="2500127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941576" y="381000"/>
            <a:ext cx="8308848" cy="5641848"/>
          </a:xfrm>
          <a:prstGeom prst="rect">
            <a:avLst/>
          </a:prstGeom>
          <a:blipFill>
            <a:blip r:embed="rId2" cstate="print"/>
            <a:stretch>
              <a:fillRect/>
            </a:stretch>
          </a:blipFill>
        </p:spPr>
        <p:txBody>
          <a:bodyPr wrap="square" lIns="0" tIns="0" rIns="0" bIns="0" rtlCol="0"/>
          <a:lstStyle/>
          <a:p>
            <a:endParaRPr/>
          </a:p>
        </p:txBody>
      </p:sp>
      <p:sp>
        <p:nvSpPr>
          <p:cNvPr id="3" name="object 3"/>
          <p:cNvSpPr txBox="1"/>
          <p:nvPr/>
        </p:nvSpPr>
        <p:spPr>
          <a:xfrm>
            <a:off x="2020316" y="6260694"/>
            <a:ext cx="6203950" cy="300355"/>
          </a:xfrm>
          <a:prstGeom prst="rect">
            <a:avLst/>
          </a:prstGeom>
        </p:spPr>
        <p:txBody>
          <a:bodyPr vert="horz" wrap="square" lIns="0" tIns="12700" rIns="0" bIns="0" rtlCol="0">
            <a:spAutoFit/>
          </a:bodyPr>
          <a:lstStyle/>
          <a:p>
            <a:pPr marL="12700">
              <a:spcBef>
                <a:spcPts val="100"/>
              </a:spcBef>
            </a:pPr>
            <a:r>
              <a:rPr spc="-5" dirty="0">
                <a:latin typeface="MS Gothic"/>
                <a:cs typeface="MS Gothic"/>
              </a:rPr>
              <a:t>※</a:t>
            </a:r>
            <a:r>
              <a:rPr dirty="0">
                <a:latin typeface="MS PGothic"/>
                <a:cs typeface="MS PGothic"/>
              </a:rPr>
              <a:t>２０３</a:t>
            </a:r>
            <a:r>
              <a:rPr spc="-5" dirty="0">
                <a:latin typeface="MS PGothic"/>
                <a:cs typeface="MS PGothic"/>
              </a:rPr>
              <a:t>０</a:t>
            </a:r>
            <a:r>
              <a:rPr dirty="0">
                <a:latin typeface="MS PGothic"/>
                <a:cs typeface="MS PGothic"/>
              </a:rPr>
              <a:t>年、女性・</a:t>
            </a:r>
            <a:r>
              <a:rPr spc="-10" dirty="0">
                <a:latin typeface="MS PGothic"/>
                <a:cs typeface="MS PGothic"/>
              </a:rPr>
              <a:t>高</a:t>
            </a:r>
            <a:r>
              <a:rPr dirty="0">
                <a:latin typeface="MS PGothic"/>
                <a:cs typeface="MS PGothic"/>
              </a:rPr>
              <a:t>齢者</a:t>
            </a:r>
            <a:r>
              <a:rPr spc="-10" dirty="0">
                <a:latin typeface="MS PGothic"/>
                <a:cs typeface="MS PGothic"/>
              </a:rPr>
              <a:t>の</a:t>
            </a:r>
            <a:r>
              <a:rPr dirty="0">
                <a:latin typeface="MS PGothic"/>
                <a:cs typeface="MS PGothic"/>
              </a:rPr>
              <a:t>労働</a:t>
            </a:r>
            <a:r>
              <a:rPr spc="-10" dirty="0">
                <a:latin typeface="MS PGothic"/>
                <a:cs typeface="MS PGothic"/>
              </a:rPr>
              <a:t>参</a:t>
            </a:r>
            <a:r>
              <a:rPr dirty="0">
                <a:latin typeface="MS PGothic"/>
                <a:cs typeface="MS PGothic"/>
              </a:rPr>
              <a:t>加</a:t>
            </a:r>
            <a:r>
              <a:rPr spc="-10" dirty="0">
                <a:latin typeface="MS PGothic"/>
                <a:cs typeface="MS PGothic"/>
              </a:rPr>
              <a:t>を</a:t>
            </a:r>
            <a:r>
              <a:rPr dirty="0">
                <a:latin typeface="MS PGothic"/>
                <a:cs typeface="MS PGothic"/>
              </a:rPr>
              <a:t>得</a:t>
            </a:r>
            <a:r>
              <a:rPr spc="-10" dirty="0">
                <a:latin typeface="MS PGothic"/>
                <a:cs typeface="MS PGothic"/>
              </a:rPr>
              <a:t>て</a:t>
            </a:r>
            <a:r>
              <a:rPr dirty="0">
                <a:latin typeface="MS PGothic"/>
                <a:cs typeface="MS PGothic"/>
              </a:rPr>
              <a:t>もなお２</a:t>
            </a:r>
            <a:r>
              <a:rPr spc="-10" dirty="0">
                <a:latin typeface="MS PGothic"/>
                <a:cs typeface="MS PGothic"/>
              </a:rPr>
              <a:t>７０</a:t>
            </a:r>
            <a:r>
              <a:rPr dirty="0">
                <a:latin typeface="MS PGothic"/>
                <a:cs typeface="MS PGothic"/>
              </a:rPr>
              <a:t>万人</a:t>
            </a:r>
            <a:r>
              <a:rPr spc="-10" dirty="0">
                <a:latin typeface="MS PGothic"/>
                <a:cs typeface="MS PGothic"/>
              </a:rPr>
              <a:t>減</a:t>
            </a:r>
            <a:r>
              <a:rPr dirty="0">
                <a:latin typeface="MS PGothic"/>
                <a:cs typeface="MS PGothic"/>
              </a:rPr>
              <a:t>。</a:t>
            </a:r>
            <a:endParaRPr>
              <a:latin typeface="MS PGothic"/>
              <a:cs typeface="MS PGothic"/>
            </a:endParaRPr>
          </a:p>
        </p:txBody>
      </p:sp>
      <p:sp>
        <p:nvSpPr>
          <p:cNvPr id="4" name="object 4"/>
          <p:cNvSpPr txBox="1"/>
          <p:nvPr/>
        </p:nvSpPr>
        <p:spPr>
          <a:xfrm>
            <a:off x="9951212" y="6427114"/>
            <a:ext cx="180975" cy="197490"/>
          </a:xfrm>
          <a:prstGeom prst="rect">
            <a:avLst/>
          </a:prstGeom>
        </p:spPr>
        <p:txBody>
          <a:bodyPr vert="horz" wrap="square" lIns="0" tIns="12700" rIns="0" bIns="0" rtlCol="0">
            <a:spAutoFit/>
          </a:bodyPr>
          <a:lstStyle/>
          <a:p>
            <a:pPr marL="12700">
              <a:spcBef>
                <a:spcPts val="100"/>
              </a:spcBef>
            </a:pPr>
            <a:r>
              <a:rPr sz="1200" dirty="0">
                <a:solidFill>
                  <a:srgbClr val="888888"/>
                </a:solidFill>
                <a:latin typeface="Calibri"/>
                <a:cs typeface="Calibri"/>
              </a:rPr>
              <a:t>13</a:t>
            </a:r>
            <a:endParaRPr sz="1200">
              <a:latin typeface="Calibri"/>
              <a:cs typeface="Calibri"/>
            </a:endParaRPr>
          </a:p>
        </p:txBody>
      </p:sp>
      <p:sp>
        <p:nvSpPr>
          <p:cNvPr id="5" name="テキスト ボックス 4">
            <a:extLst>
              <a:ext uri="{FF2B5EF4-FFF2-40B4-BE49-F238E27FC236}">
                <a16:creationId xmlns:a16="http://schemas.microsoft.com/office/drawing/2014/main" id="{3F69C68A-1C8E-4389-BCCB-8D32EE03DA48}"/>
              </a:ext>
            </a:extLst>
          </p:cNvPr>
          <p:cNvSpPr txBox="1"/>
          <p:nvPr/>
        </p:nvSpPr>
        <p:spPr>
          <a:xfrm>
            <a:off x="7072131" y="5886427"/>
            <a:ext cx="3379807" cy="338554"/>
          </a:xfrm>
          <a:prstGeom prst="rect">
            <a:avLst/>
          </a:prstGeom>
          <a:noFill/>
        </p:spPr>
        <p:txBody>
          <a:bodyPr wrap="square" rtlCol="0">
            <a:spAutoFit/>
          </a:bodyPr>
          <a:lstStyle/>
          <a:p>
            <a:r>
              <a:rPr kumimoji="1" lang="ja-JP" altLang="en-US" sz="1600" b="1" dirty="0"/>
              <a:t>浜名湖フォーラム：日商発表資料</a:t>
            </a:r>
          </a:p>
        </p:txBody>
      </p:sp>
      <p:sp>
        <p:nvSpPr>
          <p:cNvPr id="6" name="スライド番号プレースホルダー 5">
            <a:extLst>
              <a:ext uri="{FF2B5EF4-FFF2-40B4-BE49-F238E27FC236}">
                <a16:creationId xmlns:a16="http://schemas.microsoft.com/office/drawing/2014/main" id="{45AEB053-8B70-4A14-9A5B-4E226E432387}"/>
              </a:ext>
            </a:extLst>
          </p:cNvPr>
          <p:cNvSpPr>
            <a:spLocks noGrp="1"/>
          </p:cNvSpPr>
          <p:nvPr>
            <p:ph type="sldNum" sz="quarter" idx="7"/>
          </p:nvPr>
        </p:nvSpPr>
        <p:spPr/>
        <p:txBody>
          <a:bodyPr/>
          <a:lstStyle/>
          <a:p>
            <a:fld id="{B6F15528-21DE-4FAA-801E-634DDDAF4B2B}" type="slidenum">
              <a:rPr lang="en-US" altLang="ja-JP" smtClean="0"/>
              <a:t>3</a:t>
            </a:fld>
            <a:endParaRPr lang="ja-JP" altLang="en-US"/>
          </a:p>
        </p:txBody>
      </p:sp>
    </p:spTree>
    <p:extLst>
      <p:ext uri="{BB962C8B-B14F-4D97-AF65-F5344CB8AC3E}">
        <p14:creationId xmlns:p14="http://schemas.microsoft.com/office/powerpoint/2010/main" val="29826968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5606378" y="4367332"/>
            <a:ext cx="4241165" cy="0"/>
          </a:xfrm>
          <a:custGeom>
            <a:avLst/>
            <a:gdLst/>
            <a:ahLst/>
            <a:cxnLst/>
            <a:rect l="l" t="t" r="r" b="b"/>
            <a:pathLst>
              <a:path w="4241165">
                <a:moveTo>
                  <a:pt x="0" y="0"/>
                </a:moveTo>
                <a:lnTo>
                  <a:pt x="4240719" y="0"/>
                </a:lnTo>
              </a:path>
            </a:pathLst>
          </a:custGeom>
          <a:ln w="10799">
            <a:solidFill>
              <a:srgbClr val="858585"/>
            </a:solidFill>
          </a:ln>
        </p:spPr>
        <p:txBody>
          <a:bodyPr wrap="square" lIns="0" tIns="0" rIns="0" bIns="0" rtlCol="0"/>
          <a:lstStyle/>
          <a:p>
            <a:endParaRPr/>
          </a:p>
        </p:txBody>
      </p:sp>
      <p:sp>
        <p:nvSpPr>
          <p:cNvPr id="3" name="object 3"/>
          <p:cNvSpPr/>
          <p:nvPr/>
        </p:nvSpPr>
        <p:spPr>
          <a:xfrm>
            <a:off x="5606377" y="3922770"/>
            <a:ext cx="3361054" cy="0"/>
          </a:xfrm>
          <a:custGeom>
            <a:avLst/>
            <a:gdLst/>
            <a:ahLst/>
            <a:cxnLst/>
            <a:rect l="l" t="t" r="r" b="b"/>
            <a:pathLst>
              <a:path w="3361054">
                <a:moveTo>
                  <a:pt x="0" y="0"/>
                </a:moveTo>
                <a:lnTo>
                  <a:pt x="3360838" y="0"/>
                </a:lnTo>
              </a:path>
            </a:pathLst>
          </a:custGeom>
          <a:ln w="10799">
            <a:solidFill>
              <a:srgbClr val="858585"/>
            </a:solidFill>
          </a:ln>
        </p:spPr>
        <p:txBody>
          <a:bodyPr wrap="square" lIns="0" tIns="0" rIns="0" bIns="0" rtlCol="0"/>
          <a:lstStyle/>
          <a:p>
            <a:endParaRPr/>
          </a:p>
        </p:txBody>
      </p:sp>
      <p:sp>
        <p:nvSpPr>
          <p:cNvPr id="4" name="object 4"/>
          <p:cNvSpPr/>
          <p:nvPr/>
        </p:nvSpPr>
        <p:spPr>
          <a:xfrm>
            <a:off x="8836730" y="3478207"/>
            <a:ext cx="1010919" cy="0"/>
          </a:xfrm>
          <a:custGeom>
            <a:avLst/>
            <a:gdLst/>
            <a:ahLst/>
            <a:cxnLst/>
            <a:rect l="l" t="t" r="r" b="b"/>
            <a:pathLst>
              <a:path w="1010920">
                <a:moveTo>
                  <a:pt x="0" y="0"/>
                </a:moveTo>
                <a:lnTo>
                  <a:pt x="1010366" y="0"/>
                </a:lnTo>
              </a:path>
            </a:pathLst>
          </a:custGeom>
          <a:ln w="10799">
            <a:solidFill>
              <a:srgbClr val="858585"/>
            </a:solidFill>
          </a:ln>
        </p:spPr>
        <p:txBody>
          <a:bodyPr wrap="square" lIns="0" tIns="0" rIns="0" bIns="0" rtlCol="0"/>
          <a:lstStyle/>
          <a:p>
            <a:endParaRPr/>
          </a:p>
        </p:txBody>
      </p:sp>
      <p:sp>
        <p:nvSpPr>
          <p:cNvPr id="5" name="object 5"/>
          <p:cNvSpPr/>
          <p:nvPr/>
        </p:nvSpPr>
        <p:spPr>
          <a:xfrm>
            <a:off x="8129649" y="3478207"/>
            <a:ext cx="605155" cy="0"/>
          </a:xfrm>
          <a:custGeom>
            <a:avLst/>
            <a:gdLst/>
            <a:ahLst/>
            <a:cxnLst/>
            <a:rect l="l" t="t" r="r" b="b"/>
            <a:pathLst>
              <a:path w="605154">
                <a:moveTo>
                  <a:pt x="0" y="0"/>
                </a:moveTo>
                <a:lnTo>
                  <a:pt x="604809" y="0"/>
                </a:lnTo>
              </a:path>
            </a:pathLst>
          </a:custGeom>
          <a:ln w="10799">
            <a:solidFill>
              <a:srgbClr val="858585"/>
            </a:solidFill>
          </a:ln>
        </p:spPr>
        <p:txBody>
          <a:bodyPr wrap="square" lIns="0" tIns="0" rIns="0" bIns="0" rtlCol="0"/>
          <a:lstStyle/>
          <a:p>
            <a:endParaRPr/>
          </a:p>
        </p:txBody>
      </p:sp>
      <p:sp>
        <p:nvSpPr>
          <p:cNvPr id="6" name="object 6"/>
          <p:cNvSpPr/>
          <p:nvPr/>
        </p:nvSpPr>
        <p:spPr>
          <a:xfrm>
            <a:off x="6010172" y="3478207"/>
            <a:ext cx="2017395" cy="0"/>
          </a:xfrm>
          <a:custGeom>
            <a:avLst/>
            <a:gdLst/>
            <a:ahLst/>
            <a:cxnLst/>
            <a:rect l="l" t="t" r="r" b="b"/>
            <a:pathLst>
              <a:path w="2017395">
                <a:moveTo>
                  <a:pt x="0" y="0"/>
                </a:moveTo>
                <a:lnTo>
                  <a:pt x="2017206" y="0"/>
                </a:lnTo>
              </a:path>
            </a:pathLst>
          </a:custGeom>
          <a:ln w="10799">
            <a:solidFill>
              <a:srgbClr val="858585"/>
            </a:solidFill>
          </a:ln>
        </p:spPr>
        <p:txBody>
          <a:bodyPr wrap="square" lIns="0" tIns="0" rIns="0" bIns="0" rtlCol="0"/>
          <a:lstStyle/>
          <a:p>
            <a:endParaRPr/>
          </a:p>
        </p:txBody>
      </p:sp>
      <p:sp>
        <p:nvSpPr>
          <p:cNvPr id="7" name="object 7"/>
          <p:cNvSpPr/>
          <p:nvPr/>
        </p:nvSpPr>
        <p:spPr>
          <a:xfrm>
            <a:off x="5606378" y="3478207"/>
            <a:ext cx="301625" cy="0"/>
          </a:xfrm>
          <a:custGeom>
            <a:avLst/>
            <a:gdLst/>
            <a:ahLst/>
            <a:cxnLst/>
            <a:rect l="l" t="t" r="r" b="b"/>
            <a:pathLst>
              <a:path w="301625">
                <a:moveTo>
                  <a:pt x="0" y="0"/>
                </a:moveTo>
                <a:lnTo>
                  <a:pt x="301523" y="0"/>
                </a:lnTo>
              </a:path>
            </a:pathLst>
          </a:custGeom>
          <a:ln w="10799">
            <a:solidFill>
              <a:srgbClr val="858585"/>
            </a:solidFill>
          </a:ln>
        </p:spPr>
        <p:txBody>
          <a:bodyPr wrap="square" lIns="0" tIns="0" rIns="0" bIns="0" rtlCol="0"/>
          <a:lstStyle/>
          <a:p>
            <a:endParaRPr/>
          </a:p>
        </p:txBody>
      </p:sp>
      <p:sp>
        <p:nvSpPr>
          <p:cNvPr id="8" name="object 8"/>
          <p:cNvSpPr/>
          <p:nvPr/>
        </p:nvSpPr>
        <p:spPr>
          <a:xfrm>
            <a:off x="5606378" y="3035445"/>
            <a:ext cx="4241165" cy="0"/>
          </a:xfrm>
          <a:custGeom>
            <a:avLst/>
            <a:gdLst/>
            <a:ahLst/>
            <a:cxnLst/>
            <a:rect l="l" t="t" r="r" b="b"/>
            <a:pathLst>
              <a:path w="4241165">
                <a:moveTo>
                  <a:pt x="0" y="0"/>
                </a:moveTo>
                <a:lnTo>
                  <a:pt x="4240719" y="0"/>
                </a:lnTo>
              </a:path>
            </a:pathLst>
          </a:custGeom>
          <a:ln w="10799">
            <a:solidFill>
              <a:srgbClr val="858585"/>
            </a:solidFill>
          </a:ln>
        </p:spPr>
        <p:txBody>
          <a:bodyPr wrap="square" lIns="0" tIns="0" rIns="0" bIns="0" rtlCol="0"/>
          <a:lstStyle/>
          <a:p>
            <a:endParaRPr/>
          </a:p>
        </p:txBody>
      </p:sp>
      <p:sp>
        <p:nvSpPr>
          <p:cNvPr id="9" name="object 9"/>
          <p:cNvSpPr/>
          <p:nvPr/>
        </p:nvSpPr>
        <p:spPr>
          <a:xfrm>
            <a:off x="5606377" y="3035445"/>
            <a:ext cx="0" cy="2664460"/>
          </a:xfrm>
          <a:custGeom>
            <a:avLst/>
            <a:gdLst/>
            <a:ahLst/>
            <a:cxnLst/>
            <a:rect l="l" t="t" r="r" b="b"/>
            <a:pathLst>
              <a:path h="2664460">
                <a:moveTo>
                  <a:pt x="0" y="2663834"/>
                </a:moveTo>
                <a:lnTo>
                  <a:pt x="0" y="0"/>
                </a:lnTo>
              </a:path>
            </a:pathLst>
          </a:custGeom>
          <a:ln w="10579">
            <a:solidFill>
              <a:srgbClr val="858585"/>
            </a:solidFill>
          </a:ln>
        </p:spPr>
        <p:txBody>
          <a:bodyPr wrap="square" lIns="0" tIns="0" rIns="0" bIns="0" rtlCol="0"/>
          <a:lstStyle/>
          <a:p>
            <a:endParaRPr/>
          </a:p>
        </p:txBody>
      </p:sp>
      <p:sp>
        <p:nvSpPr>
          <p:cNvPr id="10" name="object 10"/>
          <p:cNvSpPr/>
          <p:nvPr/>
        </p:nvSpPr>
        <p:spPr>
          <a:xfrm>
            <a:off x="5564059" y="4367332"/>
            <a:ext cx="42545" cy="0"/>
          </a:xfrm>
          <a:custGeom>
            <a:avLst/>
            <a:gdLst/>
            <a:ahLst/>
            <a:cxnLst/>
            <a:rect l="l" t="t" r="r" b="b"/>
            <a:pathLst>
              <a:path w="42545">
                <a:moveTo>
                  <a:pt x="0" y="0"/>
                </a:moveTo>
                <a:lnTo>
                  <a:pt x="42319" y="0"/>
                </a:lnTo>
              </a:path>
            </a:pathLst>
          </a:custGeom>
          <a:ln w="10799">
            <a:solidFill>
              <a:srgbClr val="858585"/>
            </a:solidFill>
          </a:ln>
        </p:spPr>
        <p:txBody>
          <a:bodyPr wrap="square" lIns="0" tIns="0" rIns="0" bIns="0" rtlCol="0"/>
          <a:lstStyle/>
          <a:p>
            <a:endParaRPr/>
          </a:p>
        </p:txBody>
      </p:sp>
      <p:sp>
        <p:nvSpPr>
          <p:cNvPr id="11" name="object 11"/>
          <p:cNvSpPr/>
          <p:nvPr/>
        </p:nvSpPr>
        <p:spPr>
          <a:xfrm>
            <a:off x="5564059" y="3922770"/>
            <a:ext cx="42545" cy="0"/>
          </a:xfrm>
          <a:custGeom>
            <a:avLst/>
            <a:gdLst/>
            <a:ahLst/>
            <a:cxnLst/>
            <a:rect l="l" t="t" r="r" b="b"/>
            <a:pathLst>
              <a:path w="42545">
                <a:moveTo>
                  <a:pt x="0" y="0"/>
                </a:moveTo>
                <a:lnTo>
                  <a:pt x="42319" y="0"/>
                </a:lnTo>
              </a:path>
            </a:pathLst>
          </a:custGeom>
          <a:ln w="10799">
            <a:solidFill>
              <a:srgbClr val="858585"/>
            </a:solidFill>
          </a:ln>
        </p:spPr>
        <p:txBody>
          <a:bodyPr wrap="square" lIns="0" tIns="0" rIns="0" bIns="0" rtlCol="0"/>
          <a:lstStyle/>
          <a:p>
            <a:endParaRPr/>
          </a:p>
        </p:txBody>
      </p:sp>
      <p:sp>
        <p:nvSpPr>
          <p:cNvPr id="12" name="object 12"/>
          <p:cNvSpPr/>
          <p:nvPr/>
        </p:nvSpPr>
        <p:spPr>
          <a:xfrm>
            <a:off x="5564059" y="3478207"/>
            <a:ext cx="42545" cy="0"/>
          </a:xfrm>
          <a:custGeom>
            <a:avLst/>
            <a:gdLst/>
            <a:ahLst/>
            <a:cxnLst/>
            <a:rect l="l" t="t" r="r" b="b"/>
            <a:pathLst>
              <a:path w="42545">
                <a:moveTo>
                  <a:pt x="0" y="0"/>
                </a:moveTo>
                <a:lnTo>
                  <a:pt x="42319" y="0"/>
                </a:lnTo>
              </a:path>
            </a:pathLst>
          </a:custGeom>
          <a:ln w="10799">
            <a:solidFill>
              <a:srgbClr val="858585"/>
            </a:solidFill>
          </a:ln>
        </p:spPr>
        <p:txBody>
          <a:bodyPr wrap="square" lIns="0" tIns="0" rIns="0" bIns="0" rtlCol="0"/>
          <a:lstStyle/>
          <a:p>
            <a:endParaRPr/>
          </a:p>
        </p:txBody>
      </p:sp>
      <p:sp>
        <p:nvSpPr>
          <p:cNvPr id="13" name="object 13"/>
          <p:cNvSpPr/>
          <p:nvPr/>
        </p:nvSpPr>
        <p:spPr>
          <a:xfrm>
            <a:off x="5564059" y="3035445"/>
            <a:ext cx="42545" cy="0"/>
          </a:xfrm>
          <a:custGeom>
            <a:avLst/>
            <a:gdLst/>
            <a:ahLst/>
            <a:cxnLst/>
            <a:rect l="l" t="t" r="r" b="b"/>
            <a:pathLst>
              <a:path w="42545">
                <a:moveTo>
                  <a:pt x="0" y="0"/>
                </a:moveTo>
                <a:lnTo>
                  <a:pt x="42319" y="0"/>
                </a:lnTo>
              </a:path>
            </a:pathLst>
          </a:custGeom>
          <a:ln w="10799">
            <a:solidFill>
              <a:srgbClr val="858585"/>
            </a:solidFill>
          </a:ln>
        </p:spPr>
        <p:txBody>
          <a:bodyPr wrap="square" lIns="0" tIns="0" rIns="0" bIns="0" rtlCol="0"/>
          <a:lstStyle/>
          <a:p>
            <a:endParaRPr/>
          </a:p>
        </p:txBody>
      </p:sp>
      <p:sp>
        <p:nvSpPr>
          <p:cNvPr id="14" name="object 14"/>
          <p:cNvSpPr/>
          <p:nvPr/>
        </p:nvSpPr>
        <p:spPr>
          <a:xfrm>
            <a:off x="5606377" y="5699280"/>
            <a:ext cx="0" cy="43815"/>
          </a:xfrm>
          <a:custGeom>
            <a:avLst/>
            <a:gdLst/>
            <a:ahLst/>
            <a:cxnLst/>
            <a:rect l="l" t="t" r="r" b="b"/>
            <a:pathLst>
              <a:path h="43814">
                <a:moveTo>
                  <a:pt x="0" y="0"/>
                </a:moveTo>
                <a:lnTo>
                  <a:pt x="0" y="43196"/>
                </a:lnTo>
              </a:path>
            </a:pathLst>
          </a:custGeom>
          <a:ln w="10579">
            <a:solidFill>
              <a:srgbClr val="858585"/>
            </a:solidFill>
          </a:ln>
        </p:spPr>
        <p:txBody>
          <a:bodyPr wrap="square" lIns="0" tIns="0" rIns="0" bIns="0" rtlCol="0"/>
          <a:lstStyle/>
          <a:p>
            <a:endParaRPr/>
          </a:p>
        </p:txBody>
      </p:sp>
      <p:sp>
        <p:nvSpPr>
          <p:cNvPr id="15" name="object 15"/>
          <p:cNvSpPr/>
          <p:nvPr/>
        </p:nvSpPr>
        <p:spPr>
          <a:xfrm>
            <a:off x="6313457" y="5699280"/>
            <a:ext cx="0" cy="43815"/>
          </a:xfrm>
          <a:custGeom>
            <a:avLst/>
            <a:gdLst/>
            <a:ahLst/>
            <a:cxnLst/>
            <a:rect l="l" t="t" r="r" b="b"/>
            <a:pathLst>
              <a:path h="43814">
                <a:moveTo>
                  <a:pt x="0" y="0"/>
                </a:moveTo>
                <a:lnTo>
                  <a:pt x="0" y="43196"/>
                </a:lnTo>
              </a:path>
            </a:pathLst>
          </a:custGeom>
          <a:ln w="10579">
            <a:solidFill>
              <a:srgbClr val="858585"/>
            </a:solidFill>
          </a:ln>
        </p:spPr>
        <p:txBody>
          <a:bodyPr wrap="square" lIns="0" tIns="0" rIns="0" bIns="0" rtlCol="0"/>
          <a:lstStyle/>
          <a:p>
            <a:endParaRPr/>
          </a:p>
        </p:txBody>
      </p:sp>
      <p:sp>
        <p:nvSpPr>
          <p:cNvPr id="16" name="object 16"/>
          <p:cNvSpPr/>
          <p:nvPr/>
        </p:nvSpPr>
        <p:spPr>
          <a:xfrm>
            <a:off x="7020537" y="5699280"/>
            <a:ext cx="0" cy="43815"/>
          </a:xfrm>
          <a:custGeom>
            <a:avLst/>
            <a:gdLst/>
            <a:ahLst/>
            <a:cxnLst/>
            <a:rect l="l" t="t" r="r" b="b"/>
            <a:pathLst>
              <a:path h="43814">
                <a:moveTo>
                  <a:pt x="0" y="0"/>
                </a:moveTo>
                <a:lnTo>
                  <a:pt x="0" y="43196"/>
                </a:lnTo>
              </a:path>
            </a:pathLst>
          </a:custGeom>
          <a:ln w="10579">
            <a:solidFill>
              <a:srgbClr val="858585"/>
            </a:solidFill>
          </a:ln>
        </p:spPr>
        <p:txBody>
          <a:bodyPr wrap="square" lIns="0" tIns="0" rIns="0" bIns="0" rtlCol="0"/>
          <a:lstStyle/>
          <a:p>
            <a:endParaRPr/>
          </a:p>
        </p:txBody>
      </p:sp>
      <p:sp>
        <p:nvSpPr>
          <p:cNvPr id="17" name="object 17"/>
          <p:cNvSpPr/>
          <p:nvPr/>
        </p:nvSpPr>
        <p:spPr>
          <a:xfrm>
            <a:off x="7725855" y="5699280"/>
            <a:ext cx="0" cy="43815"/>
          </a:xfrm>
          <a:custGeom>
            <a:avLst/>
            <a:gdLst/>
            <a:ahLst/>
            <a:cxnLst/>
            <a:rect l="l" t="t" r="r" b="b"/>
            <a:pathLst>
              <a:path h="43814">
                <a:moveTo>
                  <a:pt x="0" y="0"/>
                </a:moveTo>
                <a:lnTo>
                  <a:pt x="0" y="43196"/>
                </a:lnTo>
              </a:path>
            </a:pathLst>
          </a:custGeom>
          <a:ln w="10579">
            <a:solidFill>
              <a:srgbClr val="858585"/>
            </a:solidFill>
          </a:ln>
        </p:spPr>
        <p:txBody>
          <a:bodyPr wrap="square" lIns="0" tIns="0" rIns="0" bIns="0" rtlCol="0"/>
          <a:lstStyle/>
          <a:p>
            <a:endParaRPr/>
          </a:p>
        </p:txBody>
      </p:sp>
      <p:sp>
        <p:nvSpPr>
          <p:cNvPr id="18" name="object 18"/>
          <p:cNvSpPr/>
          <p:nvPr/>
        </p:nvSpPr>
        <p:spPr>
          <a:xfrm>
            <a:off x="8432935" y="5699280"/>
            <a:ext cx="0" cy="43815"/>
          </a:xfrm>
          <a:custGeom>
            <a:avLst/>
            <a:gdLst/>
            <a:ahLst/>
            <a:cxnLst/>
            <a:rect l="l" t="t" r="r" b="b"/>
            <a:pathLst>
              <a:path h="43814">
                <a:moveTo>
                  <a:pt x="0" y="0"/>
                </a:moveTo>
                <a:lnTo>
                  <a:pt x="0" y="43196"/>
                </a:lnTo>
              </a:path>
            </a:pathLst>
          </a:custGeom>
          <a:ln w="10579">
            <a:solidFill>
              <a:srgbClr val="858585"/>
            </a:solidFill>
          </a:ln>
        </p:spPr>
        <p:txBody>
          <a:bodyPr wrap="square" lIns="0" tIns="0" rIns="0" bIns="0" rtlCol="0"/>
          <a:lstStyle/>
          <a:p>
            <a:endParaRPr/>
          </a:p>
        </p:txBody>
      </p:sp>
      <p:sp>
        <p:nvSpPr>
          <p:cNvPr id="19" name="object 19"/>
          <p:cNvSpPr/>
          <p:nvPr/>
        </p:nvSpPr>
        <p:spPr>
          <a:xfrm>
            <a:off x="9140015" y="5699280"/>
            <a:ext cx="0" cy="43815"/>
          </a:xfrm>
          <a:custGeom>
            <a:avLst/>
            <a:gdLst/>
            <a:ahLst/>
            <a:cxnLst/>
            <a:rect l="l" t="t" r="r" b="b"/>
            <a:pathLst>
              <a:path h="43814">
                <a:moveTo>
                  <a:pt x="0" y="0"/>
                </a:moveTo>
                <a:lnTo>
                  <a:pt x="0" y="43196"/>
                </a:lnTo>
              </a:path>
            </a:pathLst>
          </a:custGeom>
          <a:ln w="10579">
            <a:solidFill>
              <a:srgbClr val="858585"/>
            </a:solidFill>
          </a:ln>
        </p:spPr>
        <p:txBody>
          <a:bodyPr wrap="square" lIns="0" tIns="0" rIns="0" bIns="0" rtlCol="0"/>
          <a:lstStyle/>
          <a:p>
            <a:endParaRPr/>
          </a:p>
        </p:txBody>
      </p:sp>
      <p:sp>
        <p:nvSpPr>
          <p:cNvPr id="20" name="object 20"/>
          <p:cNvSpPr/>
          <p:nvPr/>
        </p:nvSpPr>
        <p:spPr>
          <a:xfrm>
            <a:off x="9847096" y="5699280"/>
            <a:ext cx="0" cy="43815"/>
          </a:xfrm>
          <a:custGeom>
            <a:avLst/>
            <a:gdLst/>
            <a:ahLst/>
            <a:cxnLst/>
            <a:rect l="l" t="t" r="r" b="b"/>
            <a:pathLst>
              <a:path h="43814">
                <a:moveTo>
                  <a:pt x="0" y="0"/>
                </a:moveTo>
                <a:lnTo>
                  <a:pt x="0" y="43196"/>
                </a:lnTo>
              </a:path>
            </a:pathLst>
          </a:custGeom>
          <a:ln w="10579">
            <a:solidFill>
              <a:srgbClr val="858585"/>
            </a:solidFill>
          </a:ln>
        </p:spPr>
        <p:txBody>
          <a:bodyPr wrap="square" lIns="0" tIns="0" rIns="0" bIns="0" rtlCol="0"/>
          <a:lstStyle/>
          <a:p>
            <a:endParaRPr/>
          </a:p>
        </p:txBody>
      </p:sp>
      <p:sp>
        <p:nvSpPr>
          <p:cNvPr id="21" name="object 21"/>
          <p:cNvSpPr/>
          <p:nvPr/>
        </p:nvSpPr>
        <p:spPr>
          <a:xfrm>
            <a:off x="5959036" y="3190233"/>
            <a:ext cx="3535679" cy="435609"/>
          </a:xfrm>
          <a:custGeom>
            <a:avLst/>
            <a:gdLst/>
            <a:ahLst/>
            <a:cxnLst/>
            <a:rect l="l" t="t" r="r" b="b"/>
            <a:pathLst>
              <a:path w="3535679" h="435610">
                <a:moveTo>
                  <a:pt x="0" y="350970"/>
                </a:moveTo>
                <a:lnTo>
                  <a:pt x="707080" y="435563"/>
                </a:lnTo>
                <a:lnTo>
                  <a:pt x="1414160" y="421164"/>
                </a:lnTo>
                <a:lnTo>
                  <a:pt x="2121241" y="55795"/>
                </a:lnTo>
                <a:lnTo>
                  <a:pt x="2828321" y="0"/>
                </a:lnTo>
                <a:lnTo>
                  <a:pt x="3535402" y="50395"/>
                </a:lnTo>
              </a:path>
            </a:pathLst>
          </a:custGeom>
          <a:ln w="32387">
            <a:solidFill>
              <a:srgbClr val="497DBA"/>
            </a:solidFill>
          </a:ln>
        </p:spPr>
        <p:txBody>
          <a:bodyPr wrap="square" lIns="0" tIns="0" rIns="0" bIns="0" rtlCol="0"/>
          <a:lstStyle/>
          <a:p>
            <a:endParaRPr/>
          </a:p>
        </p:txBody>
      </p:sp>
      <p:sp>
        <p:nvSpPr>
          <p:cNvPr id="22" name="object 22"/>
          <p:cNvSpPr/>
          <p:nvPr/>
        </p:nvSpPr>
        <p:spPr>
          <a:xfrm>
            <a:off x="5907900" y="3485408"/>
            <a:ext cx="102870" cy="104775"/>
          </a:xfrm>
          <a:custGeom>
            <a:avLst/>
            <a:gdLst/>
            <a:ahLst/>
            <a:cxnLst/>
            <a:rect l="l" t="t" r="r" b="b"/>
            <a:pathLst>
              <a:path w="102870" h="104775">
                <a:moveTo>
                  <a:pt x="51429" y="0"/>
                </a:moveTo>
                <a:lnTo>
                  <a:pt x="0" y="52495"/>
                </a:lnTo>
                <a:lnTo>
                  <a:pt x="51429" y="104391"/>
                </a:lnTo>
                <a:lnTo>
                  <a:pt x="102270" y="52495"/>
                </a:lnTo>
                <a:lnTo>
                  <a:pt x="51429" y="0"/>
                </a:lnTo>
                <a:close/>
              </a:path>
            </a:pathLst>
          </a:custGeom>
          <a:solidFill>
            <a:srgbClr val="4F81BC"/>
          </a:solidFill>
        </p:spPr>
        <p:txBody>
          <a:bodyPr wrap="square" lIns="0" tIns="0" rIns="0" bIns="0" rtlCol="0"/>
          <a:lstStyle/>
          <a:p>
            <a:endParaRPr/>
          </a:p>
        </p:txBody>
      </p:sp>
      <p:sp>
        <p:nvSpPr>
          <p:cNvPr id="23" name="object 23"/>
          <p:cNvSpPr/>
          <p:nvPr/>
        </p:nvSpPr>
        <p:spPr>
          <a:xfrm>
            <a:off x="5907900" y="3485408"/>
            <a:ext cx="102870" cy="104775"/>
          </a:xfrm>
          <a:custGeom>
            <a:avLst/>
            <a:gdLst/>
            <a:ahLst/>
            <a:cxnLst/>
            <a:rect l="l" t="t" r="r" b="b"/>
            <a:pathLst>
              <a:path w="102870" h="104775">
                <a:moveTo>
                  <a:pt x="51429" y="0"/>
                </a:moveTo>
                <a:lnTo>
                  <a:pt x="102270" y="52495"/>
                </a:lnTo>
                <a:lnTo>
                  <a:pt x="51429" y="104391"/>
                </a:lnTo>
                <a:lnTo>
                  <a:pt x="0" y="52495"/>
                </a:lnTo>
                <a:lnTo>
                  <a:pt x="51429" y="0"/>
                </a:lnTo>
                <a:close/>
              </a:path>
            </a:pathLst>
          </a:custGeom>
          <a:ln w="10687">
            <a:solidFill>
              <a:srgbClr val="497DBA"/>
            </a:solidFill>
          </a:ln>
        </p:spPr>
        <p:txBody>
          <a:bodyPr wrap="square" lIns="0" tIns="0" rIns="0" bIns="0" rtlCol="0"/>
          <a:lstStyle/>
          <a:p>
            <a:endParaRPr/>
          </a:p>
        </p:txBody>
      </p:sp>
      <p:sp>
        <p:nvSpPr>
          <p:cNvPr id="24" name="object 24"/>
          <p:cNvSpPr/>
          <p:nvPr/>
        </p:nvSpPr>
        <p:spPr>
          <a:xfrm>
            <a:off x="6614980" y="3570000"/>
            <a:ext cx="102870" cy="104775"/>
          </a:xfrm>
          <a:custGeom>
            <a:avLst/>
            <a:gdLst/>
            <a:ahLst/>
            <a:cxnLst/>
            <a:rect l="l" t="t" r="r" b="b"/>
            <a:pathLst>
              <a:path w="102870" h="104775">
                <a:moveTo>
                  <a:pt x="51429" y="0"/>
                </a:moveTo>
                <a:lnTo>
                  <a:pt x="0" y="52495"/>
                </a:lnTo>
                <a:lnTo>
                  <a:pt x="51429" y="104391"/>
                </a:lnTo>
                <a:lnTo>
                  <a:pt x="102270" y="52495"/>
                </a:lnTo>
                <a:lnTo>
                  <a:pt x="51429" y="0"/>
                </a:lnTo>
                <a:close/>
              </a:path>
            </a:pathLst>
          </a:custGeom>
          <a:solidFill>
            <a:srgbClr val="4F81BC"/>
          </a:solidFill>
        </p:spPr>
        <p:txBody>
          <a:bodyPr wrap="square" lIns="0" tIns="0" rIns="0" bIns="0" rtlCol="0"/>
          <a:lstStyle/>
          <a:p>
            <a:endParaRPr/>
          </a:p>
        </p:txBody>
      </p:sp>
      <p:sp>
        <p:nvSpPr>
          <p:cNvPr id="25" name="object 25"/>
          <p:cNvSpPr/>
          <p:nvPr/>
        </p:nvSpPr>
        <p:spPr>
          <a:xfrm>
            <a:off x="6614980" y="3570000"/>
            <a:ext cx="102870" cy="104775"/>
          </a:xfrm>
          <a:custGeom>
            <a:avLst/>
            <a:gdLst/>
            <a:ahLst/>
            <a:cxnLst/>
            <a:rect l="l" t="t" r="r" b="b"/>
            <a:pathLst>
              <a:path w="102870" h="104775">
                <a:moveTo>
                  <a:pt x="51429" y="0"/>
                </a:moveTo>
                <a:lnTo>
                  <a:pt x="102270" y="52495"/>
                </a:lnTo>
                <a:lnTo>
                  <a:pt x="51429" y="104391"/>
                </a:lnTo>
                <a:lnTo>
                  <a:pt x="0" y="52495"/>
                </a:lnTo>
                <a:lnTo>
                  <a:pt x="51429" y="0"/>
                </a:lnTo>
                <a:close/>
              </a:path>
            </a:pathLst>
          </a:custGeom>
          <a:ln w="10687">
            <a:solidFill>
              <a:srgbClr val="497DBA"/>
            </a:solidFill>
          </a:ln>
        </p:spPr>
        <p:txBody>
          <a:bodyPr wrap="square" lIns="0" tIns="0" rIns="0" bIns="0" rtlCol="0"/>
          <a:lstStyle/>
          <a:p>
            <a:endParaRPr/>
          </a:p>
        </p:txBody>
      </p:sp>
      <p:sp>
        <p:nvSpPr>
          <p:cNvPr id="26" name="object 26"/>
          <p:cNvSpPr/>
          <p:nvPr/>
        </p:nvSpPr>
        <p:spPr>
          <a:xfrm>
            <a:off x="7322060" y="3557402"/>
            <a:ext cx="102870" cy="104775"/>
          </a:xfrm>
          <a:custGeom>
            <a:avLst/>
            <a:gdLst/>
            <a:ahLst/>
            <a:cxnLst/>
            <a:rect l="l" t="t" r="r" b="b"/>
            <a:pathLst>
              <a:path w="102870" h="104775">
                <a:moveTo>
                  <a:pt x="51429" y="0"/>
                </a:moveTo>
                <a:lnTo>
                  <a:pt x="0" y="52495"/>
                </a:lnTo>
                <a:lnTo>
                  <a:pt x="51429" y="104391"/>
                </a:lnTo>
                <a:lnTo>
                  <a:pt x="102270" y="52495"/>
                </a:lnTo>
                <a:lnTo>
                  <a:pt x="51429" y="0"/>
                </a:lnTo>
                <a:close/>
              </a:path>
            </a:pathLst>
          </a:custGeom>
          <a:solidFill>
            <a:srgbClr val="4F81BC"/>
          </a:solidFill>
        </p:spPr>
        <p:txBody>
          <a:bodyPr wrap="square" lIns="0" tIns="0" rIns="0" bIns="0" rtlCol="0"/>
          <a:lstStyle/>
          <a:p>
            <a:endParaRPr/>
          </a:p>
        </p:txBody>
      </p:sp>
      <p:sp>
        <p:nvSpPr>
          <p:cNvPr id="27" name="object 27"/>
          <p:cNvSpPr/>
          <p:nvPr/>
        </p:nvSpPr>
        <p:spPr>
          <a:xfrm>
            <a:off x="7322060" y="3557402"/>
            <a:ext cx="102870" cy="104775"/>
          </a:xfrm>
          <a:custGeom>
            <a:avLst/>
            <a:gdLst/>
            <a:ahLst/>
            <a:cxnLst/>
            <a:rect l="l" t="t" r="r" b="b"/>
            <a:pathLst>
              <a:path w="102870" h="104775">
                <a:moveTo>
                  <a:pt x="51429" y="0"/>
                </a:moveTo>
                <a:lnTo>
                  <a:pt x="102270" y="52495"/>
                </a:lnTo>
                <a:lnTo>
                  <a:pt x="51429" y="104391"/>
                </a:lnTo>
                <a:lnTo>
                  <a:pt x="0" y="52495"/>
                </a:lnTo>
                <a:lnTo>
                  <a:pt x="51429" y="0"/>
                </a:lnTo>
                <a:close/>
              </a:path>
            </a:pathLst>
          </a:custGeom>
          <a:ln w="10687">
            <a:solidFill>
              <a:srgbClr val="497DBA"/>
            </a:solidFill>
          </a:ln>
        </p:spPr>
        <p:txBody>
          <a:bodyPr wrap="square" lIns="0" tIns="0" rIns="0" bIns="0" rtlCol="0"/>
          <a:lstStyle/>
          <a:p>
            <a:endParaRPr/>
          </a:p>
        </p:txBody>
      </p:sp>
      <p:sp>
        <p:nvSpPr>
          <p:cNvPr id="28" name="object 28"/>
          <p:cNvSpPr/>
          <p:nvPr/>
        </p:nvSpPr>
        <p:spPr>
          <a:xfrm>
            <a:off x="8027378" y="3190233"/>
            <a:ext cx="102870" cy="104775"/>
          </a:xfrm>
          <a:custGeom>
            <a:avLst/>
            <a:gdLst/>
            <a:ahLst/>
            <a:cxnLst/>
            <a:rect l="l" t="t" r="r" b="b"/>
            <a:pathLst>
              <a:path w="102870" h="104775">
                <a:moveTo>
                  <a:pt x="51429" y="0"/>
                </a:moveTo>
                <a:lnTo>
                  <a:pt x="0" y="52495"/>
                </a:lnTo>
                <a:lnTo>
                  <a:pt x="51429" y="104391"/>
                </a:lnTo>
                <a:lnTo>
                  <a:pt x="102270" y="52495"/>
                </a:lnTo>
                <a:lnTo>
                  <a:pt x="51429" y="0"/>
                </a:lnTo>
                <a:close/>
              </a:path>
            </a:pathLst>
          </a:custGeom>
          <a:solidFill>
            <a:srgbClr val="4F81BC"/>
          </a:solidFill>
        </p:spPr>
        <p:txBody>
          <a:bodyPr wrap="square" lIns="0" tIns="0" rIns="0" bIns="0" rtlCol="0"/>
          <a:lstStyle/>
          <a:p>
            <a:endParaRPr/>
          </a:p>
        </p:txBody>
      </p:sp>
      <p:sp>
        <p:nvSpPr>
          <p:cNvPr id="29" name="object 29"/>
          <p:cNvSpPr/>
          <p:nvPr/>
        </p:nvSpPr>
        <p:spPr>
          <a:xfrm>
            <a:off x="8027378" y="3190233"/>
            <a:ext cx="102870" cy="104775"/>
          </a:xfrm>
          <a:custGeom>
            <a:avLst/>
            <a:gdLst/>
            <a:ahLst/>
            <a:cxnLst/>
            <a:rect l="l" t="t" r="r" b="b"/>
            <a:pathLst>
              <a:path w="102870" h="104775">
                <a:moveTo>
                  <a:pt x="51429" y="0"/>
                </a:moveTo>
                <a:lnTo>
                  <a:pt x="102270" y="52495"/>
                </a:lnTo>
                <a:lnTo>
                  <a:pt x="51429" y="104391"/>
                </a:lnTo>
                <a:lnTo>
                  <a:pt x="0" y="52495"/>
                </a:lnTo>
                <a:lnTo>
                  <a:pt x="51429" y="0"/>
                </a:lnTo>
                <a:close/>
              </a:path>
            </a:pathLst>
          </a:custGeom>
          <a:ln w="10687">
            <a:solidFill>
              <a:srgbClr val="497DBA"/>
            </a:solidFill>
          </a:ln>
        </p:spPr>
        <p:txBody>
          <a:bodyPr wrap="square" lIns="0" tIns="0" rIns="0" bIns="0" rtlCol="0"/>
          <a:lstStyle/>
          <a:p>
            <a:endParaRPr/>
          </a:p>
        </p:txBody>
      </p:sp>
      <p:sp>
        <p:nvSpPr>
          <p:cNvPr id="30" name="object 30"/>
          <p:cNvSpPr/>
          <p:nvPr/>
        </p:nvSpPr>
        <p:spPr>
          <a:xfrm>
            <a:off x="8734458" y="3136237"/>
            <a:ext cx="102870" cy="104775"/>
          </a:xfrm>
          <a:custGeom>
            <a:avLst/>
            <a:gdLst/>
            <a:ahLst/>
            <a:cxnLst/>
            <a:rect l="l" t="t" r="r" b="b"/>
            <a:pathLst>
              <a:path w="102870" h="104775">
                <a:moveTo>
                  <a:pt x="51429" y="0"/>
                </a:moveTo>
                <a:lnTo>
                  <a:pt x="0" y="52495"/>
                </a:lnTo>
                <a:lnTo>
                  <a:pt x="51429" y="104391"/>
                </a:lnTo>
                <a:lnTo>
                  <a:pt x="102270" y="52495"/>
                </a:lnTo>
                <a:lnTo>
                  <a:pt x="51429" y="0"/>
                </a:lnTo>
                <a:close/>
              </a:path>
            </a:pathLst>
          </a:custGeom>
          <a:solidFill>
            <a:srgbClr val="4F81BC"/>
          </a:solidFill>
        </p:spPr>
        <p:txBody>
          <a:bodyPr wrap="square" lIns="0" tIns="0" rIns="0" bIns="0" rtlCol="0"/>
          <a:lstStyle/>
          <a:p>
            <a:endParaRPr/>
          </a:p>
        </p:txBody>
      </p:sp>
      <p:sp>
        <p:nvSpPr>
          <p:cNvPr id="31" name="object 31"/>
          <p:cNvSpPr/>
          <p:nvPr/>
        </p:nvSpPr>
        <p:spPr>
          <a:xfrm>
            <a:off x="8734458" y="3136237"/>
            <a:ext cx="102870" cy="104775"/>
          </a:xfrm>
          <a:custGeom>
            <a:avLst/>
            <a:gdLst/>
            <a:ahLst/>
            <a:cxnLst/>
            <a:rect l="l" t="t" r="r" b="b"/>
            <a:pathLst>
              <a:path w="102870" h="104775">
                <a:moveTo>
                  <a:pt x="51429" y="0"/>
                </a:moveTo>
                <a:lnTo>
                  <a:pt x="102270" y="52495"/>
                </a:lnTo>
                <a:lnTo>
                  <a:pt x="51429" y="104391"/>
                </a:lnTo>
                <a:lnTo>
                  <a:pt x="0" y="52495"/>
                </a:lnTo>
                <a:lnTo>
                  <a:pt x="51429" y="0"/>
                </a:lnTo>
                <a:close/>
              </a:path>
            </a:pathLst>
          </a:custGeom>
          <a:ln w="10687">
            <a:solidFill>
              <a:srgbClr val="497DBA"/>
            </a:solidFill>
          </a:ln>
        </p:spPr>
        <p:txBody>
          <a:bodyPr wrap="square" lIns="0" tIns="0" rIns="0" bIns="0" rtlCol="0"/>
          <a:lstStyle/>
          <a:p>
            <a:endParaRPr/>
          </a:p>
        </p:txBody>
      </p:sp>
      <p:sp>
        <p:nvSpPr>
          <p:cNvPr id="32" name="object 32"/>
          <p:cNvSpPr/>
          <p:nvPr/>
        </p:nvSpPr>
        <p:spPr>
          <a:xfrm>
            <a:off x="9441539" y="3186633"/>
            <a:ext cx="102870" cy="104775"/>
          </a:xfrm>
          <a:custGeom>
            <a:avLst/>
            <a:gdLst/>
            <a:ahLst/>
            <a:cxnLst/>
            <a:rect l="l" t="t" r="r" b="b"/>
            <a:pathLst>
              <a:path w="102870" h="104775">
                <a:moveTo>
                  <a:pt x="51429" y="0"/>
                </a:moveTo>
                <a:lnTo>
                  <a:pt x="0" y="52495"/>
                </a:lnTo>
                <a:lnTo>
                  <a:pt x="51429" y="104391"/>
                </a:lnTo>
                <a:lnTo>
                  <a:pt x="102270" y="52495"/>
                </a:lnTo>
                <a:lnTo>
                  <a:pt x="51429" y="0"/>
                </a:lnTo>
                <a:close/>
              </a:path>
            </a:pathLst>
          </a:custGeom>
          <a:solidFill>
            <a:srgbClr val="4F81BC"/>
          </a:solidFill>
        </p:spPr>
        <p:txBody>
          <a:bodyPr wrap="square" lIns="0" tIns="0" rIns="0" bIns="0" rtlCol="0"/>
          <a:lstStyle/>
          <a:p>
            <a:endParaRPr/>
          </a:p>
        </p:txBody>
      </p:sp>
      <p:sp>
        <p:nvSpPr>
          <p:cNvPr id="33" name="object 33"/>
          <p:cNvSpPr/>
          <p:nvPr/>
        </p:nvSpPr>
        <p:spPr>
          <a:xfrm>
            <a:off x="9441539" y="3186633"/>
            <a:ext cx="102870" cy="104775"/>
          </a:xfrm>
          <a:custGeom>
            <a:avLst/>
            <a:gdLst/>
            <a:ahLst/>
            <a:cxnLst/>
            <a:rect l="l" t="t" r="r" b="b"/>
            <a:pathLst>
              <a:path w="102870" h="104775">
                <a:moveTo>
                  <a:pt x="51429" y="0"/>
                </a:moveTo>
                <a:lnTo>
                  <a:pt x="102270" y="52495"/>
                </a:lnTo>
                <a:lnTo>
                  <a:pt x="51429" y="104391"/>
                </a:lnTo>
                <a:lnTo>
                  <a:pt x="0" y="52495"/>
                </a:lnTo>
                <a:lnTo>
                  <a:pt x="51429" y="0"/>
                </a:lnTo>
                <a:close/>
              </a:path>
            </a:pathLst>
          </a:custGeom>
          <a:ln w="10687">
            <a:solidFill>
              <a:srgbClr val="497DBA"/>
            </a:solidFill>
          </a:ln>
        </p:spPr>
        <p:txBody>
          <a:bodyPr wrap="square" lIns="0" tIns="0" rIns="0" bIns="0" rtlCol="0"/>
          <a:lstStyle/>
          <a:p>
            <a:endParaRPr/>
          </a:p>
        </p:txBody>
      </p:sp>
      <p:sp>
        <p:nvSpPr>
          <p:cNvPr id="34" name="object 34"/>
          <p:cNvSpPr/>
          <p:nvPr/>
        </p:nvSpPr>
        <p:spPr>
          <a:xfrm>
            <a:off x="5959036" y="3265826"/>
            <a:ext cx="3535679" cy="410845"/>
          </a:xfrm>
          <a:custGeom>
            <a:avLst/>
            <a:gdLst/>
            <a:ahLst/>
            <a:cxnLst/>
            <a:rect l="l" t="t" r="r" b="b"/>
            <a:pathLst>
              <a:path w="3535679" h="410845">
                <a:moveTo>
                  <a:pt x="0" y="244779"/>
                </a:moveTo>
                <a:lnTo>
                  <a:pt x="707080" y="410365"/>
                </a:lnTo>
                <a:lnTo>
                  <a:pt x="1414160" y="302374"/>
                </a:lnTo>
                <a:lnTo>
                  <a:pt x="2121241" y="255578"/>
                </a:lnTo>
                <a:lnTo>
                  <a:pt x="2828321" y="187184"/>
                </a:lnTo>
                <a:lnTo>
                  <a:pt x="3535402" y="0"/>
                </a:lnTo>
              </a:path>
            </a:pathLst>
          </a:custGeom>
          <a:ln w="32388">
            <a:solidFill>
              <a:srgbClr val="BD4A47"/>
            </a:solidFill>
          </a:ln>
        </p:spPr>
        <p:txBody>
          <a:bodyPr wrap="square" lIns="0" tIns="0" rIns="0" bIns="0" rtlCol="0"/>
          <a:lstStyle/>
          <a:p>
            <a:endParaRPr/>
          </a:p>
        </p:txBody>
      </p:sp>
      <p:sp>
        <p:nvSpPr>
          <p:cNvPr id="35" name="object 35"/>
          <p:cNvSpPr/>
          <p:nvPr/>
        </p:nvSpPr>
        <p:spPr>
          <a:xfrm>
            <a:off x="5907900" y="3456610"/>
            <a:ext cx="102870" cy="104775"/>
          </a:xfrm>
          <a:custGeom>
            <a:avLst/>
            <a:gdLst/>
            <a:ahLst/>
            <a:cxnLst/>
            <a:rect l="l" t="t" r="r" b="b"/>
            <a:pathLst>
              <a:path w="102870" h="104775">
                <a:moveTo>
                  <a:pt x="0" y="104391"/>
                </a:moveTo>
                <a:lnTo>
                  <a:pt x="102270" y="104391"/>
                </a:lnTo>
                <a:lnTo>
                  <a:pt x="102270" y="0"/>
                </a:lnTo>
                <a:lnTo>
                  <a:pt x="0" y="0"/>
                </a:lnTo>
                <a:lnTo>
                  <a:pt x="0" y="104391"/>
                </a:lnTo>
                <a:close/>
              </a:path>
            </a:pathLst>
          </a:custGeom>
          <a:solidFill>
            <a:srgbClr val="C0504D"/>
          </a:solidFill>
        </p:spPr>
        <p:txBody>
          <a:bodyPr wrap="square" lIns="0" tIns="0" rIns="0" bIns="0" rtlCol="0"/>
          <a:lstStyle/>
          <a:p>
            <a:endParaRPr/>
          </a:p>
        </p:txBody>
      </p:sp>
      <p:sp>
        <p:nvSpPr>
          <p:cNvPr id="36" name="object 36"/>
          <p:cNvSpPr/>
          <p:nvPr/>
        </p:nvSpPr>
        <p:spPr>
          <a:xfrm>
            <a:off x="5907900" y="3456610"/>
            <a:ext cx="102870" cy="104775"/>
          </a:xfrm>
          <a:custGeom>
            <a:avLst/>
            <a:gdLst/>
            <a:ahLst/>
            <a:cxnLst/>
            <a:rect l="l" t="t" r="r" b="b"/>
            <a:pathLst>
              <a:path w="102870" h="104775">
                <a:moveTo>
                  <a:pt x="0" y="104391"/>
                </a:moveTo>
                <a:lnTo>
                  <a:pt x="102270" y="104391"/>
                </a:lnTo>
                <a:lnTo>
                  <a:pt x="102270" y="0"/>
                </a:lnTo>
                <a:lnTo>
                  <a:pt x="0" y="0"/>
                </a:lnTo>
                <a:lnTo>
                  <a:pt x="0" y="104391"/>
                </a:lnTo>
                <a:close/>
              </a:path>
            </a:pathLst>
          </a:custGeom>
          <a:ln w="10687">
            <a:solidFill>
              <a:srgbClr val="BD4A47"/>
            </a:solidFill>
          </a:ln>
        </p:spPr>
        <p:txBody>
          <a:bodyPr wrap="square" lIns="0" tIns="0" rIns="0" bIns="0" rtlCol="0"/>
          <a:lstStyle/>
          <a:p>
            <a:endParaRPr/>
          </a:p>
        </p:txBody>
      </p:sp>
      <p:sp>
        <p:nvSpPr>
          <p:cNvPr id="37" name="object 37"/>
          <p:cNvSpPr/>
          <p:nvPr/>
        </p:nvSpPr>
        <p:spPr>
          <a:xfrm>
            <a:off x="6614980" y="3623996"/>
            <a:ext cx="102870" cy="104775"/>
          </a:xfrm>
          <a:custGeom>
            <a:avLst/>
            <a:gdLst/>
            <a:ahLst/>
            <a:cxnLst/>
            <a:rect l="l" t="t" r="r" b="b"/>
            <a:pathLst>
              <a:path w="102870" h="104775">
                <a:moveTo>
                  <a:pt x="0" y="104391"/>
                </a:moveTo>
                <a:lnTo>
                  <a:pt x="102270" y="104391"/>
                </a:lnTo>
                <a:lnTo>
                  <a:pt x="102270" y="0"/>
                </a:lnTo>
                <a:lnTo>
                  <a:pt x="0" y="0"/>
                </a:lnTo>
                <a:lnTo>
                  <a:pt x="0" y="104391"/>
                </a:lnTo>
                <a:close/>
              </a:path>
            </a:pathLst>
          </a:custGeom>
          <a:solidFill>
            <a:srgbClr val="C0504D"/>
          </a:solidFill>
        </p:spPr>
        <p:txBody>
          <a:bodyPr wrap="square" lIns="0" tIns="0" rIns="0" bIns="0" rtlCol="0"/>
          <a:lstStyle/>
          <a:p>
            <a:endParaRPr/>
          </a:p>
        </p:txBody>
      </p:sp>
      <p:sp>
        <p:nvSpPr>
          <p:cNvPr id="38" name="object 38"/>
          <p:cNvSpPr/>
          <p:nvPr/>
        </p:nvSpPr>
        <p:spPr>
          <a:xfrm>
            <a:off x="6614980" y="3623996"/>
            <a:ext cx="102870" cy="104775"/>
          </a:xfrm>
          <a:custGeom>
            <a:avLst/>
            <a:gdLst/>
            <a:ahLst/>
            <a:cxnLst/>
            <a:rect l="l" t="t" r="r" b="b"/>
            <a:pathLst>
              <a:path w="102870" h="104775">
                <a:moveTo>
                  <a:pt x="0" y="104391"/>
                </a:moveTo>
                <a:lnTo>
                  <a:pt x="102270" y="104391"/>
                </a:lnTo>
                <a:lnTo>
                  <a:pt x="102270" y="0"/>
                </a:lnTo>
                <a:lnTo>
                  <a:pt x="0" y="0"/>
                </a:lnTo>
                <a:lnTo>
                  <a:pt x="0" y="104391"/>
                </a:lnTo>
                <a:close/>
              </a:path>
            </a:pathLst>
          </a:custGeom>
          <a:ln w="10687">
            <a:solidFill>
              <a:srgbClr val="BD4A47"/>
            </a:solidFill>
          </a:ln>
        </p:spPr>
        <p:txBody>
          <a:bodyPr wrap="square" lIns="0" tIns="0" rIns="0" bIns="0" rtlCol="0"/>
          <a:lstStyle/>
          <a:p>
            <a:endParaRPr/>
          </a:p>
        </p:txBody>
      </p:sp>
      <p:sp>
        <p:nvSpPr>
          <p:cNvPr id="39" name="object 39"/>
          <p:cNvSpPr/>
          <p:nvPr/>
        </p:nvSpPr>
        <p:spPr>
          <a:xfrm>
            <a:off x="7322060" y="3514205"/>
            <a:ext cx="102870" cy="104775"/>
          </a:xfrm>
          <a:custGeom>
            <a:avLst/>
            <a:gdLst/>
            <a:ahLst/>
            <a:cxnLst/>
            <a:rect l="l" t="t" r="r" b="b"/>
            <a:pathLst>
              <a:path w="102870" h="104775">
                <a:moveTo>
                  <a:pt x="0" y="104391"/>
                </a:moveTo>
                <a:lnTo>
                  <a:pt x="102270" y="104391"/>
                </a:lnTo>
                <a:lnTo>
                  <a:pt x="102270" y="0"/>
                </a:lnTo>
                <a:lnTo>
                  <a:pt x="0" y="0"/>
                </a:lnTo>
                <a:lnTo>
                  <a:pt x="0" y="104391"/>
                </a:lnTo>
                <a:close/>
              </a:path>
            </a:pathLst>
          </a:custGeom>
          <a:solidFill>
            <a:srgbClr val="C0504D"/>
          </a:solidFill>
        </p:spPr>
        <p:txBody>
          <a:bodyPr wrap="square" lIns="0" tIns="0" rIns="0" bIns="0" rtlCol="0"/>
          <a:lstStyle/>
          <a:p>
            <a:endParaRPr/>
          </a:p>
        </p:txBody>
      </p:sp>
      <p:sp>
        <p:nvSpPr>
          <p:cNvPr id="40" name="object 40"/>
          <p:cNvSpPr/>
          <p:nvPr/>
        </p:nvSpPr>
        <p:spPr>
          <a:xfrm>
            <a:off x="7322060" y="3514205"/>
            <a:ext cx="102870" cy="104775"/>
          </a:xfrm>
          <a:custGeom>
            <a:avLst/>
            <a:gdLst/>
            <a:ahLst/>
            <a:cxnLst/>
            <a:rect l="l" t="t" r="r" b="b"/>
            <a:pathLst>
              <a:path w="102870" h="104775">
                <a:moveTo>
                  <a:pt x="0" y="104391"/>
                </a:moveTo>
                <a:lnTo>
                  <a:pt x="102270" y="104391"/>
                </a:lnTo>
                <a:lnTo>
                  <a:pt x="102270" y="0"/>
                </a:lnTo>
                <a:lnTo>
                  <a:pt x="0" y="0"/>
                </a:lnTo>
                <a:lnTo>
                  <a:pt x="0" y="104391"/>
                </a:lnTo>
                <a:close/>
              </a:path>
            </a:pathLst>
          </a:custGeom>
          <a:ln w="10687">
            <a:solidFill>
              <a:srgbClr val="BD4A47"/>
            </a:solidFill>
          </a:ln>
        </p:spPr>
        <p:txBody>
          <a:bodyPr wrap="square" lIns="0" tIns="0" rIns="0" bIns="0" rtlCol="0"/>
          <a:lstStyle/>
          <a:p>
            <a:endParaRPr/>
          </a:p>
        </p:txBody>
      </p:sp>
      <p:sp>
        <p:nvSpPr>
          <p:cNvPr id="41" name="object 41"/>
          <p:cNvSpPr/>
          <p:nvPr/>
        </p:nvSpPr>
        <p:spPr>
          <a:xfrm>
            <a:off x="8027378" y="3467409"/>
            <a:ext cx="102870" cy="104775"/>
          </a:xfrm>
          <a:custGeom>
            <a:avLst/>
            <a:gdLst/>
            <a:ahLst/>
            <a:cxnLst/>
            <a:rect l="l" t="t" r="r" b="b"/>
            <a:pathLst>
              <a:path w="102870" h="104775">
                <a:moveTo>
                  <a:pt x="0" y="104391"/>
                </a:moveTo>
                <a:lnTo>
                  <a:pt x="102270" y="104391"/>
                </a:lnTo>
                <a:lnTo>
                  <a:pt x="102270" y="0"/>
                </a:lnTo>
                <a:lnTo>
                  <a:pt x="0" y="0"/>
                </a:lnTo>
                <a:lnTo>
                  <a:pt x="0" y="104391"/>
                </a:lnTo>
                <a:close/>
              </a:path>
            </a:pathLst>
          </a:custGeom>
          <a:solidFill>
            <a:srgbClr val="C0504D"/>
          </a:solidFill>
        </p:spPr>
        <p:txBody>
          <a:bodyPr wrap="square" lIns="0" tIns="0" rIns="0" bIns="0" rtlCol="0"/>
          <a:lstStyle/>
          <a:p>
            <a:endParaRPr/>
          </a:p>
        </p:txBody>
      </p:sp>
      <p:sp>
        <p:nvSpPr>
          <p:cNvPr id="42" name="object 42"/>
          <p:cNvSpPr/>
          <p:nvPr/>
        </p:nvSpPr>
        <p:spPr>
          <a:xfrm>
            <a:off x="8027378" y="3467409"/>
            <a:ext cx="102870" cy="104775"/>
          </a:xfrm>
          <a:custGeom>
            <a:avLst/>
            <a:gdLst/>
            <a:ahLst/>
            <a:cxnLst/>
            <a:rect l="l" t="t" r="r" b="b"/>
            <a:pathLst>
              <a:path w="102870" h="104775">
                <a:moveTo>
                  <a:pt x="0" y="104391"/>
                </a:moveTo>
                <a:lnTo>
                  <a:pt x="102270" y="104391"/>
                </a:lnTo>
                <a:lnTo>
                  <a:pt x="102270" y="0"/>
                </a:lnTo>
                <a:lnTo>
                  <a:pt x="0" y="0"/>
                </a:lnTo>
                <a:lnTo>
                  <a:pt x="0" y="104391"/>
                </a:lnTo>
                <a:close/>
              </a:path>
            </a:pathLst>
          </a:custGeom>
          <a:ln w="10687">
            <a:solidFill>
              <a:srgbClr val="BD4A47"/>
            </a:solidFill>
          </a:ln>
        </p:spPr>
        <p:txBody>
          <a:bodyPr wrap="square" lIns="0" tIns="0" rIns="0" bIns="0" rtlCol="0"/>
          <a:lstStyle/>
          <a:p>
            <a:endParaRPr/>
          </a:p>
        </p:txBody>
      </p:sp>
      <p:sp>
        <p:nvSpPr>
          <p:cNvPr id="43" name="object 43"/>
          <p:cNvSpPr/>
          <p:nvPr/>
        </p:nvSpPr>
        <p:spPr>
          <a:xfrm>
            <a:off x="8734458" y="3399015"/>
            <a:ext cx="102870" cy="104775"/>
          </a:xfrm>
          <a:custGeom>
            <a:avLst/>
            <a:gdLst/>
            <a:ahLst/>
            <a:cxnLst/>
            <a:rect l="l" t="t" r="r" b="b"/>
            <a:pathLst>
              <a:path w="102870" h="104775">
                <a:moveTo>
                  <a:pt x="0" y="104391"/>
                </a:moveTo>
                <a:lnTo>
                  <a:pt x="102270" y="104391"/>
                </a:lnTo>
                <a:lnTo>
                  <a:pt x="102270" y="0"/>
                </a:lnTo>
                <a:lnTo>
                  <a:pt x="0" y="0"/>
                </a:lnTo>
                <a:lnTo>
                  <a:pt x="0" y="104391"/>
                </a:lnTo>
                <a:close/>
              </a:path>
            </a:pathLst>
          </a:custGeom>
          <a:solidFill>
            <a:srgbClr val="C0504D"/>
          </a:solidFill>
        </p:spPr>
        <p:txBody>
          <a:bodyPr wrap="square" lIns="0" tIns="0" rIns="0" bIns="0" rtlCol="0"/>
          <a:lstStyle/>
          <a:p>
            <a:endParaRPr/>
          </a:p>
        </p:txBody>
      </p:sp>
      <p:sp>
        <p:nvSpPr>
          <p:cNvPr id="44" name="object 44"/>
          <p:cNvSpPr/>
          <p:nvPr/>
        </p:nvSpPr>
        <p:spPr>
          <a:xfrm>
            <a:off x="8734458" y="3399015"/>
            <a:ext cx="102870" cy="104775"/>
          </a:xfrm>
          <a:custGeom>
            <a:avLst/>
            <a:gdLst/>
            <a:ahLst/>
            <a:cxnLst/>
            <a:rect l="l" t="t" r="r" b="b"/>
            <a:pathLst>
              <a:path w="102870" h="104775">
                <a:moveTo>
                  <a:pt x="0" y="104391"/>
                </a:moveTo>
                <a:lnTo>
                  <a:pt x="102270" y="104391"/>
                </a:lnTo>
                <a:lnTo>
                  <a:pt x="102270" y="0"/>
                </a:lnTo>
                <a:lnTo>
                  <a:pt x="0" y="0"/>
                </a:lnTo>
                <a:lnTo>
                  <a:pt x="0" y="104391"/>
                </a:lnTo>
                <a:close/>
              </a:path>
            </a:pathLst>
          </a:custGeom>
          <a:ln w="10687">
            <a:solidFill>
              <a:srgbClr val="BD4A47"/>
            </a:solidFill>
          </a:ln>
        </p:spPr>
        <p:txBody>
          <a:bodyPr wrap="square" lIns="0" tIns="0" rIns="0" bIns="0" rtlCol="0"/>
          <a:lstStyle/>
          <a:p>
            <a:endParaRPr/>
          </a:p>
        </p:txBody>
      </p:sp>
      <p:sp>
        <p:nvSpPr>
          <p:cNvPr id="45" name="object 45"/>
          <p:cNvSpPr/>
          <p:nvPr/>
        </p:nvSpPr>
        <p:spPr>
          <a:xfrm>
            <a:off x="9441539" y="3211831"/>
            <a:ext cx="102870" cy="104775"/>
          </a:xfrm>
          <a:custGeom>
            <a:avLst/>
            <a:gdLst/>
            <a:ahLst/>
            <a:cxnLst/>
            <a:rect l="l" t="t" r="r" b="b"/>
            <a:pathLst>
              <a:path w="102870" h="104775">
                <a:moveTo>
                  <a:pt x="0" y="104391"/>
                </a:moveTo>
                <a:lnTo>
                  <a:pt x="102270" y="104391"/>
                </a:lnTo>
                <a:lnTo>
                  <a:pt x="102270" y="0"/>
                </a:lnTo>
                <a:lnTo>
                  <a:pt x="0" y="0"/>
                </a:lnTo>
                <a:lnTo>
                  <a:pt x="0" y="104391"/>
                </a:lnTo>
                <a:close/>
              </a:path>
            </a:pathLst>
          </a:custGeom>
          <a:solidFill>
            <a:srgbClr val="C0504D"/>
          </a:solidFill>
        </p:spPr>
        <p:txBody>
          <a:bodyPr wrap="square" lIns="0" tIns="0" rIns="0" bIns="0" rtlCol="0"/>
          <a:lstStyle/>
          <a:p>
            <a:endParaRPr/>
          </a:p>
        </p:txBody>
      </p:sp>
      <p:sp>
        <p:nvSpPr>
          <p:cNvPr id="46" name="object 46"/>
          <p:cNvSpPr/>
          <p:nvPr/>
        </p:nvSpPr>
        <p:spPr>
          <a:xfrm>
            <a:off x="9441539" y="3211831"/>
            <a:ext cx="102870" cy="104775"/>
          </a:xfrm>
          <a:custGeom>
            <a:avLst/>
            <a:gdLst/>
            <a:ahLst/>
            <a:cxnLst/>
            <a:rect l="l" t="t" r="r" b="b"/>
            <a:pathLst>
              <a:path w="102870" h="104775">
                <a:moveTo>
                  <a:pt x="0" y="104391"/>
                </a:moveTo>
                <a:lnTo>
                  <a:pt x="102270" y="104391"/>
                </a:lnTo>
                <a:lnTo>
                  <a:pt x="102270" y="0"/>
                </a:lnTo>
                <a:lnTo>
                  <a:pt x="0" y="0"/>
                </a:lnTo>
                <a:lnTo>
                  <a:pt x="0" y="104391"/>
                </a:lnTo>
                <a:close/>
              </a:path>
            </a:pathLst>
          </a:custGeom>
          <a:ln w="10687">
            <a:solidFill>
              <a:srgbClr val="BD4A47"/>
            </a:solidFill>
          </a:ln>
        </p:spPr>
        <p:txBody>
          <a:bodyPr wrap="square" lIns="0" tIns="0" rIns="0" bIns="0" rtlCol="0"/>
          <a:lstStyle/>
          <a:p>
            <a:endParaRPr/>
          </a:p>
        </p:txBody>
      </p:sp>
      <p:sp>
        <p:nvSpPr>
          <p:cNvPr id="47" name="object 47"/>
          <p:cNvSpPr/>
          <p:nvPr/>
        </p:nvSpPr>
        <p:spPr>
          <a:xfrm>
            <a:off x="5907900" y="4871350"/>
            <a:ext cx="102870" cy="104775"/>
          </a:xfrm>
          <a:custGeom>
            <a:avLst/>
            <a:gdLst/>
            <a:ahLst/>
            <a:cxnLst/>
            <a:rect l="l" t="t" r="r" b="b"/>
            <a:pathLst>
              <a:path w="102870" h="104775">
                <a:moveTo>
                  <a:pt x="51429" y="0"/>
                </a:moveTo>
                <a:lnTo>
                  <a:pt x="0" y="104391"/>
                </a:lnTo>
                <a:lnTo>
                  <a:pt x="102270" y="104391"/>
                </a:lnTo>
                <a:lnTo>
                  <a:pt x="51429" y="0"/>
                </a:lnTo>
                <a:close/>
              </a:path>
            </a:pathLst>
          </a:custGeom>
          <a:solidFill>
            <a:srgbClr val="9BBA58"/>
          </a:solidFill>
        </p:spPr>
        <p:txBody>
          <a:bodyPr wrap="square" lIns="0" tIns="0" rIns="0" bIns="0" rtlCol="0"/>
          <a:lstStyle/>
          <a:p>
            <a:endParaRPr/>
          </a:p>
        </p:txBody>
      </p:sp>
      <p:sp>
        <p:nvSpPr>
          <p:cNvPr id="48" name="object 48"/>
          <p:cNvSpPr/>
          <p:nvPr/>
        </p:nvSpPr>
        <p:spPr>
          <a:xfrm>
            <a:off x="5907900" y="4871350"/>
            <a:ext cx="102870" cy="104775"/>
          </a:xfrm>
          <a:custGeom>
            <a:avLst/>
            <a:gdLst/>
            <a:ahLst/>
            <a:cxnLst/>
            <a:rect l="l" t="t" r="r" b="b"/>
            <a:pathLst>
              <a:path w="102870" h="104775">
                <a:moveTo>
                  <a:pt x="51429" y="0"/>
                </a:moveTo>
                <a:lnTo>
                  <a:pt x="102270" y="104391"/>
                </a:lnTo>
                <a:lnTo>
                  <a:pt x="0" y="104391"/>
                </a:lnTo>
                <a:lnTo>
                  <a:pt x="51429" y="0"/>
                </a:lnTo>
                <a:close/>
              </a:path>
            </a:pathLst>
          </a:custGeom>
          <a:ln w="10687">
            <a:solidFill>
              <a:srgbClr val="97B853"/>
            </a:solidFill>
          </a:ln>
        </p:spPr>
        <p:txBody>
          <a:bodyPr wrap="square" lIns="0" tIns="0" rIns="0" bIns="0" rtlCol="0"/>
          <a:lstStyle/>
          <a:p>
            <a:endParaRPr/>
          </a:p>
        </p:txBody>
      </p:sp>
      <p:sp>
        <p:nvSpPr>
          <p:cNvPr id="49" name="object 49"/>
          <p:cNvSpPr/>
          <p:nvPr/>
        </p:nvSpPr>
        <p:spPr>
          <a:xfrm>
            <a:off x="6614980" y="4880350"/>
            <a:ext cx="102870" cy="104775"/>
          </a:xfrm>
          <a:custGeom>
            <a:avLst/>
            <a:gdLst/>
            <a:ahLst/>
            <a:cxnLst/>
            <a:rect l="l" t="t" r="r" b="b"/>
            <a:pathLst>
              <a:path w="102870" h="104775">
                <a:moveTo>
                  <a:pt x="51429" y="0"/>
                </a:moveTo>
                <a:lnTo>
                  <a:pt x="0" y="104391"/>
                </a:lnTo>
                <a:lnTo>
                  <a:pt x="102270" y="104391"/>
                </a:lnTo>
                <a:lnTo>
                  <a:pt x="51429" y="0"/>
                </a:lnTo>
                <a:close/>
              </a:path>
            </a:pathLst>
          </a:custGeom>
          <a:solidFill>
            <a:srgbClr val="9BBA58"/>
          </a:solidFill>
        </p:spPr>
        <p:txBody>
          <a:bodyPr wrap="square" lIns="0" tIns="0" rIns="0" bIns="0" rtlCol="0"/>
          <a:lstStyle/>
          <a:p>
            <a:endParaRPr/>
          </a:p>
        </p:txBody>
      </p:sp>
      <p:sp>
        <p:nvSpPr>
          <p:cNvPr id="50" name="object 50"/>
          <p:cNvSpPr/>
          <p:nvPr/>
        </p:nvSpPr>
        <p:spPr>
          <a:xfrm>
            <a:off x="6614980" y="4880350"/>
            <a:ext cx="102870" cy="104775"/>
          </a:xfrm>
          <a:custGeom>
            <a:avLst/>
            <a:gdLst/>
            <a:ahLst/>
            <a:cxnLst/>
            <a:rect l="l" t="t" r="r" b="b"/>
            <a:pathLst>
              <a:path w="102870" h="104775">
                <a:moveTo>
                  <a:pt x="51429" y="0"/>
                </a:moveTo>
                <a:lnTo>
                  <a:pt x="102270" y="104391"/>
                </a:lnTo>
                <a:lnTo>
                  <a:pt x="0" y="104391"/>
                </a:lnTo>
                <a:lnTo>
                  <a:pt x="51429" y="0"/>
                </a:lnTo>
                <a:close/>
              </a:path>
            </a:pathLst>
          </a:custGeom>
          <a:ln w="10687">
            <a:solidFill>
              <a:srgbClr val="97B853"/>
            </a:solidFill>
          </a:ln>
        </p:spPr>
        <p:txBody>
          <a:bodyPr wrap="square" lIns="0" tIns="0" rIns="0" bIns="0" rtlCol="0"/>
          <a:lstStyle/>
          <a:p>
            <a:endParaRPr/>
          </a:p>
        </p:txBody>
      </p:sp>
      <p:sp>
        <p:nvSpPr>
          <p:cNvPr id="51" name="object 51"/>
          <p:cNvSpPr/>
          <p:nvPr/>
        </p:nvSpPr>
        <p:spPr>
          <a:xfrm>
            <a:off x="7322060" y="4900148"/>
            <a:ext cx="102870" cy="104775"/>
          </a:xfrm>
          <a:custGeom>
            <a:avLst/>
            <a:gdLst/>
            <a:ahLst/>
            <a:cxnLst/>
            <a:rect l="l" t="t" r="r" b="b"/>
            <a:pathLst>
              <a:path w="102870" h="104775">
                <a:moveTo>
                  <a:pt x="51429" y="0"/>
                </a:moveTo>
                <a:lnTo>
                  <a:pt x="0" y="104391"/>
                </a:lnTo>
                <a:lnTo>
                  <a:pt x="102270" y="104391"/>
                </a:lnTo>
                <a:lnTo>
                  <a:pt x="51429" y="0"/>
                </a:lnTo>
                <a:close/>
              </a:path>
            </a:pathLst>
          </a:custGeom>
          <a:solidFill>
            <a:srgbClr val="9BBA58"/>
          </a:solidFill>
        </p:spPr>
        <p:txBody>
          <a:bodyPr wrap="square" lIns="0" tIns="0" rIns="0" bIns="0" rtlCol="0"/>
          <a:lstStyle/>
          <a:p>
            <a:endParaRPr/>
          </a:p>
        </p:txBody>
      </p:sp>
      <p:sp>
        <p:nvSpPr>
          <p:cNvPr id="52" name="object 52"/>
          <p:cNvSpPr/>
          <p:nvPr/>
        </p:nvSpPr>
        <p:spPr>
          <a:xfrm>
            <a:off x="7322060" y="4900148"/>
            <a:ext cx="102870" cy="104775"/>
          </a:xfrm>
          <a:custGeom>
            <a:avLst/>
            <a:gdLst/>
            <a:ahLst/>
            <a:cxnLst/>
            <a:rect l="l" t="t" r="r" b="b"/>
            <a:pathLst>
              <a:path w="102870" h="104775">
                <a:moveTo>
                  <a:pt x="51429" y="0"/>
                </a:moveTo>
                <a:lnTo>
                  <a:pt x="102270" y="104391"/>
                </a:lnTo>
                <a:lnTo>
                  <a:pt x="0" y="104391"/>
                </a:lnTo>
                <a:lnTo>
                  <a:pt x="51429" y="0"/>
                </a:lnTo>
                <a:close/>
              </a:path>
            </a:pathLst>
          </a:custGeom>
          <a:ln w="10687">
            <a:solidFill>
              <a:srgbClr val="97B853"/>
            </a:solidFill>
          </a:ln>
        </p:spPr>
        <p:txBody>
          <a:bodyPr wrap="square" lIns="0" tIns="0" rIns="0" bIns="0" rtlCol="0"/>
          <a:lstStyle/>
          <a:p>
            <a:endParaRPr/>
          </a:p>
        </p:txBody>
      </p:sp>
      <p:sp>
        <p:nvSpPr>
          <p:cNvPr id="53" name="object 53"/>
          <p:cNvSpPr/>
          <p:nvPr/>
        </p:nvSpPr>
        <p:spPr>
          <a:xfrm>
            <a:off x="8027378" y="4882149"/>
            <a:ext cx="102870" cy="104775"/>
          </a:xfrm>
          <a:custGeom>
            <a:avLst/>
            <a:gdLst/>
            <a:ahLst/>
            <a:cxnLst/>
            <a:rect l="l" t="t" r="r" b="b"/>
            <a:pathLst>
              <a:path w="102870" h="104775">
                <a:moveTo>
                  <a:pt x="51429" y="0"/>
                </a:moveTo>
                <a:lnTo>
                  <a:pt x="0" y="104391"/>
                </a:lnTo>
                <a:lnTo>
                  <a:pt x="102270" y="104391"/>
                </a:lnTo>
                <a:lnTo>
                  <a:pt x="51429" y="0"/>
                </a:lnTo>
                <a:close/>
              </a:path>
            </a:pathLst>
          </a:custGeom>
          <a:solidFill>
            <a:srgbClr val="9BBA58"/>
          </a:solidFill>
        </p:spPr>
        <p:txBody>
          <a:bodyPr wrap="square" lIns="0" tIns="0" rIns="0" bIns="0" rtlCol="0"/>
          <a:lstStyle/>
          <a:p>
            <a:endParaRPr/>
          </a:p>
        </p:txBody>
      </p:sp>
      <p:sp>
        <p:nvSpPr>
          <p:cNvPr id="54" name="object 54"/>
          <p:cNvSpPr/>
          <p:nvPr/>
        </p:nvSpPr>
        <p:spPr>
          <a:xfrm>
            <a:off x="8027378" y="4882149"/>
            <a:ext cx="102870" cy="104775"/>
          </a:xfrm>
          <a:custGeom>
            <a:avLst/>
            <a:gdLst/>
            <a:ahLst/>
            <a:cxnLst/>
            <a:rect l="l" t="t" r="r" b="b"/>
            <a:pathLst>
              <a:path w="102870" h="104775">
                <a:moveTo>
                  <a:pt x="51429" y="0"/>
                </a:moveTo>
                <a:lnTo>
                  <a:pt x="102270" y="104391"/>
                </a:lnTo>
                <a:lnTo>
                  <a:pt x="0" y="104391"/>
                </a:lnTo>
                <a:lnTo>
                  <a:pt x="51429" y="0"/>
                </a:lnTo>
                <a:close/>
              </a:path>
            </a:pathLst>
          </a:custGeom>
          <a:ln w="10687">
            <a:solidFill>
              <a:srgbClr val="97B853"/>
            </a:solidFill>
          </a:ln>
        </p:spPr>
        <p:txBody>
          <a:bodyPr wrap="square" lIns="0" tIns="0" rIns="0" bIns="0" rtlCol="0"/>
          <a:lstStyle/>
          <a:p>
            <a:endParaRPr/>
          </a:p>
        </p:txBody>
      </p:sp>
      <p:sp>
        <p:nvSpPr>
          <p:cNvPr id="55" name="object 55"/>
          <p:cNvSpPr/>
          <p:nvPr/>
        </p:nvSpPr>
        <p:spPr>
          <a:xfrm>
            <a:off x="8734458" y="4873150"/>
            <a:ext cx="102870" cy="104775"/>
          </a:xfrm>
          <a:custGeom>
            <a:avLst/>
            <a:gdLst/>
            <a:ahLst/>
            <a:cxnLst/>
            <a:rect l="l" t="t" r="r" b="b"/>
            <a:pathLst>
              <a:path w="102870" h="104775">
                <a:moveTo>
                  <a:pt x="51429" y="0"/>
                </a:moveTo>
                <a:lnTo>
                  <a:pt x="0" y="104391"/>
                </a:lnTo>
                <a:lnTo>
                  <a:pt x="102270" y="104391"/>
                </a:lnTo>
                <a:lnTo>
                  <a:pt x="51429" y="0"/>
                </a:lnTo>
                <a:close/>
              </a:path>
            </a:pathLst>
          </a:custGeom>
          <a:solidFill>
            <a:srgbClr val="9BBA58"/>
          </a:solidFill>
        </p:spPr>
        <p:txBody>
          <a:bodyPr wrap="square" lIns="0" tIns="0" rIns="0" bIns="0" rtlCol="0"/>
          <a:lstStyle/>
          <a:p>
            <a:endParaRPr/>
          </a:p>
        </p:txBody>
      </p:sp>
      <p:sp>
        <p:nvSpPr>
          <p:cNvPr id="56" name="object 56"/>
          <p:cNvSpPr/>
          <p:nvPr/>
        </p:nvSpPr>
        <p:spPr>
          <a:xfrm>
            <a:off x="8734458" y="4873150"/>
            <a:ext cx="102870" cy="104775"/>
          </a:xfrm>
          <a:custGeom>
            <a:avLst/>
            <a:gdLst/>
            <a:ahLst/>
            <a:cxnLst/>
            <a:rect l="l" t="t" r="r" b="b"/>
            <a:pathLst>
              <a:path w="102870" h="104775">
                <a:moveTo>
                  <a:pt x="51429" y="0"/>
                </a:moveTo>
                <a:lnTo>
                  <a:pt x="102270" y="104391"/>
                </a:lnTo>
                <a:lnTo>
                  <a:pt x="0" y="104391"/>
                </a:lnTo>
                <a:lnTo>
                  <a:pt x="51429" y="0"/>
                </a:lnTo>
                <a:close/>
              </a:path>
            </a:pathLst>
          </a:custGeom>
          <a:ln w="10687">
            <a:solidFill>
              <a:srgbClr val="97B853"/>
            </a:solidFill>
          </a:ln>
        </p:spPr>
        <p:txBody>
          <a:bodyPr wrap="square" lIns="0" tIns="0" rIns="0" bIns="0" rtlCol="0"/>
          <a:lstStyle/>
          <a:p>
            <a:endParaRPr/>
          </a:p>
        </p:txBody>
      </p:sp>
      <p:sp>
        <p:nvSpPr>
          <p:cNvPr id="57" name="object 57"/>
          <p:cNvSpPr/>
          <p:nvPr/>
        </p:nvSpPr>
        <p:spPr>
          <a:xfrm>
            <a:off x="9441539" y="4856951"/>
            <a:ext cx="102870" cy="104775"/>
          </a:xfrm>
          <a:custGeom>
            <a:avLst/>
            <a:gdLst/>
            <a:ahLst/>
            <a:cxnLst/>
            <a:rect l="l" t="t" r="r" b="b"/>
            <a:pathLst>
              <a:path w="102870" h="104775">
                <a:moveTo>
                  <a:pt x="51429" y="0"/>
                </a:moveTo>
                <a:lnTo>
                  <a:pt x="0" y="104391"/>
                </a:lnTo>
                <a:lnTo>
                  <a:pt x="102270" y="104391"/>
                </a:lnTo>
                <a:lnTo>
                  <a:pt x="51429" y="0"/>
                </a:lnTo>
                <a:close/>
              </a:path>
            </a:pathLst>
          </a:custGeom>
          <a:solidFill>
            <a:srgbClr val="9BBA58"/>
          </a:solidFill>
        </p:spPr>
        <p:txBody>
          <a:bodyPr wrap="square" lIns="0" tIns="0" rIns="0" bIns="0" rtlCol="0"/>
          <a:lstStyle/>
          <a:p>
            <a:endParaRPr/>
          </a:p>
        </p:txBody>
      </p:sp>
      <p:sp>
        <p:nvSpPr>
          <p:cNvPr id="58" name="object 58"/>
          <p:cNvSpPr/>
          <p:nvPr/>
        </p:nvSpPr>
        <p:spPr>
          <a:xfrm>
            <a:off x="9441539" y="4856951"/>
            <a:ext cx="102870" cy="104775"/>
          </a:xfrm>
          <a:custGeom>
            <a:avLst/>
            <a:gdLst/>
            <a:ahLst/>
            <a:cxnLst/>
            <a:rect l="l" t="t" r="r" b="b"/>
            <a:pathLst>
              <a:path w="102870" h="104775">
                <a:moveTo>
                  <a:pt x="51429" y="0"/>
                </a:moveTo>
                <a:lnTo>
                  <a:pt x="102270" y="104391"/>
                </a:lnTo>
                <a:lnTo>
                  <a:pt x="0" y="104391"/>
                </a:lnTo>
                <a:lnTo>
                  <a:pt x="51429" y="0"/>
                </a:lnTo>
                <a:close/>
              </a:path>
            </a:pathLst>
          </a:custGeom>
          <a:ln w="10687">
            <a:solidFill>
              <a:srgbClr val="97B853"/>
            </a:solidFill>
          </a:ln>
        </p:spPr>
        <p:txBody>
          <a:bodyPr wrap="square" lIns="0" tIns="0" rIns="0" bIns="0" rtlCol="0"/>
          <a:lstStyle/>
          <a:p>
            <a:endParaRPr/>
          </a:p>
        </p:txBody>
      </p:sp>
      <p:sp>
        <p:nvSpPr>
          <p:cNvPr id="59" name="object 59"/>
          <p:cNvSpPr/>
          <p:nvPr/>
        </p:nvSpPr>
        <p:spPr>
          <a:xfrm>
            <a:off x="5959036" y="4842553"/>
            <a:ext cx="3535679" cy="79375"/>
          </a:xfrm>
          <a:custGeom>
            <a:avLst/>
            <a:gdLst/>
            <a:ahLst/>
            <a:cxnLst/>
            <a:rect l="l" t="t" r="r" b="b"/>
            <a:pathLst>
              <a:path w="3535679" h="79375">
                <a:moveTo>
                  <a:pt x="0" y="75593"/>
                </a:moveTo>
                <a:lnTo>
                  <a:pt x="707080" y="68394"/>
                </a:lnTo>
                <a:lnTo>
                  <a:pt x="1414160" y="79193"/>
                </a:lnTo>
                <a:lnTo>
                  <a:pt x="2121241" y="59395"/>
                </a:lnTo>
                <a:lnTo>
                  <a:pt x="2828321" y="35997"/>
                </a:lnTo>
                <a:lnTo>
                  <a:pt x="3535402" y="0"/>
                </a:lnTo>
              </a:path>
            </a:pathLst>
          </a:custGeom>
          <a:ln w="32396">
            <a:solidFill>
              <a:srgbClr val="7C5F9F"/>
            </a:solidFill>
          </a:ln>
        </p:spPr>
        <p:txBody>
          <a:bodyPr wrap="square" lIns="0" tIns="0" rIns="0" bIns="0" rtlCol="0"/>
          <a:lstStyle/>
          <a:p>
            <a:endParaRPr/>
          </a:p>
        </p:txBody>
      </p:sp>
      <p:sp>
        <p:nvSpPr>
          <p:cNvPr id="60" name="object 60"/>
          <p:cNvSpPr/>
          <p:nvPr/>
        </p:nvSpPr>
        <p:spPr>
          <a:xfrm>
            <a:off x="5907900" y="4862351"/>
            <a:ext cx="102870" cy="104775"/>
          </a:xfrm>
          <a:custGeom>
            <a:avLst/>
            <a:gdLst/>
            <a:ahLst/>
            <a:cxnLst/>
            <a:rect l="l" t="t" r="r" b="b"/>
            <a:pathLst>
              <a:path w="102870" h="104775">
                <a:moveTo>
                  <a:pt x="51135" y="52195"/>
                </a:moveTo>
                <a:lnTo>
                  <a:pt x="0" y="104391"/>
                </a:lnTo>
                <a:lnTo>
                  <a:pt x="102270" y="104391"/>
                </a:lnTo>
                <a:lnTo>
                  <a:pt x="51135" y="52195"/>
                </a:lnTo>
                <a:close/>
              </a:path>
              <a:path w="102870" h="104775">
                <a:moveTo>
                  <a:pt x="102270" y="0"/>
                </a:moveTo>
                <a:lnTo>
                  <a:pt x="0" y="0"/>
                </a:lnTo>
                <a:lnTo>
                  <a:pt x="51135" y="52195"/>
                </a:lnTo>
                <a:lnTo>
                  <a:pt x="102270" y="0"/>
                </a:lnTo>
                <a:close/>
              </a:path>
            </a:pathLst>
          </a:custGeom>
          <a:solidFill>
            <a:srgbClr val="8063A1"/>
          </a:solidFill>
        </p:spPr>
        <p:txBody>
          <a:bodyPr wrap="square" lIns="0" tIns="0" rIns="0" bIns="0" rtlCol="0"/>
          <a:lstStyle/>
          <a:p>
            <a:endParaRPr/>
          </a:p>
        </p:txBody>
      </p:sp>
      <p:sp>
        <p:nvSpPr>
          <p:cNvPr id="61" name="object 61"/>
          <p:cNvSpPr/>
          <p:nvPr/>
        </p:nvSpPr>
        <p:spPr>
          <a:xfrm>
            <a:off x="5907900" y="4862351"/>
            <a:ext cx="102870" cy="104775"/>
          </a:xfrm>
          <a:custGeom>
            <a:avLst/>
            <a:gdLst/>
            <a:ahLst/>
            <a:cxnLst/>
            <a:rect l="l" t="t" r="r" b="b"/>
            <a:pathLst>
              <a:path w="102870" h="104775">
                <a:moveTo>
                  <a:pt x="102270" y="104391"/>
                </a:moveTo>
                <a:lnTo>
                  <a:pt x="0" y="0"/>
                </a:lnTo>
              </a:path>
            </a:pathLst>
          </a:custGeom>
          <a:ln w="10687">
            <a:solidFill>
              <a:srgbClr val="7C5F9F"/>
            </a:solidFill>
          </a:ln>
        </p:spPr>
        <p:txBody>
          <a:bodyPr wrap="square" lIns="0" tIns="0" rIns="0" bIns="0" rtlCol="0"/>
          <a:lstStyle/>
          <a:p>
            <a:endParaRPr/>
          </a:p>
        </p:txBody>
      </p:sp>
      <p:sp>
        <p:nvSpPr>
          <p:cNvPr id="62" name="object 62"/>
          <p:cNvSpPr/>
          <p:nvPr/>
        </p:nvSpPr>
        <p:spPr>
          <a:xfrm>
            <a:off x="5907900" y="4862351"/>
            <a:ext cx="102870" cy="104775"/>
          </a:xfrm>
          <a:custGeom>
            <a:avLst/>
            <a:gdLst/>
            <a:ahLst/>
            <a:cxnLst/>
            <a:rect l="l" t="t" r="r" b="b"/>
            <a:pathLst>
              <a:path w="102870" h="104775">
                <a:moveTo>
                  <a:pt x="0" y="104391"/>
                </a:moveTo>
                <a:lnTo>
                  <a:pt x="102270" y="0"/>
                </a:lnTo>
              </a:path>
            </a:pathLst>
          </a:custGeom>
          <a:ln w="10687">
            <a:solidFill>
              <a:srgbClr val="7C5F9F"/>
            </a:solidFill>
          </a:ln>
        </p:spPr>
        <p:txBody>
          <a:bodyPr wrap="square" lIns="0" tIns="0" rIns="0" bIns="0" rtlCol="0"/>
          <a:lstStyle/>
          <a:p>
            <a:endParaRPr/>
          </a:p>
        </p:txBody>
      </p:sp>
      <p:sp>
        <p:nvSpPr>
          <p:cNvPr id="63" name="object 63"/>
          <p:cNvSpPr/>
          <p:nvPr/>
        </p:nvSpPr>
        <p:spPr>
          <a:xfrm>
            <a:off x="6614980" y="4856951"/>
            <a:ext cx="102870" cy="104775"/>
          </a:xfrm>
          <a:custGeom>
            <a:avLst/>
            <a:gdLst/>
            <a:ahLst/>
            <a:cxnLst/>
            <a:rect l="l" t="t" r="r" b="b"/>
            <a:pathLst>
              <a:path w="102870" h="104775">
                <a:moveTo>
                  <a:pt x="51135" y="52195"/>
                </a:moveTo>
                <a:lnTo>
                  <a:pt x="0" y="104391"/>
                </a:lnTo>
                <a:lnTo>
                  <a:pt x="102270" y="104391"/>
                </a:lnTo>
                <a:lnTo>
                  <a:pt x="51135" y="52195"/>
                </a:lnTo>
                <a:close/>
              </a:path>
              <a:path w="102870" h="104775">
                <a:moveTo>
                  <a:pt x="102270" y="0"/>
                </a:moveTo>
                <a:lnTo>
                  <a:pt x="0" y="0"/>
                </a:lnTo>
                <a:lnTo>
                  <a:pt x="51135" y="52195"/>
                </a:lnTo>
                <a:lnTo>
                  <a:pt x="102270" y="0"/>
                </a:lnTo>
                <a:close/>
              </a:path>
            </a:pathLst>
          </a:custGeom>
          <a:solidFill>
            <a:srgbClr val="8063A1"/>
          </a:solidFill>
        </p:spPr>
        <p:txBody>
          <a:bodyPr wrap="square" lIns="0" tIns="0" rIns="0" bIns="0" rtlCol="0"/>
          <a:lstStyle/>
          <a:p>
            <a:endParaRPr/>
          </a:p>
        </p:txBody>
      </p:sp>
      <p:sp>
        <p:nvSpPr>
          <p:cNvPr id="64" name="object 64"/>
          <p:cNvSpPr/>
          <p:nvPr/>
        </p:nvSpPr>
        <p:spPr>
          <a:xfrm>
            <a:off x="6614980" y="4856951"/>
            <a:ext cx="102870" cy="104775"/>
          </a:xfrm>
          <a:custGeom>
            <a:avLst/>
            <a:gdLst/>
            <a:ahLst/>
            <a:cxnLst/>
            <a:rect l="l" t="t" r="r" b="b"/>
            <a:pathLst>
              <a:path w="102870" h="104775">
                <a:moveTo>
                  <a:pt x="102270" y="104391"/>
                </a:moveTo>
                <a:lnTo>
                  <a:pt x="0" y="0"/>
                </a:lnTo>
              </a:path>
            </a:pathLst>
          </a:custGeom>
          <a:ln w="10687">
            <a:solidFill>
              <a:srgbClr val="7C5F9F"/>
            </a:solidFill>
          </a:ln>
        </p:spPr>
        <p:txBody>
          <a:bodyPr wrap="square" lIns="0" tIns="0" rIns="0" bIns="0" rtlCol="0"/>
          <a:lstStyle/>
          <a:p>
            <a:endParaRPr/>
          </a:p>
        </p:txBody>
      </p:sp>
      <p:sp>
        <p:nvSpPr>
          <p:cNvPr id="65" name="object 65"/>
          <p:cNvSpPr/>
          <p:nvPr/>
        </p:nvSpPr>
        <p:spPr>
          <a:xfrm>
            <a:off x="6614980" y="4856951"/>
            <a:ext cx="102870" cy="104775"/>
          </a:xfrm>
          <a:custGeom>
            <a:avLst/>
            <a:gdLst/>
            <a:ahLst/>
            <a:cxnLst/>
            <a:rect l="l" t="t" r="r" b="b"/>
            <a:pathLst>
              <a:path w="102870" h="104775">
                <a:moveTo>
                  <a:pt x="0" y="104391"/>
                </a:moveTo>
                <a:lnTo>
                  <a:pt x="102270" y="0"/>
                </a:lnTo>
              </a:path>
            </a:pathLst>
          </a:custGeom>
          <a:ln w="10687">
            <a:solidFill>
              <a:srgbClr val="7C5F9F"/>
            </a:solidFill>
          </a:ln>
        </p:spPr>
        <p:txBody>
          <a:bodyPr wrap="square" lIns="0" tIns="0" rIns="0" bIns="0" rtlCol="0"/>
          <a:lstStyle/>
          <a:p>
            <a:endParaRPr/>
          </a:p>
        </p:txBody>
      </p:sp>
      <p:sp>
        <p:nvSpPr>
          <p:cNvPr id="66" name="object 66"/>
          <p:cNvSpPr/>
          <p:nvPr/>
        </p:nvSpPr>
        <p:spPr>
          <a:xfrm>
            <a:off x="7322060" y="4867751"/>
            <a:ext cx="102870" cy="104775"/>
          </a:xfrm>
          <a:custGeom>
            <a:avLst/>
            <a:gdLst/>
            <a:ahLst/>
            <a:cxnLst/>
            <a:rect l="l" t="t" r="r" b="b"/>
            <a:pathLst>
              <a:path w="102870" h="104775">
                <a:moveTo>
                  <a:pt x="51135" y="52195"/>
                </a:moveTo>
                <a:lnTo>
                  <a:pt x="0" y="104391"/>
                </a:lnTo>
                <a:lnTo>
                  <a:pt x="102270" y="104391"/>
                </a:lnTo>
                <a:lnTo>
                  <a:pt x="51135" y="52195"/>
                </a:lnTo>
                <a:close/>
              </a:path>
              <a:path w="102870" h="104775">
                <a:moveTo>
                  <a:pt x="102270" y="0"/>
                </a:moveTo>
                <a:lnTo>
                  <a:pt x="0" y="0"/>
                </a:lnTo>
                <a:lnTo>
                  <a:pt x="51135" y="52195"/>
                </a:lnTo>
                <a:lnTo>
                  <a:pt x="102270" y="0"/>
                </a:lnTo>
                <a:close/>
              </a:path>
            </a:pathLst>
          </a:custGeom>
          <a:solidFill>
            <a:srgbClr val="8063A1"/>
          </a:solidFill>
        </p:spPr>
        <p:txBody>
          <a:bodyPr wrap="square" lIns="0" tIns="0" rIns="0" bIns="0" rtlCol="0"/>
          <a:lstStyle/>
          <a:p>
            <a:endParaRPr/>
          </a:p>
        </p:txBody>
      </p:sp>
      <p:sp>
        <p:nvSpPr>
          <p:cNvPr id="67" name="object 67"/>
          <p:cNvSpPr/>
          <p:nvPr/>
        </p:nvSpPr>
        <p:spPr>
          <a:xfrm>
            <a:off x="7322060" y="4867751"/>
            <a:ext cx="102870" cy="104775"/>
          </a:xfrm>
          <a:custGeom>
            <a:avLst/>
            <a:gdLst/>
            <a:ahLst/>
            <a:cxnLst/>
            <a:rect l="l" t="t" r="r" b="b"/>
            <a:pathLst>
              <a:path w="102870" h="104775">
                <a:moveTo>
                  <a:pt x="102270" y="104391"/>
                </a:moveTo>
                <a:lnTo>
                  <a:pt x="0" y="0"/>
                </a:lnTo>
              </a:path>
            </a:pathLst>
          </a:custGeom>
          <a:ln w="10687">
            <a:solidFill>
              <a:srgbClr val="7C5F9F"/>
            </a:solidFill>
          </a:ln>
        </p:spPr>
        <p:txBody>
          <a:bodyPr wrap="square" lIns="0" tIns="0" rIns="0" bIns="0" rtlCol="0"/>
          <a:lstStyle/>
          <a:p>
            <a:endParaRPr/>
          </a:p>
        </p:txBody>
      </p:sp>
      <p:sp>
        <p:nvSpPr>
          <p:cNvPr id="68" name="object 68"/>
          <p:cNvSpPr/>
          <p:nvPr/>
        </p:nvSpPr>
        <p:spPr>
          <a:xfrm>
            <a:off x="7322060" y="4867751"/>
            <a:ext cx="102870" cy="104775"/>
          </a:xfrm>
          <a:custGeom>
            <a:avLst/>
            <a:gdLst/>
            <a:ahLst/>
            <a:cxnLst/>
            <a:rect l="l" t="t" r="r" b="b"/>
            <a:pathLst>
              <a:path w="102870" h="104775">
                <a:moveTo>
                  <a:pt x="0" y="104391"/>
                </a:moveTo>
                <a:lnTo>
                  <a:pt x="102270" y="0"/>
                </a:lnTo>
              </a:path>
            </a:pathLst>
          </a:custGeom>
          <a:ln w="10687">
            <a:solidFill>
              <a:srgbClr val="7C5F9F"/>
            </a:solidFill>
          </a:ln>
        </p:spPr>
        <p:txBody>
          <a:bodyPr wrap="square" lIns="0" tIns="0" rIns="0" bIns="0" rtlCol="0"/>
          <a:lstStyle/>
          <a:p>
            <a:endParaRPr/>
          </a:p>
        </p:txBody>
      </p:sp>
      <p:sp>
        <p:nvSpPr>
          <p:cNvPr id="69" name="object 69"/>
          <p:cNvSpPr/>
          <p:nvPr/>
        </p:nvSpPr>
        <p:spPr>
          <a:xfrm>
            <a:off x="8027378" y="4847952"/>
            <a:ext cx="102870" cy="104775"/>
          </a:xfrm>
          <a:custGeom>
            <a:avLst/>
            <a:gdLst/>
            <a:ahLst/>
            <a:cxnLst/>
            <a:rect l="l" t="t" r="r" b="b"/>
            <a:pathLst>
              <a:path w="102870" h="104775">
                <a:moveTo>
                  <a:pt x="51135" y="52195"/>
                </a:moveTo>
                <a:lnTo>
                  <a:pt x="0" y="104391"/>
                </a:lnTo>
                <a:lnTo>
                  <a:pt x="102270" y="104391"/>
                </a:lnTo>
                <a:lnTo>
                  <a:pt x="51135" y="52195"/>
                </a:lnTo>
                <a:close/>
              </a:path>
              <a:path w="102870" h="104775">
                <a:moveTo>
                  <a:pt x="102270" y="0"/>
                </a:moveTo>
                <a:lnTo>
                  <a:pt x="0" y="0"/>
                </a:lnTo>
                <a:lnTo>
                  <a:pt x="51135" y="52195"/>
                </a:lnTo>
                <a:lnTo>
                  <a:pt x="102270" y="0"/>
                </a:lnTo>
                <a:close/>
              </a:path>
            </a:pathLst>
          </a:custGeom>
          <a:solidFill>
            <a:srgbClr val="8063A1"/>
          </a:solidFill>
        </p:spPr>
        <p:txBody>
          <a:bodyPr wrap="square" lIns="0" tIns="0" rIns="0" bIns="0" rtlCol="0"/>
          <a:lstStyle/>
          <a:p>
            <a:endParaRPr/>
          </a:p>
        </p:txBody>
      </p:sp>
      <p:sp>
        <p:nvSpPr>
          <p:cNvPr id="70" name="object 70"/>
          <p:cNvSpPr/>
          <p:nvPr/>
        </p:nvSpPr>
        <p:spPr>
          <a:xfrm>
            <a:off x="8027378" y="4847952"/>
            <a:ext cx="102870" cy="104775"/>
          </a:xfrm>
          <a:custGeom>
            <a:avLst/>
            <a:gdLst/>
            <a:ahLst/>
            <a:cxnLst/>
            <a:rect l="l" t="t" r="r" b="b"/>
            <a:pathLst>
              <a:path w="102870" h="104775">
                <a:moveTo>
                  <a:pt x="102270" y="104391"/>
                </a:moveTo>
                <a:lnTo>
                  <a:pt x="0" y="0"/>
                </a:lnTo>
              </a:path>
            </a:pathLst>
          </a:custGeom>
          <a:ln w="10687">
            <a:solidFill>
              <a:srgbClr val="7C5F9F"/>
            </a:solidFill>
          </a:ln>
        </p:spPr>
        <p:txBody>
          <a:bodyPr wrap="square" lIns="0" tIns="0" rIns="0" bIns="0" rtlCol="0"/>
          <a:lstStyle/>
          <a:p>
            <a:endParaRPr/>
          </a:p>
        </p:txBody>
      </p:sp>
      <p:sp>
        <p:nvSpPr>
          <p:cNvPr id="71" name="object 71"/>
          <p:cNvSpPr/>
          <p:nvPr/>
        </p:nvSpPr>
        <p:spPr>
          <a:xfrm>
            <a:off x="8027378" y="4847952"/>
            <a:ext cx="102870" cy="104775"/>
          </a:xfrm>
          <a:custGeom>
            <a:avLst/>
            <a:gdLst/>
            <a:ahLst/>
            <a:cxnLst/>
            <a:rect l="l" t="t" r="r" b="b"/>
            <a:pathLst>
              <a:path w="102870" h="104775">
                <a:moveTo>
                  <a:pt x="0" y="104391"/>
                </a:moveTo>
                <a:lnTo>
                  <a:pt x="102270" y="0"/>
                </a:lnTo>
              </a:path>
            </a:pathLst>
          </a:custGeom>
          <a:ln w="10687">
            <a:solidFill>
              <a:srgbClr val="7C5F9F"/>
            </a:solidFill>
          </a:ln>
        </p:spPr>
        <p:txBody>
          <a:bodyPr wrap="square" lIns="0" tIns="0" rIns="0" bIns="0" rtlCol="0"/>
          <a:lstStyle/>
          <a:p>
            <a:endParaRPr/>
          </a:p>
        </p:txBody>
      </p:sp>
      <p:sp>
        <p:nvSpPr>
          <p:cNvPr id="72" name="object 72"/>
          <p:cNvSpPr/>
          <p:nvPr/>
        </p:nvSpPr>
        <p:spPr>
          <a:xfrm>
            <a:off x="8734458" y="4822754"/>
            <a:ext cx="102870" cy="104775"/>
          </a:xfrm>
          <a:custGeom>
            <a:avLst/>
            <a:gdLst/>
            <a:ahLst/>
            <a:cxnLst/>
            <a:rect l="l" t="t" r="r" b="b"/>
            <a:pathLst>
              <a:path w="102870" h="104775">
                <a:moveTo>
                  <a:pt x="51135" y="52195"/>
                </a:moveTo>
                <a:lnTo>
                  <a:pt x="0" y="104391"/>
                </a:lnTo>
                <a:lnTo>
                  <a:pt x="102270" y="104391"/>
                </a:lnTo>
                <a:lnTo>
                  <a:pt x="51135" y="52195"/>
                </a:lnTo>
                <a:close/>
              </a:path>
              <a:path w="102870" h="104775">
                <a:moveTo>
                  <a:pt x="102270" y="0"/>
                </a:moveTo>
                <a:lnTo>
                  <a:pt x="0" y="0"/>
                </a:lnTo>
                <a:lnTo>
                  <a:pt x="51135" y="52195"/>
                </a:lnTo>
                <a:lnTo>
                  <a:pt x="102270" y="0"/>
                </a:lnTo>
                <a:close/>
              </a:path>
            </a:pathLst>
          </a:custGeom>
          <a:solidFill>
            <a:srgbClr val="8063A1"/>
          </a:solidFill>
        </p:spPr>
        <p:txBody>
          <a:bodyPr wrap="square" lIns="0" tIns="0" rIns="0" bIns="0" rtlCol="0"/>
          <a:lstStyle/>
          <a:p>
            <a:endParaRPr/>
          </a:p>
        </p:txBody>
      </p:sp>
      <p:sp>
        <p:nvSpPr>
          <p:cNvPr id="73" name="object 73"/>
          <p:cNvSpPr/>
          <p:nvPr/>
        </p:nvSpPr>
        <p:spPr>
          <a:xfrm>
            <a:off x="8734458" y="4822754"/>
            <a:ext cx="102870" cy="104775"/>
          </a:xfrm>
          <a:custGeom>
            <a:avLst/>
            <a:gdLst/>
            <a:ahLst/>
            <a:cxnLst/>
            <a:rect l="l" t="t" r="r" b="b"/>
            <a:pathLst>
              <a:path w="102870" h="104775">
                <a:moveTo>
                  <a:pt x="102270" y="104391"/>
                </a:moveTo>
                <a:lnTo>
                  <a:pt x="0" y="0"/>
                </a:lnTo>
              </a:path>
            </a:pathLst>
          </a:custGeom>
          <a:ln w="10687">
            <a:solidFill>
              <a:srgbClr val="7C5F9F"/>
            </a:solidFill>
          </a:ln>
        </p:spPr>
        <p:txBody>
          <a:bodyPr wrap="square" lIns="0" tIns="0" rIns="0" bIns="0" rtlCol="0"/>
          <a:lstStyle/>
          <a:p>
            <a:endParaRPr/>
          </a:p>
        </p:txBody>
      </p:sp>
      <p:sp>
        <p:nvSpPr>
          <p:cNvPr id="74" name="object 74"/>
          <p:cNvSpPr/>
          <p:nvPr/>
        </p:nvSpPr>
        <p:spPr>
          <a:xfrm>
            <a:off x="8734458" y="4822754"/>
            <a:ext cx="102870" cy="104775"/>
          </a:xfrm>
          <a:custGeom>
            <a:avLst/>
            <a:gdLst/>
            <a:ahLst/>
            <a:cxnLst/>
            <a:rect l="l" t="t" r="r" b="b"/>
            <a:pathLst>
              <a:path w="102870" h="104775">
                <a:moveTo>
                  <a:pt x="0" y="104391"/>
                </a:moveTo>
                <a:lnTo>
                  <a:pt x="102270" y="0"/>
                </a:lnTo>
              </a:path>
            </a:pathLst>
          </a:custGeom>
          <a:ln w="10687">
            <a:solidFill>
              <a:srgbClr val="7C5F9F"/>
            </a:solidFill>
          </a:ln>
        </p:spPr>
        <p:txBody>
          <a:bodyPr wrap="square" lIns="0" tIns="0" rIns="0" bIns="0" rtlCol="0"/>
          <a:lstStyle/>
          <a:p>
            <a:endParaRPr/>
          </a:p>
        </p:txBody>
      </p:sp>
      <p:sp>
        <p:nvSpPr>
          <p:cNvPr id="75" name="object 75"/>
          <p:cNvSpPr/>
          <p:nvPr/>
        </p:nvSpPr>
        <p:spPr>
          <a:xfrm>
            <a:off x="9441539" y="4786757"/>
            <a:ext cx="102870" cy="104775"/>
          </a:xfrm>
          <a:custGeom>
            <a:avLst/>
            <a:gdLst/>
            <a:ahLst/>
            <a:cxnLst/>
            <a:rect l="l" t="t" r="r" b="b"/>
            <a:pathLst>
              <a:path w="102870" h="104775">
                <a:moveTo>
                  <a:pt x="51135" y="52195"/>
                </a:moveTo>
                <a:lnTo>
                  <a:pt x="0" y="104391"/>
                </a:lnTo>
                <a:lnTo>
                  <a:pt x="102270" y="104391"/>
                </a:lnTo>
                <a:lnTo>
                  <a:pt x="51135" y="52195"/>
                </a:lnTo>
                <a:close/>
              </a:path>
              <a:path w="102870" h="104775">
                <a:moveTo>
                  <a:pt x="102270" y="0"/>
                </a:moveTo>
                <a:lnTo>
                  <a:pt x="0" y="0"/>
                </a:lnTo>
                <a:lnTo>
                  <a:pt x="51135" y="52195"/>
                </a:lnTo>
                <a:lnTo>
                  <a:pt x="102270" y="0"/>
                </a:lnTo>
                <a:close/>
              </a:path>
            </a:pathLst>
          </a:custGeom>
          <a:solidFill>
            <a:srgbClr val="8063A1"/>
          </a:solidFill>
        </p:spPr>
        <p:txBody>
          <a:bodyPr wrap="square" lIns="0" tIns="0" rIns="0" bIns="0" rtlCol="0"/>
          <a:lstStyle/>
          <a:p>
            <a:endParaRPr/>
          </a:p>
        </p:txBody>
      </p:sp>
      <p:sp>
        <p:nvSpPr>
          <p:cNvPr id="76" name="object 76"/>
          <p:cNvSpPr/>
          <p:nvPr/>
        </p:nvSpPr>
        <p:spPr>
          <a:xfrm>
            <a:off x="9441539" y="4786757"/>
            <a:ext cx="102870" cy="104775"/>
          </a:xfrm>
          <a:custGeom>
            <a:avLst/>
            <a:gdLst/>
            <a:ahLst/>
            <a:cxnLst/>
            <a:rect l="l" t="t" r="r" b="b"/>
            <a:pathLst>
              <a:path w="102870" h="104775">
                <a:moveTo>
                  <a:pt x="102270" y="104391"/>
                </a:moveTo>
                <a:lnTo>
                  <a:pt x="0" y="0"/>
                </a:lnTo>
              </a:path>
            </a:pathLst>
          </a:custGeom>
          <a:ln w="10687">
            <a:solidFill>
              <a:srgbClr val="7C5F9F"/>
            </a:solidFill>
          </a:ln>
        </p:spPr>
        <p:txBody>
          <a:bodyPr wrap="square" lIns="0" tIns="0" rIns="0" bIns="0" rtlCol="0"/>
          <a:lstStyle/>
          <a:p>
            <a:endParaRPr/>
          </a:p>
        </p:txBody>
      </p:sp>
      <p:sp>
        <p:nvSpPr>
          <p:cNvPr id="77" name="object 77"/>
          <p:cNvSpPr/>
          <p:nvPr/>
        </p:nvSpPr>
        <p:spPr>
          <a:xfrm>
            <a:off x="9441539" y="4786757"/>
            <a:ext cx="102870" cy="104775"/>
          </a:xfrm>
          <a:custGeom>
            <a:avLst/>
            <a:gdLst/>
            <a:ahLst/>
            <a:cxnLst/>
            <a:rect l="l" t="t" r="r" b="b"/>
            <a:pathLst>
              <a:path w="102870" h="104775">
                <a:moveTo>
                  <a:pt x="0" y="104391"/>
                </a:moveTo>
                <a:lnTo>
                  <a:pt x="102270" y="0"/>
                </a:lnTo>
              </a:path>
            </a:pathLst>
          </a:custGeom>
          <a:ln w="10687">
            <a:solidFill>
              <a:srgbClr val="7C5F9F"/>
            </a:solidFill>
          </a:ln>
        </p:spPr>
        <p:txBody>
          <a:bodyPr wrap="square" lIns="0" tIns="0" rIns="0" bIns="0" rtlCol="0"/>
          <a:lstStyle/>
          <a:p>
            <a:endParaRPr/>
          </a:p>
        </p:txBody>
      </p:sp>
      <p:sp>
        <p:nvSpPr>
          <p:cNvPr id="78" name="object 78"/>
          <p:cNvSpPr txBox="1"/>
          <p:nvPr/>
        </p:nvSpPr>
        <p:spPr>
          <a:xfrm>
            <a:off x="5826432" y="3595847"/>
            <a:ext cx="327025" cy="175689"/>
          </a:xfrm>
          <a:prstGeom prst="rect">
            <a:avLst/>
          </a:prstGeom>
        </p:spPr>
        <p:txBody>
          <a:bodyPr vert="horz" wrap="square" lIns="0" tIns="13970" rIns="0" bIns="0" rtlCol="0">
            <a:spAutoFit/>
          </a:bodyPr>
          <a:lstStyle/>
          <a:p>
            <a:pPr marL="12700">
              <a:spcBef>
                <a:spcPts val="110"/>
              </a:spcBef>
            </a:pPr>
            <a:r>
              <a:rPr sz="1050" spc="-5" dirty="0">
                <a:latin typeface="Calibri"/>
                <a:cs typeface="Calibri"/>
              </a:rPr>
              <a:t>1,172</a:t>
            </a:r>
            <a:endParaRPr sz="1050">
              <a:latin typeface="Calibri"/>
              <a:cs typeface="Calibri"/>
            </a:endParaRPr>
          </a:p>
        </p:txBody>
      </p:sp>
      <p:sp>
        <p:nvSpPr>
          <p:cNvPr id="79" name="object 79"/>
          <p:cNvSpPr txBox="1"/>
          <p:nvPr/>
        </p:nvSpPr>
        <p:spPr>
          <a:xfrm>
            <a:off x="6503536" y="3320171"/>
            <a:ext cx="328295" cy="175689"/>
          </a:xfrm>
          <a:prstGeom prst="rect">
            <a:avLst/>
          </a:prstGeom>
        </p:spPr>
        <p:txBody>
          <a:bodyPr vert="horz" wrap="square" lIns="0" tIns="13970" rIns="0" bIns="0" rtlCol="0">
            <a:spAutoFit/>
          </a:bodyPr>
          <a:lstStyle/>
          <a:p>
            <a:pPr marL="12700">
              <a:spcBef>
                <a:spcPts val="110"/>
              </a:spcBef>
            </a:pPr>
            <a:r>
              <a:rPr sz="1050" spc="-5" dirty="0">
                <a:latin typeface="Calibri"/>
                <a:cs typeface="Calibri"/>
              </a:rPr>
              <a:t>1,134</a:t>
            </a:r>
            <a:endParaRPr sz="1050">
              <a:latin typeface="Calibri"/>
              <a:cs typeface="Calibri"/>
            </a:endParaRPr>
          </a:p>
        </p:txBody>
      </p:sp>
      <p:sp>
        <p:nvSpPr>
          <p:cNvPr id="80" name="object 80"/>
          <p:cNvSpPr txBox="1"/>
          <p:nvPr/>
        </p:nvSpPr>
        <p:spPr>
          <a:xfrm>
            <a:off x="7240887" y="3607096"/>
            <a:ext cx="327025" cy="175689"/>
          </a:xfrm>
          <a:prstGeom prst="rect">
            <a:avLst/>
          </a:prstGeom>
        </p:spPr>
        <p:txBody>
          <a:bodyPr vert="horz" wrap="square" lIns="0" tIns="13970" rIns="0" bIns="0" rtlCol="0">
            <a:spAutoFit/>
          </a:bodyPr>
          <a:lstStyle/>
          <a:p>
            <a:pPr marL="12700">
              <a:spcBef>
                <a:spcPts val="110"/>
              </a:spcBef>
            </a:pPr>
            <a:r>
              <a:rPr sz="1050" spc="-5" dirty="0">
                <a:latin typeface="Calibri"/>
                <a:cs typeface="Calibri"/>
              </a:rPr>
              <a:t>1,140</a:t>
            </a:r>
            <a:endParaRPr sz="1050">
              <a:latin typeface="Calibri"/>
              <a:cs typeface="Calibri"/>
            </a:endParaRPr>
          </a:p>
        </p:txBody>
      </p:sp>
      <p:sp>
        <p:nvSpPr>
          <p:cNvPr id="81" name="object 81"/>
          <p:cNvSpPr txBox="1"/>
          <p:nvPr/>
        </p:nvSpPr>
        <p:spPr>
          <a:xfrm>
            <a:off x="7947967" y="2970250"/>
            <a:ext cx="327025" cy="175689"/>
          </a:xfrm>
          <a:prstGeom prst="rect">
            <a:avLst/>
          </a:prstGeom>
        </p:spPr>
        <p:txBody>
          <a:bodyPr vert="horz" wrap="square" lIns="0" tIns="13970" rIns="0" bIns="0" rtlCol="0">
            <a:spAutoFit/>
          </a:bodyPr>
          <a:lstStyle/>
          <a:p>
            <a:pPr marL="12700">
              <a:spcBef>
                <a:spcPts val="110"/>
              </a:spcBef>
            </a:pPr>
            <a:r>
              <a:rPr sz="1050" spc="-5" dirty="0">
                <a:latin typeface="Calibri"/>
                <a:cs typeface="Calibri"/>
              </a:rPr>
              <a:t>1,305</a:t>
            </a:r>
            <a:endParaRPr sz="1050">
              <a:latin typeface="Calibri"/>
              <a:cs typeface="Calibri"/>
            </a:endParaRPr>
          </a:p>
        </p:txBody>
      </p:sp>
      <p:sp>
        <p:nvSpPr>
          <p:cNvPr id="82" name="object 82"/>
          <p:cNvSpPr txBox="1"/>
          <p:nvPr/>
        </p:nvSpPr>
        <p:spPr>
          <a:xfrm>
            <a:off x="8655047" y="2959751"/>
            <a:ext cx="327025" cy="175689"/>
          </a:xfrm>
          <a:prstGeom prst="rect">
            <a:avLst/>
          </a:prstGeom>
        </p:spPr>
        <p:txBody>
          <a:bodyPr vert="horz" wrap="square" lIns="0" tIns="13970" rIns="0" bIns="0" rtlCol="0">
            <a:spAutoFit/>
          </a:bodyPr>
          <a:lstStyle/>
          <a:p>
            <a:pPr marL="12700">
              <a:spcBef>
                <a:spcPts val="110"/>
              </a:spcBef>
            </a:pPr>
            <a:r>
              <a:rPr sz="1050" spc="-5" dirty="0">
                <a:latin typeface="Calibri"/>
                <a:cs typeface="Calibri"/>
              </a:rPr>
              <a:t>1,330</a:t>
            </a:r>
            <a:endParaRPr sz="1050">
              <a:latin typeface="Calibri"/>
              <a:cs typeface="Calibri"/>
            </a:endParaRPr>
          </a:p>
        </p:txBody>
      </p:sp>
      <p:sp>
        <p:nvSpPr>
          <p:cNvPr id="83" name="object 83"/>
          <p:cNvSpPr txBox="1"/>
          <p:nvPr/>
        </p:nvSpPr>
        <p:spPr>
          <a:xfrm>
            <a:off x="9282779" y="2995838"/>
            <a:ext cx="327660" cy="176329"/>
          </a:xfrm>
          <a:prstGeom prst="rect">
            <a:avLst/>
          </a:prstGeom>
        </p:spPr>
        <p:txBody>
          <a:bodyPr vert="horz" wrap="square" lIns="0" tIns="14604" rIns="0" bIns="0" rtlCol="0">
            <a:spAutoFit/>
          </a:bodyPr>
          <a:lstStyle/>
          <a:p>
            <a:pPr marL="12700">
              <a:spcBef>
                <a:spcPts val="114"/>
              </a:spcBef>
            </a:pPr>
            <a:r>
              <a:rPr sz="1050" spc="-5" dirty="0">
                <a:latin typeface="Calibri"/>
                <a:cs typeface="Calibri"/>
              </a:rPr>
              <a:t>1,307</a:t>
            </a:r>
            <a:endParaRPr sz="1050">
              <a:latin typeface="Calibri"/>
              <a:cs typeface="Calibri"/>
            </a:endParaRPr>
          </a:p>
        </p:txBody>
      </p:sp>
      <p:sp>
        <p:nvSpPr>
          <p:cNvPr id="84" name="object 84"/>
          <p:cNvSpPr txBox="1"/>
          <p:nvPr/>
        </p:nvSpPr>
        <p:spPr>
          <a:xfrm>
            <a:off x="5826431" y="3264316"/>
            <a:ext cx="327660" cy="176329"/>
          </a:xfrm>
          <a:prstGeom prst="rect">
            <a:avLst/>
          </a:prstGeom>
        </p:spPr>
        <p:txBody>
          <a:bodyPr vert="horz" wrap="square" lIns="0" tIns="14604" rIns="0" bIns="0" rtlCol="0">
            <a:spAutoFit/>
          </a:bodyPr>
          <a:lstStyle/>
          <a:p>
            <a:pPr marL="12700">
              <a:spcBef>
                <a:spcPts val="114"/>
              </a:spcBef>
            </a:pPr>
            <a:r>
              <a:rPr sz="1050" spc="-5" dirty="0">
                <a:latin typeface="Calibri"/>
                <a:cs typeface="Calibri"/>
              </a:rPr>
              <a:t>1,186</a:t>
            </a:r>
            <a:endParaRPr sz="1050">
              <a:latin typeface="Calibri"/>
              <a:cs typeface="Calibri"/>
            </a:endParaRPr>
          </a:p>
        </p:txBody>
      </p:sp>
      <p:sp>
        <p:nvSpPr>
          <p:cNvPr id="85" name="object 85"/>
          <p:cNvSpPr txBox="1"/>
          <p:nvPr/>
        </p:nvSpPr>
        <p:spPr>
          <a:xfrm>
            <a:off x="6503536" y="3776282"/>
            <a:ext cx="328295" cy="175689"/>
          </a:xfrm>
          <a:prstGeom prst="rect">
            <a:avLst/>
          </a:prstGeom>
        </p:spPr>
        <p:txBody>
          <a:bodyPr vert="horz" wrap="square" lIns="0" tIns="13970" rIns="0" bIns="0" rtlCol="0">
            <a:spAutoFit/>
          </a:bodyPr>
          <a:lstStyle/>
          <a:p>
            <a:pPr marL="12700">
              <a:spcBef>
                <a:spcPts val="110"/>
              </a:spcBef>
            </a:pPr>
            <a:r>
              <a:rPr sz="1050" spc="-5" dirty="0">
                <a:latin typeface="Calibri"/>
                <a:cs typeface="Calibri"/>
              </a:rPr>
              <a:t>1,111</a:t>
            </a:r>
            <a:endParaRPr sz="1050">
              <a:latin typeface="Calibri"/>
              <a:cs typeface="Calibri"/>
            </a:endParaRPr>
          </a:p>
        </p:txBody>
      </p:sp>
      <p:sp>
        <p:nvSpPr>
          <p:cNvPr id="86" name="object 86"/>
          <p:cNvSpPr txBox="1"/>
          <p:nvPr/>
        </p:nvSpPr>
        <p:spPr>
          <a:xfrm>
            <a:off x="7253965" y="3337419"/>
            <a:ext cx="327025" cy="175689"/>
          </a:xfrm>
          <a:prstGeom prst="rect">
            <a:avLst/>
          </a:prstGeom>
        </p:spPr>
        <p:txBody>
          <a:bodyPr vert="horz" wrap="square" lIns="0" tIns="13970" rIns="0" bIns="0" rtlCol="0">
            <a:spAutoFit/>
          </a:bodyPr>
          <a:lstStyle/>
          <a:p>
            <a:pPr marL="12700">
              <a:spcBef>
                <a:spcPts val="110"/>
              </a:spcBef>
            </a:pPr>
            <a:r>
              <a:rPr sz="1050" spc="-5" dirty="0">
                <a:latin typeface="Calibri"/>
                <a:cs typeface="Calibri"/>
              </a:rPr>
              <a:t>1,160</a:t>
            </a:r>
            <a:endParaRPr sz="1050">
              <a:latin typeface="Calibri"/>
              <a:cs typeface="Calibri"/>
            </a:endParaRPr>
          </a:p>
        </p:txBody>
      </p:sp>
      <p:sp>
        <p:nvSpPr>
          <p:cNvPr id="87" name="object 87"/>
          <p:cNvSpPr txBox="1"/>
          <p:nvPr/>
        </p:nvSpPr>
        <p:spPr>
          <a:xfrm>
            <a:off x="7917697" y="3620745"/>
            <a:ext cx="327025" cy="175689"/>
          </a:xfrm>
          <a:prstGeom prst="rect">
            <a:avLst/>
          </a:prstGeom>
        </p:spPr>
        <p:txBody>
          <a:bodyPr vert="horz" wrap="square" lIns="0" tIns="13970" rIns="0" bIns="0" rtlCol="0">
            <a:spAutoFit/>
          </a:bodyPr>
          <a:lstStyle/>
          <a:p>
            <a:pPr marL="12700">
              <a:spcBef>
                <a:spcPts val="110"/>
              </a:spcBef>
            </a:pPr>
            <a:r>
              <a:rPr sz="1050" spc="-5" dirty="0">
                <a:latin typeface="Calibri"/>
                <a:cs typeface="Calibri"/>
              </a:rPr>
              <a:t>1,181</a:t>
            </a:r>
            <a:endParaRPr sz="1050">
              <a:latin typeface="Calibri"/>
              <a:cs typeface="Calibri"/>
            </a:endParaRPr>
          </a:p>
        </p:txBody>
      </p:sp>
      <p:sp>
        <p:nvSpPr>
          <p:cNvPr id="88" name="object 88"/>
          <p:cNvSpPr txBox="1"/>
          <p:nvPr/>
        </p:nvSpPr>
        <p:spPr>
          <a:xfrm>
            <a:off x="8624778" y="3551901"/>
            <a:ext cx="327025" cy="175689"/>
          </a:xfrm>
          <a:prstGeom prst="rect">
            <a:avLst/>
          </a:prstGeom>
        </p:spPr>
        <p:txBody>
          <a:bodyPr vert="horz" wrap="square" lIns="0" tIns="13970" rIns="0" bIns="0" rtlCol="0">
            <a:spAutoFit/>
          </a:bodyPr>
          <a:lstStyle/>
          <a:p>
            <a:pPr marL="12700">
              <a:spcBef>
                <a:spcPts val="110"/>
              </a:spcBef>
            </a:pPr>
            <a:r>
              <a:rPr sz="1050" spc="-5" dirty="0">
                <a:latin typeface="Calibri"/>
                <a:cs typeface="Calibri"/>
              </a:rPr>
              <a:t>1,212</a:t>
            </a:r>
            <a:endParaRPr sz="1050">
              <a:latin typeface="Calibri"/>
              <a:cs typeface="Calibri"/>
            </a:endParaRPr>
          </a:p>
        </p:txBody>
      </p:sp>
      <p:sp>
        <p:nvSpPr>
          <p:cNvPr id="89" name="object 89"/>
          <p:cNvSpPr txBox="1"/>
          <p:nvPr/>
        </p:nvSpPr>
        <p:spPr>
          <a:xfrm>
            <a:off x="9332152" y="3365107"/>
            <a:ext cx="328295" cy="176329"/>
          </a:xfrm>
          <a:prstGeom prst="rect">
            <a:avLst/>
          </a:prstGeom>
        </p:spPr>
        <p:txBody>
          <a:bodyPr vert="horz" wrap="square" lIns="0" tIns="14604" rIns="0" bIns="0" rtlCol="0">
            <a:spAutoFit/>
          </a:bodyPr>
          <a:lstStyle/>
          <a:p>
            <a:pPr marL="12700">
              <a:spcBef>
                <a:spcPts val="114"/>
              </a:spcBef>
            </a:pPr>
            <a:r>
              <a:rPr sz="1050" spc="-5" dirty="0">
                <a:latin typeface="Calibri"/>
                <a:cs typeface="Calibri"/>
              </a:rPr>
              <a:t>1,296</a:t>
            </a:r>
            <a:endParaRPr sz="1050">
              <a:latin typeface="Calibri"/>
              <a:cs typeface="Calibri"/>
            </a:endParaRPr>
          </a:p>
        </p:txBody>
      </p:sp>
      <p:sp>
        <p:nvSpPr>
          <p:cNvPr id="90" name="object 90"/>
          <p:cNvSpPr/>
          <p:nvPr/>
        </p:nvSpPr>
        <p:spPr>
          <a:xfrm>
            <a:off x="5959036" y="4860551"/>
            <a:ext cx="3535679" cy="70485"/>
          </a:xfrm>
          <a:custGeom>
            <a:avLst/>
            <a:gdLst/>
            <a:ahLst/>
            <a:cxnLst/>
            <a:rect l="l" t="t" r="r" b="b"/>
            <a:pathLst>
              <a:path w="3535679" h="70485">
                <a:moveTo>
                  <a:pt x="0" y="70194"/>
                </a:moveTo>
                <a:lnTo>
                  <a:pt x="3535402" y="0"/>
                </a:lnTo>
              </a:path>
            </a:pathLst>
          </a:custGeom>
          <a:ln w="10798">
            <a:solidFill>
              <a:srgbClr val="000000"/>
            </a:solidFill>
          </a:ln>
        </p:spPr>
        <p:txBody>
          <a:bodyPr wrap="square" lIns="0" tIns="0" rIns="0" bIns="0" rtlCol="0"/>
          <a:lstStyle/>
          <a:p>
            <a:endParaRPr/>
          </a:p>
        </p:txBody>
      </p:sp>
      <p:sp>
        <p:nvSpPr>
          <p:cNvPr id="91" name="object 91"/>
          <p:cNvSpPr txBox="1"/>
          <p:nvPr/>
        </p:nvSpPr>
        <p:spPr>
          <a:xfrm>
            <a:off x="5269937" y="5590109"/>
            <a:ext cx="227965" cy="175689"/>
          </a:xfrm>
          <a:prstGeom prst="rect">
            <a:avLst/>
          </a:prstGeom>
        </p:spPr>
        <p:txBody>
          <a:bodyPr vert="horz" wrap="square" lIns="0" tIns="13970" rIns="0" bIns="0" rtlCol="0">
            <a:spAutoFit/>
          </a:bodyPr>
          <a:lstStyle/>
          <a:p>
            <a:pPr marL="12700">
              <a:spcBef>
                <a:spcPts val="110"/>
              </a:spcBef>
            </a:pPr>
            <a:r>
              <a:rPr sz="1050" spc="-5" dirty="0">
                <a:latin typeface="Calibri"/>
                <a:cs typeface="Calibri"/>
              </a:rPr>
              <a:t>200</a:t>
            </a:r>
            <a:endParaRPr sz="1050">
              <a:latin typeface="Calibri"/>
              <a:cs typeface="Calibri"/>
            </a:endParaRPr>
          </a:p>
        </p:txBody>
      </p:sp>
      <p:sp>
        <p:nvSpPr>
          <p:cNvPr id="92" name="object 92"/>
          <p:cNvSpPr txBox="1"/>
          <p:nvPr/>
        </p:nvSpPr>
        <p:spPr>
          <a:xfrm>
            <a:off x="5269937" y="5145906"/>
            <a:ext cx="227965" cy="175689"/>
          </a:xfrm>
          <a:prstGeom prst="rect">
            <a:avLst/>
          </a:prstGeom>
        </p:spPr>
        <p:txBody>
          <a:bodyPr vert="horz" wrap="square" lIns="0" tIns="13970" rIns="0" bIns="0" rtlCol="0">
            <a:spAutoFit/>
          </a:bodyPr>
          <a:lstStyle/>
          <a:p>
            <a:pPr marL="12700">
              <a:spcBef>
                <a:spcPts val="110"/>
              </a:spcBef>
            </a:pPr>
            <a:r>
              <a:rPr sz="1050" spc="-5" dirty="0">
                <a:latin typeface="Calibri"/>
                <a:cs typeface="Calibri"/>
              </a:rPr>
              <a:t>400</a:t>
            </a:r>
            <a:endParaRPr sz="1050">
              <a:latin typeface="Calibri"/>
              <a:cs typeface="Calibri"/>
            </a:endParaRPr>
          </a:p>
        </p:txBody>
      </p:sp>
      <p:sp>
        <p:nvSpPr>
          <p:cNvPr id="93" name="object 93"/>
          <p:cNvSpPr txBox="1"/>
          <p:nvPr/>
        </p:nvSpPr>
        <p:spPr>
          <a:xfrm>
            <a:off x="5269937" y="4257080"/>
            <a:ext cx="227965" cy="643124"/>
          </a:xfrm>
          <a:prstGeom prst="rect">
            <a:avLst/>
          </a:prstGeom>
        </p:spPr>
        <p:txBody>
          <a:bodyPr vert="horz" wrap="square" lIns="0" tIns="14604" rIns="0" bIns="0" rtlCol="0">
            <a:spAutoFit/>
          </a:bodyPr>
          <a:lstStyle/>
          <a:p>
            <a:pPr marL="12700">
              <a:spcBef>
                <a:spcPts val="114"/>
              </a:spcBef>
            </a:pPr>
            <a:r>
              <a:rPr sz="1050" spc="-5" dirty="0">
                <a:latin typeface="Calibri"/>
                <a:cs typeface="Calibri"/>
              </a:rPr>
              <a:t>800</a:t>
            </a:r>
            <a:endParaRPr sz="1050">
              <a:latin typeface="Calibri"/>
              <a:cs typeface="Calibri"/>
            </a:endParaRPr>
          </a:p>
          <a:p>
            <a:pPr>
              <a:lnSpc>
                <a:spcPct val="100000"/>
              </a:lnSpc>
            </a:pPr>
            <a:endParaRPr sz="1000">
              <a:latin typeface="Times New Roman"/>
              <a:cs typeface="Times New Roman"/>
            </a:endParaRPr>
          </a:p>
          <a:p>
            <a:pPr>
              <a:spcBef>
                <a:spcPts val="50"/>
              </a:spcBef>
            </a:pPr>
            <a:endParaRPr sz="900">
              <a:latin typeface="Times New Roman"/>
              <a:cs typeface="Times New Roman"/>
            </a:endParaRPr>
          </a:p>
          <a:p>
            <a:pPr marL="12700"/>
            <a:r>
              <a:rPr sz="1050" spc="-5" dirty="0">
                <a:latin typeface="Calibri"/>
                <a:cs typeface="Calibri"/>
              </a:rPr>
              <a:t>600</a:t>
            </a:r>
            <a:endParaRPr sz="1050">
              <a:latin typeface="Calibri"/>
              <a:cs typeface="Calibri"/>
            </a:endParaRPr>
          </a:p>
        </p:txBody>
      </p:sp>
      <p:sp>
        <p:nvSpPr>
          <p:cNvPr id="94" name="object 94"/>
          <p:cNvSpPr txBox="1"/>
          <p:nvPr/>
        </p:nvSpPr>
        <p:spPr>
          <a:xfrm>
            <a:off x="5170135" y="3812879"/>
            <a:ext cx="327025" cy="175689"/>
          </a:xfrm>
          <a:prstGeom prst="rect">
            <a:avLst/>
          </a:prstGeom>
        </p:spPr>
        <p:txBody>
          <a:bodyPr vert="horz" wrap="square" lIns="0" tIns="13970" rIns="0" bIns="0" rtlCol="0">
            <a:spAutoFit/>
          </a:bodyPr>
          <a:lstStyle/>
          <a:p>
            <a:pPr marL="12700">
              <a:spcBef>
                <a:spcPts val="110"/>
              </a:spcBef>
            </a:pPr>
            <a:r>
              <a:rPr sz="1050" spc="-5" dirty="0">
                <a:latin typeface="Calibri"/>
                <a:cs typeface="Calibri"/>
              </a:rPr>
              <a:t>1,000</a:t>
            </a:r>
            <a:endParaRPr sz="1050">
              <a:latin typeface="Calibri"/>
              <a:cs typeface="Calibri"/>
            </a:endParaRPr>
          </a:p>
        </p:txBody>
      </p:sp>
      <p:sp>
        <p:nvSpPr>
          <p:cNvPr id="95" name="object 95"/>
          <p:cNvSpPr txBox="1"/>
          <p:nvPr/>
        </p:nvSpPr>
        <p:spPr>
          <a:xfrm>
            <a:off x="5170135" y="3368767"/>
            <a:ext cx="327025" cy="175689"/>
          </a:xfrm>
          <a:prstGeom prst="rect">
            <a:avLst/>
          </a:prstGeom>
        </p:spPr>
        <p:txBody>
          <a:bodyPr vert="horz" wrap="square" lIns="0" tIns="13970" rIns="0" bIns="0" rtlCol="0">
            <a:spAutoFit/>
          </a:bodyPr>
          <a:lstStyle/>
          <a:p>
            <a:pPr marL="12700">
              <a:spcBef>
                <a:spcPts val="110"/>
              </a:spcBef>
            </a:pPr>
            <a:r>
              <a:rPr sz="1050" spc="-5" dirty="0">
                <a:latin typeface="Calibri"/>
                <a:cs typeface="Calibri"/>
              </a:rPr>
              <a:t>1,200</a:t>
            </a:r>
            <a:endParaRPr sz="1050">
              <a:latin typeface="Calibri"/>
              <a:cs typeface="Calibri"/>
            </a:endParaRPr>
          </a:p>
        </p:txBody>
      </p:sp>
      <p:sp>
        <p:nvSpPr>
          <p:cNvPr id="96" name="object 96"/>
          <p:cNvSpPr txBox="1"/>
          <p:nvPr/>
        </p:nvSpPr>
        <p:spPr>
          <a:xfrm>
            <a:off x="5170134" y="2924144"/>
            <a:ext cx="327660" cy="176329"/>
          </a:xfrm>
          <a:prstGeom prst="rect">
            <a:avLst/>
          </a:prstGeom>
        </p:spPr>
        <p:txBody>
          <a:bodyPr vert="horz" wrap="square" lIns="0" tIns="14604" rIns="0" bIns="0" rtlCol="0">
            <a:spAutoFit/>
          </a:bodyPr>
          <a:lstStyle/>
          <a:p>
            <a:pPr marL="12700">
              <a:spcBef>
                <a:spcPts val="114"/>
              </a:spcBef>
            </a:pPr>
            <a:r>
              <a:rPr sz="1050" spc="-5" dirty="0">
                <a:latin typeface="Calibri"/>
                <a:cs typeface="Calibri"/>
              </a:rPr>
              <a:t>1,400</a:t>
            </a:r>
            <a:endParaRPr sz="1050">
              <a:latin typeface="Calibri"/>
              <a:cs typeface="Calibri"/>
            </a:endParaRPr>
          </a:p>
        </p:txBody>
      </p:sp>
      <p:sp>
        <p:nvSpPr>
          <p:cNvPr id="97" name="object 97"/>
          <p:cNvSpPr txBox="1"/>
          <p:nvPr/>
        </p:nvSpPr>
        <p:spPr>
          <a:xfrm>
            <a:off x="5680432" y="5774773"/>
            <a:ext cx="558165" cy="175689"/>
          </a:xfrm>
          <a:prstGeom prst="rect">
            <a:avLst/>
          </a:prstGeom>
        </p:spPr>
        <p:txBody>
          <a:bodyPr vert="horz" wrap="square" lIns="0" tIns="13970" rIns="0" bIns="0" rtlCol="0">
            <a:spAutoFit/>
          </a:bodyPr>
          <a:lstStyle/>
          <a:p>
            <a:pPr marL="12700">
              <a:spcBef>
                <a:spcPts val="110"/>
              </a:spcBef>
            </a:pPr>
            <a:r>
              <a:rPr sz="1050" spc="-10" dirty="0">
                <a:latin typeface="Calibri"/>
                <a:cs typeface="Calibri"/>
              </a:rPr>
              <a:t>2010</a:t>
            </a:r>
            <a:r>
              <a:rPr sz="1050" spc="-10" dirty="0">
                <a:latin typeface="MS PGothic"/>
                <a:cs typeface="MS PGothic"/>
              </a:rPr>
              <a:t>年度</a:t>
            </a:r>
            <a:endParaRPr sz="1050">
              <a:latin typeface="MS PGothic"/>
              <a:cs typeface="MS PGothic"/>
            </a:endParaRPr>
          </a:p>
        </p:txBody>
      </p:sp>
      <p:sp>
        <p:nvSpPr>
          <p:cNvPr id="98" name="object 98"/>
          <p:cNvSpPr txBox="1"/>
          <p:nvPr/>
        </p:nvSpPr>
        <p:spPr>
          <a:xfrm>
            <a:off x="6387512" y="5774772"/>
            <a:ext cx="558165" cy="175689"/>
          </a:xfrm>
          <a:prstGeom prst="rect">
            <a:avLst/>
          </a:prstGeom>
        </p:spPr>
        <p:txBody>
          <a:bodyPr vert="horz" wrap="square" lIns="0" tIns="13970" rIns="0" bIns="0" rtlCol="0">
            <a:spAutoFit/>
          </a:bodyPr>
          <a:lstStyle/>
          <a:p>
            <a:pPr marL="12700">
              <a:spcBef>
                <a:spcPts val="110"/>
              </a:spcBef>
            </a:pPr>
            <a:r>
              <a:rPr sz="1050" spc="-10" dirty="0">
                <a:latin typeface="Calibri"/>
                <a:cs typeface="Calibri"/>
              </a:rPr>
              <a:t>2011</a:t>
            </a:r>
            <a:r>
              <a:rPr sz="1050" spc="-10" dirty="0">
                <a:latin typeface="MS PGothic"/>
                <a:cs typeface="MS PGothic"/>
              </a:rPr>
              <a:t>年度</a:t>
            </a:r>
            <a:endParaRPr sz="1050">
              <a:latin typeface="MS PGothic"/>
              <a:cs typeface="MS PGothic"/>
            </a:endParaRPr>
          </a:p>
        </p:txBody>
      </p:sp>
      <p:sp>
        <p:nvSpPr>
          <p:cNvPr id="99" name="object 99"/>
          <p:cNvSpPr txBox="1"/>
          <p:nvPr/>
        </p:nvSpPr>
        <p:spPr>
          <a:xfrm>
            <a:off x="7094533" y="5774772"/>
            <a:ext cx="558800" cy="175689"/>
          </a:xfrm>
          <a:prstGeom prst="rect">
            <a:avLst/>
          </a:prstGeom>
        </p:spPr>
        <p:txBody>
          <a:bodyPr vert="horz" wrap="square" lIns="0" tIns="13970" rIns="0" bIns="0" rtlCol="0">
            <a:spAutoFit/>
          </a:bodyPr>
          <a:lstStyle/>
          <a:p>
            <a:pPr marL="12700">
              <a:spcBef>
                <a:spcPts val="110"/>
              </a:spcBef>
            </a:pPr>
            <a:r>
              <a:rPr sz="1050" spc="-10" dirty="0">
                <a:latin typeface="Calibri"/>
                <a:cs typeface="Calibri"/>
              </a:rPr>
              <a:t>201</a:t>
            </a:r>
            <a:r>
              <a:rPr sz="1050" spc="-5" dirty="0">
                <a:latin typeface="Calibri"/>
                <a:cs typeface="Calibri"/>
              </a:rPr>
              <a:t>2</a:t>
            </a:r>
            <a:r>
              <a:rPr sz="1050" spc="-10" dirty="0">
                <a:latin typeface="MS PGothic"/>
                <a:cs typeface="MS PGothic"/>
              </a:rPr>
              <a:t>年度</a:t>
            </a:r>
            <a:endParaRPr sz="1050">
              <a:latin typeface="MS PGothic"/>
              <a:cs typeface="MS PGothic"/>
            </a:endParaRPr>
          </a:p>
        </p:txBody>
      </p:sp>
      <p:sp>
        <p:nvSpPr>
          <p:cNvPr id="100" name="object 100"/>
          <p:cNvSpPr txBox="1"/>
          <p:nvPr/>
        </p:nvSpPr>
        <p:spPr>
          <a:xfrm>
            <a:off x="7802055" y="5774772"/>
            <a:ext cx="558165" cy="175689"/>
          </a:xfrm>
          <a:prstGeom prst="rect">
            <a:avLst/>
          </a:prstGeom>
        </p:spPr>
        <p:txBody>
          <a:bodyPr vert="horz" wrap="square" lIns="0" tIns="13970" rIns="0" bIns="0" rtlCol="0">
            <a:spAutoFit/>
          </a:bodyPr>
          <a:lstStyle/>
          <a:p>
            <a:pPr marL="12700">
              <a:spcBef>
                <a:spcPts val="110"/>
              </a:spcBef>
            </a:pPr>
            <a:r>
              <a:rPr sz="1050" spc="-10" dirty="0">
                <a:latin typeface="Calibri"/>
                <a:cs typeface="Calibri"/>
              </a:rPr>
              <a:t>2013</a:t>
            </a:r>
            <a:r>
              <a:rPr sz="1050" spc="-10" dirty="0">
                <a:latin typeface="MS PGothic"/>
                <a:cs typeface="MS PGothic"/>
              </a:rPr>
              <a:t>年度</a:t>
            </a:r>
            <a:endParaRPr sz="1050">
              <a:latin typeface="MS PGothic"/>
              <a:cs typeface="MS PGothic"/>
            </a:endParaRPr>
          </a:p>
        </p:txBody>
      </p:sp>
      <p:sp>
        <p:nvSpPr>
          <p:cNvPr id="101" name="object 101"/>
          <p:cNvSpPr txBox="1"/>
          <p:nvPr/>
        </p:nvSpPr>
        <p:spPr>
          <a:xfrm>
            <a:off x="8509135" y="5774772"/>
            <a:ext cx="558165" cy="175689"/>
          </a:xfrm>
          <a:prstGeom prst="rect">
            <a:avLst/>
          </a:prstGeom>
        </p:spPr>
        <p:txBody>
          <a:bodyPr vert="horz" wrap="square" lIns="0" tIns="13970" rIns="0" bIns="0" rtlCol="0">
            <a:spAutoFit/>
          </a:bodyPr>
          <a:lstStyle/>
          <a:p>
            <a:pPr marL="12700">
              <a:spcBef>
                <a:spcPts val="110"/>
              </a:spcBef>
            </a:pPr>
            <a:r>
              <a:rPr sz="1050" spc="-10" dirty="0">
                <a:latin typeface="Calibri"/>
                <a:cs typeface="Calibri"/>
              </a:rPr>
              <a:t>2014</a:t>
            </a:r>
            <a:r>
              <a:rPr sz="1050" spc="-10" dirty="0">
                <a:latin typeface="MS PGothic"/>
                <a:cs typeface="MS PGothic"/>
              </a:rPr>
              <a:t>年度</a:t>
            </a:r>
            <a:endParaRPr sz="1050">
              <a:latin typeface="MS PGothic"/>
              <a:cs typeface="MS PGothic"/>
            </a:endParaRPr>
          </a:p>
        </p:txBody>
      </p:sp>
      <p:sp>
        <p:nvSpPr>
          <p:cNvPr id="102" name="object 102"/>
          <p:cNvSpPr txBox="1"/>
          <p:nvPr/>
        </p:nvSpPr>
        <p:spPr>
          <a:xfrm>
            <a:off x="9216215" y="5774772"/>
            <a:ext cx="558165" cy="175689"/>
          </a:xfrm>
          <a:prstGeom prst="rect">
            <a:avLst/>
          </a:prstGeom>
        </p:spPr>
        <p:txBody>
          <a:bodyPr vert="horz" wrap="square" lIns="0" tIns="13970" rIns="0" bIns="0" rtlCol="0">
            <a:spAutoFit/>
          </a:bodyPr>
          <a:lstStyle/>
          <a:p>
            <a:pPr marL="12700">
              <a:spcBef>
                <a:spcPts val="110"/>
              </a:spcBef>
            </a:pPr>
            <a:r>
              <a:rPr sz="1050" spc="-10" dirty="0">
                <a:latin typeface="Calibri"/>
                <a:cs typeface="Calibri"/>
              </a:rPr>
              <a:t>2015</a:t>
            </a:r>
            <a:r>
              <a:rPr sz="1050" spc="-10" dirty="0">
                <a:latin typeface="MS PGothic"/>
                <a:cs typeface="MS PGothic"/>
              </a:rPr>
              <a:t>年度</a:t>
            </a:r>
            <a:endParaRPr sz="1050">
              <a:latin typeface="MS PGothic"/>
              <a:cs typeface="MS PGothic"/>
            </a:endParaRPr>
          </a:p>
        </p:txBody>
      </p:sp>
      <p:sp>
        <p:nvSpPr>
          <p:cNvPr id="103" name="object 103"/>
          <p:cNvSpPr txBox="1"/>
          <p:nvPr/>
        </p:nvSpPr>
        <p:spPr>
          <a:xfrm>
            <a:off x="5314372" y="3142676"/>
            <a:ext cx="423545" cy="176329"/>
          </a:xfrm>
          <a:prstGeom prst="rect">
            <a:avLst/>
          </a:prstGeom>
        </p:spPr>
        <p:txBody>
          <a:bodyPr vert="horz" wrap="square" lIns="0" tIns="14604" rIns="0" bIns="0" rtlCol="0">
            <a:spAutoFit/>
          </a:bodyPr>
          <a:lstStyle/>
          <a:p>
            <a:pPr marL="12700">
              <a:spcBef>
                <a:spcPts val="114"/>
              </a:spcBef>
            </a:pPr>
            <a:r>
              <a:rPr sz="1050" spc="-5" dirty="0">
                <a:latin typeface="MS PGothic"/>
                <a:cs typeface="MS PGothic"/>
              </a:rPr>
              <a:t>（万</a:t>
            </a:r>
            <a:r>
              <a:rPr sz="1050" spc="-20" dirty="0">
                <a:latin typeface="MS PGothic"/>
                <a:cs typeface="MS PGothic"/>
              </a:rPr>
              <a:t>円</a:t>
            </a:r>
            <a:r>
              <a:rPr sz="1050" spc="-5" dirty="0">
                <a:latin typeface="MS PGothic"/>
                <a:cs typeface="MS PGothic"/>
              </a:rPr>
              <a:t>）</a:t>
            </a:r>
            <a:endParaRPr sz="1050">
              <a:latin typeface="MS PGothic"/>
              <a:cs typeface="MS PGothic"/>
            </a:endParaRPr>
          </a:p>
        </p:txBody>
      </p:sp>
      <p:sp>
        <p:nvSpPr>
          <p:cNvPr id="104" name="object 104"/>
          <p:cNvSpPr/>
          <p:nvPr/>
        </p:nvSpPr>
        <p:spPr>
          <a:xfrm>
            <a:off x="5648697" y="5393305"/>
            <a:ext cx="282575" cy="0"/>
          </a:xfrm>
          <a:custGeom>
            <a:avLst/>
            <a:gdLst/>
            <a:ahLst/>
            <a:cxnLst/>
            <a:rect l="l" t="t" r="r" b="b"/>
            <a:pathLst>
              <a:path w="282575">
                <a:moveTo>
                  <a:pt x="0" y="0"/>
                </a:moveTo>
                <a:lnTo>
                  <a:pt x="282126" y="0"/>
                </a:lnTo>
              </a:path>
            </a:pathLst>
          </a:custGeom>
          <a:ln w="32397">
            <a:solidFill>
              <a:srgbClr val="497DBA"/>
            </a:solidFill>
          </a:ln>
        </p:spPr>
        <p:txBody>
          <a:bodyPr wrap="square" lIns="0" tIns="0" rIns="0" bIns="0" rtlCol="0"/>
          <a:lstStyle/>
          <a:p>
            <a:endParaRPr/>
          </a:p>
        </p:txBody>
      </p:sp>
      <p:sp>
        <p:nvSpPr>
          <p:cNvPr id="105" name="object 105"/>
          <p:cNvSpPr/>
          <p:nvPr/>
        </p:nvSpPr>
        <p:spPr>
          <a:xfrm>
            <a:off x="5760489" y="5363444"/>
            <a:ext cx="59055" cy="60325"/>
          </a:xfrm>
          <a:custGeom>
            <a:avLst/>
            <a:gdLst/>
            <a:ahLst/>
            <a:cxnLst/>
            <a:rect l="l" t="t" r="r" b="b"/>
            <a:pathLst>
              <a:path w="59054" h="60325">
                <a:moveTo>
                  <a:pt x="29388" y="0"/>
                </a:moveTo>
                <a:lnTo>
                  <a:pt x="0" y="29997"/>
                </a:lnTo>
                <a:lnTo>
                  <a:pt x="29388" y="59994"/>
                </a:lnTo>
                <a:lnTo>
                  <a:pt x="58776" y="29997"/>
                </a:lnTo>
                <a:lnTo>
                  <a:pt x="29388" y="0"/>
                </a:lnTo>
                <a:close/>
              </a:path>
            </a:pathLst>
          </a:custGeom>
          <a:solidFill>
            <a:srgbClr val="4F81BC"/>
          </a:solidFill>
        </p:spPr>
        <p:txBody>
          <a:bodyPr wrap="square" lIns="0" tIns="0" rIns="0" bIns="0" rtlCol="0"/>
          <a:lstStyle/>
          <a:p>
            <a:endParaRPr/>
          </a:p>
        </p:txBody>
      </p:sp>
      <p:sp>
        <p:nvSpPr>
          <p:cNvPr id="106" name="object 106"/>
          <p:cNvSpPr/>
          <p:nvPr/>
        </p:nvSpPr>
        <p:spPr>
          <a:xfrm>
            <a:off x="5760489" y="5363444"/>
            <a:ext cx="59055" cy="60325"/>
          </a:xfrm>
          <a:custGeom>
            <a:avLst/>
            <a:gdLst/>
            <a:ahLst/>
            <a:cxnLst/>
            <a:rect l="l" t="t" r="r" b="b"/>
            <a:pathLst>
              <a:path w="59054" h="60325">
                <a:moveTo>
                  <a:pt x="29388" y="0"/>
                </a:moveTo>
                <a:lnTo>
                  <a:pt x="58776" y="29997"/>
                </a:lnTo>
                <a:lnTo>
                  <a:pt x="29388" y="59994"/>
                </a:lnTo>
                <a:lnTo>
                  <a:pt x="0" y="29997"/>
                </a:lnTo>
                <a:lnTo>
                  <a:pt x="29388" y="0"/>
                </a:lnTo>
              </a:path>
            </a:pathLst>
          </a:custGeom>
          <a:ln w="10687">
            <a:solidFill>
              <a:srgbClr val="497DBA"/>
            </a:solidFill>
          </a:ln>
        </p:spPr>
        <p:txBody>
          <a:bodyPr wrap="square" lIns="0" tIns="0" rIns="0" bIns="0" rtlCol="0"/>
          <a:lstStyle/>
          <a:p>
            <a:endParaRPr/>
          </a:p>
        </p:txBody>
      </p:sp>
      <p:sp>
        <p:nvSpPr>
          <p:cNvPr id="107" name="object 107"/>
          <p:cNvSpPr/>
          <p:nvPr/>
        </p:nvSpPr>
        <p:spPr>
          <a:xfrm>
            <a:off x="7993876" y="5393305"/>
            <a:ext cx="111125" cy="0"/>
          </a:xfrm>
          <a:custGeom>
            <a:avLst/>
            <a:gdLst/>
            <a:ahLst/>
            <a:cxnLst/>
            <a:rect l="l" t="t" r="r" b="b"/>
            <a:pathLst>
              <a:path w="111125">
                <a:moveTo>
                  <a:pt x="0" y="0"/>
                </a:moveTo>
                <a:lnTo>
                  <a:pt x="111087" y="0"/>
                </a:lnTo>
              </a:path>
            </a:pathLst>
          </a:custGeom>
          <a:ln w="32397">
            <a:solidFill>
              <a:srgbClr val="BD4A47"/>
            </a:solidFill>
          </a:ln>
        </p:spPr>
        <p:txBody>
          <a:bodyPr wrap="square" lIns="0" tIns="0" rIns="0" bIns="0" rtlCol="0"/>
          <a:lstStyle/>
          <a:p>
            <a:endParaRPr/>
          </a:p>
        </p:txBody>
      </p:sp>
      <p:sp>
        <p:nvSpPr>
          <p:cNvPr id="108" name="object 108"/>
          <p:cNvSpPr/>
          <p:nvPr/>
        </p:nvSpPr>
        <p:spPr>
          <a:xfrm>
            <a:off x="7822837" y="5393305"/>
            <a:ext cx="111125" cy="0"/>
          </a:xfrm>
          <a:custGeom>
            <a:avLst/>
            <a:gdLst/>
            <a:ahLst/>
            <a:cxnLst/>
            <a:rect l="l" t="t" r="r" b="b"/>
            <a:pathLst>
              <a:path w="111125">
                <a:moveTo>
                  <a:pt x="0" y="0"/>
                </a:moveTo>
                <a:lnTo>
                  <a:pt x="111087" y="0"/>
                </a:lnTo>
              </a:path>
            </a:pathLst>
          </a:custGeom>
          <a:ln w="32397">
            <a:solidFill>
              <a:srgbClr val="BD4A47"/>
            </a:solidFill>
          </a:ln>
        </p:spPr>
        <p:txBody>
          <a:bodyPr wrap="square" lIns="0" tIns="0" rIns="0" bIns="0" rtlCol="0"/>
          <a:lstStyle/>
          <a:p>
            <a:endParaRPr/>
          </a:p>
        </p:txBody>
      </p:sp>
      <p:sp>
        <p:nvSpPr>
          <p:cNvPr id="109" name="object 109"/>
          <p:cNvSpPr/>
          <p:nvPr/>
        </p:nvSpPr>
        <p:spPr>
          <a:xfrm>
            <a:off x="7933924" y="5362707"/>
            <a:ext cx="60325" cy="61594"/>
          </a:xfrm>
          <a:custGeom>
            <a:avLst/>
            <a:gdLst/>
            <a:ahLst/>
            <a:cxnLst/>
            <a:rect l="l" t="t" r="r" b="b"/>
            <a:pathLst>
              <a:path w="60325" h="61595">
                <a:moveTo>
                  <a:pt x="0" y="61194"/>
                </a:moveTo>
                <a:lnTo>
                  <a:pt x="59951" y="61194"/>
                </a:lnTo>
                <a:lnTo>
                  <a:pt x="59951" y="0"/>
                </a:lnTo>
                <a:lnTo>
                  <a:pt x="0" y="0"/>
                </a:lnTo>
                <a:lnTo>
                  <a:pt x="0" y="61194"/>
                </a:lnTo>
                <a:close/>
              </a:path>
            </a:pathLst>
          </a:custGeom>
          <a:ln w="10687">
            <a:solidFill>
              <a:srgbClr val="BD4A47"/>
            </a:solidFill>
          </a:ln>
        </p:spPr>
        <p:txBody>
          <a:bodyPr wrap="square" lIns="0" tIns="0" rIns="0" bIns="0" rtlCol="0"/>
          <a:lstStyle/>
          <a:p>
            <a:endParaRPr/>
          </a:p>
        </p:txBody>
      </p:sp>
      <p:sp>
        <p:nvSpPr>
          <p:cNvPr id="110" name="object 110"/>
          <p:cNvSpPr/>
          <p:nvPr/>
        </p:nvSpPr>
        <p:spPr>
          <a:xfrm>
            <a:off x="5648697" y="5591289"/>
            <a:ext cx="282575" cy="1905"/>
          </a:xfrm>
          <a:custGeom>
            <a:avLst/>
            <a:gdLst/>
            <a:ahLst/>
            <a:cxnLst/>
            <a:rect l="l" t="t" r="r" b="b"/>
            <a:pathLst>
              <a:path w="282575" h="1904">
                <a:moveTo>
                  <a:pt x="-16198" y="899"/>
                </a:moveTo>
                <a:lnTo>
                  <a:pt x="298325" y="899"/>
                </a:lnTo>
              </a:path>
            </a:pathLst>
          </a:custGeom>
          <a:ln w="34197">
            <a:solidFill>
              <a:srgbClr val="97B853"/>
            </a:solidFill>
          </a:ln>
        </p:spPr>
        <p:txBody>
          <a:bodyPr wrap="square" lIns="0" tIns="0" rIns="0" bIns="0" rtlCol="0"/>
          <a:lstStyle/>
          <a:p>
            <a:endParaRPr/>
          </a:p>
        </p:txBody>
      </p:sp>
      <p:sp>
        <p:nvSpPr>
          <p:cNvPr id="111" name="object 111"/>
          <p:cNvSpPr/>
          <p:nvPr/>
        </p:nvSpPr>
        <p:spPr>
          <a:xfrm>
            <a:off x="5760489" y="5562192"/>
            <a:ext cx="59055" cy="60325"/>
          </a:xfrm>
          <a:custGeom>
            <a:avLst/>
            <a:gdLst/>
            <a:ahLst/>
            <a:cxnLst/>
            <a:rect l="l" t="t" r="r" b="b"/>
            <a:pathLst>
              <a:path w="59054" h="60325">
                <a:moveTo>
                  <a:pt x="29388" y="0"/>
                </a:moveTo>
                <a:lnTo>
                  <a:pt x="0" y="59994"/>
                </a:lnTo>
                <a:lnTo>
                  <a:pt x="58776" y="59994"/>
                </a:lnTo>
                <a:lnTo>
                  <a:pt x="29388" y="0"/>
                </a:lnTo>
                <a:close/>
              </a:path>
            </a:pathLst>
          </a:custGeom>
          <a:solidFill>
            <a:srgbClr val="9BBA58"/>
          </a:solidFill>
        </p:spPr>
        <p:txBody>
          <a:bodyPr wrap="square" lIns="0" tIns="0" rIns="0" bIns="0" rtlCol="0"/>
          <a:lstStyle/>
          <a:p>
            <a:endParaRPr/>
          </a:p>
        </p:txBody>
      </p:sp>
      <p:sp>
        <p:nvSpPr>
          <p:cNvPr id="112" name="object 112"/>
          <p:cNvSpPr/>
          <p:nvPr/>
        </p:nvSpPr>
        <p:spPr>
          <a:xfrm>
            <a:off x="5760489" y="5562192"/>
            <a:ext cx="59055" cy="60325"/>
          </a:xfrm>
          <a:custGeom>
            <a:avLst/>
            <a:gdLst/>
            <a:ahLst/>
            <a:cxnLst/>
            <a:rect l="l" t="t" r="r" b="b"/>
            <a:pathLst>
              <a:path w="59054" h="60325">
                <a:moveTo>
                  <a:pt x="29388" y="0"/>
                </a:moveTo>
                <a:lnTo>
                  <a:pt x="58776" y="59994"/>
                </a:lnTo>
                <a:lnTo>
                  <a:pt x="0" y="59994"/>
                </a:lnTo>
                <a:lnTo>
                  <a:pt x="29388" y="0"/>
                </a:lnTo>
              </a:path>
            </a:pathLst>
          </a:custGeom>
          <a:ln w="10687">
            <a:solidFill>
              <a:srgbClr val="97B853"/>
            </a:solidFill>
          </a:ln>
        </p:spPr>
        <p:txBody>
          <a:bodyPr wrap="square" lIns="0" tIns="0" rIns="0" bIns="0" rtlCol="0"/>
          <a:lstStyle/>
          <a:p>
            <a:endParaRPr/>
          </a:p>
        </p:txBody>
      </p:sp>
      <p:sp>
        <p:nvSpPr>
          <p:cNvPr id="113" name="object 113"/>
          <p:cNvSpPr/>
          <p:nvPr/>
        </p:nvSpPr>
        <p:spPr>
          <a:xfrm>
            <a:off x="7822837" y="5591289"/>
            <a:ext cx="282575" cy="1905"/>
          </a:xfrm>
          <a:custGeom>
            <a:avLst/>
            <a:gdLst/>
            <a:ahLst/>
            <a:cxnLst/>
            <a:rect l="l" t="t" r="r" b="b"/>
            <a:pathLst>
              <a:path w="282575" h="1904">
                <a:moveTo>
                  <a:pt x="-16198" y="899"/>
                </a:moveTo>
                <a:lnTo>
                  <a:pt x="298325" y="899"/>
                </a:lnTo>
              </a:path>
            </a:pathLst>
          </a:custGeom>
          <a:ln w="34197">
            <a:solidFill>
              <a:srgbClr val="7C5F9F"/>
            </a:solidFill>
          </a:ln>
        </p:spPr>
        <p:txBody>
          <a:bodyPr wrap="square" lIns="0" tIns="0" rIns="0" bIns="0" rtlCol="0"/>
          <a:lstStyle/>
          <a:p>
            <a:endParaRPr/>
          </a:p>
        </p:txBody>
      </p:sp>
      <p:sp>
        <p:nvSpPr>
          <p:cNvPr id="114" name="object 114"/>
          <p:cNvSpPr/>
          <p:nvPr/>
        </p:nvSpPr>
        <p:spPr>
          <a:xfrm>
            <a:off x="7933924" y="5562491"/>
            <a:ext cx="60325" cy="59690"/>
          </a:xfrm>
          <a:custGeom>
            <a:avLst/>
            <a:gdLst/>
            <a:ahLst/>
            <a:cxnLst/>
            <a:rect l="l" t="t" r="r" b="b"/>
            <a:pathLst>
              <a:path w="60325" h="59689">
                <a:moveTo>
                  <a:pt x="29975" y="29697"/>
                </a:moveTo>
                <a:lnTo>
                  <a:pt x="0" y="59394"/>
                </a:lnTo>
                <a:lnTo>
                  <a:pt x="59951" y="59394"/>
                </a:lnTo>
                <a:lnTo>
                  <a:pt x="29975" y="29697"/>
                </a:lnTo>
                <a:close/>
              </a:path>
              <a:path w="60325" h="59689">
                <a:moveTo>
                  <a:pt x="59951" y="0"/>
                </a:moveTo>
                <a:lnTo>
                  <a:pt x="0" y="0"/>
                </a:lnTo>
                <a:lnTo>
                  <a:pt x="29975" y="29697"/>
                </a:lnTo>
                <a:lnTo>
                  <a:pt x="59951" y="0"/>
                </a:lnTo>
                <a:close/>
              </a:path>
            </a:pathLst>
          </a:custGeom>
          <a:solidFill>
            <a:srgbClr val="8063A1"/>
          </a:solidFill>
        </p:spPr>
        <p:txBody>
          <a:bodyPr wrap="square" lIns="0" tIns="0" rIns="0" bIns="0" rtlCol="0"/>
          <a:lstStyle/>
          <a:p>
            <a:endParaRPr/>
          </a:p>
        </p:txBody>
      </p:sp>
      <p:sp>
        <p:nvSpPr>
          <p:cNvPr id="115" name="object 115"/>
          <p:cNvSpPr/>
          <p:nvPr/>
        </p:nvSpPr>
        <p:spPr>
          <a:xfrm>
            <a:off x="7933924" y="5562491"/>
            <a:ext cx="60325" cy="59690"/>
          </a:xfrm>
          <a:custGeom>
            <a:avLst/>
            <a:gdLst/>
            <a:ahLst/>
            <a:cxnLst/>
            <a:rect l="l" t="t" r="r" b="b"/>
            <a:pathLst>
              <a:path w="60325" h="59689">
                <a:moveTo>
                  <a:pt x="59951" y="59394"/>
                </a:moveTo>
                <a:lnTo>
                  <a:pt x="0" y="0"/>
                </a:lnTo>
              </a:path>
            </a:pathLst>
          </a:custGeom>
          <a:ln w="10690">
            <a:solidFill>
              <a:srgbClr val="7C5F9F"/>
            </a:solidFill>
          </a:ln>
        </p:spPr>
        <p:txBody>
          <a:bodyPr wrap="square" lIns="0" tIns="0" rIns="0" bIns="0" rtlCol="0"/>
          <a:lstStyle/>
          <a:p>
            <a:endParaRPr/>
          </a:p>
        </p:txBody>
      </p:sp>
      <p:sp>
        <p:nvSpPr>
          <p:cNvPr id="116" name="object 116"/>
          <p:cNvSpPr/>
          <p:nvPr/>
        </p:nvSpPr>
        <p:spPr>
          <a:xfrm>
            <a:off x="7933924" y="5562491"/>
            <a:ext cx="60325" cy="59690"/>
          </a:xfrm>
          <a:custGeom>
            <a:avLst/>
            <a:gdLst/>
            <a:ahLst/>
            <a:cxnLst/>
            <a:rect l="l" t="t" r="r" b="b"/>
            <a:pathLst>
              <a:path w="60325" h="59689">
                <a:moveTo>
                  <a:pt x="0" y="59394"/>
                </a:moveTo>
                <a:lnTo>
                  <a:pt x="59951" y="0"/>
                </a:lnTo>
              </a:path>
            </a:pathLst>
          </a:custGeom>
          <a:ln w="10690">
            <a:solidFill>
              <a:srgbClr val="7C5F9F"/>
            </a:solidFill>
          </a:ln>
        </p:spPr>
        <p:txBody>
          <a:bodyPr wrap="square" lIns="0" tIns="0" rIns="0" bIns="0" rtlCol="0"/>
          <a:lstStyle/>
          <a:p>
            <a:endParaRPr/>
          </a:p>
        </p:txBody>
      </p:sp>
      <p:graphicFrame>
        <p:nvGraphicFramePr>
          <p:cNvPr id="117" name="object 117"/>
          <p:cNvGraphicFramePr>
            <a:graphicFrameLocks noGrp="1"/>
          </p:cNvGraphicFramePr>
          <p:nvPr/>
        </p:nvGraphicFramePr>
        <p:xfrm>
          <a:off x="5606377" y="4644118"/>
          <a:ext cx="4240716" cy="930910"/>
        </p:xfrm>
        <a:graphic>
          <a:graphicData uri="http://schemas.openxmlformats.org/drawingml/2006/table">
            <a:tbl>
              <a:tblPr firstRow="1" bandRow="1">
                <a:tableStyleId>{2D5ABB26-0587-4C30-8999-92F81FD0307C}</a:tableStyleId>
              </a:tblPr>
              <a:tblGrid>
                <a:gridCol w="707785">
                  <a:extLst>
                    <a:ext uri="{9D8B030D-6E8A-4147-A177-3AD203B41FA5}">
                      <a16:colId xmlns:a16="http://schemas.microsoft.com/office/drawing/2014/main" val="20000"/>
                    </a:ext>
                  </a:extLst>
                </a:gridCol>
                <a:gridCol w="707256">
                  <a:extLst>
                    <a:ext uri="{9D8B030D-6E8A-4147-A177-3AD203B41FA5}">
                      <a16:colId xmlns:a16="http://schemas.microsoft.com/office/drawing/2014/main" val="20001"/>
                    </a:ext>
                  </a:extLst>
                </a:gridCol>
                <a:gridCol w="942480">
                  <a:extLst>
                    <a:ext uri="{9D8B030D-6E8A-4147-A177-3AD203B41FA5}">
                      <a16:colId xmlns:a16="http://schemas.microsoft.com/office/drawing/2014/main" val="20002"/>
                    </a:ext>
                  </a:extLst>
                </a:gridCol>
                <a:gridCol w="471680">
                  <a:extLst>
                    <a:ext uri="{9D8B030D-6E8A-4147-A177-3AD203B41FA5}">
                      <a16:colId xmlns:a16="http://schemas.microsoft.com/office/drawing/2014/main" val="20003"/>
                    </a:ext>
                  </a:extLst>
                </a:gridCol>
                <a:gridCol w="1411515">
                  <a:extLst>
                    <a:ext uri="{9D8B030D-6E8A-4147-A177-3AD203B41FA5}">
                      <a16:colId xmlns:a16="http://schemas.microsoft.com/office/drawing/2014/main" val="20004"/>
                    </a:ext>
                  </a:extLst>
                </a:gridCol>
              </a:tblGrid>
              <a:tr h="152400">
                <a:tc>
                  <a:txBody>
                    <a:bodyPr/>
                    <a:lstStyle/>
                    <a:p>
                      <a:pPr algn="ctr">
                        <a:lnSpc>
                          <a:spcPts val="1130"/>
                        </a:lnSpc>
                      </a:pPr>
                      <a:r>
                        <a:rPr sz="1050" spc="-10" dirty="0">
                          <a:latin typeface="Calibri"/>
                          <a:cs typeface="Calibri"/>
                        </a:rPr>
                        <a:t>552</a:t>
                      </a:r>
                      <a:endParaRPr sz="1050">
                        <a:latin typeface="Calibri"/>
                        <a:cs typeface="Calibri"/>
                      </a:endParaRPr>
                    </a:p>
                  </a:txBody>
                  <a:tcPr marL="0" marR="0" marT="0" marB="0">
                    <a:lnB w="12700">
                      <a:solidFill>
                        <a:srgbClr val="858585"/>
                      </a:solidFill>
                      <a:prstDash val="solid"/>
                    </a:lnB>
                  </a:tcPr>
                </a:tc>
                <a:tc>
                  <a:txBody>
                    <a:bodyPr/>
                    <a:lstStyle/>
                    <a:p>
                      <a:pPr algn="ctr">
                        <a:lnSpc>
                          <a:spcPts val="1080"/>
                        </a:lnSpc>
                      </a:pPr>
                      <a:r>
                        <a:rPr sz="1050" spc="-10" dirty="0">
                          <a:latin typeface="Calibri"/>
                          <a:cs typeface="Calibri"/>
                        </a:rPr>
                        <a:t>555</a:t>
                      </a:r>
                      <a:endParaRPr sz="1050">
                        <a:latin typeface="Calibri"/>
                        <a:cs typeface="Calibri"/>
                      </a:endParaRPr>
                    </a:p>
                  </a:txBody>
                  <a:tcPr marL="0" marR="0" marT="0" marB="0">
                    <a:lnB w="12700">
                      <a:solidFill>
                        <a:srgbClr val="858585"/>
                      </a:solidFill>
                      <a:prstDash val="solid"/>
                    </a:lnB>
                  </a:tcPr>
                </a:tc>
                <a:tc>
                  <a:txBody>
                    <a:bodyPr/>
                    <a:lstStyle/>
                    <a:p>
                      <a:pPr marL="252729">
                        <a:lnSpc>
                          <a:spcPts val="1165"/>
                        </a:lnSpc>
                      </a:pPr>
                      <a:r>
                        <a:rPr sz="1050" spc="-10" dirty="0">
                          <a:latin typeface="Calibri"/>
                          <a:cs typeface="Calibri"/>
                        </a:rPr>
                        <a:t>550</a:t>
                      </a:r>
                      <a:endParaRPr sz="1050">
                        <a:latin typeface="Calibri"/>
                        <a:cs typeface="Calibri"/>
                      </a:endParaRPr>
                    </a:p>
                  </a:txBody>
                  <a:tcPr marL="0" marR="0" marT="0" marB="0">
                    <a:lnB w="12700">
                      <a:solidFill>
                        <a:srgbClr val="858585"/>
                      </a:solidFill>
                      <a:prstDash val="solid"/>
                    </a:lnB>
                  </a:tcPr>
                </a:tc>
                <a:tc>
                  <a:txBody>
                    <a:bodyPr/>
                    <a:lstStyle/>
                    <a:p>
                      <a:pPr marL="17145">
                        <a:lnSpc>
                          <a:spcPts val="1005"/>
                        </a:lnSpc>
                      </a:pPr>
                      <a:r>
                        <a:rPr sz="1050" spc="-10" dirty="0">
                          <a:latin typeface="Calibri"/>
                          <a:cs typeface="Calibri"/>
                        </a:rPr>
                        <a:t>559</a:t>
                      </a:r>
                      <a:endParaRPr sz="1050">
                        <a:latin typeface="Calibri"/>
                        <a:cs typeface="Calibri"/>
                      </a:endParaRPr>
                    </a:p>
                  </a:txBody>
                  <a:tcPr marL="0" marR="0" marT="0" marB="0">
                    <a:lnB w="12700">
                      <a:solidFill>
                        <a:srgbClr val="858585"/>
                      </a:solidFill>
                      <a:prstDash val="solid"/>
                    </a:lnB>
                  </a:tcPr>
                </a:tc>
                <a:tc>
                  <a:txBody>
                    <a:bodyPr/>
                    <a:lstStyle/>
                    <a:p>
                      <a:pPr marL="2540" algn="ctr">
                        <a:lnSpc>
                          <a:spcPts val="535"/>
                        </a:lnSpc>
                        <a:tabLst>
                          <a:tab pos="709930" algn="l"/>
                        </a:tabLst>
                      </a:pPr>
                      <a:r>
                        <a:rPr sz="1575" spc="-15" baseline="-15873" dirty="0">
                          <a:latin typeface="Calibri"/>
                          <a:cs typeface="Calibri"/>
                        </a:rPr>
                        <a:t>570	</a:t>
                      </a:r>
                      <a:r>
                        <a:rPr sz="1050" spc="-10" dirty="0">
                          <a:latin typeface="Calibri"/>
                          <a:cs typeface="Calibri"/>
                        </a:rPr>
                        <a:t>586</a:t>
                      </a:r>
                      <a:endParaRPr sz="1050">
                        <a:latin typeface="Calibri"/>
                        <a:cs typeface="Calibri"/>
                      </a:endParaRPr>
                    </a:p>
                  </a:txBody>
                  <a:tcPr marL="0" marR="0" marT="0" marB="0">
                    <a:lnB w="12700">
                      <a:solidFill>
                        <a:srgbClr val="858585"/>
                      </a:solidFill>
                      <a:prstDash val="solid"/>
                    </a:lnB>
                  </a:tcPr>
                </a:tc>
                <a:extLst>
                  <a:ext uri="{0D108BD9-81ED-4DB2-BD59-A6C34878D82A}">
                    <a16:rowId xmlns:a16="http://schemas.microsoft.com/office/drawing/2014/main" val="10000"/>
                  </a:ext>
                </a:extLst>
              </a:tr>
              <a:tr h="76200">
                <a:tc>
                  <a:txBody>
                    <a:bodyPr/>
                    <a:lstStyle/>
                    <a:p>
                      <a:pPr>
                        <a:lnSpc>
                          <a:spcPct val="100000"/>
                        </a:lnSpc>
                      </a:pPr>
                      <a:endParaRPr sz="300">
                        <a:latin typeface="Times New Roman"/>
                        <a:cs typeface="Times New Roman"/>
                      </a:endParaRPr>
                    </a:p>
                  </a:txBody>
                  <a:tcPr marL="0" marR="0" marT="0" marB="0">
                    <a:lnT w="12700">
                      <a:solidFill>
                        <a:srgbClr val="858585"/>
                      </a:solidFill>
                      <a:prstDash val="solid"/>
                    </a:lnT>
                    <a:lnB w="77393">
                      <a:solidFill>
                        <a:srgbClr val="97B853"/>
                      </a:solidFill>
                      <a:prstDash val="solid"/>
                    </a:lnB>
                  </a:tcPr>
                </a:tc>
                <a:tc>
                  <a:txBody>
                    <a:bodyPr/>
                    <a:lstStyle/>
                    <a:p>
                      <a:pPr>
                        <a:lnSpc>
                          <a:spcPct val="100000"/>
                        </a:lnSpc>
                      </a:pPr>
                      <a:endParaRPr sz="300">
                        <a:latin typeface="Times New Roman"/>
                        <a:cs typeface="Times New Roman"/>
                      </a:endParaRPr>
                    </a:p>
                  </a:txBody>
                  <a:tcPr marL="0" marR="0" marT="0" marB="0">
                    <a:lnT w="12700">
                      <a:solidFill>
                        <a:srgbClr val="858585"/>
                      </a:solidFill>
                      <a:prstDash val="solid"/>
                    </a:lnT>
                    <a:lnB w="77393">
                      <a:solidFill>
                        <a:srgbClr val="97B853"/>
                      </a:solidFill>
                      <a:prstDash val="solid"/>
                    </a:lnB>
                  </a:tcPr>
                </a:tc>
                <a:tc>
                  <a:txBody>
                    <a:bodyPr/>
                    <a:lstStyle/>
                    <a:p>
                      <a:pPr>
                        <a:lnSpc>
                          <a:spcPct val="100000"/>
                        </a:lnSpc>
                      </a:pPr>
                      <a:endParaRPr sz="300">
                        <a:latin typeface="Times New Roman"/>
                        <a:cs typeface="Times New Roman"/>
                      </a:endParaRPr>
                    </a:p>
                  </a:txBody>
                  <a:tcPr marL="0" marR="0" marT="0" marB="0">
                    <a:lnT w="12700">
                      <a:solidFill>
                        <a:srgbClr val="858585"/>
                      </a:solidFill>
                      <a:prstDash val="solid"/>
                    </a:lnT>
                    <a:lnB w="77393">
                      <a:solidFill>
                        <a:srgbClr val="97B853"/>
                      </a:solidFill>
                      <a:prstDash val="solid"/>
                    </a:lnB>
                  </a:tcPr>
                </a:tc>
                <a:tc>
                  <a:txBody>
                    <a:bodyPr/>
                    <a:lstStyle/>
                    <a:p>
                      <a:pPr>
                        <a:lnSpc>
                          <a:spcPct val="100000"/>
                        </a:lnSpc>
                      </a:pPr>
                      <a:endParaRPr sz="300">
                        <a:latin typeface="Times New Roman"/>
                        <a:cs typeface="Times New Roman"/>
                      </a:endParaRPr>
                    </a:p>
                  </a:txBody>
                  <a:tcPr marL="0" marR="0" marT="0" marB="0">
                    <a:lnT w="12700">
                      <a:solidFill>
                        <a:srgbClr val="858585"/>
                      </a:solidFill>
                      <a:prstDash val="solid"/>
                    </a:lnT>
                    <a:lnB w="77393">
                      <a:solidFill>
                        <a:srgbClr val="97B853"/>
                      </a:solidFill>
                      <a:prstDash val="solid"/>
                    </a:lnB>
                  </a:tcPr>
                </a:tc>
                <a:tc>
                  <a:txBody>
                    <a:bodyPr/>
                    <a:lstStyle/>
                    <a:p>
                      <a:pPr>
                        <a:lnSpc>
                          <a:spcPct val="100000"/>
                        </a:lnSpc>
                      </a:pPr>
                      <a:endParaRPr sz="300">
                        <a:latin typeface="Times New Roman"/>
                        <a:cs typeface="Times New Roman"/>
                      </a:endParaRPr>
                    </a:p>
                  </a:txBody>
                  <a:tcPr marL="0" marR="0" marT="0" marB="0">
                    <a:lnT w="12700">
                      <a:solidFill>
                        <a:srgbClr val="858585"/>
                      </a:solidFill>
                      <a:prstDash val="solid"/>
                    </a:lnT>
                    <a:lnB w="77393">
                      <a:solidFill>
                        <a:srgbClr val="97B853"/>
                      </a:solidFill>
                      <a:prstDash val="solid"/>
                    </a:lnB>
                  </a:tcPr>
                </a:tc>
                <a:extLst>
                  <a:ext uri="{0D108BD9-81ED-4DB2-BD59-A6C34878D82A}">
                    <a16:rowId xmlns:a16="http://schemas.microsoft.com/office/drawing/2014/main" val="10001"/>
                  </a:ext>
                </a:extLst>
              </a:tr>
              <a:tr h="254000">
                <a:tc>
                  <a:txBody>
                    <a:bodyPr/>
                    <a:lstStyle/>
                    <a:p>
                      <a:pPr algn="ctr">
                        <a:lnSpc>
                          <a:spcPct val="100000"/>
                        </a:lnSpc>
                        <a:spcBef>
                          <a:spcPts val="545"/>
                        </a:spcBef>
                      </a:pPr>
                      <a:r>
                        <a:rPr sz="1050" spc="-10" dirty="0">
                          <a:latin typeface="Calibri"/>
                          <a:cs typeface="Calibri"/>
                        </a:rPr>
                        <a:t>548</a:t>
                      </a:r>
                      <a:endParaRPr sz="1050">
                        <a:latin typeface="Calibri"/>
                        <a:cs typeface="Calibri"/>
                      </a:endParaRPr>
                    </a:p>
                  </a:txBody>
                  <a:tcPr marL="0" marR="0" marT="69215" marB="0">
                    <a:lnT w="77393">
                      <a:solidFill>
                        <a:srgbClr val="97B853"/>
                      </a:solidFill>
                      <a:prstDash val="solid"/>
                    </a:lnT>
                    <a:lnB w="12700">
                      <a:solidFill>
                        <a:srgbClr val="858585"/>
                      </a:solidFill>
                      <a:prstDash val="solid"/>
                    </a:lnB>
                  </a:tcPr>
                </a:tc>
                <a:tc>
                  <a:txBody>
                    <a:bodyPr/>
                    <a:lstStyle/>
                    <a:p>
                      <a:pPr algn="ctr">
                        <a:lnSpc>
                          <a:spcPct val="100000"/>
                        </a:lnSpc>
                        <a:spcBef>
                          <a:spcPts val="615"/>
                        </a:spcBef>
                      </a:pPr>
                      <a:r>
                        <a:rPr sz="1050" spc="-10" dirty="0">
                          <a:latin typeface="Calibri"/>
                          <a:cs typeface="Calibri"/>
                        </a:rPr>
                        <a:t>544</a:t>
                      </a:r>
                      <a:endParaRPr sz="1050">
                        <a:latin typeface="Calibri"/>
                        <a:cs typeface="Calibri"/>
                      </a:endParaRPr>
                    </a:p>
                  </a:txBody>
                  <a:tcPr marL="0" marR="0" marT="78105" marB="0">
                    <a:lnT w="77393">
                      <a:solidFill>
                        <a:srgbClr val="97B853"/>
                      </a:solidFill>
                      <a:prstDash val="solid"/>
                    </a:lnT>
                    <a:lnB w="12700">
                      <a:solidFill>
                        <a:srgbClr val="858585"/>
                      </a:solidFill>
                      <a:prstDash val="solid"/>
                    </a:lnB>
                  </a:tcPr>
                </a:tc>
                <a:tc>
                  <a:txBody>
                    <a:bodyPr/>
                    <a:lstStyle/>
                    <a:p>
                      <a:pPr marL="252729">
                        <a:lnSpc>
                          <a:spcPct val="100000"/>
                        </a:lnSpc>
                        <a:spcBef>
                          <a:spcPts val="770"/>
                        </a:spcBef>
                      </a:pPr>
                      <a:r>
                        <a:rPr sz="1050" spc="-10" dirty="0">
                          <a:latin typeface="Calibri"/>
                          <a:cs typeface="Calibri"/>
                        </a:rPr>
                        <a:t>535</a:t>
                      </a:r>
                      <a:endParaRPr sz="1050">
                        <a:latin typeface="Calibri"/>
                        <a:cs typeface="Calibri"/>
                      </a:endParaRPr>
                    </a:p>
                  </a:txBody>
                  <a:tcPr marL="0" marR="0" marT="97790" marB="0">
                    <a:lnT w="77393">
                      <a:solidFill>
                        <a:srgbClr val="97B853"/>
                      </a:solidFill>
                      <a:prstDash val="solid"/>
                    </a:lnT>
                    <a:lnB w="12700">
                      <a:solidFill>
                        <a:srgbClr val="858585"/>
                      </a:solidFill>
                      <a:prstDash val="solid"/>
                    </a:lnB>
                  </a:tcPr>
                </a:tc>
                <a:tc>
                  <a:txBody>
                    <a:bodyPr/>
                    <a:lstStyle/>
                    <a:p>
                      <a:pPr marL="17145">
                        <a:lnSpc>
                          <a:spcPct val="100000"/>
                        </a:lnSpc>
                        <a:spcBef>
                          <a:spcPts val="630"/>
                        </a:spcBef>
                      </a:pPr>
                      <a:r>
                        <a:rPr sz="1050" spc="-10" dirty="0">
                          <a:latin typeface="Calibri"/>
                          <a:cs typeface="Calibri"/>
                        </a:rPr>
                        <a:t>543</a:t>
                      </a:r>
                      <a:endParaRPr sz="1050">
                        <a:latin typeface="Calibri"/>
                        <a:cs typeface="Calibri"/>
                      </a:endParaRPr>
                    </a:p>
                  </a:txBody>
                  <a:tcPr marL="0" marR="0" marT="80010" marB="0">
                    <a:lnT w="77393">
                      <a:solidFill>
                        <a:srgbClr val="97B853"/>
                      </a:solidFill>
                      <a:prstDash val="solid"/>
                    </a:lnT>
                    <a:lnB w="12700">
                      <a:solidFill>
                        <a:srgbClr val="858585"/>
                      </a:solidFill>
                      <a:prstDash val="solid"/>
                    </a:lnB>
                  </a:tcPr>
                </a:tc>
                <a:tc>
                  <a:txBody>
                    <a:bodyPr/>
                    <a:lstStyle/>
                    <a:p>
                      <a:pPr marL="2540" algn="ctr">
                        <a:lnSpc>
                          <a:spcPct val="100000"/>
                        </a:lnSpc>
                        <a:spcBef>
                          <a:spcPts val="420"/>
                        </a:spcBef>
                        <a:tabLst>
                          <a:tab pos="709930" algn="l"/>
                        </a:tabLst>
                      </a:pPr>
                      <a:r>
                        <a:rPr sz="1575" spc="-15" baseline="-7936" dirty="0">
                          <a:latin typeface="Calibri"/>
                          <a:cs typeface="Calibri"/>
                        </a:rPr>
                        <a:t>547	</a:t>
                      </a:r>
                      <a:r>
                        <a:rPr sz="1050" spc="-10" dirty="0">
                          <a:latin typeface="Calibri"/>
                          <a:cs typeface="Calibri"/>
                        </a:rPr>
                        <a:t>555</a:t>
                      </a:r>
                      <a:endParaRPr sz="1050">
                        <a:latin typeface="Calibri"/>
                        <a:cs typeface="Calibri"/>
                      </a:endParaRPr>
                    </a:p>
                  </a:txBody>
                  <a:tcPr marL="0" marR="0" marT="53340" marB="0">
                    <a:lnT w="77393">
                      <a:solidFill>
                        <a:srgbClr val="97B853"/>
                      </a:solidFill>
                      <a:prstDash val="solid"/>
                    </a:lnT>
                    <a:lnB w="12700">
                      <a:solidFill>
                        <a:srgbClr val="858585"/>
                      </a:solidFill>
                      <a:prstDash val="solid"/>
                    </a:lnB>
                  </a:tcPr>
                </a:tc>
                <a:extLst>
                  <a:ext uri="{0D108BD9-81ED-4DB2-BD59-A6C34878D82A}">
                    <a16:rowId xmlns:a16="http://schemas.microsoft.com/office/drawing/2014/main" val="10002"/>
                  </a:ext>
                </a:extLst>
              </a:tr>
              <a:tr h="444500">
                <a:tc gridSpan="3">
                  <a:txBody>
                    <a:bodyPr/>
                    <a:lstStyle/>
                    <a:p>
                      <a:pPr marL="354965">
                        <a:lnSpc>
                          <a:spcPct val="100000"/>
                        </a:lnSpc>
                        <a:spcBef>
                          <a:spcPts val="380"/>
                        </a:spcBef>
                      </a:pPr>
                      <a:r>
                        <a:rPr sz="950" spc="-10" dirty="0">
                          <a:latin typeface="Calibri"/>
                          <a:cs typeface="Calibri"/>
                        </a:rPr>
                        <a:t>10</a:t>
                      </a:r>
                      <a:r>
                        <a:rPr sz="950" spc="-20" dirty="0">
                          <a:latin typeface="MS PGothic"/>
                          <a:cs typeface="MS PGothic"/>
                        </a:rPr>
                        <a:t>億円以上</a:t>
                      </a:r>
                      <a:r>
                        <a:rPr sz="950" spc="-204" dirty="0">
                          <a:latin typeface="MS PGothic"/>
                          <a:cs typeface="MS PGothic"/>
                        </a:rPr>
                        <a:t> </a:t>
                      </a:r>
                      <a:r>
                        <a:rPr sz="950" spc="-20" dirty="0">
                          <a:latin typeface="MS PGothic"/>
                          <a:cs typeface="MS PGothic"/>
                        </a:rPr>
                        <a:t>製造業</a:t>
                      </a:r>
                      <a:endParaRPr sz="950">
                        <a:latin typeface="MS PGothic"/>
                        <a:cs typeface="MS PGothic"/>
                      </a:endParaRPr>
                    </a:p>
                    <a:p>
                      <a:pPr marL="354965">
                        <a:lnSpc>
                          <a:spcPct val="100000"/>
                        </a:lnSpc>
                        <a:spcBef>
                          <a:spcPts val="425"/>
                        </a:spcBef>
                      </a:pPr>
                      <a:r>
                        <a:rPr sz="950" dirty="0">
                          <a:latin typeface="Calibri"/>
                          <a:cs typeface="Calibri"/>
                        </a:rPr>
                        <a:t>1</a:t>
                      </a:r>
                      <a:r>
                        <a:rPr sz="950" dirty="0">
                          <a:latin typeface="MS PGothic"/>
                          <a:cs typeface="MS PGothic"/>
                        </a:rPr>
                        <a:t>千万円以上</a:t>
                      </a:r>
                      <a:r>
                        <a:rPr sz="950" dirty="0">
                          <a:latin typeface="Calibri"/>
                          <a:cs typeface="Calibri"/>
                        </a:rPr>
                        <a:t>1</a:t>
                      </a:r>
                      <a:r>
                        <a:rPr sz="950" dirty="0">
                          <a:latin typeface="MS PGothic"/>
                          <a:cs typeface="MS PGothic"/>
                        </a:rPr>
                        <a:t>億円未</a:t>
                      </a:r>
                      <a:r>
                        <a:rPr sz="950" spc="160" dirty="0">
                          <a:latin typeface="MS PGothic"/>
                          <a:cs typeface="MS PGothic"/>
                        </a:rPr>
                        <a:t>満</a:t>
                      </a:r>
                      <a:r>
                        <a:rPr sz="950" dirty="0">
                          <a:latin typeface="MS PGothic"/>
                          <a:cs typeface="MS PGothic"/>
                        </a:rPr>
                        <a:t>製造業</a:t>
                      </a:r>
                      <a:endParaRPr sz="950">
                        <a:latin typeface="MS PGothic"/>
                        <a:cs typeface="MS PGothic"/>
                      </a:endParaRPr>
                    </a:p>
                  </a:txBody>
                  <a:tcPr marL="0" marR="0" marT="48260" marB="0">
                    <a:lnT w="12700">
                      <a:solidFill>
                        <a:srgbClr val="858585"/>
                      </a:solidFill>
                      <a:prstDash val="solid"/>
                    </a:lnT>
                    <a:lnB w="12700">
                      <a:solidFill>
                        <a:srgbClr val="858585"/>
                      </a:solidFill>
                      <a:prstDash val="solid"/>
                    </a:lnB>
                  </a:tcPr>
                </a:tc>
                <a:tc hMerge="1">
                  <a:txBody>
                    <a:bodyPr/>
                    <a:lstStyle/>
                    <a:p>
                      <a:endParaRPr/>
                    </a:p>
                  </a:txBody>
                  <a:tcPr marL="0" marR="0" marT="0" marB="0"/>
                </a:tc>
                <a:tc hMerge="1">
                  <a:txBody>
                    <a:bodyPr/>
                    <a:lstStyle/>
                    <a:p>
                      <a:endParaRPr/>
                    </a:p>
                  </a:txBody>
                  <a:tcPr marL="0" marR="0" marT="0" marB="0"/>
                </a:tc>
                <a:tc gridSpan="2">
                  <a:txBody>
                    <a:bodyPr/>
                    <a:lstStyle/>
                    <a:p>
                      <a:pPr marL="172085">
                        <a:lnSpc>
                          <a:spcPct val="100000"/>
                        </a:lnSpc>
                        <a:spcBef>
                          <a:spcPts val="380"/>
                        </a:spcBef>
                      </a:pPr>
                      <a:r>
                        <a:rPr sz="950" spc="-10" dirty="0">
                          <a:latin typeface="Calibri"/>
                          <a:cs typeface="Calibri"/>
                        </a:rPr>
                        <a:t>10</a:t>
                      </a:r>
                      <a:r>
                        <a:rPr sz="950" spc="-20" dirty="0">
                          <a:latin typeface="MS PGothic"/>
                          <a:cs typeface="MS PGothic"/>
                        </a:rPr>
                        <a:t>億円以上</a:t>
                      </a:r>
                      <a:r>
                        <a:rPr sz="950" spc="-204" dirty="0">
                          <a:latin typeface="MS PGothic"/>
                          <a:cs typeface="MS PGothic"/>
                        </a:rPr>
                        <a:t> </a:t>
                      </a:r>
                      <a:r>
                        <a:rPr sz="950" spc="-20" dirty="0">
                          <a:latin typeface="MS PGothic"/>
                          <a:cs typeface="MS PGothic"/>
                        </a:rPr>
                        <a:t>非製造業</a:t>
                      </a:r>
                      <a:endParaRPr sz="950">
                        <a:latin typeface="MS PGothic"/>
                        <a:cs typeface="MS PGothic"/>
                      </a:endParaRPr>
                    </a:p>
                    <a:p>
                      <a:pPr marL="172085">
                        <a:lnSpc>
                          <a:spcPct val="100000"/>
                        </a:lnSpc>
                        <a:spcBef>
                          <a:spcPts val="425"/>
                        </a:spcBef>
                      </a:pPr>
                      <a:r>
                        <a:rPr sz="950" dirty="0">
                          <a:latin typeface="Calibri"/>
                          <a:cs typeface="Calibri"/>
                        </a:rPr>
                        <a:t>1</a:t>
                      </a:r>
                      <a:r>
                        <a:rPr sz="950" dirty="0">
                          <a:latin typeface="MS PGothic"/>
                          <a:cs typeface="MS PGothic"/>
                        </a:rPr>
                        <a:t>千万円以上</a:t>
                      </a:r>
                      <a:r>
                        <a:rPr sz="950" dirty="0">
                          <a:latin typeface="Calibri"/>
                          <a:cs typeface="Calibri"/>
                        </a:rPr>
                        <a:t>1</a:t>
                      </a:r>
                      <a:r>
                        <a:rPr sz="950" dirty="0">
                          <a:latin typeface="MS PGothic"/>
                          <a:cs typeface="MS PGothic"/>
                        </a:rPr>
                        <a:t>億円未</a:t>
                      </a:r>
                      <a:r>
                        <a:rPr sz="950" spc="160" dirty="0">
                          <a:latin typeface="MS PGothic"/>
                          <a:cs typeface="MS PGothic"/>
                        </a:rPr>
                        <a:t>満</a:t>
                      </a:r>
                      <a:r>
                        <a:rPr sz="950" dirty="0">
                          <a:latin typeface="MS PGothic"/>
                          <a:cs typeface="MS PGothic"/>
                        </a:rPr>
                        <a:t>非製造業</a:t>
                      </a:r>
                      <a:endParaRPr sz="950">
                        <a:latin typeface="MS PGothic"/>
                        <a:cs typeface="MS PGothic"/>
                      </a:endParaRPr>
                    </a:p>
                  </a:txBody>
                  <a:tcPr marL="0" marR="0" marT="48260" marB="0">
                    <a:lnT w="12700">
                      <a:solidFill>
                        <a:srgbClr val="858585"/>
                      </a:solidFill>
                      <a:prstDash val="solid"/>
                    </a:lnT>
                    <a:lnB w="12700">
                      <a:solidFill>
                        <a:srgbClr val="858585"/>
                      </a:solidFill>
                      <a:prstDash val="solid"/>
                    </a:lnB>
                  </a:tcPr>
                </a:tc>
                <a:tc hMerge="1">
                  <a:txBody>
                    <a:bodyPr/>
                    <a:lstStyle/>
                    <a:p>
                      <a:endParaRPr/>
                    </a:p>
                  </a:txBody>
                  <a:tcPr marL="0" marR="0" marT="0" marB="0"/>
                </a:tc>
                <a:extLst>
                  <a:ext uri="{0D108BD9-81ED-4DB2-BD59-A6C34878D82A}">
                    <a16:rowId xmlns:a16="http://schemas.microsoft.com/office/drawing/2014/main" val="10003"/>
                  </a:ext>
                </a:extLst>
              </a:tr>
            </a:tbl>
          </a:graphicData>
        </a:graphic>
      </p:graphicFrame>
      <p:sp>
        <p:nvSpPr>
          <p:cNvPr id="118" name="object 118"/>
          <p:cNvSpPr/>
          <p:nvPr/>
        </p:nvSpPr>
        <p:spPr>
          <a:xfrm>
            <a:off x="1704594" y="544830"/>
            <a:ext cx="8685530" cy="5958840"/>
          </a:xfrm>
          <a:custGeom>
            <a:avLst/>
            <a:gdLst/>
            <a:ahLst/>
            <a:cxnLst/>
            <a:rect l="l" t="t" r="r" b="b"/>
            <a:pathLst>
              <a:path w="8685530" h="5958840">
                <a:moveTo>
                  <a:pt x="8650478" y="0"/>
                </a:moveTo>
                <a:lnTo>
                  <a:pt x="34861" y="0"/>
                </a:lnTo>
                <a:lnTo>
                  <a:pt x="21629" y="1809"/>
                </a:lnTo>
                <a:lnTo>
                  <a:pt x="10510" y="6667"/>
                </a:lnTo>
                <a:lnTo>
                  <a:pt x="2852" y="13716"/>
                </a:lnTo>
                <a:lnTo>
                  <a:pt x="0" y="22098"/>
                </a:lnTo>
                <a:lnTo>
                  <a:pt x="0" y="5936742"/>
                </a:lnTo>
                <a:lnTo>
                  <a:pt x="2852" y="5945402"/>
                </a:lnTo>
                <a:lnTo>
                  <a:pt x="10510" y="5952420"/>
                </a:lnTo>
                <a:lnTo>
                  <a:pt x="21629" y="5957123"/>
                </a:lnTo>
                <a:lnTo>
                  <a:pt x="34861" y="5958840"/>
                </a:lnTo>
                <a:lnTo>
                  <a:pt x="8650478" y="5958840"/>
                </a:lnTo>
                <a:lnTo>
                  <a:pt x="8664112" y="5957123"/>
                </a:lnTo>
                <a:lnTo>
                  <a:pt x="8675163" y="5952420"/>
                </a:lnTo>
                <a:lnTo>
                  <a:pt x="8682571" y="5945402"/>
                </a:lnTo>
                <a:lnTo>
                  <a:pt x="8685276" y="5936742"/>
                </a:lnTo>
                <a:lnTo>
                  <a:pt x="8685276" y="5932843"/>
                </a:lnTo>
                <a:lnTo>
                  <a:pt x="42037" y="5932843"/>
                </a:lnTo>
                <a:lnTo>
                  <a:pt x="42037" y="26670"/>
                </a:lnTo>
                <a:lnTo>
                  <a:pt x="8685276" y="26670"/>
                </a:lnTo>
                <a:lnTo>
                  <a:pt x="8685276" y="22098"/>
                </a:lnTo>
                <a:lnTo>
                  <a:pt x="8682571" y="13716"/>
                </a:lnTo>
                <a:lnTo>
                  <a:pt x="8675163" y="6667"/>
                </a:lnTo>
                <a:lnTo>
                  <a:pt x="8664112" y="1809"/>
                </a:lnTo>
                <a:lnTo>
                  <a:pt x="8650478" y="0"/>
                </a:lnTo>
                <a:close/>
              </a:path>
              <a:path w="8685530" h="5958840">
                <a:moveTo>
                  <a:pt x="8685276" y="26670"/>
                </a:moveTo>
                <a:lnTo>
                  <a:pt x="8644255" y="26670"/>
                </a:lnTo>
                <a:lnTo>
                  <a:pt x="8644255" y="5932843"/>
                </a:lnTo>
                <a:lnTo>
                  <a:pt x="8685276" y="5932843"/>
                </a:lnTo>
                <a:lnTo>
                  <a:pt x="8685276" y="26670"/>
                </a:lnTo>
                <a:close/>
              </a:path>
              <a:path w="8685530" h="5958840">
                <a:moveTo>
                  <a:pt x="8629904" y="35687"/>
                </a:moveTo>
                <a:lnTo>
                  <a:pt x="56387" y="35687"/>
                </a:lnTo>
                <a:lnTo>
                  <a:pt x="56387" y="5923737"/>
                </a:lnTo>
                <a:lnTo>
                  <a:pt x="8629904" y="5923737"/>
                </a:lnTo>
                <a:lnTo>
                  <a:pt x="8629904" y="5914644"/>
                </a:lnTo>
                <a:lnTo>
                  <a:pt x="69710" y="5914644"/>
                </a:lnTo>
                <a:lnTo>
                  <a:pt x="69710" y="44196"/>
                </a:lnTo>
                <a:lnTo>
                  <a:pt x="8629904" y="44196"/>
                </a:lnTo>
                <a:lnTo>
                  <a:pt x="8629904" y="35687"/>
                </a:lnTo>
                <a:close/>
              </a:path>
              <a:path w="8685530" h="5958840">
                <a:moveTo>
                  <a:pt x="8629904" y="44196"/>
                </a:moveTo>
                <a:lnTo>
                  <a:pt x="8615553" y="44196"/>
                </a:lnTo>
                <a:lnTo>
                  <a:pt x="8615553" y="5914644"/>
                </a:lnTo>
                <a:lnTo>
                  <a:pt x="8629904" y="5914644"/>
                </a:lnTo>
                <a:lnTo>
                  <a:pt x="8629904" y="44196"/>
                </a:lnTo>
                <a:close/>
              </a:path>
            </a:pathLst>
          </a:custGeom>
          <a:solidFill>
            <a:srgbClr val="4F81BC"/>
          </a:solidFill>
        </p:spPr>
        <p:txBody>
          <a:bodyPr wrap="square" lIns="0" tIns="0" rIns="0" bIns="0" rtlCol="0"/>
          <a:lstStyle/>
          <a:p>
            <a:endParaRPr/>
          </a:p>
        </p:txBody>
      </p:sp>
      <p:sp>
        <p:nvSpPr>
          <p:cNvPr id="119" name="object 119"/>
          <p:cNvSpPr/>
          <p:nvPr/>
        </p:nvSpPr>
        <p:spPr>
          <a:xfrm>
            <a:off x="1704594" y="544830"/>
            <a:ext cx="8685530" cy="5958840"/>
          </a:xfrm>
          <a:custGeom>
            <a:avLst/>
            <a:gdLst/>
            <a:ahLst/>
            <a:cxnLst/>
            <a:rect l="l" t="t" r="r" b="b"/>
            <a:pathLst>
              <a:path w="8685530" h="5958840">
                <a:moveTo>
                  <a:pt x="0" y="22098"/>
                </a:moveTo>
                <a:lnTo>
                  <a:pt x="2852" y="13716"/>
                </a:lnTo>
                <a:lnTo>
                  <a:pt x="10510" y="6667"/>
                </a:lnTo>
                <a:lnTo>
                  <a:pt x="21629" y="1809"/>
                </a:lnTo>
                <a:lnTo>
                  <a:pt x="34861" y="0"/>
                </a:lnTo>
                <a:lnTo>
                  <a:pt x="8650478" y="0"/>
                </a:lnTo>
                <a:lnTo>
                  <a:pt x="8664112" y="1809"/>
                </a:lnTo>
                <a:lnTo>
                  <a:pt x="8675163" y="6667"/>
                </a:lnTo>
                <a:lnTo>
                  <a:pt x="8682571" y="13715"/>
                </a:lnTo>
                <a:lnTo>
                  <a:pt x="8685276" y="22098"/>
                </a:lnTo>
                <a:lnTo>
                  <a:pt x="8685276" y="5936742"/>
                </a:lnTo>
                <a:lnTo>
                  <a:pt x="8682571" y="5945402"/>
                </a:lnTo>
                <a:lnTo>
                  <a:pt x="8675163" y="5952420"/>
                </a:lnTo>
                <a:lnTo>
                  <a:pt x="8664112" y="5957123"/>
                </a:lnTo>
                <a:lnTo>
                  <a:pt x="8650478" y="5958840"/>
                </a:lnTo>
                <a:lnTo>
                  <a:pt x="34861" y="5958840"/>
                </a:lnTo>
                <a:lnTo>
                  <a:pt x="21629" y="5957123"/>
                </a:lnTo>
                <a:lnTo>
                  <a:pt x="10510" y="5952420"/>
                </a:lnTo>
                <a:lnTo>
                  <a:pt x="2852" y="5945402"/>
                </a:lnTo>
                <a:lnTo>
                  <a:pt x="0" y="5936742"/>
                </a:lnTo>
                <a:lnTo>
                  <a:pt x="0" y="22098"/>
                </a:lnTo>
                <a:close/>
              </a:path>
            </a:pathLst>
          </a:custGeom>
          <a:ln w="3175">
            <a:solidFill>
              <a:srgbClr val="4F81BC"/>
            </a:solidFill>
          </a:ln>
        </p:spPr>
        <p:txBody>
          <a:bodyPr wrap="square" lIns="0" tIns="0" rIns="0" bIns="0" rtlCol="0"/>
          <a:lstStyle/>
          <a:p>
            <a:endParaRPr/>
          </a:p>
        </p:txBody>
      </p:sp>
      <p:sp>
        <p:nvSpPr>
          <p:cNvPr id="120" name="object 120"/>
          <p:cNvSpPr/>
          <p:nvPr/>
        </p:nvSpPr>
        <p:spPr>
          <a:xfrm>
            <a:off x="1746632" y="571500"/>
            <a:ext cx="8602345" cy="5906770"/>
          </a:xfrm>
          <a:custGeom>
            <a:avLst/>
            <a:gdLst/>
            <a:ahLst/>
            <a:cxnLst/>
            <a:rect l="l" t="t" r="r" b="b"/>
            <a:pathLst>
              <a:path w="8602345" h="5906770">
                <a:moveTo>
                  <a:pt x="0" y="5906173"/>
                </a:moveTo>
                <a:lnTo>
                  <a:pt x="8602218" y="5906173"/>
                </a:lnTo>
                <a:lnTo>
                  <a:pt x="8602218" y="0"/>
                </a:lnTo>
                <a:lnTo>
                  <a:pt x="0" y="0"/>
                </a:lnTo>
                <a:lnTo>
                  <a:pt x="0" y="5906173"/>
                </a:lnTo>
                <a:close/>
              </a:path>
            </a:pathLst>
          </a:custGeom>
          <a:ln w="3175">
            <a:solidFill>
              <a:srgbClr val="4F81BC"/>
            </a:solidFill>
          </a:ln>
        </p:spPr>
        <p:txBody>
          <a:bodyPr wrap="square" lIns="0" tIns="0" rIns="0" bIns="0" rtlCol="0"/>
          <a:lstStyle/>
          <a:p>
            <a:endParaRPr/>
          </a:p>
        </p:txBody>
      </p:sp>
      <p:sp>
        <p:nvSpPr>
          <p:cNvPr id="121" name="object 121"/>
          <p:cNvSpPr/>
          <p:nvPr/>
        </p:nvSpPr>
        <p:spPr>
          <a:xfrm>
            <a:off x="1760981" y="580517"/>
            <a:ext cx="8573770" cy="5888355"/>
          </a:xfrm>
          <a:custGeom>
            <a:avLst/>
            <a:gdLst/>
            <a:ahLst/>
            <a:cxnLst/>
            <a:rect l="l" t="t" r="r" b="b"/>
            <a:pathLst>
              <a:path w="8573770" h="5888355">
                <a:moveTo>
                  <a:pt x="0" y="0"/>
                </a:moveTo>
                <a:lnTo>
                  <a:pt x="8573516" y="0"/>
                </a:lnTo>
                <a:lnTo>
                  <a:pt x="8573516" y="5888050"/>
                </a:lnTo>
                <a:lnTo>
                  <a:pt x="0" y="5888050"/>
                </a:lnTo>
                <a:lnTo>
                  <a:pt x="0" y="0"/>
                </a:lnTo>
                <a:close/>
              </a:path>
            </a:pathLst>
          </a:custGeom>
          <a:ln w="3175">
            <a:solidFill>
              <a:srgbClr val="4F81BC"/>
            </a:solidFill>
          </a:ln>
        </p:spPr>
        <p:txBody>
          <a:bodyPr wrap="square" lIns="0" tIns="0" rIns="0" bIns="0" rtlCol="0"/>
          <a:lstStyle/>
          <a:p>
            <a:endParaRPr/>
          </a:p>
        </p:txBody>
      </p:sp>
      <p:sp>
        <p:nvSpPr>
          <p:cNvPr id="122" name="object 122"/>
          <p:cNvSpPr/>
          <p:nvPr/>
        </p:nvSpPr>
        <p:spPr>
          <a:xfrm>
            <a:off x="1774305" y="589027"/>
            <a:ext cx="8546465" cy="5870575"/>
          </a:xfrm>
          <a:custGeom>
            <a:avLst/>
            <a:gdLst/>
            <a:ahLst/>
            <a:cxnLst/>
            <a:rect l="l" t="t" r="r" b="b"/>
            <a:pathLst>
              <a:path w="8546465" h="5870575">
                <a:moveTo>
                  <a:pt x="0" y="5870448"/>
                </a:moveTo>
                <a:lnTo>
                  <a:pt x="8545842" y="5870448"/>
                </a:lnTo>
                <a:lnTo>
                  <a:pt x="8545842" y="0"/>
                </a:lnTo>
                <a:lnTo>
                  <a:pt x="0" y="0"/>
                </a:lnTo>
                <a:lnTo>
                  <a:pt x="0" y="5870448"/>
                </a:lnTo>
                <a:close/>
              </a:path>
            </a:pathLst>
          </a:custGeom>
          <a:ln w="3175">
            <a:solidFill>
              <a:srgbClr val="4F81BC"/>
            </a:solidFill>
          </a:ln>
        </p:spPr>
        <p:txBody>
          <a:bodyPr wrap="square" lIns="0" tIns="0" rIns="0" bIns="0" rtlCol="0"/>
          <a:lstStyle/>
          <a:p>
            <a:endParaRPr/>
          </a:p>
        </p:txBody>
      </p:sp>
      <p:sp>
        <p:nvSpPr>
          <p:cNvPr id="123" name="object 123"/>
          <p:cNvSpPr txBox="1"/>
          <p:nvPr/>
        </p:nvSpPr>
        <p:spPr>
          <a:xfrm>
            <a:off x="5885307" y="2465070"/>
            <a:ext cx="2256790" cy="346710"/>
          </a:xfrm>
          <a:prstGeom prst="rect">
            <a:avLst/>
          </a:prstGeom>
        </p:spPr>
        <p:txBody>
          <a:bodyPr vert="horz" wrap="square" lIns="0" tIns="13335" rIns="0" bIns="0" rtlCol="0">
            <a:spAutoFit/>
          </a:bodyPr>
          <a:lstStyle/>
          <a:p>
            <a:pPr marL="12700">
              <a:spcBef>
                <a:spcPts val="105"/>
              </a:spcBef>
            </a:pPr>
            <a:r>
              <a:rPr sz="1050" u="sng" spc="-260" dirty="0">
                <a:latin typeface="Times New Roman"/>
                <a:cs typeface="Times New Roman"/>
              </a:rPr>
              <a:t> </a:t>
            </a:r>
            <a:r>
              <a:rPr sz="1050" u="sng" dirty="0">
                <a:latin typeface="MS Gothic"/>
                <a:cs typeface="MS Gothic"/>
              </a:rPr>
              <a:t>【図表４】</a:t>
            </a:r>
            <a:r>
              <a:rPr sz="1050" u="sng" spc="-35" dirty="0">
                <a:latin typeface="MS PGothic"/>
                <a:cs typeface="MS PGothic"/>
              </a:rPr>
              <a:t>労働生産</a:t>
            </a:r>
            <a:r>
              <a:rPr sz="1050" u="sng" spc="-40" dirty="0">
                <a:latin typeface="MS PGothic"/>
                <a:cs typeface="MS PGothic"/>
              </a:rPr>
              <a:t>性</a:t>
            </a:r>
            <a:endParaRPr sz="1050">
              <a:latin typeface="MS PGothic"/>
              <a:cs typeface="MS PGothic"/>
            </a:endParaRPr>
          </a:p>
          <a:p>
            <a:pPr marL="12700"/>
            <a:r>
              <a:rPr sz="1050" u="sng" dirty="0">
                <a:latin typeface="Times New Roman"/>
                <a:cs typeface="Times New Roman"/>
              </a:rPr>
              <a:t>  </a:t>
            </a:r>
            <a:r>
              <a:rPr sz="1050" u="sng" spc="-114" dirty="0">
                <a:latin typeface="Times New Roman"/>
                <a:cs typeface="Times New Roman"/>
              </a:rPr>
              <a:t> </a:t>
            </a:r>
            <a:r>
              <a:rPr sz="1050" u="sng" spc="-35" dirty="0">
                <a:latin typeface="MS PGothic"/>
                <a:cs typeface="MS PGothic"/>
              </a:rPr>
              <a:t>（従業員一人</a:t>
            </a:r>
            <a:r>
              <a:rPr sz="1050" u="sng" spc="-30" dirty="0">
                <a:latin typeface="MS PGothic"/>
                <a:cs typeface="MS PGothic"/>
              </a:rPr>
              <a:t>あ</a:t>
            </a:r>
            <a:r>
              <a:rPr sz="1050" u="sng" spc="-35" dirty="0">
                <a:latin typeface="MS PGothic"/>
                <a:cs typeface="MS PGothic"/>
              </a:rPr>
              <a:t>たり付加価値</a:t>
            </a:r>
            <a:r>
              <a:rPr sz="1050" u="sng" spc="-30" dirty="0">
                <a:latin typeface="MS PGothic"/>
                <a:cs typeface="MS PGothic"/>
              </a:rPr>
              <a:t>額</a:t>
            </a:r>
            <a:r>
              <a:rPr sz="1050" u="sng" spc="-35" dirty="0">
                <a:latin typeface="MS PGothic"/>
                <a:cs typeface="MS PGothic"/>
              </a:rPr>
              <a:t>）の推</a:t>
            </a:r>
            <a:r>
              <a:rPr sz="1050" u="sng" spc="-40" dirty="0">
                <a:latin typeface="MS PGothic"/>
                <a:cs typeface="MS PGothic"/>
              </a:rPr>
              <a:t>移</a:t>
            </a:r>
            <a:endParaRPr sz="1050">
              <a:latin typeface="MS PGothic"/>
              <a:cs typeface="MS PGothic"/>
            </a:endParaRPr>
          </a:p>
        </p:txBody>
      </p:sp>
      <p:sp>
        <p:nvSpPr>
          <p:cNvPr id="124" name="object 124"/>
          <p:cNvSpPr txBox="1"/>
          <p:nvPr/>
        </p:nvSpPr>
        <p:spPr>
          <a:xfrm>
            <a:off x="2389263" y="2450083"/>
            <a:ext cx="2026920" cy="175048"/>
          </a:xfrm>
          <a:prstGeom prst="rect">
            <a:avLst/>
          </a:prstGeom>
        </p:spPr>
        <p:txBody>
          <a:bodyPr vert="horz" wrap="square" lIns="0" tIns="13335" rIns="0" bIns="0" rtlCol="0">
            <a:spAutoFit/>
          </a:bodyPr>
          <a:lstStyle/>
          <a:p>
            <a:pPr marL="12700">
              <a:spcBef>
                <a:spcPts val="105"/>
              </a:spcBef>
            </a:pPr>
            <a:r>
              <a:rPr sz="1050" u="sng" spc="-265" dirty="0">
                <a:latin typeface="Times New Roman"/>
                <a:cs typeface="Times New Roman"/>
              </a:rPr>
              <a:t> </a:t>
            </a:r>
            <a:r>
              <a:rPr sz="1050" u="sng" dirty="0">
                <a:latin typeface="MS Gothic"/>
                <a:cs typeface="MS Gothic"/>
              </a:rPr>
              <a:t>【</a:t>
            </a:r>
            <a:r>
              <a:rPr sz="1050" u="sng" spc="-10" dirty="0">
                <a:latin typeface="MS Gothic"/>
                <a:cs typeface="MS Gothic"/>
              </a:rPr>
              <a:t>図</a:t>
            </a:r>
            <a:r>
              <a:rPr sz="1050" u="sng" dirty="0">
                <a:latin typeface="MS Gothic"/>
                <a:cs typeface="MS Gothic"/>
              </a:rPr>
              <a:t>表</a:t>
            </a:r>
            <a:r>
              <a:rPr sz="1050" u="sng" spc="-10" dirty="0">
                <a:latin typeface="MS Gothic"/>
                <a:cs typeface="MS Gothic"/>
              </a:rPr>
              <a:t>３</a:t>
            </a:r>
            <a:r>
              <a:rPr sz="1050" u="sng" dirty="0">
                <a:latin typeface="MS Gothic"/>
                <a:cs typeface="MS Gothic"/>
              </a:rPr>
              <a:t>】</a:t>
            </a:r>
            <a:r>
              <a:rPr sz="1050" u="sng" spc="-10" dirty="0">
                <a:latin typeface="MS Gothic"/>
                <a:cs typeface="MS Gothic"/>
              </a:rPr>
              <a:t>潜</a:t>
            </a:r>
            <a:r>
              <a:rPr sz="1050" u="sng" dirty="0">
                <a:latin typeface="MS Gothic"/>
                <a:cs typeface="MS Gothic"/>
              </a:rPr>
              <a:t>在</a:t>
            </a:r>
            <a:r>
              <a:rPr sz="1050" u="sng" spc="-10" dirty="0">
                <a:latin typeface="MS Gothic"/>
                <a:cs typeface="MS Gothic"/>
              </a:rPr>
              <a:t>成</a:t>
            </a:r>
            <a:r>
              <a:rPr sz="1050" u="sng" dirty="0">
                <a:latin typeface="MS Gothic"/>
                <a:cs typeface="MS Gothic"/>
              </a:rPr>
              <a:t>長</a:t>
            </a:r>
            <a:r>
              <a:rPr sz="1050" u="sng" spc="-10" dirty="0">
                <a:latin typeface="MS Gothic"/>
                <a:cs typeface="MS Gothic"/>
              </a:rPr>
              <a:t>率の</a:t>
            </a:r>
            <a:r>
              <a:rPr sz="1050" u="sng" dirty="0">
                <a:latin typeface="MS Gothic"/>
                <a:cs typeface="MS Gothic"/>
              </a:rPr>
              <a:t>要</a:t>
            </a:r>
            <a:r>
              <a:rPr sz="1050" u="sng" spc="-10" dirty="0">
                <a:latin typeface="MS Gothic"/>
                <a:cs typeface="MS Gothic"/>
              </a:rPr>
              <a:t>因</a:t>
            </a:r>
            <a:r>
              <a:rPr sz="1050" u="sng" dirty="0">
                <a:latin typeface="MS Gothic"/>
                <a:cs typeface="MS Gothic"/>
              </a:rPr>
              <a:t>分解</a:t>
            </a:r>
            <a:endParaRPr sz="1050">
              <a:latin typeface="MS Gothic"/>
              <a:cs typeface="MS Gothic"/>
            </a:endParaRPr>
          </a:p>
        </p:txBody>
      </p:sp>
      <p:sp>
        <p:nvSpPr>
          <p:cNvPr id="125" name="object 125"/>
          <p:cNvSpPr/>
          <p:nvPr/>
        </p:nvSpPr>
        <p:spPr>
          <a:xfrm>
            <a:off x="9214105" y="3587497"/>
            <a:ext cx="446531" cy="704087"/>
          </a:xfrm>
          <a:prstGeom prst="rect">
            <a:avLst/>
          </a:prstGeom>
          <a:blipFill>
            <a:blip r:embed="rId2" cstate="print"/>
            <a:stretch>
              <a:fillRect/>
            </a:stretch>
          </a:blipFill>
        </p:spPr>
        <p:txBody>
          <a:bodyPr wrap="square" lIns="0" tIns="0" rIns="0" bIns="0" rtlCol="0"/>
          <a:lstStyle/>
          <a:p>
            <a:endParaRPr/>
          </a:p>
        </p:txBody>
      </p:sp>
      <p:sp>
        <p:nvSpPr>
          <p:cNvPr id="126" name="object 126"/>
          <p:cNvSpPr/>
          <p:nvPr/>
        </p:nvSpPr>
        <p:spPr>
          <a:xfrm>
            <a:off x="9267444" y="3616452"/>
            <a:ext cx="339851" cy="606552"/>
          </a:xfrm>
          <a:prstGeom prst="rect">
            <a:avLst/>
          </a:prstGeom>
          <a:blipFill>
            <a:blip r:embed="rId3" cstate="print"/>
            <a:stretch>
              <a:fillRect/>
            </a:stretch>
          </a:blipFill>
        </p:spPr>
        <p:txBody>
          <a:bodyPr wrap="square" lIns="0" tIns="0" rIns="0" bIns="0" rtlCol="0"/>
          <a:lstStyle/>
          <a:p>
            <a:endParaRPr/>
          </a:p>
        </p:txBody>
      </p:sp>
      <p:sp>
        <p:nvSpPr>
          <p:cNvPr id="127" name="object 127"/>
          <p:cNvSpPr/>
          <p:nvPr/>
        </p:nvSpPr>
        <p:spPr>
          <a:xfrm>
            <a:off x="9267443" y="3616452"/>
            <a:ext cx="340360" cy="607060"/>
          </a:xfrm>
          <a:custGeom>
            <a:avLst/>
            <a:gdLst/>
            <a:ahLst/>
            <a:cxnLst/>
            <a:rect l="l" t="t" r="r" b="b"/>
            <a:pathLst>
              <a:path w="340359" h="607060">
                <a:moveTo>
                  <a:pt x="0" y="169925"/>
                </a:moveTo>
                <a:lnTo>
                  <a:pt x="169925" y="0"/>
                </a:lnTo>
                <a:lnTo>
                  <a:pt x="339851" y="169925"/>
                </a:lnTo>
                <a:lnTo>
                  <a:pt x="254888" y="169925"/>
                </a:lnTo>
                <a:lnTo>
                  <a:pt x="254888" y="436625"/>
                </a:lnTo>
                <a:lnTo>
                  <a:pt x="339851" y="436625"/>
                </a:lnTo>
                <a:lnTo>
                  <a:pt x="169925" y="606552"/>
                </a:lnTo>
                <a:lnTo>
                  <a:pt x="0" y="436625"/>
                </a:lnTo>
                <a:lnTo>
                  <a:pt x="84962" y="436625"/>
                </a:lnTo>
                <a:lnTo>
                  <a:pt x="84962" y="169925"/>
                </a:lnTo>
                <a:lnTo>
                  <a:pt x="0" y="169925"/>
                </a:lnTo>
                <a:close/>
              </a:path>
            </a:pathLst>
          </a:custGeom>
          <a:ln w="9144">
            <a:solidFill>
              <a:srgbClr val="497DBA"/>
            </a:solidFill>
          </a:ln>
        </p:spPr>
        <p:txBody>
          <a:bodyPr wrap="square" lIns="0" tIns="0" rIns="0" bIns="0" rtlCol="0"/>
          <a:lstStyle/>
          <a:p>
            <a:endParaRPr/>
          </a:p>
        </p:txBody>
      </p:sp>
      <p:sp>
        <p:nvSpPr>
          <p:cNvPr id="128" name="object 128"/>
          <p:cNvSpPr txBox="1"/>
          <p:nvPr/>
        </p:nvSpPr>
        <p:spPr>
          <a:xfrm>
            <a:off x="8967216" y="3881629"/>
            <a:ext cx="1049020" cy="95539"/>
          </a:xfrm>
          <a:prstGeom prst="rect">
            <a:avLst/>
          </a:prstGeom>
          <a:solidFill>
            <a:srgbClr val="EDEBE0"/>
          </a:solidFill>
        </p:spPr>
        <p:txBody>
          <a:bodyPr vert="horz" wrap="square" lIns="0" tIns="3175" rIns="0" bIns="0" rtlCol="0">
            <a:spAutoFit/>
          </a:bodyPr>
          <a:lstStyle/>
          <a:p>
            <a:pPr marL="295910">
              <a:spcBef>
                <a:spcPts val="25"/>
              </a:spcBef>
            </a:pPr>
            <a:r>
              <a:rPr sz="600" dirty="0">
                <a:latin typeface="MS PGothic"/>
                <a:cs typeface="MS PGothic"/>
              </a:rPr>
              <a:t>差が拡大傾向</a:t>
            </a:r>
            <a:endParaRPr sz="600">
              <a:latin typeface="MS PGothic"/>
              <a:cs typeface="MS PGothic"/>
            </a:endParaRPr>
          </a:p>
        </p:txBody>
      </p:sp>
      <p:sp>
        <p:nvSpPr>
          <p:cNvPr id="129" name="object 129"/>
          <p:cNvSpPr txBox="1"/>
          <p:nvPr/>
        </p:nvSpPr>
        <p:spPr>
          <a:xfrm>
            <a:off x="5594096" y="6094883"/>
            <a:ext cx="777240" cy="119905"/>
          </a:xfrm>
          <a:prstGeom prst="rect">
            <a:avLst/>
          </a:prstGeom>
        </p:spPr>
        <p:txBody>
          <a:bodyPr vert="horz" wrap="square" lIns="0" tIns="12065" rIns="0" bIns="0" rtlCol="0">
            <a:spAutoFit/>
          </a:bodyPr>
          <a:lstStyle/>
          <a:p>
            <a:pPr marL="12700">
              <a:spcBef>
                <a:spcPts val="95"/>
              </a:spcBef>
            </a:pPr>
            <a:r>
              <a:rPr sz="700" spc="-5" dirty="0">
                <a:latin typeface="MS PMincho"/>
                <a:cs typeface="MS PMincho"/>
              </a:rPr>
              <a:t>出典：法人企業統計</a:t>
            </a:r>
            <a:endParaRPr sz="700">
              <a:latin typeface="MS PMincho"/>
              <a:cs typeface="MS PMincho"/>
            </a:endParaRPr>
          </a:p>
        </p:txBody>
      </p:sp>
      <p:sp>
        <p:nvSpPr>
          <p:cNvPr id="130" name="object 130"/>
          <p:cNvSpPr/>
          <p:nvPr/>
        </p:nvSpPr>
        <p:spPr>
          <a:xfrm>
            <a:off x="1948433" y="355854"/>
            <a:ext cx="8202168" cy="704088"/>
          </a:xfrm>
          <a:prstGeom prst="rect">
            <a:avLst/>
          </a:prstGeom>
          <a:blipFill>
            <a:blip r:embed="rId4" cstate="print"/>
            <a:stretch>
              <a:fillRect/>
            </a:stretch>
          </a:blipFill>
        </p:spPr>
        <p:txBody>
          <a:bodyPr wrap="square" lIns="0" tIns="0" rIns="0" bIns="0" rtlCol="0"/>
          <a:lstStyle/>
          <a:p>
            <a:endParaRPr/>
          </a:p>
        </p:txBody>
      </p:sp>
      <p:sp>
        <p:nvSpPr>
          <p:cNvPr id="131" name="object 131"/>
          <p:cNvSpPr txBox="1">
            <a:spLocks noGrp="1"/>
          </p:cNvSpPr>
          <p:nvPr>
            <p:ph type="title"/>
          </p:nvPr>
        </p:nvSpPr>
        <p:spPr>
          <a:xfrm>
            <a:off x="3502915" y="337565"/>
            <a:ext cx="5083175" cy="391160"/>
          </a:xfrm>
          <a:prstGeom prst="rect">
            <a:avLst/>
          </a:prstGeom>
        </p:spPr>
        <p:txBody>
          <a:bodyPr vert="horz" wrap="square" lIns="0" tIns="12700" rIns="0" bIns="0" rtlCol="0" anchor="ctr">
            <a:spAutoFit/>
          </a:bodyPr>
          <a:lstStyle/>
          <a:p>
            <a:pPr marL="12700" algn="ctr">
              <a:lnSpc>
                <a:spcPct val="100000"/>
              </a:lnSpc>
              <a:spcBef>
                <a:spcPts val="100"/>
              </a:spcBef>
            </a:pPr>
            <a:r>
              <a:rPr sz="2400" b="1" spc="-10" dirty="0" err="1">
                <a:solidFill>
                  <a:srgbClr val="000000"/>
                </a:solidFill>
                <a:latin typeface="MS PGothic"/>
                <a:cs typeface="MS PGothic"/>
              </a:rPr>
              <a:t>日本経済の持続的成長のためには</a:t>
            </a:r>
            <a:endParaRPr sz="2400" dirty="0">
              <a:latin typeface="MS PGothic"/>
              <a:cs typeface="MS PGothic"/>
            </a:endParaRPr>
          </a:p>
        </p:txBody>
      </p:sp>
      <p:sp>
        <p:nvSpPr>
          <p:cNvPr id="132" name="object 132"/>
          <p:cNvSpPr/>
          <p:nvPr/>
        </p:nvSpPr>
        <p:spPr>
          <a:xfrm>
            <a:off x="1895856" y="1123189"/>
            <a:ext cx="8312150" cy="1114425"/>
          </a:xfrm>
          <a:custGeom>
            <a:avLst/>
            <a:gdLst/>
            <a:ahLst/>
            <a:cxnLst/>
            <a:rect l="l" t="t" r="r" b="b"/>
            <a:pathLst>
              <a:path w="8312150" h="1114425">
                <a:moveTo>
                  <a:pt x="0" y="162178"/>
                </a:moveTo>
                <a:lnTo>
                  <a:pt x="5791" y="119077"/>
                </a:lnTo>
                <a:lnTo>
                  <a:pt x="22137" y="80339"/>
                </a:lnTo>
                <a:lnTo>
                  <a:pt x="47491" y="47513"/>
                </a:lnTo>
                <a:lnTo>
                  <a:pt x="80309" y="22149"/>
                </a:lnTo>
                <a:lnTo>
                  <a:pt x="119044" y="5795"/>
                </a:lnTo>
                <a:lnTo>
                  <a:pt x="162153" y="0"/>
                </a:lnTo>
                <a:lnTo>
                  <a:pt x="8149717" y="0"/>
                </a:lnTo>
                <a:lnTo>
                  <a:pt x="8192818" y="5795"/>
                </a:lnTo>
                <a:lnTo>
                  <a:pt x="8231556" y="22149"/>
                </a:lnTo>
                <a:lnTo>
                  <a:pt x="8264382" y="47513"/>
                </a:lnTo>
                <a:lnTo>
                  <a:pt x="8289746" y="80339"/>
                </a:lnTo>
                <a:lnTo>
                  <a:pt x="8306100" y="119077"/>
                </a:lnTo>
                <a:lnTo>
                  <a:pt x="8311896" y="162178"/>
                </a:lnTo>
                <a:lnTo>
                  <a:pt x="8311896" y="951864"/>
                </a:lnTo>
                <a:lnTo>
                  <a:pt x="8306100" y="994966"/>
                </a:lnTo>
                <a:lnTo>
                  <a:pt x="8289746" y="1033704"/>
                </a:lnTo>
                <a:lnTo>
                  <a:pt x="8264382" y="1066530"/>
                </a:lnTo>
                <a:lnTo>
                  <a:pt x="8231556" y="1091894"/>
                </a:lnTo>
                <a:lnTo>
                  <a:pt x="8192818" y="1108248"/>
                </a:lnTo>
                <a:lnTo>
                  <a:pt x="8149717" y="1114044"/>
                </a:lnTo>
                <a:lnTo>
                  <a:pt x="162153" y="1114044"/>
                </a:lnTo>
                <a:lnTo>
                  <a:pt x="119044" y="1108248"/>
                </a:lnTo>
                <a:lnTo>
                  <a:pt x="80309" y="1091894"/>
                </a:lnTo>
                <a:lnTo>
                  <a:pt x="47491" y="1066530"/>
                </a:lnTo>
                <a:lnTo>
                  <a:pt x="22137" y="1033704"/>
                </a:lnTo>
                <a:lnTo>
                  <a:pt x="5791" y="994966"/>
                </a:lnTo>
                <a:lnTo>
                  <a:pt x="0" y="951864"/>
                </a:lnTo>
                <a:lnTo>
                  <a:pt x="0" y="162178"/>
                </a:lnTo>
                <a:close/>
              </a:path>
            </a:pathLst>
          </a:custGeom>
          <a:ln w="12191">
            <a:solidFill>
              <a:srgbClr val="000000"/>
            </a:solidFill>
          </a:ln>
        </p:spPr>
        <p:txBody>
          <a:bodyPr wrap="square" lIns="0" tIns="0" rIns="0" bIns="0" rtlCol="0"/>
          <a:lstStyle/>
          <a:p>
            <a:endParaRPr/>
          </a:p>
        </p:txBody>
      </p:sp>
      <p:sp>
        <p:nvSpPr>
          <p:cNvPr id="133" name="object 133"/>
          <p:cNvSpPr txBox="1"/>
          <p:nvPr/>
        </p:nvSpPr>
        <p:spPr>
          <a:xfrm>
            <a:off x="2007405" y="703326"/>
            <a:ext cx="8084820" cy="391160"/>
          </a:xfrm>
          <a:prstGeom prst="rect">
            <a:avLst/>
          </a:prstGeom>
        </p:spPr>
        <p:txBody>
          <a:bodyPr vert="horz" wrap="square" lIns="0" tIns="12700" rIns="0" bIns="0" rtlCol="0">
            <a:spAutoFit/>
          </a:bodyPr>
          <a:lstStyle/>
          <a:p>
            <a:pPr marL="12700">
              <a:spcBef>
                <a:spcPts val="100"/>
              </a:spcBef>
              <a:tabLst>
                <a:tab pos="2509520" algn="l"/>
                <a:tab pos="8070850" algn="l"/>
              </a:tabLst>
            </a:pPr>
            <a:r>
              <a:rPr sz="2400" b="1" u="heavy" dirty="0">
                <a:latin typeface="Times New Roman"/>
                <a:cs typeface="Times New Roman"/>
              </a:rPr>
              <a:t> 	</a:t>
            </a:r>
            <a:r>
              <a:rPr sz="2400" b="1" u="heavy" dirty="0">
                <a:latin typeface="MS PGothic"/>
                <a:cs typeface="MS PGothic"/>
              </a:rPr>
              <a:t>生産性の向上が不可</a:t>
            </a:r>
            <a:r>
              <a:rPr sz="2400" b="1" u="heavy" spc="-10" dirty="0">
                <a:latin typeface="MS PGothic"/>
                <a:cs typeface="MS PGothic"/>
              </a:rPr>
              <a:t>欠</a:t>
            </a:r>
            <a:r>
              <a:rPr sz="2400" b="1" u="heavy" dirty="0">
                <a:latin typeface="MS PGothic"/>
                <a:cs typeface="MS PGothic"/>
              </a:rPr>
              <a:t>	</a:t>
            </a:r>
            <a:endParaRPr sz="2400">
              <a:latin typeface="MS PGothic"/>
              <a:cs typeface="MS PGothic"/>
            </a:endParaRPr>
          </a:p>
        </p:txBody>
      </p:sp>
      <p:sp>
        <p:nvSpPr>
          <p:cNvPr id="134" name="object 134"/>
          <p:cNvSpPr txBox="1"/>
          <p:nvPr/>
        </p:nvSpPr>
        <p:spPr>
          <a:xfrm>
            <a:off x="1966367" y="1309497"/>
            <a:ext cx="7990205" cy="756920"/>
          </a:xfrm>
          <a:prstGeom prst="rect">
            <a:avLst/>
          </a:prstGeom>
        </p:spPr>
        <p:txBody>
          <a:bodyPr vert="horz" wrap="square" lIns="0" tIns="12065" rIns="0" bIns="0" rtlCol="0">
            <a:spAutoFit/>
          </a:bodyPr>
          <a:lstStyle/>
          <a:p>
            <a:pPr marL="228600" marR="5080" indent="-215900">
              <a:spcBef>
                <a:spcPts val="95"/>
              </a:spcBef>
              <a:buFont typeface="Wingdings"/>
              <a:buChar char=""/>
              <a:tabLst>
                <a:tab pos="229235" algn="l"/>
              </a:tabLst>
            </a:pPr>
            <a:r>
              <a:rPr sz="1600" spc="-5" dirty="0">
                <a:latin typeface="MS PGothic"/>
                <a:cs typeface="MS PGothic"/>
              </a:rPr>
              <a:t>労働力人口が減少する中で、０％</a:t>
            </a:r>
            <a:r>
              <a:rPr sz="1600" dirty="0">
                <a:latin typeface="MS PGothic"/>
                <a:cs typeface="MS PGothic"/>
              </a:rPr>
              <a:t>台</a:t>
            </a:r>
            <a:r>
              <a:rPr sz="1600" spc="-5" dirty="0">
                <a:latin typeface="MS PGothic"/>
                <a:cs typeface="MS PGothic"/>
              </a:rPr>
              <a:t>前</a:t>
            </a:r>
            <a:r>
              <a:rPr sz="1600" dirty="0">
                <a:latin typeface="MS PGothic"/>
                <a:cs typeface="MS PGothic"/>
              </a:rPr>
              <a:t>半</a:t>
            </a:r>
            <a:r>
              <a:rPr sz="1600" spc="-5" dirty="0">
                <a:latin typeface="MS PGothic"/>
                <a:cs typeface="MS PGothic"/>
              </a:rPr>
              <a:t>に低迷</a:t>
            </a:r>
            <a:r>
              <a:rPr sz="1600" dirty="0">
                <a:latin typeface="MS PGothic"/>
                <a:cs typeface="MS PGothic"/>
              </a:rPr>
              <a:t>す</a:t>
            </a:r>
            <a:r>
              <a:rPr sz="1600" spc="-10" dirty="0">
                <a:latin typeface="MS PGothic"/>
                <a:cs typeface="MS PGothic"/>
              </a:rPr>
              <a:t>る潜</a:t>
            </a:r>
            <a:r>
              <a:rPr sz="1600" dirty="0">
                <a:latin typeface="MS PGothic"/>
                <a:cs typeface="MS PGothic"/>
              </a:rPr>
              <a:t>在</a:t>
            </a:r>
            <a:r>
              <a:rPr sz="1600" spc="-5" dirty="0">
                <a:latin typeface="MS PGothic"/>
                <a:cs typeface="MS PGothic"/>
              </a:rPr>
              <a:t>成長</a:t>
            </a:r>
            <a:r>
              <a:rPr sz="1600" dirty="0">
                <a:latin typeface="MS PGothic"/>
                <a:cs typeface="MS PGothic"/>
              </a:rPr>
              <a:t>率</a:t>
            </a:r>
            <a:r>
              <a:rPr sz="1600" spc="-10" dirty="0">
                <a:latin typeface="MS PGothic"/>
                <a:cs typeface="MS PGothic"/>
              </a:rPr>
              <a:t>を</a:t>
            </a:r>
            <a:r>
              <a:rPr sz="1600" dirty="0">
                <a:latin typeface="MS PGothic"/>
                <a:cs typeface="MS PGothic"/>
              </a:rPr>
              <a:t>高</a:t>
            </a:r>
            <a:r>
              <a:rPr sz="1600" spc="-5" dirty="0">
                <a:latin typeface="MS PGothic"/>
                <a:cs typeface="MS PGothic"/>
              </a:rPr>
              <a:t>め</a:t>
            </a:r>
            <a:r>
              <a:rPr sz="1600" dirty="0">
                <a:latin typeface="MS PGothic"/>
                <a:cs typeface="MS PGothic"/>
              </a:rPr>
              <a:t>る</a:t>
            </a:r>
            <a:r>
              <a:rPr sz="1600" spc="-10" dirty="0">
                <a:latin typeface="MS PGothic"/>
                <a:cs typeface="MS PGothic"/>
              </a:rPr>
              <a:t>に</a:t>
            </a:r>
            <a:r>
              <a:rPr sz="1600" spc="-5" dirty="0">
                <a:latin typeface="MS PGothic"/>
                <a:cs typeface="MS PGothic"/>
              </a:rPr>
              <a:t>は</a:t>
            </a:r>
            <a:r>
              <a:rPr sz="1600" spc="-10" dirty="0">
                <a:latin typeface="MS PGothic"/>
                <a:cs typeface="MS PGothic"/>
              </a:rPr>
              <a:t>、</a:t>
            </a:r>
            <a:r>
              <a:rPr sz="1600" spc="-5" dirty="0">
                <a:latin typeface="MS PGothic"/>
                <a:cs typeface="MS PGothic"/>
              </a:rPr>
              <a:t>生産性</a:t>
            </a:r>
            <a:r>
              <a:rPr sz="1600" dirty="0">
                <a:latin typeface="MS PGothic"/>
                <a:cs typeface="MS PGothic"/>
              </a:rPr>
              <a:t>向</a:t>
            </a:r>
            <a:r>
              <a:rPr sz="1600" spc="-5" dirty="0">
                <a:latin typeface="MS PGothic"/>
                <a:cs typeface="MS PGothic"/>
              </a:rPr>
              <a:t>上 が不可欠</a:t>
            </a:r>
            <a:endParaRPr sz="1600">
              <a:latin typeface="MS PGothic"/>
              <a:cs typeface="MS PGothic"/>
            </a:endParaRPr>
          </a:p>
          <a:p>
            <a:pPr marL="228600" indent="-215900">
              <a:buFont typeface="Wingdings"/>
              <a:buChar char=""/>
              <a:tabLst>
                <a:tab pos="229235" algn="l"/>
              </a:tabLst>
            </a:pPr>
            <a:r>
              <a:rPr sz="1600" spc="-5" dirty="0">
                <a:latin typeface="MS PGothic"/>
                <a:cs typeface="MS PGothic"/>
              </a:rPr>
              <a:t>中小企業の労働生産性は大企業</a:t>
            </a:r>
            <a:r>
              <a:rPr sz="1600" dirty="0">
                <a:latin typeface="MS PGothic"/>
                <a:cs typeface="MS PGothic"/>
              </a:rPr>
              <a:t>の</a:t>
            </a:r>
            <a:r>
              <a:rPr sz="1600" spc="-5" dirty="0">
                <a:latin typeface="MS PGothic"/>
                <a:cs typeface="MS PGothic"/>
              </a:rPr>
              <a:t>２分</a:t>
            </a:r>
            <a:r>
              <a:rPr sz="1600" dirty="0">
                <a:latin typeface="MS PGothic"/>
                <a:cs typeface="MS PGothic"/>
              </a:rPr>
              <a:t>の</a:t>
            </a:r>
            <a:r>
              <a:rPr sz="1600" spc="-5" dirty="0">
                <a:latin typeface="MS PGothic"/>
                <a:cs typeface="MS PGothic"/>
              </a:rPr>
              <a:t>１</a:t>
            </a:r>
            <a:r>
              <a:rPr sz="1600" dirty="0">
                <a:latin typeface="MS PGothic"/>
                <a:cs typeface="MS PGothic"/>
              </a:rPr>
              <a:t>以下</a:t>
            </a:r>
            <a:r>
              <a:rPr sz="1600" spc="-10" dirty="0">
                <a:latin typeface="MS PGothic"/>
                <a:cs typeface="MS PGothic"/>
              </a:rPr>
              <a:t>で、</a:t>
            </a:r>
            <a:r>
              <a:rPr sz="1600" dirty="0">
                <a:latin typeface="MS PGothic"/>
                <a:cs typeface="MS PGothic"/>
              </a:rPr>
              <a:t>こ</a:t>
            </a:r>
            <a:r>
              <a:rPr sz="1600" spc="-5" dirty="0">
                <a:latin typeface="MS PGothic"/>
                <a:cs typeface="MS PGothic"/>
              </a:rPr>
              <a:t>の引</a:t>
            </a:r>
            <a:r>
              <a:rPr sz="1600" dirty="0">
                <a:latin typeface="MS PGothic"/>
                <a:cs typeface="MS PGothic"/>
              </a:rPr>
              <a:t>上げ</a:t>
            </a:r>
            <a:r>
              <a:rPr sz="1600" spc="-5" dirty="0">
                <a:latin typeface="MS PGothic"/>
                <a:cs typeface="MS PGothic"/>
              </a:rPr>
              <a:t>が鍵</a:t>
            </a:r>
            <a:endParaRPr sz="1600">
              <a:latin typeface="MS PGothic"/>
              <a:cs typeface="MS PGothic"/>
            </a:endParaRPr>
          </a:p>
        </p:txBody>
      </p:sp>
      <p:sp>
        <p:nvSpPr>
          <p:cNvPr id="135" name="object 135"/>
          <p:cNvSpPr txBox="1"/>
          <p:nvPr/>
        </p:nvSpPr>
        <p:spPr>
          <a:xfrm>
            <a:off x="2692704" y="6110123"/>
            <a:ext cx="1813560" cy="119905"/>
          </a:xfrm>
          <a:prstGeom prst="rect">
            <a:avLst/>
          </a:prstGeom>
        </p:spPr>
        <p:txBody>
          <a:bodyPr vert="horz" wrap="square" lIns="0" tIns="12065" rIns="0" bIns="0" rtlCol="0">
            <a:spAutoFit/>
          </a:bodyPr>
          <a:lstStyle/>
          <a:p>
            <a:pPr marL="12700">
              <a:spcBef>
                <a:spcPts val="95"/>
              </a:spcBef>
            </a:pPr>
            <a:r>
              <a:rPr sz="700" spc="-5" dirty="0">
                <a:latin typeface="MS PMincho"/>
                <a:cs typeface="MS PMincho"/>
              </a:rPr>
              <a:t>出典：内閣府</a:t>
            </a:r>
            <a:r>
              <a:rPr sz="700" spc="-10" dirty="0">
                <a:latin typeface="MS PMincho"/>
                <a:cs typeface="MS PMincho"/>
              </a:rPr>
              <a:t>「</a:t>
            </a:r>
            <a:r>
              <a:rPr sz="700" spc="-5" dirty="0">
                <a:latin typeface="MS PMincho"/>
                <a:cs typeface="MS PMincho"/>
              </a:rPr>
              <a:t>平成28年度 </a:t>
            </a:r>
            <a:r>
              <a:rPr sz="700" spc="5" dirty="0">
                <a:latin typeface="MS PMincho"/>
                <a:cs typeface="MS PMincho"/>
              </a:rPr>
              <a:t> </a:t>
            </a:r>
            <a:r>
              <a:rPr sz="700" spc="-5" dirty="0">
                <a:latin typeface="MS PMincho"/>
                <a:cs typeface="MS PMincho"/>
              </a:rPr>
              <a:t>年次経済財政報告」</a:t>
            </a:r>
            <a:endParaRPr sz="700">
              <a:latin typeface="MS PMincho"/>
              <a:cs typeface="MS PMincho"/>
            </a:endParaRPr>
          </a:p>
        </p:txBody>
      </p:sp>
      <p:sp>
        <p:nvSpPr>
          <p:cNvPr id="136" name="object 136"/>
          <p:cNvSpPr/>
          <p:nvPr/>
        </p:nvSpPr>
        <p:spPr>
          <a:xfrm>
            <a:off x="2676144" y="2766060"/>
            <a:ext cx="1664208" cy="2785872"/>
          </a:xfrm>
          <a:prstGeom prst="rect">
            <a:avLst/>
          </a:prstGeom>
          <a:blipFill>
            <a:blip r:embed="rId5" cstate="print"/>
            <a:stretch>
              <a:fillRect/>
            </a:stretch>
          </a:blipFill>
        </p:spPr>
        <p:txBody>
          <a:bodyPr wrap="square" lIns="0" tIns="0" rIns="0" bIns="0" rtlCol="0"/>
          <a:lstStyle/>
          <a:p>
            <a:endParaRPr/>
          </a:p>
        </p:txBody>
      </p:sp>
      <p:sp>
        <p:nvSpPr>
          <p:cNvPr id="137" name="object 137"/>
          <p:cNvSpPr txBox="1"/>
          <p:nvPr/>
        </p:nvSpPr>
        <p:spPr>
          <a:xfrm>
            <a:off x="3018536" y="5513324"/>
            <a:ext cx="153670" cy="166071"/>
          </a:xfrm>
          <a:prstGeom prst="rect">
            <a:avLst/>
          </a:prstGeom>
        </p:spPr>
        <p:txBody>
          <a:bodyPr vert="horz" wrap="square" lIns="0" tIns="12065" rIns="0" bIns="0" rtlCol="0">
            <a:spAutoFit/>
          </a:bodyPr>
          <a:lstStyle/>
          <a:p>
            <a:pPr marL="12700">
              <a:spcBef>
                <a:spcPts val="95"/>
              </a:spcBef>
            </a:pPr>
            <a:r>
              <a:rPr sz="1000" spc="-10" dirty="0">
                <a:latin typeface="Calibri"/>
                <a:cs typeface="Calibri"/>
              </a:rPr>
              <a:t>13</a:t>
            </a:r>
            <a:endParaRPr sz="1000">
              <a:latin typeface="Calibri"/>
              <a:cs typeface="Calibri"/>
            </a:endParaRPr>
          </a:p>
        </p:txBody>
      </p:sp>
      <p:sp>
        <p:nvSpPr>
          <p:cNvPr id="138" name="object 138"/>
          <p:cNvSpPr txBox="1"/>
          <p:nvPr/>
        </p:nvSpPr>
        <p:spPr>
          <a:xfrm>
            <a:off x="3491229" y="5513324"/>
            <a:ext cx="153670" cy="166071"/>
          </a:xfrm>
          <a:prstGeom prst="rect">
            <a:avLst/>
          </a:prstGeom>
        </p:spPr>
        <p:txBody>
          <a:bodyPr vert="horz" wrap="square" lIns="0" tIns="12065" rIns="0" bIns="0" rtlCol="0">
            <a:spAutoFit/>
          </a:bodyPr>
          <a:lstStyle/>
          <a:p>
            <a:pPr marL="12700">
              <a:spcBef>
                <a:spcPts val="95"/>
              </a:spcBef>
            </a:pPr>
            <a:r>
              <a:rPr sz="1000" spc="-10" dirty="0">
                <a:latin typeface="Calibri"/>
                <a:cs typeface="Calibri"/>
              </a:rPr>
              <a:t>14</a:t>
            </a:r>
            <a:endParaRPr sz="1000">
              <a:latin typeface="Calibri"/>
              <a:cs typeface="Calibri"/>
            </a:endParaRPr>
          </a:p>
        </p:txBody>
      </p:sp>
      <p:sp>
        <p:nvSpPr>
          <p:cNvPr id="139" name="object 139"/>
          <p:cNvSpPr txBox="1"/>
          <p:nvPr/>
        </p:nvSpPr>
        <p:spPr>
          <a:xfrm>
            <a:off x="4008247" y="5513324"/>
            <a:ext cx="153670" cy="166071"/>
          </a:xfrm>
          <a:prstGeom prst="rect">
            <a:avLst/>
          </a:prstGeom>
        </p:spPr>
        <p:txBody>
          <a:bodyPr vert="horz" wrap="square" lIns="0" tIns="12065" rIns="0" bIns="0" rtlCol="0">
            <a:spAutoFit/>
          </a:bodyPr>
          <a:lstStyle/>
          <a:p>
            <a:pPr marL="12700">
              <a:spcBef>
                <a:spcPts val="95"/>
              </a:spcBef>
            </a:pPr>
            <a:r>
              <a:rPr sz="1000" spc="-10" dirty="0">
                <a:latin typeface="Calibri"/>
                <a:cs typeface="Calibri"/>
              </a:rPr>
              <a:t>15</a:t>
            </a:r>
            <a:endParaRPr sz="1000">
              <a:latin typeface="Calibri"/>
              <a:cs typeface="Calibri"/>
            </a:endParaRPr>
          </a:p>
        </p:txBody>
      </p:sp>
      <p:sp>
        <p:nvSpPr>
          <p:cNvPr id="140" name="object 140"/>
          <p:cNvSpPr txBox="1"/>
          <p:nvPr/>
        </p:nvSpPr>
        <p:spPr>
          <a:xfrm>
            <a:off x="3535679" y="4977384"/>
            <a:ext cx="556260" cy="115416"/>
          </a:xfrm>
          <a:prstGeom prst="rect">
            <a:avLst/>
          </a:prstGeom>
          <a:solidFill>
            <a:srgbClr val="FFFFFF"/>
          </a:solidFill>
          <a:ln w="6096">
            <a:solidFill>
              <a:srgbClr val="000000"/>
            </a:solidFill>
          </a:ln>
        </p:spPr>
        <p:txBody>
          <a:bodyPr vert="horz" wrap="square" lIns="0" tIns="0" rIns="0" bIns="0" rtlCol="0">
            <a:spAutoFit/>
          </a:bodyPr>
          <a:lstStyle/>
          <a:p>
            <a:pPr marL="71120">
              <a:lnSpc>
                <a:spcPts val="915"/>
              </a:lnSpc>
            </a:pPr>
            <a:r>
              <a:rPr sz="800" dirty="0">
                <a:latin typeface="MS PGothic"/>
                <a:cs typeface="MS PGothic"/>
              </a:rPr>
              <a:t>資本投入</a:t>
            </a:r>
            <a:endParaRPr sz="800">
              <a:latin typeface="MS PGothic"/>
              <a:cs typeface="MS PGothic"/>
            </a:endParaRPr>
          </a:p>
        </p:txBody>
      </p:sp>
      <p:sp>
        <p:nvSpPr>
          <p:cNvPr id="141" name="object 141"/>
          <p:cNvSpPr txBox="1"/>
          <p:nvPr/>
        </p:nvSpPr>
        <p:spPr>
          <a:xfrm>
            <a:off x="3485389" y="3549396"/>
            <a:ext cx="658495" cy="115416"/>
          </a:xfrm>
          <a:prstGeom prst="rect">
            <a:avLst/>
          </a:prstGeom>
          <a:solidFill>
            <a:srgbClr val="FFFFFF"/>
          </a:solidFill>
          <a:ln w="6096">
            <a:solidFill>
              <a:srgbClr val="000000"/>
            </a:solidFill>
          </a:ln>
        </p:spPr>
        <p:txBody>
          <a:bodyPr vert="horz" wrap="square" lIns="0" tIns="0" rIns="0" bIns="0" rtlCol="0">
            <a:spAutoFit/>
          </a:bodyPr>
          <a:lstStyle/>
          <a:p>
            <a:pPr marL="70485">
              <a:lnSpc>
                <a:spcPts val="915"/>
              </a:lnSpc>
            </a:pPr>
            <a:r>
              <a:rPr sz="800" dirty="0">
                <a:latin typeface="MS PGothic"/>
                <a:cs typeface="MS PGothic"/>
              </a:rPr>
              <a:t>潜在成長率</a:t>
            </a:r>
            <a:endParaRPr sz="800">
              <a:latin typeface="MS PGothic"/>
              <a:cs typeface="MS PGothic"/>
            </a:endParaRPr>
          </a:p>
        </p:txBody>
      </p:sp>
      <p:sp>
        <p:nvSpPr>
          <p:cNvPr id="142" name="object 142"/>
          <p:cNvSpPr txBox="1"/>
          <p:nvPr/>
        </p:nvSpPr>
        <p:spPr>
          <a:xfrm>
            <a:off x="3607308" y="3211067"/>
            <a:ext cx="809625" cy="115416"/>
          </a:xfrm>
          <a:prstGeom prst="rect">
            <a:avLst/>
          </a:prstGeom>
          <a:solidFill>
            <a:srgbClr val="FFFFFF"/>
          </a:solidFill>
          <a:ln w="6096">
            <a:solidFill>
              <a:srgbClr val="000000"/>
            </a:solidFill>
          </a:ln>
        </p:spPr>
        <p:txBody>
          <a:bodyPr vert="horz" wrap="square" lIns="0" tIns="0" rIns="0" bIns="0" rtlCol="0">
            <a:spAutoFit/>
          </a:bodyPr>
          <a:lstStyle/>
          <a:p>
            <a:pPr marL="93980">
              <a:lnSpc>
                <a:spcPts val="910"/>
              </a:lnSpc>
            </a:pPr>
            <a:r>
              <a:rPr sz="800" dirty="0">
                <a:latin typeface="MS PGothic"/>
                <a:cs typeface="MS PGothic"/>
              </a:rPr>
              <a:t>全要素生産性</a:t>
            </a:r>
            <a:endParaRPr sz="800">
              <a:latin typeface="MS PGothic"/>
              <a:cs typeface="MS PGothic"/>
            </a:endParaRPr>
          </a:p>
        </p:txBody>
      </p:sp>
      <p:sp>
        <p:nvSpPr>
          <p:cNvPr id="143" name="object 143"/>
          <p:cNvSpPr/>
          <p:nvPr/>
        </p:nvSpPr>
        <p:spPr>
          <a:xfrm>
            <a:off x="4239641" y="4692397"/>
            <a:ext cx="107950" cy="522605"/>
          </a:xfrm>
          <a:custGeom>
            <a:avLst/>
            <a:gdLst/>
            <a:ahLst/>
            <a:cxnLst/>
            <a:rect l="l" t="t" r="r" b="b"/>
            <a:pathLst>
              <a:path w="107950" h="522604">
                <a:moveTo>
                  <a:pt x="31255" y="49164"/>
                </a:moveTo>
                <a:lnTo>
                  <a:pt x="18807" y="51181"/>
                </a:lnTo>
                <a:lnTo>
                  <a:pt x="95376" y="522350"/>
                </a:lnTo>
                <a:lnTo>
                  <a:pt x="107822" y="520318"/>
                </a:lnTo>
                <a:lnTo>
                  <a:pt x="31255" y="49164"/>
                </a:lnTo>
                <a:close/>
              </a:path>
              <a:path w="107950" h="522604">
                <a:moveTo>
                  <a:pt x="16890" y="0"/>
                </a:moveTo>
                <a:lnTo>
                  <a:pt x="0" y="54228"/>
                </a:lnTo>
                <a:lnTo>
                  <a:pt x="18807" y="51181"/>
                </a:lnTo>
                <a:lnTo>
                  <a:pt x="16763" y="38607"/>
                </a:lnTo>
                <a:lnTo>
                  <a:pt x="29209" y="36575"/>
                </a:lnTo>
                <a:lnTo>
                  <a:pt x="43290" y="36575"/>
                </a:lnTo>
                <a:lnTo>
                  <a:pt x="16890" y="0"/>
                </a:lnTo>
                <a:close/>
              </a:path>
              <a:path w="107950" h="522604">
                <a:moveTo>
                  <a:pt x="29209" y="36575"/>
                </a:moveTo>
                <a:lnTo>
                  <a:pt x="16763" y="38607"/>
                </a:lnTo>
                <a:lnTo>
                  <a:pt x="18807" y="51181"/>
                </a:lnTo>
                <a:lnTo>
                  <a:pt x="31255" y="49164"/>
                </a:lnTo>
                <a:lnTo>
                  <a:pt x="29209" y="36575"/>
                </a:lnTo>
                <a:close/>
              </a:path>
              <a:path w="107950" h="522604">
                <a:moveTo>
                  <a:pt x="43290" y="36575"/>
                </a:moveTo>
                <a:lnTo>
                  <a:pt x="29209" y="36575"/>
                </a:lnTo>
                <a:lnTo>
                  <a:pt x="31255" y="49164"/>
                </a:lnTo>
                <a:lnTo>
                  <a:pt x="50164" y="46100"/>
                </a:lnTo>
                <a:lnTo>
                  <a:pt x="43290" y="36575"/>
                </a:lnTo>
                <a:close/>
              </a:path>
            </a:pathLst>
          </a:custGeom>
          <a:solidFill>
            <a:srgbClr val="000000"/>
          </a:solidFill>
        </p:spPr>
        <p:txBody>
          <a:bodyPr wrap="square" lIns="0" tIns="0" rIns="0" bIns="0" rtlCol="0"/>
          <a:lstStyle/>
          <a:p>
            <a:endParaRPr/>
          </a:p>
        </p:txBody>
      </p:sp>
      <p:sp>
        <p:nvSpPr>
          <p:cNvPr id="144" name="object 144"/>
          <p:cNvSpPr txBox="1"/>
          <p:nvPr/>
        </p:nvSpPr>
        <p:spPr>
          <a:xfrm>
            <a:off x="3828289" y="5192267"/>
            <a:ext cx="619125" cy="115416"/>
          </a:xfrm>
          <a:prstGeom prst="rect">
            <a:avLst/>
          </a:prstGeom>
          <a:solidFill>
            <a:srgbClr val="FFFFFF"/>
          </a:solidFill>
          <a:ln w="6096">
            <a:solidFill>
              <a:srgbClr val="000000"/>
            </a:solidFill>
          </a:ln>
        </p:spPr>
        <p:txBody>
          <a:bodyPr vert="horz" wrap="square" lIns="0" tIns="0" rIns="0" bIns="0" rtlCol="0">
            <a:spAutoFit/>
          </a:bodyPr>
          <a:lstStyle/>
          <a:p>
            <a:pPr marL="101600">
              <a:lnSpc>
                <a:spcPts val="915"/>
              </a:lnSpc>
            </a:pPr>
            <a:r>
              <a:rPr sz="800" dirty="0">
                <a:latin typeface="MS PGothic"/>
                <a:cs typeface="MS PGothic"/>
              </a:rPr>
              <a:t>労働投入</a:t>
            </a:r>
            <a:endParaRPr sz="800">
              <a:latin typeface="MS PGothic"/>
              <a:cs typeface="MS PGothic"/>
            </a:endParaRPr>
          </a:p>
        </p:txBody>
      </p:sp>
      <p:sp>
        <p:nvSpPr>
          <p:cNvPr id="145" name="object 145"/>
          <p:cNvSpPr/>
          <p:nvPr/>
        </p:nvSpPr>
        <p:spPr>
          <a:xfrm>
            <a:off x="3792727" y="4614671"/>
            <a:ext cx="147320" cy="364490"/>
          </a:xfrm>
          <a:custGeom>
            <a:avLst/>
            <a:gdLst/>
            <a:ahLst/>
            <a:cxnLst/>
            <a:rect l="l" t="t" r="r" b="b"/>
            <a:pathLst>
              <a:path w="147319" h="364489">
                <a:moveTo>
                  <a:pt x="117432" y="45404"/>
                </a:moveTo>
                <a:lnTo>
                  <a:pt x="0" y="359536"/>
                </a:lnTo>
                <a:lnTo>
                  <a:pt x="11811" y="363981"/>
                </a:lnTo>
                <a:lnTo>
                  <a:pt x="129402" y="49873"/>
                </a:lnTo>
                <a:lnTo>
                  <a:pt x="117432" y="45404"/>
                </a:lnTo>
                <a:close/>
              </a:path>
              <a:path w="147319" h="364489">
                <a:moveTo>
                  <a:pt x="144751" y="33400"/>
                </a:moveTo>
                <a:lnTo>
                  <a:pt x="121920" y="33400"/>
                </a:lnTo>
                <a:lnTo>
                  <a:pt x="133858" y="37972"/>
                </a:lnTo>
                <a:lnTo>
                  <a:pt x="129402" y="49873"/>
                </a:lnTo>
                <a:lnTo>
                  <a:pt x="147193" y="56514"/>
                </a:lnTo>
                <a:lnTo>
                  <a:pt x="144751" y="33400"/>
                </a:lnTo>
                <a:close/>
              </a:path>
              <a:path w="147319" h="364489">
                <a:moveTo>
                  <a:pt x="121920" y="33400"/>
                </a:moveTo>
                <a:lnTo>
                  <a:pt x="117432" y="45404"/>
                </a:lnTo>
                <a:lnTo>
                  <a:pt x="129402" y="49873"/>
                </a:lnTo>
                <a:lnTo>
                  <a:pt x="133858" y="37972"/>
                </a:lnTo>
                <a:lnTo>
                  <a:pt x="121920" y="33400"/>
                </a:lnTo>
                <a:close/>
              </a:path>
              <a:path w="147319" h="364489">
                <a:moveTo>
                  <a:pt x="141224" y="0"/>
                </a:moveTo>
                <a:lnTo>
                  <a:pt x="99568" y="38734"/>
                </a:lnTo>
                <a:lnTo>
                  <a:pt x="117432" y="45404"/>
                </a:lnTo>
                <a:lnTo>
                  <a:pt x="121920" y="33400"/>
                </a:lnTo>
                <a:lnTo>
                  <a:pt x="144751" y="33400"/>
                </a:lnTo>
                <a:lnTo>
                  <a:pt x="141224" y="0"/>
                </a:lnTo>
                <a:close/>
              </a:path>
            </a:pathLst>
          </a:custGeom>
          <a:solidFill>
            <a:srgbClr val="000000"/>
          </a:solidFill>
        </p:spPr>
        <p:txBody>
          <a:bodyPr wrap="square" lIns="0" tIns="0" rIns="0" bIns="0" rtlCol="0"/>
          <a:lstStyle/>
          <a:p>
            <a:endParaRPr/>
          </a:p>
        </p:txBody>
      </p:sp>
      <p:sp>
        <p:nvSpPr>
          <p:cNvPr id="146" name="object 146"/>
          <p:cNvSpPr/>
          <p:nvPr/>
        </p:nvSpPr>
        <p:spPr>
          <a:xfrm>
            <a:off x="4203701" y="3362834"/>
            <a:ext cx="65405" cy="621665"/>
          </a:xfrm>
          <a:custGeom>
            <a:avLst/>
            <a:gdLst/>
            <a:ahLst/>
            <a:cxnLst/>
            <a:rect l="l" t="t" r="r" b="b"/>
            <a:pathLst>
              <a:path w="65405" h="621664">
                <a:moveTo>
                  <a:pt x="0" y="569086"/>
                </a:moveTo>
                <a:lnTo>
                  <a:pt x="22351" y="621283"/>
                </a:lnTo>
                <a:lnTo>
                  <a:pt x="44030" y="583564"/>
                </a:lnTo>
                <a:lnTo>
                  <a:pt x="30861" y="583564"/>
                </a:lnTo>
                <a:lnTo>
                  <a:pt x="18287" y="582802"/>
                </a:lnTo>
                <a:lnTo>
                  <a:pt x="19022" y="570183"/>
                </a:lnTo>
                <a:lnTo>
                  <a:pt x="0" y="569086"/>
                </a:lnTo>
                <a:close/>
              </a:path>
              <a:path w="65405" h="621664">
                <a:moveTo>
                  <a:pt x="19022" y="570183"/>
                </a:moveTo>
                <a:lnTo>
                  <a:pt x="18287" y="582802"/>
                </a:lnTo>
                <a:lnTo>
                  <a:pt x="30861" y="583564"/>
                </a:lnTo>
                <a:lnTo>
                  <a:pt x="31600" y="570908"/>
                </a:lnTo>
                <a:lnTo>
                  <a:pt x="19022" y="570183"/>
                </a:lnTo>
                <a:close/>
              </a:path>
              <a:path w="65405" h="621664">
                <a:moveTo>
                  <a:pt x="31600" y="570908"/>
                </a:moveTo>
                <a:lnTo>
                  <a:pt x="30861" y="583564"/>
                </a:lnTo>
                <a:lnTo>
                  <a:pt x="44030" y="583564"/>
                </a:lnTo>
                <a:lnTo>
                  <a:pt x="50673" y="572007"/>
                </a:lnTo>
                <a:lnTo>
                  <a:pt x="31600" y="570908"/>
                </a:lnTo>
                <a:close/>
              </a:path>
              <a:path w="65405" h="621664">
                <a:moveTo>
                  <a:pt x="52197" y="0"/>
                </a:moveTo>
                <a:lnTo>
                  <a:pt x="19022" y="570183"/>
                </a:lnTo>
                <a:lnTo>
                  <a:pt x="31600" y="570908"/>
                </a:lnTo>
                <a:lnTo>
                  <a:pt x="64897" y="762"/>
                </a:lnTo>
                <a:lnTo>
                  <a:pt x="52197" y="0"/>
                </a:lnTo>
                <a:close/>
              </a:path>
            </a:pathLst>
          </a:custGeom>
          <a:solidFill>
            <a:srgbClr val="000000"/>
          </a:solidFill>
        </p:spPr>
        <p:txBody>
          <a:bodyPr wrap="square" lIns="0" tIns="0" rIns="0" bIns="0" rtlCol="0"/>
          <a:lstStyle/>
          <a:p>
            <a:endParaRPr/>
          </a:p>
        </p:txBody>
      </p:sp>
      <p:sp>
        <p:nvSpPr>
          <p:cNvPr id="147" name="object 147"/>
          <p:cNvSpPr/>
          <p:nvPr/>
        </p:nvSpPr>
        <p:spPr>
          <a:xfrm>
            <a:off x="3853943" y="3691891"/>
            <a:ext cx="52705" cy="335915"/>
          </a:xfrm>
          <a:custGeom>
            <a:avLst/>
            <a:gdLst/>
            <a:ahLst/>
            <a:cxnLst/>
            <a:rect l="l" t="t" r="r" b="b"/>
            <a:pathLst>
              <a:path w="52705" h="335914">
                <a:moveTo>
                  <a:pt x="0" y="283083"/>
                </a:moveTo>
                <a:lnTo>
                  <a:pt x="21589" y="335534"/>
                </a:lnTo>
                <a:lnTo>
                  <a:pt x="43932" y="298069"/>
                </a:lnTo>
                <a:lnTo>
                  <a:pt x="30733" y="298069"/>
                </a:lnTo>
                <a:lnTo>
                  <a:pt x="18033" y="297053"/>
                </a:lnTo>
                <a:lnTo>
                  <a:pt x="18954" y="284460"/>
                </a:lnTo>
                <a:lnTo>
                  <a:pt x="0" y="283083"/>
                </a:lnTo>
                <a:close/>
              </a:path>
              <a:path w="52705" h="335914">
                <a:moveTo>
                  <a:pt x="18954" y="284460"/>
                </a:moveTo>
                <a:lnTo>
                  <a:pt x="18033" y="297053"/>
                </a:lnTo>
                <a:lnTo>
                  <a:pt x="30733" y="298069"/>
                </a:lnTo>
                <a:lnTo>
                  <a:pt x="31655" y="285383"/>
                </a:lnTo>
                <a:lnTo>
                  <a:pt x="18954" y="284460"/>
                </a:lnTo>
                <a:close/>
              </a:path>
              <a:path w="52705" h="335914">
                <a:moveTo>
                  <a:pt x="31655" y="285383"/>
                </a:moveTo>
                <a:lnTo>
                  <a:pt x="30733" y="298069"/>
                </a:lnTo>
                <a:lnTo>
                  <a:pt x="43932" y="298069"/>
                </a:lnTo>
                <a:lnTo>
                  <a:pt x="50672" y="286766"/>
                </a:lnTo>
                <a:lnTo>
                  <a:pt x="31655" y="285383"/>
                </a:lnTo>
                <a:close/>
              </a:path>
              <a:path w="52705" h="335914">
                <a:moveTo>
                  <a:pt x="39750" y="0"/>
                </a:moveTo>
                <a:lnTo>
                  <a:pt x="18954" y="284460"/>
                </a:lnTo>
                <a:lnTo>
                  <a:pt x="31655" y="285383"/>
                </a:lnTo>
                <a:lnTo>
                  <a:pt x="52324" y="1016"/>
                </a:lnTo>
                <a:lnTo>
                  <a:pt x="39750" y="0"/>
                </a:lnTo>
                <a:close/>
              </a:path>
            </a:pathLst>
          </a:custGeom>
          <a:solidFill>
            <a:srgbClr val="000000"/>
          </a:solidFill>
        </p:spPr>
        <p:txBody>
          <a:bodyPr wrap="square" lIns="0" tIns="0" rIns="0" bIns="0" rtlCol="0"/>
          <a:lstStyle/>
          <a:p>
            <a:endParaRPr/>
          </a:p>
        </p:txBody>
      </p:sp>
      <p:sp>
        <p:nvSpPr>
          <p:cNvPr id="148" name="object 148"/>
          <p:cNvSpPr txBox="1"/>
          <p:nvPr/>
        </p:nvSpPr>
        <p:spPr>
          <a:xfrm>
            <a:off x="4248150" y="5529174"/>
            <a:ext cx="290830" cy="119905"/>
          </a:xfrm>
          <a:prstGeom prst="rect">
            <a:avLst/>
          </a:prstGeom>
        </p:spPr>
        <p:txBody>
          <a:bodyPr vert="horz" wrap="square" lIns="0" tIns="12065" rIns="0" bIns="0" rtlCol="0">
            <a:spAutoFit/>
          </a:bodyPr>
          <a:lstStyle/>
          <a:p>
            <a:pPr marL="12700">
              <a:spcBef>
                <a:spcPts val="95"/>
              </a:spcBef>
            </a:pPr>
            <a:r>
              <a:rPr sz="700" spc="-5" dirty="0">
                <a:latin typeface="MS PGothic"/>
                <a:cs typeface="MS PGothic"/>
              </a:rPr>
              <a:t>（年度）</a:t>
            </a:r>
            <a:endParaRPr sz="700">
              <a:latin typeface="MS PGothic"/>
              <a:cs typeface="MS PGothic"/>
            </a:endParaRPr>
          </a:p>
        </p:txBody>
      </p:sp>
      <p:sp>
        <p:nvSpPr>
          <p:cNvPr id="149" name="object 149"/>
          <p:cNvSpPr txBox="1"/>
          <p:nvPr/>
        </p:nvSpPr>
        <p:spPr>
          <a:xfrm>
            <a:off x="2363826" y="3465704"/>
            <a:ext cx="186055" cy="166071"/>
          </a:xfrm>
          <a:prstGeom prst="rect">
            <a:avLst/>
          </a:prstGeom>
        </p:spPr>
        <p:txBody>
          <a:bodyPr vert="horz" wrap="square" lIns="0" tIns="12065" rIns="0" bIns="0" rtlCol="0">
            <a:spAutoFit/>
          </a:bodyPr>
          <a:lstStyle/>
          <a:p>
            <a:pPr marL="12700">
              <a:spcBef>
                <a:spcPts val="95"/>
              </a:spcBef>
            </a:pPr>
            <a:r>
              <a:rPr sz="1000" spc="-5" dirty="0">
                <a:latin typeface="Calibri"/>
                <a:cs typeface="Calibri"/>
              </a:rPr>
              <a:t>0.5</a:t>
            </a:r>
            <a:endParaRPr sz="1000">
              <a:latin typeface="Calibri"/>
              <a:cs typeface="Calibri"/>
            </a:endParaRPr>
          </a:p>
        </p:txBody>
      </p:sp>
      <p:sp>
        <p:nvSpPr>
          <p:cNvPr id="150" name="object 150"/>
          <p:cNvSpPr txBox="1"/>
          <p:nvPr/>
        </p:nvSpPr>
        <p:spPr>
          <a:xfrm>
            <a:off x="2363826" y="4151758"/>
            <a:ext cx="89535" cy="166071"/>
          </a:xfrm>
          <a:prstGeom prst="rect">
            <a:avLst/>
          </a:prstGeom>
        </p:spPr>
        <p:txBody>
          <a:bodyPr vert="horz" wrap="square" lIns="0" tIns="12065" rIns="0" bIns="0" rtlCol="0">
            <a:spAutoFit/>
          </a:bodyPr>
          <a:lstStyle/>
          <a:p>
            <a:pPr marL="12700">
              <a:spcBef>
                <a:spcPts val="95"/>
              </a:spcBef>
            </a:pPr>
            <a:r>
              <a:rPr sz="1000" spc="-5" dirty="0">
                <a:latin typeface="Calibri"/>
                <a:cs typeface="Calibri"/>
              </a:rPr>
              <a:t>0</a:t>
            </a:r>
            <a:endParaRPr sz="1000">
              <a:latin typeface="Calibri"/>
              <a:cs typeface="Calibri"/>
            </a:endParaRPr>
          </a:p>
        </p:txBody>
      </p:sp>
      <p:sp>
        <p:nvSpPr>
          <p:cNvPr id="151" name="object 151"/>
          <p:cNvSpPr txBox="1"/>
          <p:nvPr/>
        </p:nvSpPr>
        <p:spPr>
          <a:xfrm>
            <a:off x="2363825" y="4837558"/>
            <a:ext cx="224154" cy="166071"/>
          </a:xfrm>
          <a:prstGeom prst="rect">
            <a:avLst/>
          </a:prstGeom>
        </p:spPr>
        <p:txBody>
          <a:bodyPr vert="horz" wrap="square" lIns="0" tIns="12065" rIns="0" bIns="0" rtlCol="0">
            <a:spAutoFit/>
          </a:bodyPr>
          <a:lstStyle/>
          <a:p>
            <a:pPr marL="12700">
              <a:spcBef>
                <a:spcPts val="95"/>
              </a:spcBef>
            </a:pPr>
            <a:r>
              <a:rPr sz="1000" spc="-10" dirty="0">
                <a:latin typeface="Calibri"/>
                <a:cs typeface="Calibri"/>
              </a:rPr>
              <a:t>-</a:t>
            </a:r>
            <a:r>
              <a:rPr sz="1000" spc="-5" dirty="0">
                <a:latin typeface="Calibri"/>
                <a:cs typeface="Calibri"/>
              </a:rPr>
              <a:t>0.5</a:t>
            </a:r>
            <a:endParaRPr sz="1000">
              <a:latin typeface="Calibri"/>
              <a:cs typeface="Calibri"/>
            </a:endParaRPr>
          </a:p>
        </p:txBody>
      </p:sp>
      <p:sp>
        <p:nvSpPr>
          <p:cNvPr id="152" name="object 152"/>
          <p:cNvSpPr txBox="1"/>
          <p:nvPr/>
        </p:nvSpPr>
        <p:spPr>
          <a:xfrm>
            <a:off x="2363825" y="2723134"/>
            <a:ext cx="292100" cy="166071"/>
          </a:xfrm>
          <a:prstGeom prst="rect">
            <a:avLst/>
          </a:prstGeom>
        </p:spPr>
        <p:txBody>
          <a:bodyPr vert="horz" wrap="square" lIns="0" tIns="12065" rIns="0" bIns="0" rtlCol="0">
            <a:spAutoFit/>
          </a:bodyPr>
          <a:lstStyle/>
          <a:p>
            <a:pPr marL="12700">
              <a:spcBef>
                <a:spcPts val="95"/>
              </a:spcBef>
            </a:pPr>
            <a:r>
              <a:rPr sz="1500" spc="-37" baseline="-25000" dirty="0">
                <a:latin typeface="Calibri"/>
                <a:cs typeface="Calibri"/>
              </a:rPr>
              <a:t>1</a:t>
            </a:r>
            <a:r>
              <a:rPr sz="800" dirty="0">
                <a:latin typeface="MS PGothic"/>
                <a:cs typeface="MS PGothic"/>
              </a:rPr>
              <a:t>（％）</a:t>
            </a:r>
            <a:endParaRPr sz="800">
              <a:latin typeface="MS PGothic"/>
              <a:cs typeface="MS PGothic"/>
            </a:endParaRPr>
          </a:p>
        </p:txBody>
      </p:sp>
      <p:sp>
        <p:nvSpPr>
          <p:cNvPr id="153" name="object 153"/>
          <p:cNvSpPr txBox="1"/>
          <p:nvPr/>
        </p:nvSpPr>
        <p:spPr>
          <a:xfrm>
            <a:off x="9951212" y="6427114"/>
            <a:ext cx="180975" cy="197490"/>
          </a:xfrm>
          <a:prstGeom prst="rect">
            <a:avLst/>
          </a:prstGeom>
        </p:spPr>
        <p:txBody>
          <a:bodyPr vert="horz" wrap="square" lIns="0" tIns="12700" rIns="0" bIns="0" rtlCol="0">
            <a:spAutoFit/>
          </a:bodyPr>
          <a:lstStyle/>
          <a:p>
            <a:pPr marL="12700">
              <a:spcBef>
                <a:spcPts val="100"/>
              </a:spcBef>
            </a:pPr>
            <a:r>
              <a:rPr sz="1200" dirty="0">
                <a:solidFill>
                  <a:srgbClr val="888888"/>
                </a:solidFill>
                <a:latin typeface="Calibri"/>
                <a:cs typeface="Calibri"/>
              </a:rPr>
              <a:t>19</a:t>
            </a:r>
            <a:endParaRPr sz="1200">
              <a:latin typeface="Calibri"/>
              <a:cs typeface="Calibri"/>
            </a:endParaRPr>
          </a:p>
        </p:txBody>
      </p:sp>
      <p:sp>
        <p:nvSpPr>
          <p:cNvPr id="154" name="テキスト ボックス 153">
            <a:extLst>
              <a:ext uri="{FF2B5EF4-FFF2-40B4-BE49-F238E27FC236}">
                <a16:creationId xmlns:a16="http://schemas.microsoft.com/office/drawing/2014/main" id="{521B34B6-C651-4729-88CD-C4E5A17CA01B}"/>
              </a:ext>
            </a:extLst>
          </p:cNvPr>
          <p:cNvSpPr txBox="1"/>
          <p:nvPr/>
        </p:nvSpPr>
        <p:spPr>
          <a:xfrm>
            <a:off x="7146826" y="6152400"/>
            <a:ext cx="3379807" cy="338554"/>
          </a:xfrm>
          <a:prstGeom prst="rect">
            <a:avLst/>
          </a:prstGeom>
          <a:noFill/>
        </p:spPr>
        <p:txBody>
          <a:bodyPr wrap="square" rtlCol="0">
            <a:spAutoFit/>
          </a:bodyPr>
          <a:lstStyle/>
          <a:p>
            <a:r>
              <a:rPr kumimoji="1" lang="ja-JP" altLang="en-US" sz="1600" b="1" dirty="0"/>
              <a:t>浜名湖フォーラム：日商発表資料</a:t>
            </a:r>
          </a:p>
        </p:txBody>
      </p:sp>
      <p:sp>
        <p:nvSpPr>
          <p:cNvPr id="155" name="スライド番号プレースホルダー 154">
            <a:extLst>
              <a:ext uri="{FF2B5EF4-FFF2-40B4-BE49-F238E27FC236}">
                <a16:creationId xmlns:a16="http://schemas.microsoft.com/office/drawing/2014/main" id="{6EDE4782-319F-4AEE-8044-B52E4BE4642B}"/>
              </a:ext>
            </a:extLst>
          </p:cNvPr>
          <p:cNvSpPr>
            <a:spLocks noGrp="1"/>
          </p:cNvSpPr>
          <p:nvPr>
            <p:ph type="sldNum" sz="quarter" idx="12"/>
          </p:nvPr>
        </p:nvSpPr>
        <p:spPr/>
        <p:txBody>
          <a:bodyPr/>
          <a:lstStyle/>
          <a:p>
            <a:fld id="{9580850A-DB23-4259-90B0-1EAACAEF1891}" type="slidenum">
              <a:rPr kumimoji="1" lang="ja-JP" altLang="en-US" smtClean="0"/>
              <a:t>4</a:t>
            </a:fld>
            <a:endParaRPr kumimoji="1" lang="ja-JP" altLang="en-US"/>
          </a:p>
        </p:txBody>
      </p:sp>
    </p:spTree>
    <p:extLst>
      <p:ext uri="{BB962C8B-B14F-4D97-AF65-F5344CB8AC3E}">
        <p14:creationId xmlns:p14="http://schemas.microsoft.com/office/powerpoint/2010/main" val="37152190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C6DB1BC4-86E1-42C0-AB40-A12C3D68AFCF}"/>
              </a:ext>
            </a:extLst>
          </p:cNvPr>
          <p:cNvSpPr txBox="1"/>
          <p:nvPr/>
        </p:nvSpPr>
        <p:spPr>
          <a:xfrm>
            <a:off x="2685326" y="268274"/>
            <a:ext cx="6782765" cy="769441"/>
          </a:xfrm>
          <a:prstGeom prst="rect">
            <a:avLst/>
          </a:prstGeom>
          <a:noFill/>
        </p:spPr>
        <p:txBody>
          <a:bodyPr wrap="square" rtlCol="0">
            <a:spAutoFit/>
          </a:bodyPr>
          <a:lstStyle/>
          <a:p>
            <a:pPr algn="ctr"/>
            <a:r>
              <a:rPr kumimoji="1" lang="ja-JP" altLang="en-US" sz="4400" b="1" dirty="0"/>
              <a:t>普及促進チャネル</a:t>
            </a:r>
          </a:p>
        </p:txBody>
      </p:sp>
      <p:pic>
        <p:nvPicPr>
          <p:cNvPr id="4" name="図 3">
            <a:extLst>
              <a:ext uri="{FF2B5EF4-FFF2-40B4-BE49-F238E27FC236}">
                <a16:creationId xmlns:a16="http://schemas.microsoft.com/office/drawing/2014/main" id="{C1ED4DC4-187E-4E86-A5F6-AE0B02FB152A}"/>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916794" y="2521583"/>
            <a:ext cx="1923843" cy="2299271"/>
          </a:xfrm>
          <a:prstGeom prst="rect">
            <a:avLst/>
          </a:prstGeom>
        </p:spPr>
      </p:pic>
      <p:sp>
        <p:nvSpPr>
          <p:cNvPr id="5" name="テキスト ボックス 4">
            <a:extLst>
              <a:ext uri="{FF2B5EF4-FFF2-40B4-BE49-F238E27FC236}">
                <a16:creationId xmlns:a16="http://schemas.microsoft.com/office/drawing/2014/main" id="{EB9C8AB4-871C-4D7A-926A-763E8E846865}"/>
              </a:ext>
            </a:extLst>
          </p:cNvPr>
          <p:cNvSpPr txBox="1"/>
          <p:nvPr/>
        </p:nvSpPr>
        <p:spPr>
          <a:xfrm>
            <a:off x="4916794" y="5005967"/>
            <a:ext cx="1923843" cy="507831"/>
          </a:xfrm>
          <a:prstGeom prst="rect">
            <a:avLst/>
          </a:prstGeom>
          <a:noFill/>
        </p:spPr>
        <p:txBody>
          <a:bodyPr wrap="square" rtlCol="0">
            <a:spAutoFit/>
          </a:bodyPr>
          <a:lstStyle/>
          <a:p>
            <a:r>
              <a:rPr lang="ja-JP" altLang="en-US" sz="900">
                <a:hlinkClick r:id="rId3" tooltip="http://free-illustrations.gatag.net/2014/04/24/080000.html"/>
              </a:rPr>
              <a:t>この写真</a:t>
            </a:r>
            <a:r>
              <a:rPr lang="ja-JP" altLang="en-US" sz="900"/>
              <a:t> の作成者 不明な作成者 は </a:t>
            </a:r>
            <a:r>
              <a:rPr lang="ja-JP" altLang="en-US" sz="900">
                <a:hlinkClick r:id="rId4" tooltip="https://creativecommons.org/licenses/by-sa/3.0/"/>
              </a:rPr>
              <a:t>CC BY-SA</a:t>
            </a:r>
            <a:r>
              <a:rPr lang="ja-JP" altLang="en-US" sz="900"/>
              <a:t> のライセンスを許諾されています</a:t>
            </a:r>
          </a:p>
        </p:txBody>
      </p:sp>
      <p:sp>
        <p:nvSpPr>
          <p:cNvPr id="6" name="楕円 5">
            <a:extLst>
              <a:ext uri="{FF2B5EF4-FFF2-40B4-BE49-F238E27FC236}">
                <a16:creationId xmlns:a16="http://schemas.microsoft.com/office/drawing/2014/main" id="{DAD72CC1-30D4-4ECD-A264-7059CD33F1B7}"/>
              </a:ext>
            </a:extLst>
          </p:cNvPr>
          <p:cNvSpPr/>
          <p:nvPr/>
        </p:nvSpPr>
        <p:spPr>
          <a:xfrm>
            <a:off x="4576563" y="1320135"/>
            <a:ext cx="2604304" cy="6366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地域チャネル</a:t>
            </a:r>
          </a:p>
        </p:txBody>
      </p:sp>
      <p:sp>
        <p:nvSpPr>
          <p:cNvPr id="7" name="楕円 6">
            <a:extLst>
              <a:ext uri="{FF2B5EF4-FFF2-40B4-BE49-F238E27FC236}">
                <a16:creationId xmlns:a16="http://schemas.microsoft.com/office/drawing/2014/main" id="{F9BF86F3-3D8D-412B-AB3D-ED49C723D46E}"/>
              </a:ext>
            </a:extLst>
          </p:cNvPr>
          <p:cNvSpPr/>
          <p:nvPr/>
        </p:nvSpPr>
        <p:spPr>
          <a:xfrm>
            <a:off x="4576563" y="5827715"/>
            <a:ext cx="2604304" cy="63660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金融</a:t>
            </a:r>
            <a:r>
              <a:rPr kumimoji="1" lang="ja-JP" altLang="en-US" b="1" dirty="0">
                <a:solidFill>
                  <a:schemeClr val="tx1"/>
                </a:solidFill>
              </a:rPr>
              <a:t>チャネル</a:t>
            </a:r>
          </a:p>
        </p:txBody>
      </p:sp>
      <p:sp>
        <p:nvSpPr>
          <p:cNvPr id="8" name="楕円 7">
            <a:extLst>
              <a:ext uri="{FF2B5EF4-FFF2-40B4-BE49-F238E27FC236}">
                <a16:creationId xmlns:a16="http://schemas.microsoft.com/office/drawing/2014/main" id="{2D824B2E-6813-487E-90C1-A39B3F35C574}"/>
              </a:ext>
            </a:extLst>
          </p:cNvPr>
          <p:cNvSpPr/>
          <p:nvPr/>
        </p:nvSpPr>
        <p:spPr>
          <a:xfrm>
            <a:off x="933340" y="3352914"/>
            <a:ext cx="2604304" cy="63660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solidFill>
              </a:rPr>
              <a:t>業界チャネル</a:t>
            </a:r>
          </a:p>
        </p:txBody>
      </p:sp>
      <p:sp>
        <p:nvSpPr>
          <p:cNvPr id="9" name="楕円 8">
            <a:extLst>
              <a:ext uri="{FF2B5EF4-FFF2-40B4-BE49-F238E27FC236}">
                <a16:creationId xmlns:a16="http://schemas.microsoft.com/office/drawing/2014/main" id="{F777111B-B11F-43CC-9A2D-8228D844A886}"/>
              </a:ext>
            </a:extLst>
          </p:cNvPr>
          <p:cNvSpPr/>
          <p:nvPr/>
        </p:nvSpPr>
        <p:spPr>
          <a:xfrm>
            <a:off x="8219787" y="3352914"/>
            <a:ext cx="2604304" cy="636608"/>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solidFill>
                  <a:schemeClr val="bg1"/>
                </a:solidFill>
              </a:rPr>
              <a:t>IT</a:t>
            </a:r>
            <a:r>
              <a:rPr kumimoji="1" lang="ja-JP" altLang="en-US" b="1" dirty="0">
                <a:solidFill>
                  <a:schemeClr val="bg1"/>
                </a:solidFill>
              </a:rPr>
              <a:t>ベンダー</a:t>
            </a:r>
            <a:endParaRPr kumimoji="1" lang="en-US" altLang="ja-JP" b="1" dirty="0">
              <a:solidFill>
                <a:schemeClr val="bg1"/>
              </a:solidFill>
            </a:endParaRPr>
          </a:p>
          <a:p>
            <a:pPr algn="ctr"/>
            <a:r>
              <a:rPr kumimoji="1" lang="ja-JP" altLang="en-US" b="1" dirty="0">
                <a:solidFill>
                  <a:schemeClr val="bg1"/>
                </a:solidFill>
              </a:rPr>
              <a:t>チャネル</a:t>
            </a:r>
          </a:p>
        </p:txBody>
      </p:sp>
      <p:sp>
        <p:nvSpPr>
          <p:cNvPr id="10" name="矢印: 右 9">
            <a:extLst>
              <a:ext uri="{FF2B5EF4-FFF2-40B4-BE49-F238E27FC236}">
                <a16:creationId xmlns:a16="http://schemas.microsoft.com/office/drawing/2014/main" id="{F4067F08-F4F0-4876-9C6E-417E0C4CC231}"/>
              </a:ext>
            </a:extLst>
          </p:cNvPr>
          <p:cNvSpPr/>
          <p:nvPr/>
        </p:nvSpPr>
        <p:spPr>
          <a:xfrm>
            <a:off x="3787272" y="3352915"/>
            <a:ext cx="879894" cy="63660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矢印: 右 10">
            <a:extLst>
              <a:ext uri="{FF2B5EF4-FFF2-40B4-BE49-F238E27FC236}">
                <a16:creationId xmlns:a16="http://schemas.microsoft.com/office/drawing/2014/main" id="{8A740E16-AD3E-4CDB-AF67-AAE37E26A2FF}"/>
              </a:ext>
            </a:extLst>
          </p:cNvPr>
          <p:cNvSpPr/>
          <p:nvPr/>
        </p:nvSpPr>
        <p:spPr>
          <a:xfrm rot="16200000">
            <a:off x="5391679" y="4771858"/>
            <a:ext cx="879894" cy="636608"/>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矢印: 右 11">
            <a:extLst>
              <a:ext uri="{FF2B5EF4-FFF2-40B4-BE49-F238E27FC236}">
                <a16:creationId xmlns:a16="http://schemas.microsoft.com/office/drawing/2014/main" id="{58A7883E-2DDE-4CFB-B8DA-1EEC9DB2925F}"/>
              </a:ext>
            </a:extLst>
          </p:cNvPr>
          <p:cNvSpPr/>
          <p:nvPr/>
        </p:nvSpPr>
        <p:spPr>
          <a:xfrm rot="10800000">
            <a:off x="7240696" y="3352914"/>
            <a:ext cx="879894" cy="636608"/>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矢印: 右 12">
            <a:extLst>
              <a:ext uri="{FF2B5EF4-FFF2-40B4-BE49-F238E27FC236}">
                <a16:creationId xmlns:a16="http://schemas.microsoft.com/office/drawing/2014/main" id="{688CCA19-21A7-41BB-ACAB-BF8AE2858BD8}"/>
              </a:ext>
            </a:extLst>
          </p:cNvPr>
          <p:cNvSpPr/>
          <p:nvPr/>
        </p:nvSpPr>
        <p:spPr>
          <a:xfrm rot="5400000">
            <a:off x="5365715" y="2201715"/>
            <a:ext cx="879894" cy="636608"/>
          </a:xfrm>
          <a:prstGeom prst="right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矢印: 右 16">
            <a:extLst>
              <a:ext uri="{FF2B5EF4-FFF2-40B4-BE49-F238E27FC236}">
                <a16:creationId xmlns:a16="http://schemas.microsoft.com/office/drawing/2014/main" id="{03FDDEDD-5DEF-46CB-85EA-97E8B79C9E09}"/>
              </a:ext>
            </a:extLst>
          </p:cNvPr>
          <p:cNvSpPr/>
          <p:nvPr/>
        </p:nvSpPr>
        <p:spPr>
          <a:xfrm>
            <a:off x="1013243" y="896505"/>
            <a:ext cx="3278038" cy="1483868"/>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rPr>
              <a:t>日本商工会議所</a:t>
            </a:r>
            <a:endParaRPr kumimoji="1" lang="en-US" altLang="ja-JP" b="1" dirty="0">
              <a:solidFill>
                <a:schemeClr val="tx1"/>
              </a:solidFill>
            </a:endParaRPr>
          </a:p>
          <a:p>
            <a:pPr algn="ctr"/>
            <a:r>
              <a:rPr lang="ja-JP" altLang="en-US" b="1" dirty="0">
                <a:solidFill>
                  <a:schemeClr val="tx1"/>
                </a:solidFill>
              </a:rPr>
              <a:t>全国中小企業団体中央会</a:t>
            </a:r>
            <a:endParaRPr kumimoji="1" lang="ja-JP" altLang="en-US" b="1" dirty="0">
              <a:solidFill>
                <a:schemeClr val="tx1"/>
              </a:solidFill>
            </a:endParaRPr>
          </a:p>
        </p:txBody>
      </p:sp>
      <p:sp>
        <p:nvSpPr>
          <p:cNvPr id="18" name="矢印: 左 17">
            <a:extLst>
              <a:ext uri="{FF2B5EF4-FFF2-40B4-BE49-F238E27FC236}">
                <a16:creationId xmlns:a16="http://schemas.microsoft.com/office/drawing/2014/main" id="{CD9060B4-C63B-4E7A-91A9-B46BAA95F2BE}"/>
              </a:ext>
            </a:extLst>
          </p:cNvPr>
          <p:cNvSpPr/>
          <p:nvPr/>
        </p:nvSpPr>
        <p:spPr>
          <a:xfrm>
            <a:off x="7528800" y="5589903"/>
            <a:ext cx="3295291" cy="1112231"/>
          </a:xfrm>
          <a:prstGeom prst="lef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rPr>
              <a:t>全国銀行協会</a:t>
            </a:r>
            <a:endParaRPr kumimoji="1" lang="en-US" altLang="ja-JP" b="1" dirty="0">
              <a:solidFill>
                <a:schemeClr val="tx1"/>
              </a:solidFill>
            </a:endParaRPr>
          </a:p>
        </p:txBody>
      </p:sp>
      <p:sp>
        <p:nvSpPr>
          <p:cNvPr id="19" name="矢印: 上 18">
            <a:extLst>
              <a:ext uri="{FF2B5EF4-FFF2-40B4-BE49-F238E27FC236}">
                <a16:creationId xmlns:a16="http://schemas.microsoft.com/office/drawing/2014/main" id="{68E82CFD-AE23-4324-8BFD-2256A4E1987C}"/>
              </a:ext>
            </a:extLst>
          </p:cNvPr>
          <p:cNvSpPr/>
          <p:nvPr/>
        </p:nvSpPr>
        <p:spPr>
          <a:xfrm>
            <a:off x="1753673" y="4134809"/>
            <a:ext cx="931653" cy="2329514"/>
          </a:xfrm>
          <a:prstGeom prst="up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rPr>
              <a:t>業界団体</a:t>
            </a:r>
            <a:endParaRPr kumimoji="1" lang="en-US" altLang="ja-JP" b="1" dirty="0">
              <a:solidFill>
                <a:schemeClr val="tx1"/>
              </a:solidFill>
            </a:endParaRPr>
          </a:p>
          <a:p>
            <a:pPr algn="ctr"/>
            <a:r>
              <a:rPr lang="ja-JP" altLang="en-US" b="1" dirty="0">
                <a:solidFill>
                  <a:schemeClr val="tx1"/>
                </a:solidFill>
              </a:rPr>
              <a:t>・原課</a:t>
            </a:r>
            <a:endParaRPr kumimoji="1" lang="en-US" altLang="ja-JP" b="1" dirty="0">
              <a:solidFill>
                <a:schemeClr val="tx1"/>
              </a:solidFill>
            </a:endParaRPr>
          </a:p>
        </p:txBody>
      </p:sp>
      <p:sp>
        <p:nvSpPr>
          <p:cNvPr id="20" name="矢印: 下 19">
            <a:extLst>
              <a:ext uri="{FF2B5EF4-FFF2-40B4-BE49-F238E27FC236}">
                <a16:creationId xmlns:a16="http://schemas.microsoft.com/office/drawing/2014/main" id="{88B851C7-B379-46A4-B4BB-6B6C005F0041}"/>
              </a:ext>
            </a:extLst>
          </p:cNvPr>
          <p:cNvSpPr/>
          <p:nvPr/>
        </p:nvSpPr>
        <p:spPr>
          <a:xfrm>
            <a:off x="9072105" y="517585"/>
            <a:ext cx="759124" cy="2708694"/>
          </a:xfrm>
          <a:prstGeom prst="down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rPr>
              <a:t>CSAJ</a:t>
            </a:r>
          </a:p>
          <a:p>
            <a:pPr algn="ctr"/>
            <a:r>
              <a:rPr lang="ja-JP" altLang="en-US" b="1" dirty="0">
                <a:solidFill>
                  <a:schemeClr val="tx1"/>
                </a:solidFill>
              </a:rPr>
              <a:t>・</a:t>
            </a:r>
            <a:endParaRPr lang="en-US" altLang="ja-JP" b="1" dirty="0">
              <a:solidFill>
                <a:schemeClr val="tx1"/>
              </a:solidFill>
            </a:endParaRPr>
          </a:p>
          <a:p>
            <a:pPr algn="ctr"/>
            <a:r>
              <a:rPr kumimoji="1" lang="en-US" altLang="ja-JP" b="1" dirty="0">
                <a:solidFill>
                  <a:schemeClr val="tx1"/>
                </a:solidFill>
              </a:rPr>
              <a:t>J</a:t>
            </a:r>
          </a:p>
          <a:p>
            <a:pPr algn="ctr"/>
            <a:r>
              <a:rPr kumimoji="1" lang="en-US" altLang="ja-JP" b="1" dirty="0">
                <a:solidFill>
                  <a:schemeClr val="tx1"/>
                </a:solidFill>
              </a:rPr>
              <a:t>I</a:t>
            </a:r>
          </a:p>
          <a:p>
            <a:pPr algn="ctr"/>
            <a:r>
              <a:rPr kumimoji="1" lang="en-US" altLang="ja-JP" b="1" dirty="0">
                <a:solidFill>
                  <a:schemeClr val="tx1"/>
                </a:solidFill>
              </a:rPr>
              <a:t>SA</a:t>
            </a:r>
            <a:endParaRPr kumimoji="1" lang="ja-JP" altLang="en-US" b="1" dirty="0">
              <a:solidFill>
                <a:schemeClr val="tx1"/>
              </a:solidFill>
            </a:endParaRPr>
          </a:p>
        </p:txBody>
      </p:sp>
      <p:sp>
        <p:nvSpPr>
          <p:cNvPr id="21" name="楕円 20">
            <a:extLst>
              <a:ext uri="{FF2B5EF4-FFF2-40B4-BE49-F238E27FC236}">
                <a16:creationId xmlns:a16="http://schemas.microsoft.com/office/drawing/2014/main" id="{BBD411E8-AC6A-4AB7-88F2-9FD47318D152}"/>
              </a:ext>
            </a:extLst>
          </p:cNvPr>
          <p:cNvSpPr/>
          <p:nvPr/>
        </p:nvSpPr>
        <p:spPr>
          <a:xfrm>
            <a:off x="4801047" y="3016699"/>
            <a:ext cx="2155338" cy="148471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a:solidFill>
                  <a:schemeClr val="tx1"/>
                </a:solidFill>
              </a:rPr>
              <a:t>統括</a:t>
            </a:r>
            <a:r>
              <a:rPr lang="ja-JP" altLang="en-US" sz="2000" b="1" dirty="0">
                <a:solidFill>
                  <a:schemeClr val="tx1"/>
                </a:solidFill>
              </a:rPr>
              <a:t>組織？</a:t>
            </a:r>
            <a:endParaRPr lang="en-US" altLang="ja-JP" sz="2000" b="1" dirty="0">
              <a:solidFill>
                <a:schemeClr val="tx1"/>
              </a:solidFill>
            </a:endParaRPr>
          </a:p>
          <a:p>
            <a:pPr algn="ctr"/>
            <a:r>
              <a:rPr kumimoji="1" lang="ja-JP" altLang="en-US" sz="2000" b="1" dirty="0">
                <a:solidFill>
                  <a:schemeClr val="tx1"/>
                </a:solidFill>
              </a:rPr>
              <a:t>予算？</a:t>
            </a:r>
            <a:endParaRPr kumimoji="1" lang="en-US" altLang="ja-JP" sz="2000" b="1" dirty="0">
              <a:solidFill>
                <a:schemeClr val="tx1"/>
              </a:solidFill>
            </a:endParaRPr>
          </a:p>
          <a:p>
            <a:pPr algn="ctr"/>
            <a:r>
              <a:rPr lang="ja-JP" altLang="en-US" sz="2000" b="1" dirty="0">
                <a:solidFill>
                  <a:schemeClr val="tx1"/>
                </a:solidFill>
              </a:rPr>
              <a:t>現場の足？</a:t>
            </a:r>
            <a:endParaRPr kumimoji="1" lang="ja-JP" altLang="en-US" sz="2000" b="1" dirty="0">
              <a:solidFill>
                <a:schemeClr val="tx1"/>
              </a:solidFill>
            </a:endParaRPr>
          </a:p>
        </p:txBody>
      </p:sp>
      <p:sp>
        <p:nvSpPr>
          <p:cNvPr id="3" name="スライド番号プレースホルダー 2">
            <a:extLst>
              <a:ext uri="{FF2B5EF4-FFF2-40B4-BE49-F238E27FC236}">
                <a16:creationId xmlns:a16="http://schemas.microsoft.com/office/drawing/2014/main" id="{81A4E7C2-8F39-4A64-B606-146C740DCF26}"/>
              </a:ext>
            </a:extLst>
          </p:cNvPr>
          <p:cNvSpPr>
            <a:spLocks noGrp="1"/>
          </p:cNvSpPr>
          <p:nvPr>
            <p:ph type="sldNum" sz="quarter" idx="12"/>
          </p:nvPr>
        </p:nvSpPr>
        <p:spPr/>
        <p:txBody>
          <a:bodyPr/>
          <a:lstStyle/>
          <a:p>
            <a:fld id="{9580850A-DB23-4259-90B0-1EAACAEF1891}" type="slidenum">
              <a:rPr kumimoji="1" lang="ja-JP" altLang="en-US" smtClean="0"/>
              <a:t>5</a:t>
            </a:fld>
            <a:endParaRPr kumimoji="1" lang="ja-JP" altLang="en-US"/>
          </a:p>
        </p:txBody>
      </p:sp>
    </p:spTree>
    <p:extLst>
      <p:ext uri="{BB962C8B-B14F-4D97-AF65-F5344CB8AC3E}">
        <p14:creationId xmlns:p14="http://schemas.microsoft.com/office/powerpoint/2010/main" val="26145528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円/楕円 1"/>
          <p:cNvSpPr/>
          <p:nvPr/>
        </p:nvSpPr>
        <p:spPr bwMode="auto">
          <a:xfrm>
            <a:off x="3445839" y="1428401"/>
            <a:ext cx="4608512" cy="3858086"/>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ja-JP" altLang="en-US" sz="2400">
              <a:latin typeface="Times New Roman" pitchFamily="18" charset="0"/>
              <a:ea typeface="ＭＳ Ｐゴシック" pitchFamily="50" charset="-128"/>
            </a:endParaRPr>
          </a:p>
        </p:txBody>
      </p:sp>
      <p:grpSp>
        <p:nvGrpSpPr>
          <p:cNvPr id="8" name="グループ化 7"/>
          <p:cNvGrpSpPr/>
          <p:nvPr/>
        </p:nvGrpSpPr>
        <p:grpSpPr>
          <a:xfrm>
            <a:off x="9272255" y="1081118"/>
            <a:ext cx="1080120" cy="4104456"/>
            <a:chOff x="7740352" y="332656"/>
            <a:chExt cx="1080120" cy="3024336"/>
          </a:xfrm>
        </p:grpSpPr>
        <p:sp>
          <p:nvSpPr>
            <p:cNvPr id="6" name="角丸四角形 5"/>
            <p:cNvSpPr/>
            <p:nvPr/>
          </p:nvSpPr>
          <p:spPr bwMode="auto">
            <a:xfrm>
              <a:off x="7740352" y="332656"/>
              <a:ext cx="1080120" cy="3024336"/>
            </a:xfrm>
            <a:prstGeom prst="round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ja-JP" altLang="en-US" sz="2400" dirty="0">
                <a:latin typeface="Times New Roman" pitchFamily="18" charset="0"/>
                <a:ea typeface="ＭＳ Ｐゴシック" pitchFamily="50" charset="-128"/>
              </a:endParaRPr>
            </a:p>
          </p:txBody>
        </p:sp>
        <p:sp>
          <p:nvSpPr>
            <p:cNvPr id="7" name="テキスト ボックス 6"/>
            <p:cNvSpPr txBox="1"/>
            <p:nvPr/>
          </p:nvSpPr>
          <p:spPr>
            <a:xfrm>
              <a:off x="7880302" y="1061785"/>
              <a:ext cx="800219" cy="1584176"/>
            </a:xfrm>
            <a:prstGeom prst="rect">
              <a:avLst/>
            </a:prstGeom>
            <a:noFill/>
          </p:spPr>
          <p:txBody>
            <a:bodyPr vert="eaVert" wrap="square" rtlCol="0">
              <a:spAutoFit/>
            </a:bodyPr>
            <a:lstStyle/>
            <a:p>
              <a:pPr algn="ctr"/>
              <a:r>
                <a:rPr lang="ja-JP" altLang="en-US" sz="2000" dirty="0"/>
                <a:t>主力銀行地方銀行／地銀・信金</a:t>
              </a:r>
            </a:p>
          </p:txBody>
        </p:sp>
      </p:gr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532291293"/>
              </p:ext>
            </p:extLst>
          </p:nvPr>
        </p:nvGraphicFramePr>
        <p:xfrm>
          <a:off x="2358347" y="1853098"/>
          <a:ext cx="6615568" cy="32893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左矢印 2"/>
          <p:cNvSpPr/>
          <p:nvPr/>
        </p:nvSpPr>
        <p:spPr bwMode="auto">
          <a:xfrm>
            <a:off x="7918485" y="1853097"/>
            <a:ext cx="1260140" cy="792088"/>
          </a:xfrm>
          <a:prstGeom prst="leftArrow">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ja-JP" altLang="en-US" sz="1400" dirty="0">
                <a:latin typeface="Times New Roman" pitchFamily="18" charset="0"/>
                <a:ea typeface="ＭＳ Ｐゴシック" pitchFamily="50" charset="-128"/>
              </a:rPr>
              <a:t>振込予約</a:t>
            </a:r>
            <a:endParaRPr lang="ja-JP" altLang="en-US" sz="1600" dirty="0">
              <a:latin typeface="Times New Roman" pitchFamily="18" charset="0"/>
              <a:ea typeface="ＭＳ Ｐゴシック" pitchFamily="50" charset="-128"/>
            </a:endParaRPr>
          </a:p>
        </p:txBody>
      </p:sp>
      <p:sp>
        <p:nvSpPr>
          <p:cNvPr id="9" name="左矢印 8"/>
          <p:cNvSpPr/>
          <p:nvPr/>
        </p:nvSpPr>
        <p:spPr bwMode="auto">
          <a:xfrm>
            <a:off x="7844520" y="2645186"/>
            <a:ext cx="1314146" cy="705139"/>
          </a:xfrm>
          <a:prstGeom prst="leftArrow">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ja-JP" altLang="en-US" sz="1400" dirty="0">
                <a:latin typeface="Times New Roman" pitchFamily="18" charset="0"/>
                <a:ea typeface="ＭＳ Ｐゴシック" pitchFamily="50" charset="-128"/>
              </a:rPr>
              <a:t>融資</a:t>
            </a:r>
            <a:endParaRPr lang="ja-JP" altLang="en-US" sz="1600" dirty="0">
              <a:latin typeface="Times New Roman" pitchFamily="18" charset="0"/>
              <a:ea typeface="ＭＳ Ｐゴシック" pitchFamily="50" charset="-128"/>
            </a:endParaRPr>
          </a:p>
        </p:txBody>
      </p:sp>
      <p:sp>
        <p:nvSpPr>
          <p:cNvPr id="11" name="左矢印 10"/>
          <p:cNvSpPr/>
          <p:nvPr/>
        </p:nvSpPr>
        <p:spPr bwMode="auto">
          <a:xfrm>
            <a:off x="7783471" y="3877461"/>
            <a:ext cx="1341149" cy="733061"/>
          </a:xfrm>
          <a:prstGeom prst="leftArrow">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ja-JP" altLang="en-US" sz="1400" dirty="0">
                <a:latin typeface="Times New Roman" pitchFamily="18" charset="0"/>
                <a:ea typeface="ＭＳ Ｐゴシック" pitchFamily="50" charset="-128"/>
              </a:rPr>
              <a:t>財務診断</a:t>
            </a:r>
            <a:endParaRPr lang="ja-JP" altLang="en-US" sz="1600" dirty="0">
              <a:latin typeface="Times New Roman" pitchFamily="18" charset="0"/>
              <a:ea typeface="ＭＳ Ｐゴシック" pitchFamily="50" charset="-128"/>
            </a:endParaRPr>
          </a:p>
        </p:txBody>
      </p:sp>
      <p:sp>
        <p:nvSpPr>
          <p:cNvPr id="12" name="コンテンツ プレースホルダー 2"/>
          <p:cNvSpPr txBox="1">
            <a:spLocks/>
          </p:cNvSpPr>
          <p:nvPr/>
        </p:nvSpPr>
        <p:spPr bwMode="auto">
          <a:xfrm>
            <a:off x="3445838" y="600938"/>
            <a:ext cx="4980531" cy="680922"/>
          </a:xfrm>
          <a:prstGeom prst="rect">
            <a:avLst/>
          </a:prstGeom>
          <a:solidFill>
            <a:schemeClr val="accent5">
              <a:lumMod val="20000"/>
              <a:lumOff val="80000"/>
              <a:alpha val="81000"/>
            </a:schemeClr>
          </a:solidFill>
          <a:ln>
            <a:noFill/>
          </a:ln>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a:lstStyle>
          <a:p>
            <a:r>
              <a:rPr lang="ja-JP" altLang="en-US" sz="1600" kern="0" dirty="0"/>
              <a:t>中核企業、主力銀行、取引先による連携モデル</a:t>
            </a:r>
            <a:endParaRPr lang="en-US" altLang="ja-JP" sz="1600" kern="0" dirty="0"/>
          </a:p>
          <a:p>
            <a:r>
              <a:rPr lang="ja-JP" altLang="en-US" sz="1600" dirty="0"/>
              <a:t>受発注から決済までのデータ連携</a:t>
            </a:r>
            <a:endParaRPr lang="ja-JP" altLang="en-US" sz="1600" kern="0" dirty="0"/>
          </a:p>
        </p:txBody>
      </p:sp>
      <p:sp>
        <p:nvSpPr>
          <p:cNvPr id="13" name="タイトル 1"/>
          <p:cNvSpPr>
            <a:spLocks noGrp="1"/>
          </p:cNvSpPr>
          <p:nvPr>
            <p:ph type="title"/>
          </p:nvPr>
        </p:nvSpPr>
        <p:spPr>
          <a:xfrm>
            <a:off x="1889131" y="0"/>
            <a:ext cx="7988424" cy="600938"/>
          </a:xfrm>
        </p:spPr>
        <p:txBody>
          <a:bodyPr/>
          <a:lstStyle/>
          <a:p>
            <a:pPr algn="ctr"/>
            <a:r>
              <a:rPr lang="ja-JP" altLang="en-US" sz="2800" dirty="0">
                <a:latin typeface="HG丸ｺﾞｼｯｸM-PRO" panose="020F0600000000000000" pitchFamily="50" charset="-128"/>
                <a:ea typeface="HG丸ｺﾞｼｯｸM-PRO" panose="020F0600000000000000" pitchFamily="50" charset="-128"/>
              </a:rPr>
              <a:t>例：地域の“つながる”企業連携モデル</a:t>
            </a:r>
          </a:p>
        </p:txBody>
      </p:sp>
      <p:sp>
        <p:nvSpPr>
          <p:cNvPr id="14" name="左矢印 13"/>
          <p:cNvSpPr/>
          <p:nvPr/>
        </p:nvSpPr>
        <p:spPr bwMode="auto">
          <a:xfrm>
            <a:off x="7838327" y="1133303"/>
            <a:ext cx="1312444" cy="719795"/>
          </a:xfrm>
          <a:prstGeom prst="leftArrow">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ja-JP" altLang="en-US" sz="1400" dirty="0">
                <a:latin typeface="Times New Roman" pitchFamily="18" charset="0"/>
                <a:ea typeface="ＭＳ Ｐゴシック" pitchFamily="50" charset="-128"/>
              </a:rPr>
              <a:t>入出金情報</a:t>
            </a:r>
          </a:p>
        </p:txBody>
      </p:sp>
      <p:grpSp>
        <p:nvGrpSpPr>
          <p:cNvPr id="15" name="グループ化 14"/>
          <p:cNvGrpSpPr/>
          <p:nvPr/>
        </p:nvGrpSpPr>
        <p:grpSpPr>
          <a:xfrm>
            <a:off x="1627287" y="1212377"/>
            <a:ext cx="954457" cy="3841938"/>
            <a:chOff x="7740352" y="332656"/>
            <a:chExt cx="1080120" cy="3024336"/>
          </a:xfrm>
        </p:grpSpPr>
        <p:sp>
          <p:nvSpPr>
            <p:cNvPr id="16" name="角丸四角形 15"/>
            <p:cNvSpPr/>
            <p:nvPr/>
          </p:nvSpPr>
          <p:spPr bwMode="auto">
            <a:xfrm>
              <a:off x="7740352" y="332656"/>
              <a:ext cx="1080120" cy="3024336"/>
            </a:xfrm>
            <a:prstGeom prst="round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ja-JP" altLang="en-US" sz="2400" dirty="0">
                <a:latin typeface="Times New Roman" pitchFamily="18" charset="0"/>
                <a:ea typeface="ＭＳ Ｐゴシック" pitchFamily="50" charset="-128"/>
              </a:endParaRPr>
            </a:p>
          </p:txBody>
        </p:sp>
        <p:sp>
          <p:nvSpPr>
            <p:cNvPr id="17" name="テキスト ボックス 16"/>
            <p:cNvSpPr txBox="1"/>
            <p:nvPr/>
          </p:nvSpPr>
          <p:spPr>
            <a:xfrm>
              <a:off x="8041047" y="397117"/>
              <a:ext cx="522447" cy="2827478"/>
            </a:xfrm>
            <a:prstGeom prst="rect">
              <a:avLst/>
            </a:prstGeom>
            <a:noFill/>
          </p:spPr>
          <p:txBody>
            <a:bodyPr vert="eaVert" wrap="square" rtlCol="0">
              <a:spAutoFit/>
            </a:bodyPr>
            <a:lstStyle/>
            <a:p>
              <a:pPr algn="ctr"/>
              <a:r>
                <a:rPr lang="ja-JP" altLang="en-US" dirty="0"/>
                <a:t>クラウド</a:t>
              </a:r>
              <a:r>
                <a:rPr lang="en-US" altLang="ja-JP" dirty="0"/>
                <a:t>ERP</a:t>
              </a:r>
              <a:r>
                <a:rPr lang="ja-JP" altLang="en-US" dirty="0"/>
                <a:t>ツール</a:t>
              </a:r>
            </a:p>
          </p:txBody>
        </p:sp>
      </p:grpSp>
      <p:sp>
        <p:nvSpPr>
          <p:cNvPr id="18" name="左矢印 17"/>
          <p:cNvSpPr/>
          <p:nvPr/>
        </p:nvSpPr>
        <p:spPr bwMode="auto">
          <a:xfrm>
            <a:off x="7789664" y="4605447"/>
            <a:ext cx="1341149" cy="733061"/>
          </a:xfrm>
          <a:prstGeom prst="leftArrow">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ja-JP" altLang="en-US" sz="1400" dirty="0"/>
              <a:t>経営コンサルティング</a:t>
            </a:r>
            <a:endParaRPr lang="ja-JP" altLang="en-US" sz="1600" dirty="0">
              <a:latin typeface="Times New Roman" pitchFamily="18" charset="0"/>
              <a:ea typeface="ＭＳ Ｐゴシック" pitchFamily="50" charset="-128"/>
            </a:endParaRPr>
          </a:p>
        </p:txBody>
      </p:sp>
      <p:sp>
        <p:nvSpPr>
          <p:cNvPr id="20" name="左矢印 19"/>
          <p:cNvSpPr/>
          <p:nvPr/>
        </p:nvSpPr>
        <p:spPr bwMode="auto">
          <a:xfrm flipH="1">
            <a:off x="2548801" y="1572275"/>
            <a:ext cx="1260140" cy="1035733"/>
          </a:xfrm>
          <a:prstGeom prst="leftArrow">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ja-JP" altLang="en-US" sz="1400" dirty="0">
                <a:latin typeface="Times New Roman" pitchFamily="18" charset="0"/>
                <a:ea typeface="ＭＳ Ｐゴシック" pitchFamily="50" charset="-128"/>
              </a:rPr>
              <a:t>自動記帳</a:t>
            </a:r>
            <a:endParaRPr lang="en-US" altLang="ja-JP" sz="1400" dirty="0">
              <a:latin typeface="Times New Roman" pitchFamily="18" charset="0"/>
              <a:ea typeface="ＭＳ Ｐゴシック" pitchFamily="50" charset="-128"/>
            </a:endParaRPr>
          </a:p>
          <a:p>
            <a:pPr algn="ctr" eaLnBrk="0" fontAlgn="base" hangingPunct="0">
              <a:spcBef>
                <a:spcPct val="0"/>
              </a:spcBef>
              <a:spcAft>
                <a:spcPct val="0"/>
              </a:spcAft>
            </a:pPr>
            <a:r>
              <a:rPr lang="ja-JP" altLang="en-US" sz="1400" dirty="0"/>
              <a:t>自動仕訳</a:t>
            </a:r>
            <a:endParaRPr lang="ja-JP" altLang="en-US" sz="1600" dirty="0">
              <a:latin typeface="Times New Roman" pitchFamily="18" charset="0"/>
              <a:ea typeface="ＭＳ Ｐゴシック" pitchFamily="50" charset="-128"/>
            </a:endParaRPr>
          </a:p>
        </p:txBody>
      </p:sp>
      <p:sp>
        <p:nvSpPr>
          <p:cNvPr id="21" name="左矢印 20"/>
          <p:cNvSpPr/>
          <p:nvPr/>
        </p:nvSpPr>
        <p:spPr bwMode="auto">
          <a:xfrm flipH="1">
            <a:off x="2581743" y="3726126"/>
            <a:ext cx="1260140" cy="1035733"/>
          </a:xfrm>
          <a:prstGeom prst="leftArrow">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ja-JP" altLang="en-US" sz="1400" dirty="0">
                <a:latin typeface="Times New Roman" pitchFamily="18" charset="0"/>
                <a:ea typeface="ＭＳ Ｐゴシック" pitchFamily="50" charset="-128"/>
              </a:rPr>
              <a:t>財務分析</a:t>
            </a:r>
            <a:endParaRPr lang="en-US" altLang="ja-JP" sz="1400" dirty="0">
              <a:latin typeface="Times New Roman" pitchFamily="18" charset="0"/>
              <a:ea typeface="ＭＳ Ｐゴシック" pitchFamily="50" charset="-128"/>
            </a:endParaRPr>
          </a:p>
          <a:p>
            <a:pPr algn="ctr" eaLnBrk="0" fontAlgn="base" hangingPunct="0">
              <a:spcBef>
                <a:spcPct val="0"/>
              </a:spcBef>
              <a:spcAft>
                <a:spcPct val="0"/>
              </a:spcAft>
            </a:pPr>
            <a:r>
              <a:rPr lang="ja-JP" altLang="en-US" sz="1400" dirty="0"/>
              <a:t>経営診断</a:t>
            </a:r>
            <a:endParaRPr lang="ja-JP" altLang="en-US" sz="1600" dirty="0">
              <a:latin typeface="Times New Roman" pitchFamily="18" charset="0"/>
              <a:ea typeface="ＭＳ Ｐゴシック" pitchFamily="50" charset="-128"/>
            </a:endParaRPr>
          </a:p>
        </p:txBody>
      </p:sp>
      <p:sp>
        <p:nvSpPr>
          <p:cNvPr id="22" name="左矢印 21"/>
          <p:cNvSpPr/>
          <p:nvPr/>
        </p:nvSpPr>
        <p:spPr bwMode="auto">
          <a:xfrm flipH="1">
            <a:off x="2369377" y="2505925"/>
            <a:ext cx="1556472" cy="1379154"/>
          </a:xfrm>
          <a:prstGeom prst="leftArrow">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ja-JP" altLang="en-US" sz="1400" dirty="0">
                <a:latin typeface="Times New Roman" pitchFamily="18" charset="0"/>
                <a:ea typeface="ＭＳ Ｐゴシック" pitchFamily="50" charset="-128"/>
              </a:rPr>
              <a:t>受発注</a:t>
            </a:r>
            <a:endParaRPr lang="en-US" altLang="ja-JP" sz="1400" dirty="0">
              <a:latin typeface="Times New Roman" pitchFamily="18" charset="0"/>
              <a:ea typeface="ＭＳ Ｐゴシック" pitchFamily="50" charset="-128"/>
            </a:endParaRPr>
          </a:p>
          <a:p>
            <a:pPr algn="ctr" eaLnBrk="0" fontAlgn="base" hangingPunct="0">
              <a:spcBef>
                <a:spcPct val="0"/>
              </a:spcBef>
              <a:spcAft>
                <a:spcPct val="0"/>
              </a:spcAft>
            </a:pPr>
            <a:r>
              <a:rPr lang="ja-JP" altLang="en-US" sz="1400" dirty="0"/>
              <a:t>製造・納入</a:t>
            </a:r>
            <a:endParaRPr lang="en-US" altLang="ja-JP" sz="1400" dirty="0">
              <a:latin typeface="Times New Roman" pitchFamily="18" charset="0"/>
              <a:ea typeface="ＭＳ Ｐゴシック" pitchFamily="50" charset="-128"/>
            </a:endParaRPr>
          </a:p>
          <a:p>
            <a:pPr algn="ctr" eaLnBrk="0" fontAlgn="base" hangingPunct="0">
              <a:spcBef>
                <a:spcPct val="0"/>
              </a:spcBef>
              <a:spcAft>
                <a:spcPct val="0"/>
              </a:spcAft>
            </a:pPr>
            <a:r>
              <a:rPr lang="ja-JP" altLang="en-US" sz="1400" dirty="0"/>
              <a:t>決済処理</a:t>
            </a:r>
            <a:endParaRPr lang="ja-JP" altLang="en-US" sz="1600" dirty="0">
              <a:latin typeface="Times New Roman" pitchFamily="18" charset="0"/>
              <a:ea typeface="ＭＳ Ｐゴシック" pitchFamily="50" charset="-128"/>
            </a:endParaRPr>
          </a:p>
        </p:txBody>
      </p:sp>
      <p:sp>
        <p:nvSpPr>
          <p:cNvPr id="23" name="左矢印 22"/>
          <p:cNvSpPr/>
          <p:nvPr/>
        </p:nvSpPr>
        <p:spPr bwMode="auto">
          <a:xfrm>
            <a:off x="7864479" y="3408622"/>
            <a:ext cx="1314146" cy="705139"/>
          </a:xfrm>
          <a:prstGeom prst="leftArrow">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ja-JP" altLang="en-US" sz="1400" dirty="0">
                <a:latin typeface="Times New Roman" pitchFamily="18" charset="0"/>
                <a:ea typeface="ＭＳ Ｐゴシック" pitchFamily="50" charset="-128"/>
              </a:rPr>
              <a:t>決済代行</a:t>
            </a:r>
            <a:endParaRPr lang="ja-JP" altLang="en-US" sz="1600" dirty="0">
              <a:latin typeface="Times New Roman" pitchFamily="18" charset="0"/>
              <a:ea typeface="ＭＳ Ｐゴシック" pitchFamily="50" charset="-128"/>
            </a:endParaRPr>
          </a:p>
        </p:txBody>
      </p:sp>
      <p:sp>
        <p:nvSpPr>
          <p:cNvPr id="25" name="角丸四角形 24"/>
          <p:cNvSpPr/>
          <p:nvPr/>
        </p:nvSpPr>
        <p:spPr bwMode="auto">
          <a:xfrm>
            <a:off x="3661863" y="5820890"/>
            <a:ext cx="4453440" cy="548907"/>
          </a:xfrm>
          <a:prstGeom prst="round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ja-JP" altLang="en-US" sz="2400" dirty="0">
                <a:latin typeface="Times New Roman" pitchFamily="18" charset="0"/>
                <a:ea typeface="ＭＳ Ｐゴシック" pitchFamily="50" charset="-128"/>
              </a:rPr>
              <a:t>支援機関、支援専門家</a:t>
            </a:r>
          </a:p>
        </p:txBody>
      </p:sp>
      <p:sp>
        <p:nvSpPr>
          <p:cNvPr id="5" name="上矢印 4"/>
          <p:cNvSpPr/>
          <p:nvPr/>
        </p:nvSpPr>
        <p:spPr bwMode="auto">
          <a:xfrm>
            <a:off x="5777098" y="5286488"/>
            <a:ext cx="1152128" cy="494737"/>
          </a:xfrm>
          <a:prstGeom prst="upArrow">
            <a:avLst>
              <a:gd name="adj1" fmla="val 50000"/>
              <a:gd name="adj2" fmla="val 39115"/>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ja-JP" altLang="en-US" sz="1400" dirty="0">
                <a:latin typeface="Times New Roman" pitchFamily="18" charset="0"/>
                <a:ea typeface="ＭＳ Ｐゴシック" pitchFamily="50" charset="-128"/>
              </a:rPr>
              <a:t>支援</a:t>
            </a:r>
          </a:p>
        </p:txBody>
      </p:sp>
      <p:sp>
        <p:nvSpPr>
          <p:cNvPr id="10" name="下矢印 9"/>
          <p:cNvSpPr/>
          <p:nvPr/>
        </p:nvSpPr>
        <p:spPr bwMode="auto">
          <a:xfrm>
            <a:off x="4507703" y="5286487"/>
            <a:ext cx="1118192" cy="534402"/>
          </a:xfrm>
          <a:prstGeom prst="downArrow">
            <a:avLst>
              <a:gd name="adj1" fmla="val 50000"/>
              <a:gd name="adj2" fmla="val 47841"/>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ja-JP" altLang="en-US" sz="1400" dirty="0">
                <a:latin typeface="Times New Roman" pitchFamily="18" charset="0"/>
                <a:ea typeface="ＭＳ Ｐゴシック" pitchFamily="50" charset="-128"/>
              </a:rPr>
              <a:t>相談</a:t>
            </a:r>
          </a:p>
        </p:txBody>
      </p:sp>
      <p:sp>
        <p:nvSpPr>
          <p:cNvPr id="19" name="テキスト ボックス 18"/>
          <p:cNvSpPr txBox="1"/>
          <p:nvPr/>
        </p:nvSpPr>
        <p:spPr>
          <a:xfrm>
            <a:off x="4165919" y="2058369"/>
            <a:ext cx="576064" cy="523220"/>
          </a:xfrm>
          <a:prstGeom prst="rect">
            <a:avLst/>
          </a:prstGeom>
          <a:solidFill>
            <a:schemeClr val="accent1">
              <a:lumMod val="40000"/>
              <a:lumOff val="60000"/>
            </a:schemeClr>
          </a:solidFill>
          <a:ln>
            <a:solidFill>
              <a:schemeClr val="accent1"/>
            </a:solidFill>
          </a:ln>
        </p:spPr>
        <p:txBody>
          <a:bodyPr wrap="square" rtlCol="0">
            <a:spAutoFit/>
          </a:bodyPr>
          <a:lstStyle/>
          <a:p>
            <a:r>
              <a:rPr lang="ja-JP" altLang="en-US" sz="1400" dirty="0"/>
              <a:t>受発注</a:t>
            </a:r>
          </a:p>
        </p:txBody>
      </p:sp>
      <p:sp>
        <p:nvSpPr>
          <p:cNvPr id="26" name="テキスト ボックス 25"/>
          <p:cNvSpPr txBox="1"/>
          <p:nvPr/>
        </p:nvSpPr>
        <p:spPr>
          <a:xfrm>
            <a:off x="6429139" y="2081995"/>
            <a:ext cx="693077" cy="523220"/>
          </a:xfrm>
          <a:prstGeom prst="rect">
            <a:avLst/>
          </a:prstGeom>
          <a:solidFill>
            <a:schemeClr val="accent1">
              <a:lumMod val="40000"/>
              <a:lumOff val="60000"/>
            </a:schemeClr>
          </a:solidFill>
          <a:ln>
            <a:solidFill>
              <a:schemeClr val="accent1"/>
            </a:solidFill>
          </a:ln>
        </p:spPr>
        <p:txBody>
          <a:bodyPr wrap="square" rtlCol="0">
            <a:spAutoFit/>
          </a:bodyPr>
          <a:lstStyle/>
          <a:p>
            <a:pPr algn="ctr"/>
            <a:r>
              <a:rPr lang="ja-JP" altLang="en-US" sz="1400" dirty="0"/>
              <a:t>研究開発</a:t>
            </a:r>
          </a:p>
        </p:txBody>
      </p:sp>
      <p:sp>
        <p:nvSpPr>
          <p:cNvPr id="27" name="テキスト ボックス 26"/>
          <p:cNvSpPr txBox="1"/>
          <p:nvPr/>
        </p:nvSpPr>
        <p:spPr>
          <a:xfrm>
            <a:off x="6843715" y="3877460"/>
            <a:ext cx="634572" cy="523220"/>
          </a:xfrm>
          <a:prstGeom prst="rect">
            <a:avLst/>
          </a:prstGeom>
          <a:solidFill>
            <a:schemeClr val="accent1">
              <a:lumMod val="40000"/>
              <a:lumOff val="60000"/>
            </a:schemeClr>
          </a:solidFill>
          <a:ln>
            <a:solidFill>
              <a:schemeClr val="accent1"/>
            </a:solidFill>
          </a:ln>
        </p:spPr>
        <p:txBody>
          <a:bodyPr wrap="square" rtlCol="0">
            <a:spAutoFit/>
          </a:bodyPr>
          <a:lstStyle/>
          <a:p>
            <a:pPr algn="ctr"/>
            <a:r>
              <a:rPr lang="ja-JP" altLang="en-US" sz="1400" dirty="0"/>
              <a:t>製造連携</a:t>
            </a:r>
          </a:p>
        </p:txBody>
      </p:sp>
      <p:sp>
        <p:nvSpPr>
          <p:cNvPr id="30" name="曲折矢印 29"/>
          <p:cNvSpPr/>
          <p:nvPr/>
        </p:nvSpPr>
        <p:spPr bwMode="auto">
          <a:xfrm rot="16200000">
            <a:off x="2163111" y="5172652"/>
            <a:ext cx="864096" cy="981285"/>
          </a:xfrm>
          <a:prstGeom prst="bentArrow">
            <a:avLst/>
          </a:prstGeom>
          <a:solidFill>
            <a:srgbClr val="00B050">
              <a:alpha val="58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ja-JP" altLang="en-US" sz="2000" dirty="0">
                <a:latin typeface="Times New Roman" pitchFamily="18" charset="0"/>
                <a:ea typeface="ＭＳ Ｐゴシック" pitchFamily="50" charset="-128"/>
              </a:rPr>
              <a:t>連携</a:t>
            </a:r>
          </a:p>
        </p:txBody>
      </p:sp>
      <p:sp>
        <p:nvSpPr>
          <p:cNvPr id="31" name="曲折矢印 30"/>
          <p:cNvSpPr/>
          <p:nvPr/>
        </p:nvSpPr>
        <p:spPr bwMode="auto">
          <a:xfrm rot="5400000" flipH="1">
            <a:off x="8764608" y="5204314"/>
            <a:ext cx="864096" cy="1132482"/>
          </a:xfrm>
          <a:prstGeom prst="bentArrow">
            <a:avLst/>
          </a:prstGeom>
          <a:solidFill>
            <a:srgbClr val="00B050">
              <a:alpha val="58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ja-JP" altLang="en-US" sz="2000" dirty="0">
                <a:latin typeface="Times New Roman" pitchFamily="18" charset="0"/>
                <a:ea typeface="ＭＳ Ｐゴシック" pitchFamily="50" charset="-128"/>
              </a:rPr>
              <a:t>連携</a:t>
            </a:r>
          </a:p>
        </p:txBody>
      </p:sp>
      <p:sp>
        <p:nvSpPr>
          <p:cNvPr id="32" name="テキスト ボックス 31">
            <a:extLst>
              <a:ext uri="{FF2B5EF4-FFF2-40B4-BE49-F238E27FC236}">
                <a16:creationId xmlns:a16="http://schemas.microsoft.com/office/drawing/2014/main" id="{53A27A93-5259-4FBE-956B-5781437B8A18}"/>
              </a:ext>
            </a:extLst>
          </p:cNvPr>
          <p:cNvSpPr txBox="1"/>
          <p:nvPr/>
        </p:nvSpPr>
        <p:spPr>
          <a:xfrm>
            <a:off x="5577010" y="6489164"/>
            <a:ext cx="5567423" cy="338554"/>
          </a:xfrm>
          <a:prstGeom prst="rect">
            <a:avLst/>
          </a:prstGeom>
          <a:noFill/>
        </p:spPr>
        <p:txBody>
          <a:bodyPr wrap="square" rtlCol="0">
            <a:spAutoFit/>
          </a:bodyPr>
          <a:lstStyle/>
          <a:p>
            <a:pPr algn="r"/>
            <a:r>
              <a:rPr kumimoji="1" lang="ja-JP" altLang="en-US" sz="1600" b="1" dirty="0"/>
              <a:t>浜名湖フォーラム：中小企業のスマートファイナンス</a:t>
            </a:r>
          </a:p>
        </p:txBody>
      </p:sp>
      <p:sp>
        <p:nvSpPr>
          <p:cNvPr id="24" name="スライド番号プレースホルダー 23">
            <a:extLst>
              <a:ext uri="{FF2B5EF4-FFF2-40B4-BE49-F238E27FC236}">
                <a16:creationId xmlns:a16="http://schemas.microsoft.com/office/drawing/2014/main" id="{508BFEFF-AC5A-482E-A3D6-D93D0D1F8B52}"/>
              </a:ext>
            </a:extLst>
          </p:cNvPr>
          <p:cNvSpPr>
            <a:spLocks noGrp="1"/>
          </p:cNvSpPr>
          <p:nvPr>
            <p:ph type="sldNum" sz="quarter" idx="12"/>
          </p:nvPr>
        </p:nvSpPr>
        <p:spPr/>
        <p:txBody>
          <a:bodyPr/>
          <a:lstStyle/>
          <a:p>
            <a:fld id="{9580850A-DB23-4259-90B0-1EAACAEF1891}" type="slidenum">
              <a:rPr kumimoji="1" lang="ja-JP" altLang="en-US" smtClean="0"/>
              <a:t>6</a:t>
            </a:fld>
            <a:endParaRPr kumimoji="1" lang="ja-JP" altLang="en-US"/>
          </a:p>
        </p:txBody>
      </p:sp>
    </p:spTree>
    <p:extLst>
      <p:ext uri="{BB962C8B-B14F-4D97-AF65-F5344CB8AC3E}">
        <p14:creationId xmlns:p14="http://schemas.microsoft.com/office/powerpoint/2010/main" val="1617107791"/>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naruhiko1111.com/wp-content/uploads/2013/02/Inovation.jpg">
            <a:extLst>
              <a:ext uri="{FF2B5EF4-FFF2-40B4-BE49-F238E27FC236}">
                <a16:creationId xmlns:a16="http://schemas.microsoft.com/office/drawing/2014/main" id="{5D6684A4-FBC2-497A-A96E-08CC2A6899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4260" y="1965248"/>
            <a:ext cx="9245500" cy="3587254"/>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a:extLst>
              <a:ext uri="{FF2B5EF4-FFF2-40B4-BE49-F238E27FC236}">
                <a16:creationId xmlns:a16="http://schemas.microsoft.com/office/drawing/2014/main" id="{3B428C1F-B727-443D-9B0C-1FE5EE4C7D05}"/>
              </a:ext>
            </a:extLst>
          </p:cNvPr>
          <p:cNvSpPr txBox="1"/>
          <p:nvPr/>
        </p:nvSpPr>
        <p:spPr>
          <a:xfrm>
            <a:off x="3106758" y="5684704"/>
            <a:ext cx="8758410" cy="923330"/>
          </a:xfrm>
          <a:prstGeom prst="rect">
            <a:avLst/>
          </a:prstGeom>
          <a:noFill/>
        </p:spPr>
        <p:txBody>
          <a:bodyPr wrap="square" rtlCol="0">
            <a:spAutoFit/>
          </a:bodyPr>
          <a:lstStyle/>
          <a:p>
            <a:r>
              <a:rPr lang="ja-JP" altLang="en-US" dirty="0"/>
              <a:t>イノベーター理論とは</a:t>
            </a:r>
            <a:r>
              <a:rPr lang="en-US" altLang="ja-JP" dirty="0"/>
              <a:t>1962</a:t>
            </a:r>
            <a:r>
              <a:rPr lang="ja-JP" altLang="en-US" dirty="0"/>
              <a:t>年に米・スタンフォード大学の社会学者、エベレット・Ｍ・ロジャース教授（</a:t>
            </a:r>
            <a:r>
              <a:rPr lang="en-US" altLang="ja-JP" dirty="0"/>
              <a:t>Everett M. Rogers</a:t>
            </a:r>
            <a:r>
              <a:rPr lang="ja-JP" altLang="en-US" dirty="0"/>
              <a:t>）が提唱したイノベーション普及に関する理論で、商品購入の態度を新商品購入の早い順に五つに分類したものです。</a:t>
            </a:r>
            <a:endParaRPr kumimoji="1" lang="ja-JP" altLang="en-US" dirty="0"/>
          </a:p>
        </p:txBody>
      </p:sp>
      <p:sp>
        <p:nvSpPr>
          <p:cNvPr id="5" name="テキスト ボックス 4">
            <a:extLst>
              <a:ext uri="{FF2B5EF4-FFF2-40B4-BE49-F238E27FC236}">
                <a16:creationId xmlns:a16="http://schemas.microsoft.com/office/drawing/2014/main" id="{D169A484-5FDF-45AC-B1F4-68D0E9E2E736}"/>
              </a:ext>
            </a:extLst>
          </p:cNvPr>
          <p:cNvSpPr txBox="1"/>
          <p:nvPr/>
        </p:nvSpPr>
        <p:spPr>
          <a:xfrm>
            <a:off x="7954179" y="1503583"/>
            <a:ext cx="2912868" cy="461665"/>
          </a:xfrm>
          <a:prstGeom prst="rect">
            <a:avLst/>
          </a:prstGeom>
          <a:noFill/>
        </p:spPr>
        <p:txBody>
          <a:bodyPr wrap="square" rtlCol="0">
            <a:spAutoFit/>
          </a:bodyPr>
          <a:lstStyle/>
          <a:p>
            <a:r>
              <a:rPr kumimoji="1" lang="ja-JP" altLang="en-US" sz="2400" b="1" dirty="0"/>
              <a:t>中小企業　</a:t>
            </a:r>
            <a:r>
              <a:rPr kumimoji="1" lang="en-US" altLang="ja-JP" sz="2400" b="1"/>
              <a:t>380</a:t>
            </a:r>
            <a:r>
              <a:rPr kumimoji="1" lang="ja-JP" altLang="en-US" sz="2400" b="1" dirty="0"/>
              <a:t>万社</a:t>
            </a:r>
          </a:p>
        </p:txBody>
      </p:sp>
      <p:sp>
        <p:nvSpPr>
          <p:cNvPr id="6" name="矢印: 下 5">
            <a:extLst>
              <a:ext uri="{FF2B5EF4-FFF2-40B4-BE49-F238E27FC236}">
                <a16:creationId xmlns:a16="http://schemas.microsoft.com/office/drawing/2014/main" id="{F03A8C46-D4E5-48AE-86B8-8B26282146A6}"/>
              </a:ext>
            </a:extLst>
          </p:cNvPr>
          <p:cNvSpPr/>
          <p:nvPr/>
        </p:nvSpPr>
        <p:spPr>
          <a:xfrm rot="1424301">
            <a:off x="7899094" y="2039003"/>
            <a:ext cx="506776" cy="66778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コネクタ 7">
            <a:extLst>
              <a:ext uri="{FF2B5EF4-FFF2-40B4-BE49-F238E27FC236}">
                <a16:creationId xmlns:a16="http://schemas.microsoft.com/office/drawing/2014/main" id="{A1F92873-81A1-4C02-B998-D7A62DA4ECC5}"/>
              </a:ext>
            </a:extLst>
          </p:cNvPr>
          <p:cNvCxnSpPr/>
          <p:nvPr/>
        </p:nvCxnSpPr>
        <p:spPr>
          <a:xfrm>
            <a:off x="1458361" y="1844084"/>
            <a:ext cx="0" cy="1057619"/>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F8266FF5-64CD-4EBE-85A9-7C1161789D91}"/>
              </a:ext>
            </a:extLst>
          </p:cNvPr>
          <p:cNvCxnSpPr/>
          <p:nvPr/>
        </p:nvCxnSpPr>
        <p:spPr>
          <a:xfrm>
            <a:off x="4305759" y="1844084"/>
            <a:ext cx="0" cy="1057619"/>
          </a:xfrm>
          <a:prstGeom prst="line">
            <a:avLst/>
          </a:prstGeom>
        </p:spPr>
        <p:style>
          <a:lnRef idx="1">
            <a:schemeClr val="accent1"/>
          </a:lnRef>
          <a:fillRef idx="0">
            <a:schemeClr val="accent1"/>
          </a:fillRef>
          <a:effectRef idx="0">
            <a:schemeClr val="accent1"/>
          </a:effectRef>
          <a:fontRef idx="minor">
            <a:schemeClr val="tx1"/>
          </a:fontRef>
        </p:style>
      </p:cxnSp>
      <p:sp>
        <p:nvSpPr>
          <p:cNvPr id="9" name="矢印: 左右 8">
            <a:extLst>
              <a:ext uri="{FF2B5EF4-FFF2-40B4-BE49-F238E27FC236}">
                <a16:creationId xmlns:a16="http://schemas.microsoft.com/office/drawing/2014/main" id="{6CD84F14-346A-4DA5-8C45-7DDCC2CBF656}"/>
              </a:ext>
            </a:extLst>
          </p:cNvPr>
          <p:cNvSpPr/>
          <p:nvPr/>
        </p:nvSpPr>
        <p:spPr>
          <a:xfrm>
            <a:off x="1458361" y="2372893"/>
            <a:ext cx="2761099" cy="216071"/>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C2034592-A6B6-4F18-8680-1243D5E75CD7}"/>
              </a:ext>
            </a:extLst>
          </p:cNvPr>
          <p:cNvSpPr txBox="1"/>
          <p:nvPr/>
        </p:nvSpPr>
        <p:spPr>
          <a:xfrm>
            <a:off x="1946544" y="1997311"/>
            <a:ext cx="1784732" cy="369332"/>
          </a:xfrm>
          <a:prstGeom prst="rect">
            <a:avLst/>
          </a:prstGeom>
          <a:noFill/>
        </p:spPr>
        <p:txBody>
          <a:bodyPr wrap="square" rtlCol="0">
            <a:spAutoFit/>
          </a:bodyPr>
          <a:lstStyle/>
          <a:p>
            <a:r>
              <a:rPr kumimoji="1" lang="ja-JP" altLang="en-US" b="1" dirty="0"/>
              <a:t>普及ターゲット</a:t>
            </a:r>
          </a:p>
        </p:txBody>
      </p:sp>
      <p:sp>
        <p:nvSpPr>
          <p:cNvPr id="13" name="テキスト ボックス 12">
            <a:extLst>
              <a:ext uri="{FF2B5EF4-FFF2-40B4-BE49-F238E27FC236}">
                <a16:creationId xmlns:a16="http://schemas.microsoft.com/office/drawing/2014/main" id="{ECDDAFA9-C5BC-47D3-B0E7-6C89051D1C64}"/>
              </a:ext>
            </a:extLst>
          </p:cNvPr>
          <p:cNvSpPr txBox="1"/>
          <p:nvPr/>
        </p:nvSpPr>
        <p:spPr>
          <a:xfrm>
            <a:off x="1943102" y="2681297"/>
            <a:ext cx="1784732" cy="369332"/>
          </a:xfrm>
          <a:prstGeom prst="rect">
            <a:avLst/>
          </a:prstGeom>
          <a:noFill/>
        </p:spPr>
        <p:txBody>
          <a:bodyPr wrap="square" rtlCol="0">
            <a:spAutoFit/>
          </a:bodyPr>
          <a:lstStyle/>
          <a:p>
            <a:pPr algn="ctr"/>
            <a:r>
              <a:rPr lang="en-US" altLang="ja-JP" b="1"/>
              <a:t>15</a:t>
            </a:r>
            <a:r>
              <a:rPr lang="ja-JP" altLang="en-US" b="1" dirty="0"/>
              <a:t>万社</a:t>
            </a:r>
            <a:endParaRPr kumimoji="1" lang="ja-JP" altLang="en-US" b="1" dirty="0"/>
          </a:p>
        </p:txBody>
      </p:sp>
      <p:sp>
        <p:nvSpPr>
          <p:cNvPr id="12" name="矢印: 右 11">
            <a:extLst>
              <a:ext uri="{FF2B5EF4-FFF2-40B4-BE49-F238E27FC236}">
                <a16:creationId xmlns:a16="http://schemas.microsoft.com/office/drawing/2014/main" id="{CF9D15D9-8163-462E-90D6-BC2C8FF62D3D}"/>
              </a:ext>
            </a:extLst>
          </p:cNvPr>
          <p:cNvSpPr/>
          <p:nvPr/>
        </p:nvSpPr>
        <p:spPr>
          <a:xfrm>
            <a:off x="4219460" y="3641271"/>
            <a:ext cx="1791028" cy="743442"/>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rgbClr val="FF0000"/>
                </a:solidFill>
              </a:rPr>
              <a:t>普及への弾み</a:t>
            </a:r>
          </a:p>
        </p:txBody>
      </p:sp>
      <p:sp>
        <p:nvSpPr>
          <p:cNvPr id="14" name="テキスト ボックス 13">
            <a:extLst>
              <a:ext uri="{FF2B5EF4-FFF2-40B4-BE49-F238E27FC236}">
                <a16:creationId xmlns:a16="http://schemas.microsoft.com/office/drawing/2014/main" id="{860937AF-79D1-4C30-B325-070902D0B516}"/>
              </a:ext>
            </a:extLst>
          </p:cNvPr>
          <p:cNvSpPr txBox="1"/>
          <p:nvPr/>
        </p:nvSpPr>
        <p:spPr>
          <a:xfrm>
            <a:off x="2263081" y="226171"/>
            <a:ext cx="7494814" cy="1015663"/>
          </a:xfrm>
          <a:prstGeom prst="rect">
            <a:avLst/>
          </a:prstGeom>
          <a:noFill/>
        </p:spPr>
        <p:txBody>
          <a:bodyPr wrap="square" rtlCol="0">
            <a:spAutoFit/>
          </a:bodyPr>
          <a:lstStyle/>
          <a:p>
            <a:pPr algn="ctr"/>
            <a:r>
              <a:rPr kumimoji="1" lang="ja-JP" altLang="en-US" sz="3600" b="1" dirty="0"/>
              <a:t>普及目標をどこに置くか</a:t>
            </a:r>
            <a:endParaRPr kumimoji="1" lang="en-US" altLang="ja-JP" sz="3600" b="1" dirty="0"/>
          </a:p>
          <a:p>
            <a:pPr algn="ctr"/>
            <a:r>
              <a:rPr lang="ja-JP" altLang="en-US" sz="2400" b="1" dirty="0"/>
              <a:t>－イノベータ理論からの考察－</a:t>
            </a:r>
            <a:endParaRPr kumimoji="1" lang="ja-JP" altLang="en-US" sz="2400" b="1" dirty="0"/>
          </a:p>
        </p:txBody>
      </p:sp>
      <p:sp>
        <p:nvSpPr>
          <p:cNvPr id="2" name="スライド番号プレースホルダー 1">
            <a:extLst>
              <a:ext uri="{FF2B5EF4-FFF2-40B4-BE49-F238E27FC236}">
                <a16:creationId xmlns:a16="http://schemas.microsoft.com/office/drawing/2014/main" id="{023168E6-3873-4975-8532-B2D747C44A95}"/>
              </a:ext>
            </a:extLst>
          </p:cNvPr>
          <p:cNvSpPr>
            <a:spLocks noGrp="1"/>
          </p:cNvSpPr>
          <p:nvPr>
            <p:ph type="sldNum" sz="quarter" idx="12"/>
          </p:nvPr>
        </p:nvSpPr>
        <p:spPr/>
        <p:txBody>
          <a:bodyPr/>
          <a:lstStyle/>
          <a:p>
            <a:fld id="{9580850A-DB23-4259-90B0-1EAACAEF1891}" type="slidenum">
              <a:rPr kumimoji="1" lang="ja-JP" altLang="en-US" smtClean="0"/>
              <a:t>7</a:t>
            </a:fld>
            <a:endParaRPr kumimoji="1" lang="ja-JP" altLang="en-US"/>
          </a:p>
        </p:txBody>
      </p:sp>
    </p:spTree>
    <p:extLst>
      <p:ext uri="{BB962C8B-B14F-4D97-AF65-F5344CB8AC3E}">
        <p14:creationId xmlns:p14="http://schemas.microsoft.com/office/powerpoint/2010/main" val="5730680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naruhiko1111.com/wp-content/uploads/2013/02/Inovation.jpg">
            <a:extLst>
              <a:ext uri="{FF2B5EF4-FFF2-40B4-BE49-F238E27FC236}">
                <a16:creationId xmlns:a16="http://schemas.microsoft.com/office/drawing/2014/main" id="{F1B3E9C6-8ABF-4CC7-817B-93C0E03389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9454" y="2339822"/>
            <a:ext cx="9245500" cy="3587254"/>
          </a:xfrm>
          <a:prstGeom prst="rect">
            <a:avLst/>
          </a:prstGeom>
          <a:noFill/>
          <a:extLst>
            <a:ext uri="{909E8E84-426E-40DD-AFC4-6F175D3DCCD1}">
              <a14:hiddenFill xmlns:a14="http://schemas.microsoft.com/office/drawing/2010/main">
                <a:solidFill>
                  <a:srgbClr val="FFFFFF"/>
                </a:solidFill>
              </a14:hiddenFill>
            </a:ext>
          </a:extLst>
        </p:spPr>
      </p:pic>
      <p:pic>
        <p:nvPicPr>
          <p:cNvPr id="2" name="図 1">
            <a:extLst>
              <a:ext uri="{FF2B5EF4-FFF2-40B4-BE49-F238E27FC236}">
                <a16:creationId xmlns:a16="http://schemas.microsoft.com/office/drawing/2014/main" id="{D8B8EEB0-B402-4A3B-A12F-678C2CCE9080}"/>
              </a:ext>
            </a:extLst>
          </p:cNvPr>
          <p:cNvPicPr>
            <a:picLocks noChangeAspect="1"/>
          </p:cNvPicPr>
          <p:nvPr/>
        </p:nvPicPr>
        <p:blipFill>
          <a:blip r:embed="rId3"/>
          <a:stretch>
            <a:fillRect/>
          </a:stretch>
        </p:blipFill>
        <p:spPr>
          <a:xfrm>
            <a:off x="992535" y="691770"/>
            <a:ext cx="4107158" cy="2361673"/>
          </a:xfrm>
          <a:prstGeom prst="rect">
            <a:avLst/>
          </a:prstGeom>
          <a:ln>
            <a:solidFill>
              <a:schemeClr val="accent1">
                <a:shade val="50000"/>
              </a:schemeClr>
            </a:solidFill>
          </a:ln>
        </p:spPr>
      </p:pic>
      <p:sp>
        <p:nvSpPr>
          <p:cNvPr id="4" name="矢印: 下 3">
            <a:extLst>
              <a:ext uri="{FF2B5EF4-FFF2-40B4-BE49-F238E27FC236}">
                <a16:creationId xmlns:a16="http://schemas.microsoft.com/office/drawing/2014/main" id="{C005B939-2D1E-4EBD-B5E3-905344DE6998}"/>
              </a:ext>
            </a:extLst>
          </p:cNvPr>
          <p:cNvSpPr/>
          <p:nvPr/>
        </p:nvSpPr>
        <p:spPr>
          <a:xfrm rot="19696558">
            <a:off x="3994520" y="3209931"/>
            <a:ext cx="527822" cy="10220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楕円 4">
            <a:extLst>
              <a:ext uri="{FF2B5EF4-FFF2-40B4-BE49-F238E27FC236}">
                <a16:creationId xmlns:a16="http://schemas.microsoft.com/office/drawing/2014/main" id="{492AF219-227C-4961-885C-A7EFE25558BB}"/>
              </a:ext>
            </a:extLst>
          </p:cNvPr>
          <p:cNvSpPr/>
          <p:nvPr/>
        </p:nvSpPr>
        <p:spPr>
          <a:xfrm>
            <a:off x="242764" y="3682565"/>
            <a:ext cx="2948322" cy="8490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12</a:t>
            </a:r>
            <a:r>
              <a:rPr kumimoji="1" lang="ja-JP" altLang="en-US" b="1" dirty="0"/>
              <a:t>プロジェクト</a:t>
            </a:r>
            <a:r>
              <a:rPr lang="ja-JP" altLang="en-US" b="1" dirty="0"/>
              <a:t>毎の普及支援</a:t>
            </a:r>
            <a:endParaRPr kumimoji="1" lang="ja-JP" altLang="en-US" b="1" dirty="0"/>
          </a:p>
        </p:txBody>
      </p:sp>
      <p:sp>
        <p:nvSpPr>
          <p:cNvPr id="7" name="矢印: 五方向 6">
            <a:extLst>
              <a:ext uri="{FF2B5EF4-FFF2-40B4-BE49-F238E27FC236}">
                <a16:creationId xmlns:a16="http://schemas.microsoft.com/office/drawing/2014/main" id="{492A5BF1-D32C-4C25-B112-099A26939823}"/>
              </a:ext>
            </a:extLst>
          </p:cNvPr>
          <p:cNvSpPr/>
          <p:nvPr/>
        </p:nvSpPr>
        <p:spPr>
          <a:xfrm>
            <a:off x="5519057" y="3720940"/>
            <a:ext cx="2432957" cy="810711"/>
          </a:xfrm>
          <a:prstGeom prst="homePlat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a:solidFill>
                  <a:schemeClr val="tx1"/>
                </a:solidFill>
              </a:rPr>
              <a:t>マスマーケッティング</a:t>
            </a:r>
          </a:p>
        </p:txBody>
      </p:sp>
      <p:sp>
        <p:nvSpPr>
          <p:cNvPr id="8" name="テキスト ボックス 7">
            <a:extLst>
              <a:ext uri="{FF2B5EF4-FFF2-40B4-BE49-F238E27FC236}">
                <a16:creationId xmlns:a16="http://schemas.microsoft.com/office/drawing/2014/main" id="{0A44C736-E266-4EC3-8F42-488950C8085D}"/>
              </a:ext>
            </a:extLst>
          </p:cNvPr>
          <p:cNvSpPr txBox="1"/>
          <p:nvPr/>
        </p:nvSpPr>
        <p:spPr>
          <a:xfrm>
            <a:off x="5913859" y="1002932"/>
            <a:ext cx="4816928" cy="830997"/>
          </a:xfrm>
          <a:prstGeom prst="rect">
            <a:avLst/>
          </a:prstGeom>
          <a:noFill/>
        </p:spPr>
        <p:txBody>
          <a:bodyPr wrap="square" rtlCol="0">
            <a:spAutoFit/>
          </a:bodyPr>
          <a:lstStyle/>
          <a:p>
            <a:pPr algn="ctr"/>
            <a:r>
              <a:rPr kumimoji="1" lang="en-US" altLang="ja-JP" sz="4800" b="1"/>
              <a:t>3</a:t>
            </a:r>
            <a:r>
              <a:rPr kumimoji="1" lang="ja-JP" altLang="en-US" sz="4800" b="1" dirty="0"/>
              <a:t>段階普及戦略</a:t>
            </a:r>
          </a:p>
        </p:txBody>
      </p:sp>
      <p:sp>
        <p:nvSpPr>
          <p:cNvPr id="6" name="スライド番号プレースホルダー 5">
            <a:extLst>
              <a:ext uri="{FF2B5EF4-FFF2-40B4-BE49-F238E27FC236}">
                <a16:creationId xmlns:a16="http://schemas.microsoft.com/office/drawing/2014/main" id="{0E413218-68F3-4E14-A437-CF1F2EAF3DC5}"/>
              </a:ext>
            </a:extLst>
          </p:cNvPr>
          <p:cNvSpPr>
            <a:spLocks noGrp="1"/>
          </p:cNvSpPr>
          <p:nvPr>
            <p:ph type="sldNum" sz="quarter" idx="12"/>
          </p:nvPr>
        </p:nvSpPr>
        <p:spPr/>
        <p:txBody>
          <a:bodyPr/>
          <a:lstStyle/>
          <a:p>
            <a:fld id="{9580850A-DB23-4259-90B0-1EAACAEF1891}" type="slidenum">
              <a:rPr kumimoji="1" lang="ja-JP" altLang="en-US" smtClean="0"/>
              <a:t>8</a:t>
            </a:fld>
            <a:endParaRPr kumimoji="1" lang="ja-JP" altLang="en-US"/>
          </a:p>
        </p:txBody>
      </p:sp>
    </p:spTree>
    <p:extLst>
      <p:ext uri="{BB962C8B-B14F-4D97-AF65-F5344CB8AC3E}">
        <p14:creationId xmlns:p14="http://schemas.microsoft.com/office/powerpoint/2010/main" val="21480782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87EBA3D1-DFD0-40B1-BA1D-EAA167D0A6AA}"/>
              </a:ext>
            </a:extLst>
          </p:cNvPr>
          <p:cNvPicPr>
            <a:picLocks noChangeAspect="1"/>
          </p:cNvPicPr>
          <p:nvPr/>
        </p:nvPicPr>
        <p:blipFill>
          <a:blip r:embed="rId2"/>
          <a:stretch>
            <a:fillRect/>
          </a:stretch>
        </p:blipFill>
        <p:spPr>
          <a:xfrm>
            <a:off x="1171829" y="2420450"/>
            <a:ext cx="5980221" cy="3594759"/>
          </a:xfrm>
          <a:prstGeom prst="rect">
            <a:avLst/>
          </a:prstGeom>
        </p:spPr>
      </p:pic>
      <p:sp>
        <p:nvSpPr>
          <p:cNvPr id="3" name="テキスト ボックス 2">
            <a:extLst>
              <a:ext uri="{FF2B5EF4-FFF2-40B4-BE49-F238E27FC236}">
                <a16:creationId xmlns:a16="http://schemas.microsoft.com/office/drawing/2014/main" id="{9EDF5DE7-6EE7-4154-BCD6-791A984505CD}"/>
              </a:ext>
            </a:extLst>
          </p:cNvPr>
          <p:cNvSpPr txBox="1"/>
          <p:nvPr/>
        </p:nvSpPr>
        <p:spPr>
          <a:xfrm>
            <a:off x="1916935" y="3029638"/>
            <a:ext cx="661012" cy="338554"/>
          </a:xfrm>
          <a:prstGeom prst="rect">
            <a:avLst/>
          </a:prstGeom>
          <a:noFill/>
        </p:spPr>
        <p:txBody>
          <a:bodyPr wrap="square" rtlCol="0">
            <a:spAutoFit/>
          </a:bodyPr>
          <a:lstStyle/>
          <a:p>
            <a:r>
              <a:rPr kumimoji="1" lang="en-US" altLang="ja-JP" sz="1600" dirty="0"/>
              <a:t>6648</a:t>
            </a:r>
            <a:endParaRPr kumimoji="1" lang="ja-JP" altLang="en-US" sz="1600" dirty="0"/>
          </a:p>
        </p:txBody>
      </p:sp>
      <p:sp>
        <p:nvSpPr>
          <p:cNvPr id="4" name="テキスト ボックス 3">
            <a:extLst>
              <a:ext uri="{FF2B5EF4-FFF2-40B4-BE49-F238E27FC236}">
                <a16:creationId xmlns:a16="http://schemas.microsoft.com/office/drawing/2014/main" id="{56FFCC0A-65CC-45BC-A3D9-134524398D73}"/>
              </a:ext>
            </a:extLst>
          </p:cNvPr>
          <p:cNvSpPr txBox="1"/>
          <p:nvPr/>
        </p:nvSpPr>
        <p:spPr>
          <a:xfrm>
            <a:off x="2796449" y="3115937"/>
            <a:ext cx="661012" cy="338554"/>
          </a:xfrm>
          <a:prstGeom prst="rect">
            <a:avLst/>
          </a:prstGeom>
          <a:noFill/>
        </p:spPr>
        <p:txBody>
          <a:bodyPr wrap="square" rtlCol="0">
            <a:spAutoFit/>
          </a:bodyPr>
          <a:lstStyle/>
          <a:p>
            <a:r>
              <a:rPr kumimoji="1" lang="en-US" altLang="ja-JP" sz="1600" dirty="0"/>
              <a:t>6404</a:t>
            </a:r>
            <a:endParaRPr kumimoji="1" lang="ja-JP" altLang="en-US" sz="1600" dirty="0"/>
          </a:p>
        </p:txBody>
      </p:sp>
      <p:sp>
        <p:nvSpPr>
          <p:cNvPr id="5" name="テキスト ボックス 4">
            <a:extLst>
              <a:ext uri="{FF2B5EF4-FFF2-40B4-BE49-F238E27FC236}">
                <a16:creationId xmlns:a16="http://schemas.microsoft.com/office/drawing/2014/main" id="{CAC34876-9053-4D82-A615-00AEBA0A1E1F}"/>
              </a:ext>
            </a:extLst>
          </p:cNvPr>
          <p:cNvSpPr txBox="1"/>
          <p:nvPr/>
        </p:nvSpPr>
        <p:spPr>
          <a:xfrm>
            <a:off x="4534492" y="3285214"/>
            <a:ext cx="661012" cy="338554"/>
          </a:xfrm>
          <a:prstGeom prst="rect">
            <a:avLst/>
          </a:prstGeom>
          <a:noFill/>
        </p:spPr>
        <p:txBody>
          <a:bodyPr wrap="square" rtlCol="0">
            <a:spAutoFit/>
          </a:bodyPr>
          <a:lstStyle/>
          <a:p>
            <a:r>
              <a:rPr lang="en-US" altLang="ja-JP" sz="1600" dirty="0"/>
              <a:t>5880</a:t>
            </a:r>
            <a:endParaRPr kumimoji="1" lang="ja-JP" altLang="en-US" sz="1600" dirty="0"/>
          </a:p>
        </p:txBody>
      </p:sp>
      <p:sp>
        <p:nvSpPr>
          <p:cNvPr id="6" name="テキスト ボックス 5">
            <a:extLst>
              <a:ext uri="{FF2B5EF4-FFF2-40B4-BE49-F238E27FC236}">
                <a16:creationId xmlns:a16="http://schemas.microsoft.com/office/drawing/2014/main" id="{33F353D3-0EE8-492B-B18D-E7602B54C2F9}"/>
              </a:ext>
            </a:extLst>
          </p:cNvPr>
          <p:cNvSpPr txBox="1"/>
          <p:nvPr/>
        </p:nvSpPr>
        <p:spPr>
          <a:xfrm>
            <a:off x="3675963" y="3198915"/>
            <a:ext cx="661012" cy="338554"/>
          </a:xfrm>
          <a:prstGeom prst="rect">
            <a:avLst/>
          </a:prstGeom>
          <a:noFill/>
        </p:spPr>
        <p:txBody>
          <a:bodyPr wrap="square" rtlCol="0">
            <a:spAutoFit/>
          </a:bodyPr>
          <a:lstStyle/>
          <a:p>
            <a:r>
              <a:rPr kumimoji="1" lang="en-US" altLang="ja-JP" sz="1600" dirty="0"/>
              <a:t>6149</a:t>
            </a:r>
            <a:endParaRPr kumimoji="1" lang="ja-JP" altLang="en-US" sz="1600" dirty="0"/>
          </a:p>
        </p:txBody>
      </p:sp>
      <p:sp>
        <p:nvSpPr>
          <p:cNvPr id="7" name="テキスト ボックス 6">
            <a:extLst>
              <a:ext uri="{FF2B5EF4-FFF2-40B4-BE49-F238E27FC236}">
                <a16:creationId xmlns:a16="http://schemas.microsoft.com/office/drawing/2014/main" id="{88312297-BD15-48AA-9910-929EB18147A9}"/>
              </a:ext>
            </a:extLst>
          </p:cNvPr>
          <p:cNvSpPr txBox="1"/>
          <p:nvPr/>
        </p:nvSpPr>
        <p:spPr>
          <a:xfrm>
            <a:off x="6180097" y="3537469"/>
            <a:ext cx="661012" cy="338554"/>
          </a:xfrm>
          <a:prstGeom prst="rect">
            <a:avLst/>
          </a:prstGeom>
          <a:noFill/>
        </p:spPr>
        <p:txBody>
          <a:bodyPr wrap="square" rtlCol="0">
            <a:spAutoFit/>
          </a:bodyPr>
          <a:lstStyle/>
          <a:p>
            <a:r>
              <a:rPr lang="en-US" altLang="ja-JP" sz="1600" dirty="0"/>
              <a:t>5268</a:t>
            </a:r>
            <a:endParaRPr kumimoji="1" lang="ja-JP" altLang="en-US" sz="1600" dirty="0"/>
          </a:p>
        </p:txBody>
      </p:sp>
      <p:sp>
        <p:nvSpPr>
          <p:cNvPr id="8" name="テキスト ボックス 7">
            <a:extLst>
              <a:ext uri="{FF2B5EF4-FFF2-40B4-BE49-F238E27FC236}">
                <a16:creationId xmlns:a16="http://schemas.microsoft.com/office/drawing/2014/main" id="{F2E49788-5B69-4495-B96F-33641EB503D4}"/>
              </a:ext>
            </a:extLst>
          </p:cNvPr>
          <p:cNvSpPr txBox="1"/>
          <p:nvPr/>
        </p:nvSpPr>
        <p:spPr>
          <a:xfrm>
            <a:off x="5414006" y="3407163"/>
            <a:ext cx="661012" cy="338554"/>
          </a:xfrm>
          <a:prstGeom prst="rect">
            <a:avLst/>
          </a:prstGeom>
          <a:noFill/>
        </p:spPr>
        <p:txBody>
          <a:bodyPr wrap="square" rtlCol="0">
            <a:spAutoFit/>
          </a:bodyPr>
          <a:lstStyle/>
          <a:p>
            <a:r>
              <a:rPr lang="en-US" altLang="ja-JP" sz="1600" dirty="0"/>
              <a:t>5587</a:t>
            </a:r>
            <a:endParaRPr kumimoji="1" lang="ja-JP" altLang="en-US" sz="1600" dirty="0"/>
          </a:p>
        </p:txBody>
      </p:sp>
      <p:sp>
        <p:nvSpPr>
          <p:cNvPr id="9" name="テキスト ボックス 8">
            <a:extLst>
              <a:ext uri="{FF2B5EF4-FFF2-40B4-BE49-F238E27FC236}">
                <a16:creationId xmlns:a16="http://schemas.microsoft.com/office/drawing/2014/main" id="{E137F4AF-E33C-4708-AB42-1A6D4359061B}"/>
              </a:ext>
            </a:extLst>
          </p:cNvPr>
          <p:cNvSpPr txBox="1"/>
          <p:nvPr/>
        </p:nvSpPr>
        <p:spPr>
          <a:xfrm>
            <a:off x="2195428" y="6064785"/>
            <a:ext cx="3933021" cy="338554"/>
          </a:xfrm>
          <a:prstGeom prst="rect">
            <a:avLst/>
          </a:prstGeom>
          <a:noFill/>
        </p:spPr>
        <p:txBody>
          <a:bodyPr wrap="square" rtlCol="0">
            <a:spAutoFit/>
          </a:bodyPr>
          <a:lstStyle/>
          <a:p>
            <a:r>
              <a:rPr kumimoji="1" lang="ja-JP" altLang="en-US" sz="1600" dirty="0"/>
              <a:t>みずほ総合研究所資料　</a:t>
            </a:r>
            <a:r>
              <a:rPr kumimoji="1" lang="en-US" altLang="ja-JP" sz="1600" dirty="0"/>
              <a:t>2017</a:t>
            </a:r>
            <a:r>
              <a:rPr kumimoji="1" lang="ja-JP" altLang="en-US" sz="1600" dirty="0"/>
              <a:t>年</a:t>
            </a:r>
            <a:r>
              <a:rPr kumimoji="1" lang="en-US" altLang="ja-JP" sz="1600" dirty="0"/>
              <a:t>5</a:t>
            </a:r>
            <a:r>
              <a:rPr kumimoji="1" lang="ja-JP" altLang="en-US" sz="1600" dirty="0"/>
              <a:t>月</a:t>
            </a:r>
            <a:r>
              <a:rPr kumimoji="1" lang="en-US" altLang="ja-JP" sz="1600" dirty="0"/>
              <a:t>31</a:t>
            </a:r>
            <a:r>
              <a:rPr kumimoji="1" lang="ja-JP" altLang="en-US" sz="1600" dirty="0"/>
              <a:t>日</a:t>
            </a:r>
          </a:p>
        </p:txBody>
      </p:sp>
      <p:sp>
        <p:nvSpPr>
          <p:cNvPr id="10" name="テキスト ボックス 9">
            <a:extLst>
              <a:ext uri="{FF2B5EF4-FFF2-40B4-BE49-F238E27FC236}">
                <a16:creationId xmlns:a16="http://schemas.microsoft.com/office/drawing/2014/main" id="{02EAC9A5-3F47-4AD5-BDB5-42D8610A3533}"/>
              </a:ext>
            </a:extLst>
          </p:cNvPr>
          <p:cNvSpPr txBox="1"/>
          <p:nvPr/>
        </p:nvSpPr>
        <p:spPr>
          <a:xfrm>
            <a:off x="2486324" y="2001542"/>
            <a:ext cx="3701302" cy="369332"/>
          </a:xfrm>
          <a:prstGeom prst="rect">
            <a:avLst/>
          </a:prstGeom>
          <a:noFill/>
        </p:spPr>
        <p:txBody>
          <a:bodyPr wrap="square" rtlCol="0">
            <a:spAutoFit/>
          </a:bodyPr>
          <a:lstStyle/>
          <a:p>
            <a:pPr algn="ctr"/>
            <a:r>
              <a:rPr kumimoji="1" lang="ja-JP" altLang="en-US" dirty="0"/>
              <a:t>労働力人口の推移</a:t>
            </a:r>
          </a:p>
        </p:txBody>
      </p:sp>
      <p:sp>
        <p:nvSpPr>
          <p:cNvPr id="11" name="テキスト ボックス 10">
            <a:extLst>
              <a:ext uri="{FF2B5EF4-FFF2-40B4-BE49-F238E27FC236}">
                <a16:creationId xmlns:a16="http://schemas.microsoft.com/office/drawing/2014/main" id="{5426001C-ED8F-4098-B386-86D0C2468DC0}"/>
              </a:ext>
            </a:extLst>
          </p:cNvPr>
          <p:cNvSpPr txBox="1"/>
          <p:nvPr/>
        </p:nvSpPr>
        <p:spPr>
          <a:xfrm>
            <a:off x="1331917" y="1175800"/>
            <a:ext cx="9253183" cy="461665"/>
          </a:xfrm>
          <a:prstGeom prst="rect">
            <a:avLst/>
          </a:prstGeom>
          <a:noFill/>
        </p:spPr>
        <p:txBody>
          <a:bodyPr wrap="square" rtlCol="0">
            <a:spAutoFit/>
          </a:bodyPr>
          <a:lstStyle/>
          <a:p>
            <a:pPr algn="ctr"/>
            <a:r>
              <a:rPr kumimoji="1" lang="ja-JP" altLang="en-US" sz="2400" dirty="0" err="1"/>
              <a:t>ー</a:t>
            </a:r>
            <a:r>
              <a:rPr kumimoji="1" lang="en-US" altLang="ja-JP" sz="2400" dirty="0"/>
              <a:t>2020</a:t>
            </a:r>
            <a:r>
              <a:rPr kumimoji="1" lang="ja-JP" altLang="en-US" sz="2400" dirty="0"/>
              <a:t>年までに労働力人口は</a:t>
            </a:r>
            <a:r>
              <a:rPr kumimoji="1" lang="en-US" altLang="ja-JP" sz="2400" dirty="0"/>
              <a:t>244</a:t>
            </a:r>
            <a:r>
              <a:rPr kumimoji="1" lang="ja-JP" altLang="en-US" sz="2400" dirty="0"/>
              <a:t>万人減：普及時期の考察</a:t>
            </a:r>
            <a:r>
              <a:rPr kumimoji="1" lang="ja-JP" altLang="en-US" sz="2400" dirty="0" err="1"/>
              <a:t>ー</a:t>
            </a:r>
            <a:endParaRPr kumimoji="1" lang="ja-JP" altLang="en-US" sz="2400" dirty="0"/>
          </a:p>
        </p:txBody>
      </p:sp>
      <p:sp>
        <p:nvSpPr>
          <p:cNvPr id="12" name="テキスト ボックス 11">
            <a:extLst>
              <a:ext uri="{FF2B5EF4-FFF2-40B4-BE49-F238E27FC236}">
                <a16:creationId xmlns:a16="http://schemas.microsoft.com/office/drawing/2014/main" id="{FCDA57AC-CBB7-42B8-9DF9-C3CAC4841CAA}"/>
              </a:ext>
            </a:extLst>
          </p:cNvPr>
          <p:cNvSpPr txBox="1"/>
          <p:nvPr/>
        </p:nvSpPr>
        <p:spPr>
          <a:xfrm>
            <a:off x="1790152" y="361053"/>
            <a:ext cx="8794948" cy="646331"/>
          </a:xfrm>
          <a:prstGeom prst="rect">
            <a:avLst/>
          </a:prstGeom>
          <a:noFill/>
        </p:spPr>
        <p:txBody>
          <a:bodyPr wrap="square" rtlCol="0">
            <a:spAutoFit/>
          </a:bodyPr>
          <a:lstStyle/>
          <a:p>
            <a:r>
              <a:rPr kumimoji="1" lang="ja-JP" altLang="en-US" sz="3600" dirty="0"/>
              <a:t>労働力人口減でも</a:t>
            </a:r>
            <a:r>
              <a:rPr kumimoji="1" lang="en-US" altLang="ja-JP" sz="3600"/>
              <a:t>GDP</a:t>
            </a:r>
            <a:r>
              <a:rPr kumimoji="1" lang="ja-JP" altLang="en-US" sz="3600" dirty="0"/>
              <a:t>を確保するために</a:t>
            </a:r>
          </a:p>
        </p:txBody>
      </p:sp>
      <p:cxnSp>
        <p:nvCxnSpPr>
          <p:cNvPr id="14" name="直線コネクタ 13">
            <a:extLst>
              <a:ext uri="{FF2B5EF4-FFF2-40B4-BE49-F238E27FC236}">
                <a16:creationId xmlns:a16="http://schemas.microsoft.com/office/drawing/2014/main" id="{BF7A5E9A-3BD6-4E50-9E13-AA799D121BA6}"/>
              </a:ext>
            </a:extLst>
          </p:cNvPr>
          <p:cNvCxnSpPr>
            <a:cxnSpLocks/>
          </p:cNvCxnSpPr>
          <p:nvPr/>
        </p:nvCxnSpPr>
        <p:spPr>
          <a:xfrm>
            <a:off x="8196549" y="2688116"/>
            <a:ext cx="0" cy="208217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線コネクタ 15">
            <a:extLst>
              <a:ext uri="{FF2B5EF4-FFF2-40B4-BE49-F238E27FC236}">
                <a16:creationId xmlns:a16="http://schemas.microsoft.com/office/drawing/2014/main" id="{2E6AF46C-8482-4121-91CE-E65D191D7673}"/>
              </a:ext>
            </a:extLst>
          </p:cNvPr>
          <p:cNvCxnSpPr/>
          <p:nvPr/>
        </p:nvCxnSpPr>
        <p:spPr>
          <a:xfrm>
            <a:off x="8196549" y="4825388"/>
            <a:ext cx="310675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7BBC0922-02D0-4839-8F8D-8FECA98D97D7}"/>
              </a:ext>
            </a:extLst>
          </p:cNvPr>
          <p:cNvCxnSpPr/>
          <p:nvPr/>
        </p:nvCxnSpPr>
        <p:spPr>
          <a:xfrm flipV="1">
            <a:off x="8350786" y="2776251"/>
            <a:ext cx="2699132" cy="1707614"/>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線コネクタ 21">
            <a:extLst>
              <a:ext uri="{FF2B5EF4-FFF2-40B4-BE49-F238E27FC236}">
                <a16:creationId xmlns:a16="http://schemas.microsoft.com/office/drawing/2014/main" id="{EC6CF13A-79E7-4B26-8437-E558DC9D0813}"/>
              </a:ext>
            </a:extLst>
          </p:cNvPr>
          <p:cNvCxnSpPr>
            <a:cxnSpLocks/>
          </p:cNvCxnSpPr>
          <p:nvPr/>
        </p:nvCxnSpPr>
        <p:spPr>
          <a:xfrm flipV="1">
            <a:off x="8350786" y="3407163"/>
            <a:ext cx="2622014" cy="1076703"/>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47EB44D0-DD0F-42AA-A48E-6D29ED88704A}"/>
              </a:ext>
            </a:extLst>
          </p:cNvPr>
          <p:cNvCxnSpPr>
            <a:cxnSpLocks/>
          </p:cNvCxnSpPr>
          <p:nvPr/>
        </p:nvCxnSpPr>
        <p:spPr>
          <a:xfrm flipV="1">
            <a:off x="8350786" y="4359350"/>
            <a:ext cx="2699132" cy="124515"/>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66C68392-46B3-4945-9E51-F3BA78BC84F0}"/>
              </a:ext>
            </a:extLst>
          </p:cNvPr>
          <p:cNvCxnSpPr>
            <a:cxnSpLocks/>
          </p:cNvCxnSpPr>
          <p:nvPr/>
        </p:nvCxnSpPr>
        <p:spPr>
          <a:xfrm flipV="1">
            <a:off x="8350786" y="3876023"/>
            <a:ext cx="2622014" cy="607843"/>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直線矢印コネクタ 34">
            <a:extLst>
              <a:ext uri="{FF2B5EF4-FFF2-40B4-BE49-F238E27FC236}">
                <a16:creationId xmlns:a16="http://schemas.microsoft.com/office/drawing/2014/main" id="{37962E32-6621-46D6-A558-43D0ADA21469}"/>
              </a:ext>
            </a:extLst>
          </p:cNvPr>
          <p:cNvCxnSpPr/>
          <p:nvPr/>
        </p:nvCxnSpPr>
        <p:spPr>
          <a:xfrm flipV="1">
            <a:off x="11215171" y="3945514"/>
            <a:ext cx="0" cy="41383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8410C3CC-F297-47E0-87F7-42323D1ABFF6}"/>
              </a:ext>
            </a:extLst>
          </p:cNvPr>
          <p:cNvCxnSpPr/>
          <p:nvPr/>
        </p:nvCxnSpPr>
        <p:spPr>
          <a:xfrm flipV="1">
            <a:off x="11215171" y="3462187"/>
            <a:ext cx="0" cy="41383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a:extLst>
              <a:ext uri="{FF2B5EF4-FFF2-40B4-BE49-F238E27FC236}">
                <a16:creationId xmlns:a16="http://schemas.microsoft.com/office/drawing/2014/main" id="{30F0806F-0EC8-4A70-9AC7-1ADF070FEF65}"/>
              </a:ext>
            </a:extLst>
          </p:cNvPr>
          <p:cNvCxnSpPr/>
          <p:nvPr/>
        </p:nvCxnSpPr>
        <p:spPr>
          <a:xfrm flipV="1">
            <a:off x="11239828" y="2822720"/>
            <a:ext cx="0" cy="41383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8" name="テキスト ボックス 37">
            <a:extLst>
              <a:ext uri="{FF2B5EF4-FFF2-40B4-BE49-F238E27FC236}">
                <a16:creationId xmlns:a16="http://schemas.microsoft.com/office/drawing/2014/main" id="{6344599F-6A32-4681-B519-F9C690F40B8D}"/>
              </a:ext>
            </a:extLst>
          </p:cNvPr>
          <p:cNvSpPr txBox="1"/>
          <p:nvPr/>
        </p:nvSpPr>
        <p:spPr>
          <a:xfrm>
            <a:off x="8402237" y="2499554"/>
            <a:ext cx="2073729" cy="646331"/>
          </a:xfrm>
          <a:prstGeom prst="rect">
            <a:avLst/>
          </a:prstGeom>
          <a:noFill/>
        </p:spPr>
        <p:txBody>
          <a:bodyPr wrap="square" rtlCol="0">
            <a:spAutoFit/>
          </a:bodyPr>
          <a:lstStyle/>
          <a:p>
            <a:r>
              <a:rPr kumimoji="1" lang="ja-JP" altLang="en-US" dirty="0"/>
              <a:t>労働人口ギャップをどう埋めるか</a:t>
            </a:r>
          </a:p>
        </p:txBody>
      </p:sp>
      <p:sp>
        <p:nvSpPr>
          <p:cNvPr id="40" name="テキスト ボックス 39">
            <a:extLst>
              <a:ext uri="{FF2B5EF4-FFF2-40B4-BE49-F238E27FC236}">
                <a16:creationId xmlns:a16="http://schemas.microsoft.com/office/drawing/2014/main" id="{626C7B5B-071F-4982-B5F6-286F8FA44ABC}"/>
              </a:ext>
            </a:extLst>
          </p:cNvPr>
          <p:cNvSpPr txBox="1"/>
          <p:nvPr/>
        </p:nvSpPr>
        <p:spPr>
          <a:xfrm>
            <a:off x="11425535" y="2688115"/>
            <a:ext cx="461665" cy="1795749"/>
          </a:xfrm>
          <a:prstGeom prst="rect">
            <a:avLst/>
          </a:prstGeom>
          <a:noFill/>
        </p:spPr>
        <p:txBody>
          <a:bodyPr vert="eaVert" wrap="square" rtlCol="0">
            <a:spAutoFit/>
          </a:bodyPr>
          <a:lstStyle/>
          <a:p>
            <a:r>
              <a:rPr lang="ja-JP" altLang="en-US" dirty="0"/>
              <a:t>③</a:t>
            </a:r>
            <a:r>
              <a:rPr kumimoji="1" lang="ja-JP" altLang="en-US" dirty="0"/>
              <a:t>　　②　　①</a:t>
            </a:r>
            <a:endParaRPr kumimoji="1" lang="en-US" altLang="ja-JP" dirty="0"/>
          </a:p>
        </p:txBody>
      </p:sp>
      <p:sp>
        <p:nvSpPr>
          <p:cNvPr id="41" name="テキスト ボックス 40">
            <a:extLst>
              <a:ext uri="{FF2B5EF4-FFF2-40B4-BE49-F238E27FC236}">
                <a16:creationId xmlns:a16="http://schemas.microsoft.com/office/drawing/2014/main" id="{DE1C40D8-EE4D-4F3B-AB26-86A30A82BCC5}"/>
              </a:ext>
            </a:extLst>
          </p:cNvPr>
          <p:cNvSpPr txBox="1"/>
          <p:nvPr/>
        </p:nvSpPr>
        <p:spPr>
          <a:xfrm>
            <a:off x="8402237" y="5091879"/>
            <a:ext cx="3657600" cy="923330"/>
          </a:xfrm>
          <a:prstGeom prst="rect">
            <a:avLst/>
          </a:prstGeom>
          <a:noFill/>
        </p:spPr>
        <p:txBody>
          <a:bodyPr wrap="square" rtlCol="0">
            <a:spAutoFit/>
          </a:bodyPr>
          <a:lstStyle/>
          <a:p>
            <a:r>
              <a:rPr kumimoji="1" lang="ja-JP" altLang="en-US" dirty="0"/>
              <a:t>①　データ連携の普及寄与</a:t>
            </a:r>
            <a:endParaRPr kumimoji="1" lang="en-US" altLang="ja-JP" dirty="0"/>
          </a:p>
          <a:p>
            <a:r>
              <a:rPr lang="ja-JP" altLang="en-US" dirty="0"/>
              <a:t>②　革新</a:t>
            </a:r>
            <a:r>
              <a:rPr lang="en-US" altLang="ja-JP" dirty="0"/>
              <a:t>IT</a:t>
            </a:r>
            <a:r>
              <a:rPr lang="ja-JP" altLang="en-US" dirty="0"/>
              <a:t>技術の寄与</a:t>
            </a:r>
            <a:endParaRPr lang="en-US" altLang="ja-JP" dirty="0"/>
          </a:p>
          <a:p>
            <a:r>
              <a:rPr kumimoji="1" lang="ja-JP" altLang="en-US" dirty="0"/>
              <a:t>③　その他（外国人労働者等）</a:t>
            </a:r>
          </a:p>
        </p:txBody>
      </p:sp>
      <p:sp>
        <p:nvSpPr>
          <p:cNvPr id="13" name="スライド番号プレースホルダー 12">
            <a:extLst>
              <a:ext uri="{FF2B5EF4-FFF2-40B4-BE49-F238E27FC236}">
                <a16:creationId xmlns:a16="http://schemas.microsoft.com/office/drawing/2014/main" id="{6086EEC1-BB61-4FCA-B32B-7AB3AB9A06BF}"/>
              </a:ext>
            </a:extLst>
          </p:cNvPr>
          <p:cNvSpPr>
            <a:spLocks noGrp="1"/>
          </p:cNvSpPr>
          <p:nvPr>
            <p:ph type="sldNum" sz="quarter" idx="12"/>
          </p:nvPr>
        </p:nvSpPr>
        <p:spPr/>
        <p:txBody>
          <a:bodyPr/>
          <a:lstStyle/>
          <a:p>
            <a:fld id="{9580850A-DB23-4259-90B0-1EAACAEF1891}" type="slidenum">
              <a:rPr kumimoji="1" lang="ja-JP" altLang="en-US" smtClean="0"/>
              <a:t>9</a:t>
            </a:fld>
            <a:endParaRPr kumimoji="1" lang="ja-JP" altLang="en-US"/>
          </a:p>
        </p:txBody>
      </p:sp>
    </p:spTree>
    <p:extLst>
      <p:ext uri="{BB962C8B-B14F-4D97-AF65-F5344CB8AC3E}">
        <p14:creationId xmlns:p14="http://schemas.microsoft.com/office/powerpoint/2010/main" val="193678193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332</TotalTime>
  <Words>1150</Words>
  <Application>Microsoft Office PowerPoint</Application>
  <PresentationFormat>ワイド画面</PresentationFormat>
  <Paragraphs>269</Paragraphs>
  <Slides>19</Slides>
  <Notes>1</Notes>
  <HiddenSlides>0</HiddenSlides>
  <MMClips>0</MMClips>
  <ScaleCrop>false</ScaleCrop>
  <HeadingPairs>
    <vt:vector size="6" baseType="variant">
      <vt:variant>
        <vt:lpstr>使用されているフォント</vt:lpstr>
      </vt:variant>
      <vt:variant>
        <vt:i4>13</vt:i4>
      </vt:variant>
      <vt:variant>
        <vt:lpstr>テーマ</vt:lpstr>
      </vt:variant>
      <vt:variant>
        <vt:i4>1</vt:i4>
      </vt:variant>
      <vt:variant>
        <vt:lpstr>スライド タイトル</vt:lpstr>
      </vt:variant>
      <vt:variant>
        <vt:i4>19</vt:i4>
      </vt:variant>
    </vt:vector>
  </HeadingPairs>
  <TitlesOfParts>
    <vt:vector size="33" baseType="lpstr">
      <vt:lpstr>HG丸ｺﾞｼｯｸM-PRO</vt:lpstr>
      <vt:lpstr>ＭＳ Ｐゴシック</vt:lpstr>
      <vt:lpstr>ＭＳ Ｐゴシック</vt:lpstr>
      <vt:lpstr>MS PMincho</vt:lpstr>
      <vt:lpstr>MS Gothic</vt:lpstr>
      <vt:lpstr>PMingLiU</vt:lpstr>
      <vt:lpstr>游ゴシック</vt:lpstr>
      <vt:lpstr>游ゴシック Light</vt:lpstr>
      <vt:lpstr>Arial</vt:lpstr>
      <vt:lpstr>Calibri</vt:lpstr>
      <vt:lpstr>Century Gothic</vt:lpstr>
      <vt:lpstr>Times New Roman</vt:lpstr>
      <vt:lpstr>Wingdings</vt:lpstr>
      <vt:lpstr>Office テーマ</vt:lpstr>
      <vt:lpstr>PowerPoint プレゼンテーション</vt:lpstr>
      <vt:lpstr>PowerPoint プレゼンテーション</vt:lpstr>
      <vt:lpstr>PowerPoint プレゼンテーション</vt:lpstr>
      <vt:lpstr>日本経済の持続的成長のためには</vt:lpstr>
      <vt:lpstr>PowerPoint プレゼンテーション</vt:lpstr>
      <vt:lpstr>例：地域の“つながる”企業連携モデル</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スマホによるイノベーション</vt:lpstr>
      <vt:lpstr>ディジタル化によるイノベーション</vt:lpstr>
      <vt:lpstr>金融EDIによるイノベーション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菅又久直</dc:creator>
  <cp:lastModifiedBy>菅又久直</cp:lastModifiedBy>
  <cp:revision>36</cp:revision>
  <cp:lastPrinted>2017-10-25T00:48:30Z</cp:lastPrinted>
  <dcterms:created xsi:type="dcterms:W3CDTF">2017-08-29T00:30:46Z</dcterms:created>
  <dcterms:modified xsi:type="dcterms:W3CDTF">2017-10-27T00:12:30Z</dcterms:modified>
</cp:coreProperties>
</file>