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BB56B7E-62F9-48C7-9F76-8E1DA7B065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BF7480D-F883-4B49-B205-C1C7FFF796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7BF9E-0F4C-4AA7-9F98-F1580932DD23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043306-1804-4972-93F7-B982CC4D8D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8CB3E5-1D41-493A-81B9-2BD881B56A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E677A-CBDB-496C-A343-C4C4301FD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968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31B4CB-C237-4934-9816-73005B1711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81B9C942-1FD7-4DDC-B7A0-BD3225837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7BB645-D45D-4E65-AE11-50D41FCEB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33D8D3-C85B-4E7D-A2D4-11E290536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FB8668-07A4-46CE-AEE1-F061C2385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5200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18B0B6-1645-4EDB-AEF5-F5C959E80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5A21E7C-90BF-41DE-8F6D-9FEF4D2A4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17D9DA-2133-4725-8EB2-AF2C88196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87C772-5FD7-47BA-9815-409C49F9B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DF6F76-6F36-4C35-B1B7-AD1D6F527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899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C5574F3-CE19-4572-8101-DA7351C640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FBBF97-1D2E-4011-B89A-AABFCBC51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8E1A67-D1EC-4DE5-8D2A-87E21D8C4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58128-4F77-4CEB-8B14-FEFB01596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2B2A00-72DB-4181-834F-02757A4AD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18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A285DC-07F8-4F3B-9849-9275891E4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2C209C-53BB-44EE-8735-74BF40FB3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DCE6CE-7672-4466-9C6A-5454C8F08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E7196D-868B-48E1-A4AF-07E27E4E0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1E2D4F-A0D4-4D45-AA6B-38F5CE360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470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E47022-D6D1-479C-A975-0EDDCA29A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587FC6-7259-4E06-AB6F-3B9B20D63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C481F4-E9DF-48C8-A6FD-4B809022B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D15F15-2AEE-4A1F-8D37-94778C68D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B32B09-96C5-4DF0-9E8D-B78FA724E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98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3D2011-EE90-4E44-8E58-6933A5537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5E64E0-B4C3-496F-A842-D6D95C9E99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EE2343-F1B8-421B-BF63-E2F4CAB0A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DAF989-2131-4418-A9A7-D53B54011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922F0F-7402-4752-827D-3C641201B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B3388F-2F93-4AB9-B113-7B6BE51D3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715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DBD527-DBEE-44B8-A446-82A96DC15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A38189-695B-4DC1-9214-EF42972F4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10FB90-F257-41FA-B315-9D5D301C5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52D7471-C104-4061-832B-F624E27F84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0E8D85F-F70D-4F36-81FE-72EF077FC1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332EE71-545A-414C-8EE5-30D4BB0C9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F742A7B-ACBB-4B66-8477-46B47FE12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4DBD66B-983F-45C8-ABFD-347076BD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414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C9BD0D-F435-439C-AF07-1E0772FAE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127F315-0713-4F55-A403-0AD59ED8A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954D1DD-F1B7-48EE-A037-A35DFA382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5EFB2FB-6E8E-4BF5-8438-2B0A00F04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236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F042428-B1BD-423B-8240-FB6E5C7C0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087D37-85F2-464C-9AC2-B13F43C1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247629D-E6D3-4FB9-A234-65505FB13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83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64D4C6-1D11-4E79-AB58-442A9E0D0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165E53-2A22-425C-8365-14FA44CD6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E8A9D7-7C7E-4501-A859-F939953FE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5087EE-91DE-4B82-93C1-1DC27C61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E7D9CE8-EA43-4ADD-A062-D5331E3FA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12F08E-1B39-4D06-82B7-596B3EDD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30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526911-FAED-43B9-A9BB-821819875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4CD0020-8FBB-44E6-9770-057CC0B723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E93E08-04B8-46FB-A654-946E627032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D26AE27-9F85-408B-812F-35C1ADFEC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92F0BC1-E379-49BE-8512-AEFBCE36B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13F4FF-4CAD-4C32-B144-B6750EA5B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04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88B10AA-5ED3-435F-A230-969BE8B5A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548BBEB-7CBA-40E2-8FDF-7C5083363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353F27-605D-4769-8AEB-0936F7F7D4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F4BC0-F6A1-4561-8383-2863A7BDEE0A}" type="datetimeFigureOut">
              <a:rPr kumimoji="1" lang="ja-JP" altLang="en-US" smtClean="0"/>
              <a:t>2017/7/6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96AE4A-9735-4361-95F9-7BFEF0DC48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BEE9F0D-E9E1-4EC7-88C4-DDDDC01AE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3312E-4557-4E13-A36F-F79295086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56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0C6164-1778-4B78-B4C3-761B9B1C79D9}"/>
              </a:ext>
            </a:extLst>
          </p:cNvPr>
          <p:cNvSpPr txBox="1"/>
          <p:nvPr/>
        </p:nvSpPr>
        <p:spPr>
          <a:xfrm>
            <a:off x="1617744" y="701260"/>
            <a:ext cx="9888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2017</a:t>
            </a:r>
            <a:r>
              <a:rPr kumimoji="1" lang="ja-JP" altLang="en-US" sz="3600" dirty="0"/>
              <a:t>年度ラウンドテーブル・テーマについて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FFF94F8-E0F0-4F95-A892-6D9AEE46DA2C}"/>
              </a:ext>
            </a:extLst>
          </p:cNvPr>
          <p:cNvSpPr txBox="1"/>
          <p:nvPr/>
        </p:nvSpPr>
        <p:spPr>
          <a:xfrm>
            <a:off x="9296400" y="199848"/>
            <a:ext cx="245390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国際連携</a:t>
            </a:r>
            <a:r>
              <a:rPr kumimoji="1" lang="en-US" altLang="ja-JP" dirty="0"/>
              <a:t>2017-1-10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AF2DD9-E8F7-4323-A3B1-A1F86FAAD887}"/>
              </a:ext>
            </a:extLst>
          </p:cNvPr>
          <p:cNvSpPr txBox="1"/>
          <p:nvPr/>
        </p:nvSpPr>
        <p:spPr>
          <a:xfrm>
            <a:off x="1259840" y="1910080"/>
            <a:ext cx="9834880" cy="41549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１．テーマ：サプライチェーンにおける</a:t>
            </a:r>
            <a:r>
              <a:rPr lang="en-US" altLang="ja-JP" sz="2400" dirty="0"/>
              <a:t>IOT</a:t>
            </a:r>
          </a:p>
          <a:p>
            <a:endParaRPr lang="en-US" altLang="ja-JP" sz="2400" dirty="0"/>
          </a:p>
          <a:p>
            <a:r>
              <a:rPr lang="ja-JP" altLang="en-US" sz="2400" dirty="0"/>
              <a:t>２．開催時期：</a:t>
            </a:r>
            <a:r>
              <a:rPr lang="en-US" altLang="ja-JP" sz="2400" dirty="0"/>
              <a:t>2017</a:t>
            </a:r>
            <a:r>
              <a:rPr lang="ja-JP" altLang="en-US" sz="2400" dirty="0"/>
              <a:t>年</a:t>
            </a:r>
            <a:r>
              <a:rPr lang="en-US" altLang="ja-JP" sz="2400" dirty="0"/>
              <a:t>12</a:t>
            </a:r>
            <a:r>
              <a:rPr lang="ja-JP" altLang="en-US" sz="2400" dirty="0"/>
              <a:t>月</a:t>
            </a:r>
            <a:endParaRPr lang="en-US" altLang="ja-JP" sz="2400" dirty="0"/>
          </a:p>
          <a:p>
            <a:endParaRPr kumimoji="1" lang="en-US" altLang="ja-JP" sz="2400" dirty="0"/>
          </a:p>
          <a:p>
            <a:r>
              <a:rPr kumimoji="1" lang="ja-JP" altLang="en-US" sz="2400" dirty="0"/>
              <a:t>３．開催場所：機械振興会館</a:t>
            </a:r>
            <a:endParaRPr kumimoji="1" lang="en-US" altLang="ja-JP" sz="2400" dirty="0"/>
          </a:p>
          <a:p>
            <a:endParaRPr lang="en-US" altLang="ja-JP" sz="2400" dirty="0"/>
          </a:p>
          <a:p>
            <a:r>
              <a:rPr lang="ja-JP" altLang="en-US" sz="2400" dirty="0"/>
              <a:t>４．有識者候補：</a:t>
            </a:r>
            <a:endParaRPr lang="en-US" altLang="ja-JP" sz="2400" dirty="0"/>
          </a:p>
          <a:p>
            <a:r>
              <a:rPr kumimoji="1" lang="en-US" altLang="ja-JP" sz="2400" dirty="0"/>
              <a:t>	IOT</a:t>
            </a:r>
            <a:r>
              <a:rPr kumimoji="1" lang="ja-JP" altLang="en-US" sz="2400" dirty="0"/>
              <a:t>推進ラボ</a:t>
            </a:r>
            <a:endParaRPr kumimoji="1" lang="en-US" altLang="ja-JP" sz="2400" dirty="0"/>
          </a:p>
          <a:p>
            <a:r>
              <a:rPr lang="en-US" altLang="ja-JP" sz="2400" dirty="0"/>
              <a:t>	IVI</a:t>
            </a:r>
          </a:p>
          <a:p>
            <a:r>
              <a:rPr kumimoji="1" lang="en-US" altLang="ja-JP" sz="2400" dirty="0"/>
              <a:t>	</a:t>
            </a:r>
            <a:r>
              <a:rPr lang="en-US" altLang="ja-JP" sz="2400" dirty="0"/>
              <a:t>IOT</a:t>
            </a:r>
            <a:r>
              <a:rPr lang="ja-JP" altLang="en-US" sz="2400" dirty="0"/>
              <a:t>データネットワーク</a:t>
            </a:r>
            <a:endParaRPr lang="en-US" altLang="ja-JP" sz="2400" dirty="0"/>
          </a:p>
          <a:p>
            <a:r>
              <a:rPr kumimoji="1" lang="en-US" altLang="ja-JP" sz="2400" dirty="0"/>
              <a:t>	IOT</a:t>
            </a:r>
            <a:r>
              <a:rPr lang="ja-JP" altLang="en-US" sz="2400" dirty="0"/>
              <a:t>実証企業（製造、物流）</a:t>
            </a:r>
            <a:r>
              <a:rPr lang="en-US" altLang="ja-JP" sz="2400" dirty="0"/>
              <a:t>	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928933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40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3</cp:revision>
  <cp:lastPrinted>2017-07-06T00:34:16Z</cp:lastPrinted>
  <dcterms:created xsi:type="dcterms:W3CDTF">2017-07-04T06:52:12Z</dcterms:created>
  <dcterms:modified xsi:type="dcterms:W3CDTF">2017-07-06T00:34:20Z</dcterms:modified>
</cp:coreProperties>
</file>