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47AE6E67-728C-4FFB-8684-2A9D611733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E89A19-4788-430E-BEB0-D5958FF5E8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521BC-5C81-4D56-B336-B597AF1D1CD3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BE5610E-28E0-4E4F-AA0A-B6D7482FEB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26F5420-D3C0-4C7A-99AE-5502559125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BB996-C716-488E-A711-FD256E0CB6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159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07AEB-5420-4F9A-9958-4C30BF52BA6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D9781-9C95-45E9-A723-E8D06D06AD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342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27BF01-D275-46D6-B917-793C58BF09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0DB83A2C-4673-494D-81F8-2D8D7A2FDD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8E2B4C-34D4-40EE-9FDC-580B53056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A004A-2D81-471C-A2B3-43876A5F620A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2FE462-3B81-483E-A166-C33D78362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827824-2472-4662-BE63-9CD9F4D6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866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01CEB-736B-478B-B362-F8D8B38E0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E38B8C9-063E-421A-BF35-3AD2417FC0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30436E-DF5E-4C90-ADEC-CD489B3A4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39179-61AE-490D-A436-198D9F0E0DCE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15F8D6-7312-4BCF-AD7C-CFA0CC94D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8ECA08-D2EF-4CE9-A987-7351112C8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87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7D9B48-AB51-4696-B3EE-95BFF470CB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8E7815-B610-477A-BBF5-14C652FC3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6E981E-C083-4931-9B65-26C11656B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3AB0-80FA-458B-B62B-C183690EEE3C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8D47F3-152B-4E52-AB3A-7F1390991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C8F6E1-2455-40AD-BA53-E9C6A874A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510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975099" y="739711"/>
            <a:ext cx="10217573" cy="74930"/>
          </a:xfrm>
          <a:custGeom>
            <a:avLst/>
            <a:gdLst/>
            <a:ahLst/>
            <a:cxnLst/>
            <a:rect l="l" t="t" r="r" b="b"/>
            <a:pathLst>
              <a:path w="7663180" h="74930">
                <a:moveTo>
                  <a:pt x="0" y="74485"/>
                </a:moveTo>
                <a:lnTo>
                  <a:pt x="7662676" y="74485"/>
                </a:lnTo>
                <a:lnTo>
                  <a:pt x="7662676" y="0"/>
                </a:lnTo>
                <a:lnTo>
                  <a:pt x="0" y="0"/>
                </a:lnTo>
                <a:lnTo>
                  <a:pt x="0" y="74485"/>
                </a:lnTo>
                <a:close/>
              </a:path>
            </a:pathLst>
          </a:custGeom>
          <a:solidFill>
            <a:srgbClr val="737373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988342" y="739711"/>
            <a:ext cx="987213" cy="74930"/>
          </a:xfrm>
          <a:custGeom>
            <a:avLst/>
            <a:gdLst/>
            <a:ahLst/>
            <a:cxnLst/>
            <a:rect l="l" t="t" r="r" b="b"/>
            <a:pathLst>
              <a:path w="740410" h="74930">
                <a:moveTo>
                  <a:pt x="0" y="74485"/>
                </a:moveTo>
                <a:lnTo>
                  <a:pt x="740067" y="74485"/>
                </a:lnTo>
                <a:lnTo>
                  <a:pt x="740067" y="0"/>
                </a:lnTo>
                <a:lnTo>
                  <a:pt x="0" y="0"/>
                </a:lnTo>
                <a:lnTo>
                  <a:pt x="0" y="74485"/>
                </a:lnTo>
                <a:close/>
              </a:path>
            </a:pathLst>
          </a:custGeom>
          <a:solidFill>
            <a:srgbClr val="FC0013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-4" y="739711"/>
            <a:ext cx="988907" cy="74930"/>
          </a:xfrm>
          <a:custGeom>
            <a:avLst/>
            <a:gdLst/>
            <a:ahLst/>
            <a:cxnLst/>
            <a:rect l="l" t="t" r="r" b="b"/>
            <a:pathLst>
              <a:path w="741680" h="74930">
                <a:moveTo>
                  <a:pt x="0" y="74485"/>
                </a:moveTo>
                <a:lnTo>
                  <a:pt x="741260" y="74485"/>
                </a:lnTo>
                <a:lnTo>
                  <a:pt x="741260" y="0"/>
                </a:lnTo>
                <a:lnTo>
                  <a:pt x="0" y="0"/>
                </a:lnTo>
                <a:lnTo>
                  <a:pt x="0" y="74485"/>
                </a:lnTo>
                <a:close/>
              </a:path>
            </a:pathLst>
          </a:custGeom>
          <a:solidFill>
            <a:srgbClr val="B3B3B3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9" name="bk object 19"/>
          <p:cNvSpPr/>
          <p:nvPr/>
        </p:nvSpPr>
        <p:spPr>
          <a:xfrm>
            <a:off x="10166942" y="183430"/>
            <a:ext cx="1793239" cy="4054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0" name="bk object 20"/>
          <p:cNvSpPr/>
          <p:nvPr/>
        </p:nvSpPr>
        <p:spPr>
          <a:xfrm>
            <a:off x="7639980" y="2436876"/>
            <a:ext cx="3303693" cy="1435100"/>
          </a:xfrm>
          <a:custGeom>
            <a:avLst/>
            <a:gdLst/>
            <a:ahLst/>
            <a:cxnLst/>
            <a:rect l="l" t="t" r="r" b="b"/>
            <a:pathLst>
              <a:path w="2477770" h="1435100">
                <a:moveTo>
                  <a:pt x="1759965" y="0"/>
                </a:moveTo>
                <a:lnTo>
                  <a:pt x="1759965" y="358775"/>
                </a:lnTo>
                <a:lnTo>
                  <a:pt x="0" y="358775"/>
                </a:lnTo>
                <a:lnTo>
                  <a:pt x="0" y="1076325"/>
                </a:lnTo>
                <a:lnTo>
                  <a:pt x="1759965" y="1076325"/>
                </a:lnTo>
                <a:lnTo>
                  <a:pt x="1759965" y="1435100"/>
                </a:lnTo>
                <a:lnTo>
                  <a:pt x="2477516" y="717550"/>
                </a:lnTo>
                <a:lnTo>
                  <a:pt x="1759965" y="0"/>
                </a:lnTo>
                <a:close/>
              </a:path>
            </a:pathLst>
          </a:custGeom>
          <a:solidFill>
            <a:srgbClr val="17375E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1" name="bk object 21"/>
          <p:cNvSpPr/>
          <p:nvPr/>
        </p:nvSpPr>
        <p:spPr>
          <a:xfrm>
            <a:off x="4520692" y="2177161"/>
            <a:ext cx="2997200" cy="1945005"/>
          </a:xfrm>
          <a:custGeom>
            <a:avLst/>
            <a:gdLst/>
            <a:ahLst/>
            <a:cxnLst/>
            <a:rect l="l" t="t" r="r" b="b"/>
            <a:pathLst>
              <a:path w="2247900" h="1945004">
                <a:moveTo>
                  <a:pt x="0" y="1944877"/>
                </a:moveTo>
                <a:lnTo>
                  <a:pt x="2247900" y="1944877"/>
                </a:lnTo>
                <a:lnTo>
                  <a:pt x="2247900" y="0"/>
                </a:lnTo>
                <a:lnTo>
                  <a:pt x="0" y="0"/>
                </a:lnTo>
                <a:lnTo>
                  <a:pt x="0" y="1944877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2" name="bk object 22"/>
          <p:cNvSpPr/>
          <p:nvPr/>
        </p:nvSpPr>
        <p:spPr>
          <a:xfrm>
            <a:off x="5031231" y="2702051"/>
            <a:ext cx="2019807" cy="10119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3" name="bk object 23"/>
          <p:cNvSpPr/>
          <p:nvPr/>
        </p:nvSpPr>
        <p:spPr>
          <a:xfrm>
            <a:off x="6250431" y="2702051"/>
            <a:ext cx="1003807" cy="10119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20CAF-4849-4583-9011-92F32345B0CB}" type="datetime1">
              <a:rPr lang="ja-JP" altLang="en-US" smtClean="0"/>
              <a:t>2017/7/6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55"/>
              </a:lnSpc>
              <a:tabLst>
                <a:tab pos="2330450" algn="l"/>
              </a:tabLst>
            </a:pPr>
            <a:r>
              <a:rPr lang="en-US"/>
              <a:t>© </a:t>
            </a:r>
            <a:r>
              <a:rPr lang="en-US" spc="-5"/>
              <a:t>Hitachi, </a:t>
            </a:r>
            <a:r>
              <a:rPr lang="en-US"/>
              <a:t>Ltd. </a:t>
            </a:r>
            <a:r>
              <a:rPr lang="en-US" spc="-5"/>
              <a:t>2017. All</a:t>
            </a:r>
            <a:r>
              <a:rPr lang="en-US" spc="25"/>
              <a:t> </a:t>
            </a:r>
            <a:r>
              <a:rPr lang="en-US" spc="-5"/>
              <a:t>rights reserved.	</a:t>
            </a:r>
            <a:fld id="{81D60167-4931-47E6-BA6A-407CBD079E47}" type="slidenum">
              <a:rPr lang="en-US" sz="1400" smtClean="0"/>
              <a:pPr marL="12700">
                <a:lnSpc>
                  <a:spcPts val="1655"/>
                </a:lnSpc>
                <a:tabLst>
                  <a:tab pos="2330450" algn="l"/>
                </a:tabLst>
              </a:pPr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8266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C1B7F8-9260-42ED-B8A1-EF4C5C4F4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37A693-1FAC-46C3-B9EB-DFB8E5F43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9632CF-D2FC-4223-91D6-76B11FBA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2C5-D018-438B-9020-CB1D97FB7787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5A6415-6E98-46D8-89B9-A2A9E068B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12F5AE-216D-4FAD-8FF9-2AF1058B0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831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10414E-40A4-4EF2-A8BA-6E4706A1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FA3EEA-EB4C-4A9B-BB15-7AA00DA8A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1282F3-5B4B-49BD-9786-AE197425F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34F5-8FE0-41C2-B3DA-61976DA3F8B4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D83904-8B5E-4E28-8BCE-41A70A75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462D5D-4E03-4B8A-B760-4797B648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929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9D27A4-C48C-45E5-AFD8-958C1FE01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7AC225-2449-4D26-B771-B5F4A09415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E5EF33F-94CE-42CE-BB43-810CBAE0C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537FEC-1174-4E0A-B8A0-A6B22FA0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211E2-4D9A-42D2-A854-53B81D808A6D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4D7377D-FB12-4D6E-ABF5-76677A207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A56F50-E55C-4AA1-BE41-D7A3A724D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31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59CBB2-06E9-4700-A96E-349A4AECF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8845D9-A01B-4BD7-AC14-48A0DA6CD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F6AA691-397C-4D34-93B6-2B89F8818A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FCCCCA6-4D0B-471A-AD74-D797451839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40369AF-CACD-4740-AAE7-92551E57A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D8CBEA7-9E5E-43D4-9980-CA7A69F83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3C-7ADD-4B0D-B534-476665AE9FA2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865F386-ACCF-485F-AD77-9BDD84CE4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4B3B45D-9533-4BBF-8A86-B5925301F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09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363D08-7690-4DC7-A133-FA08CB5B1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6C5BF33-64D4-429B-99BA-4924DA84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186D-5491-4D20-A8F9-AC543FA53700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D040ECA-1204-4604-A8B0-C0DF5AFB9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7CDD28-CD48-48B0-9836-F174CFD8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09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1011EC-6F80-4A94-8170-667396EA2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6B1B-66CC-4349-AB41-6CA53EC1D30A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21E11F2-6734-48A2-B172-4F9A85F11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0FB86B-BCF8-4502-A6E4-FD2AB0543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43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C344BC-35A2-4650-B326-1770EAC85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850419-6316-49F8-926C-A88518641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E6A1964-31C2-478E-A9D2-7132E1F28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1C6954-0DD6-4BA2-A324-E232534F4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10B49-69EA-4E7D-AE63-8BB33BC9D4A1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440AC1-CAC9-4CB8-A6CC-11DB4B4F0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C2DD02-6DEF-42FE-836A-D9C276A9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235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48424-ECF1-49BB-9878-D839C5846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C8AC39-2778-41B6-8728-D46F32C2AC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C6A9F5B-0D86-4E9E-B2FE-87D374E3D3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94CDE6-C5BD-4610-A241-4042FC088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1127-CF52-4207-BACF-68FBA0368CC5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83001D-C94C-4176-BE7C-8C56DD4FA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79D10E-32F5-4F7C-AB68-19878360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814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C3DA062-A9CD-45BC-B88B-5D75A315E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5AEBE13-0711-4BF0-9F9C-8D20B1A8A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B67DEB-E163-4A91-9FB6-0ED270068D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7A182-D8DD-428B-9551-1B2B56325305}" type="datetime1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C96DA4-491F-4BF0-8987-EA43E3BB0E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647CF0-7CB9-41F4-A6F0-65A3616C8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ED908-9F2D-449F-ADC5-8E54C43203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00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41.png"/><Relationship Id="rId39" Type="http://schemas.openxmlformats.org/officeDocument/2006/relationships/image" Target="../media/image54.pn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34" Type="http://schemas.openxmlformats.org/officeDocument/2006/relationships/image" Target="../media/image49.png"/><Relationship Id="rId42" Type="http://schemas.openxmlformats.org/officeDocument/2006/relationships/image" Target="../media/image57.png"/><Relationship Id="rId47" Type="http://schemas.openxmlformats.org/officeDocument/2006/relationships/image" Target="../media/image62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40.png"/><Relationship Id="rId33" Type="http://schemas.openxmlformats.org/officeDocument/2006/relationships/image" Target="../media/image48.png"/><Relationship Id="rId38" Type="http://schemas.openxmlformats.org/officeDocument/2006/relationships/image" Target="../media/image53.png"/><Relationship Id="rId46" Type="http://schemas.openxmlformats.org/officeDocument/2006/relationships/image" Target="../media/image61.png"/><Relationship Id="rId2" Type="http://schemas.openxmlformats.org/officeDocument/2006/relationships/image" Target="../media/image1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29" Type="http://schemas.openxmlformats.org/officeDocument/2006/relationships/image" Target="../media/image44.png"/><Relationship Id="rId41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39.png"/><Relationship Id="rId32" Type="http://schemas.openxmlformats.org/officeDocument/2006/relationships/image" Target="../media/image47.png"/><Relationship Id="rId37" Type="http://schemas.openxmlformats.org/officeDocument/2006/relationships/image" Target="../media/image52.png"/><Relationship Id="rId40" Type="http://schemas.openxmlformats.org/officeDocument/2006/relationships/image" Target="../media/image55.png"/><Relationship Id="rId45" Type="http://schemas.openxmlformats.org/officeDocument/2006/relationships/image" Target="../media/image60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28" Type="http://schemas.openxmlformats.org/officeDocument/2006/relationships/image" Target="../media/image43.png"/><Relationship Id="rId36" Type="http://schemas.openxmlformats.org/officeDocument/2006/relationships/image" Target="../media/image51.png"/><Relationship Id="rId49" Type="http://schemas.openxmlformats.org/officeDocument/2006/relationships/image" Target="../media/image64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31" Type="http://schemas.openxmlformats.org/officeDocument/2006/relationships/image" Target="../media/image46.png"/><Relationship Id="rId44" Type="http://schemas.openxmlformats.org/officeDocument/2006/relationships/image" Target="../media/image59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Relationship Id="rId27" Type="http://schemas.openxmlformats.org/officeDocument/2006/relationships/image" Target="../media/image42.png"/><Relationship Id="rId30" Type="http://schemas.openxmlformats.org/officeDocument/2006/relationships/image" Target="../media/image45.png"/><Relationship Id="rId35" Type="http://schemas.openxmlformats.org/officeDocument/2006/relationships/image" Target="../media/image50.png"/><Relationship Id="rId43" Type="http://schemas.openxmlformats.org/officeDocument/2006/relationships/image" Target="../media/image58.png"/><Relationship Id="rId48" Type="http://schemas.openxmlformats.org/officeDocument/2006/relationships/image" Target="../media/image63.png"/><Relationship Id="rId8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18" Type="http://schemas.openxmlformats.org/officeDocument/2006/relationships/image" Target="../media/image80.png"/><Relationship Id="rId26" Type="http://schemas.openxmlformats.org/officeDocument/2006/relationships/image" Target="../media/image88.png"/><Relationship Id="rId3" Type="http://schemas.openxmlformats.org/officeDocument/2006/relationships/image" Target="../media/image65.png"/><Relationship Id="rId21" Type="http://schemas.openxmlformats.org/officeDocument/2006/relationships/image" Target="../media/image83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17" Type="http://schemas.openxmlformats.org/officeDocument/2006/relationships/image" Target="../media/image79.png"/><Relationship Id="rId25" Type="http://schemas.openxmlformats.org/officeDocument/2006/relationships/image" Target="../media/image87.png"/><Relationship Id="rId2" Type="http://schemas.openxmlformats.org/officeDocument/2006/relationships/image" Target="../media/image1.png"/><Relationship Id="rId16" Type="http://schemas.openxmlformats.org/officeDocument/2006/relationships/image" Target="../media/image78.png"/><Relationship Id="rId20" Type="http://schemas.openxmlformats.org/officeDocument/2006/relationships/image" Target="../media/image82.png"/><Relationship Id="rId29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24" Type="http://schemas.openxmlformats.org/officeDocument/2006/relationships/image" Target="../media/image86.png"/><Relationship Id="rId32" Type="http://schemas.openxmlformats.org/officeDocument/2006/relationships/image" Target="../media/image94.png"/><Relationship Id="rId5" Type="http://schemas.openxmlformats.org/officeDocument/2006/relationships/image" Target="../media/image67.png"/><Relationship Id="rId15" Type="http://schemas.openxmlformats.org/officeDocument/2006/relationships/image" Target="../media/image77.png"/><Relationship Id="rId23" Type="http://schemas.openxmlformats.org/officeDocument/2006/relationships/image" Target="../media/image85.png"/><Relationship Id="rId28" Type="http://schemas.openxmlformats.org/officeDocument/2006/relationships/image" Target="../media/image90.png"/><Relationship Id="rId10" Type="http://schemas.openxmlformats.org/officeDocument/2006/relationships/image" Target="../media/image72.png"/><Relationship Id="rId19" Type="http://schemas.openxmlformats.org/officeDocument/2006/relationships/image" Target="../media/image81.png"/><Relationship Id="rId31" Type="http://schemas.openxmlformats.org/officeDocument/2006/relationships/image" Target="../media/image93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Relationship Id="rId14" Type="http://schemas.openxmlformats.org/officeDocument/2006/relationships/image" Target="../media/image76.png"/><Relationship Id="rId22" Type="http://schemas.openxmlformats.org/officeDocument/2006/relationships/image" Target="../media/image84.png"/><Relationship Id="rId27" Type="http://schemas.openxmlformats.org/officeDocument/2006/relationships/image" Target="../media/image89.png"/><Relationship Id="rId30" Type="http://schemas.openxmlformats.org/officeDocument/2006/relationships/image" Target="../media/image9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3.png"/><Relationship Id="rId18" Type="http://schemas.openxmlformats.org/officeDocument/2006/relationships/image" Target="../media/image108.png"/><Relationship Id="rId26" Type="http://schemas.openxmlformats.org/officeDocument/2006/relationships/image" Target="../media/image116.png"/><Relationship Id="rId3" Type="http://schemas.openxmlformats.org/officeDocument/2006/relationships/image" Target="../media/image95.png"/><Relationship Id="rId21" Type="http://schemas.openxmlformats.org/officeDocument/2006/relationships/image" Target="../media/image111.png"/><Relationship Id="rId34" Type="http://schemas.openxmlformats.org/officeDocument/2006/relationships/image" Target="../media/image80.png"/><Relationship Id="rId7" Type="http://schemas.openxmlformats.org/officeDocument/2006/relationships/image" Target="../media/image98.png"/><Relationship Id="rId12" Type="http://schemas.openxmlformats.org/officeDocument/2006/relationships/image" Target="../media/image102.png"/><Relationship Id="rId17" Type="http://schemas.openxmlformats.org/officeDocument/2006/relationships/image" Target="../media/image107.png"/><Relationship Id="rId25" Type="http://schemas.openxmlformats.org/officeDocument/2006/relationships/image" Target="../media/image115.png"/><Relationship Id="rId33" Type="http://schemas.openxmlformats.org/officeDocument/2006/relationships/image" Target="../media/image122.png"/><Relationship Id="rId2" Type="http://schemas.openxmlformats.org/officeDocument/2006/relationships/image" Target="../media/image1.png"/><Relationship Id="rId16" Type="http://schemas.openxmlformats.org/officeDocument/2006/relationships/image" Target="../media/image106.png"/><Relationship Id="rId20" Type="http://schemas.openxmlformats.org/officeDocument/2006/relationships/image" Target="../media/image110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11" Type="http://schemas.openxmlformats.org/officeDocument/2006/relationships/image" Target="../media/image101.png"/><Relationship Id="rId24" Type="http://schemas.openxmlformats.org/officeDocument/2006/relationships/image" Target="../media/image114.png"/><Relationship Id="rId32" Type="http://schemas.openxmlformats.org/officeDocument/2006/relationships/image" Target="../media/image121.png"/><Relationship Id="rId5" Type="http://schemas.openxmlformats.org/officeDocument/2006/relationships/image" Target="../media/image96.png"/><Relationship Id="rId15" Type="http://schemas.openxmlformats.org/officeDocument/2006/relationships/image" Target="../media/image105.png"/><Relationship Id="rId23" Type="http://schemas.openxmlformats.org/officeDocument/2006/relationships/image" Target="../media/image113.png"/><Relationship Id="rId28" Type="http://schemas.openxmlformats.org/officeDocument/2006/relationships/image" Target="../media/image118.png"/><Relationship Id="rId36" Type="http://schemas.openxmlformats.org/officeDocument/2006/relationships/image" Target="../media/image124.png"/><Relationship Id="rId10" Type="http://schemas.openxmlformats.org/officeDocument/2006/relationships/image" Target="../media/image73.png"/><Relationship Id="rId19" Type="http://schemas.openxmlformats.org/officeDocument/2006/relationships/image" Target="../media/image109.png"/><Relationship Id="rId31" Type="http://schemas.openxmlformats.org/officeDocument/2006/relationships/image" Target="../media/image120.png"/><Relationship Id="rId4" Type="http://schemas.openxmlformats.org/officeDocument/2006/relationships/image" Target="../media/image71.png"/><Relationship Id="rId9" Type="http://schemas.openxmlformats.org/officeDocument/2006/relationships/image" Target="../media/image100.png"/><Relationship Id="rId14" Type="http://schemas.openxmlformats.org/officeDocument/2006/relationships/image" Target="../media/image104.png"/><Relationship Id="rId22" Type="http://schemas.openxmlformats.org/officeDocument/2006/relationships/image" Target="../media/image112.png"/><Relationship Id="rId27" Type="http://schemas.openxmlformats.org/officeDocument/2006/relationships/image" Target="../media/image117.png"/><Relationship Id="rId30" Type="http://schemas.openxmlformats.org/officeDocument/2006/relationships/image" Target="../media/image119.png"/><Relationship Id="rId35" Type="http://schemas.openxmlformats.org/officeDocument/2006/relationships/image" Target="../media/image1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13" Type="http://schemas.openxmlformats.org/officeDocument/2006/relationships/image" Target="../media/image133.png"/><Relationship Id="rId3" Type="http://schemas.openxmlformats.org/officeDocument/2006/relationships/image" Target="../media/image125.png"/><Relationship Id="rId7" Type="http://schemas.openxmlformats.org/officeDocument/2006/relationships/image" Target="../media/image128.png"/><Relationship Id="rId12" Type="http://schemas.openxmlformats.org/officeDocument/2006/relationships/image" Target="../media/image121.png"/><Relationship Id="rId2" Type="http://schemas.openxmlformats.org/officeDocument/2006/relationships/image" Target="../media/image1.png"/><Relationship Id="rId16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11" Type="http://schemas.openxmlformats.org/officeDocument/2006/relationships/image" Target="../media/image132.png"/><Relationship Id="rId5" Type="http://schemas.openxmlformats.org/officeDocument/2006/relationships/image" Target="../media/image28.png"/><Relationship Id="rId15" Type="http://schemas.openxmlformats.org/officeDocument/2006/relationships/image" Target="../media/image134.png"/><Relationship Id="rId10" Type="http://schemas.openxmlformats.org/officeDocument/2006/relationships/image" Target="../media/image131.png"/><Relationship Id="rId4" Type="http://schemas.openxmlformats.org/officeDocument/2006/relationships/image" Target="../media/image126.png"/><Relationship Id="rId9" Type="http://schemas.openxmlformats.org/officeDocument/2006/relationships/image" Target="../media/image130.png"/><Relationship Id="rId14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13" Type="http://schemas.openxmlformats.org/officeDocument/2006/relationships/image" Target="../media/image144.png"/><Relationship Id="rId18" Type="http://schemas.openxmlformats.org/officeDocument/2006/relationships/image" Target="../media/image149.png"/><Relationship Id="rId26" Type="http://schemas.openxmlformats.org/officeDocument/2006/relationships/image" Target="../media/image157.png"/><Relationship Id="rId3" Type="http://schemas.openxmlformats.org/officeDocument/2006/relationships/image" Target="../media/image136.png"/><Relationship Id="rId21" Type="http://schemas.openxmlformats.org/officeDocument/2006/relationships/image" Target="../media/image152.png"/><Relationship Id="rId7" Type="http://schemas.openxmlformats.org/officeDocument/2006/relationships/image" Target="../media/image71.png"/><Relationship Id="rId12" Type="http://schemas.openxmlformats.org/officeDocument/2006/relationships/image" Target="../media/image143.png"/><Relationship Id="rId17" Type="http://schemas.openxmlformats.org/officeDocument/2006/relationships/image" Target="../media/image148.png"/><Relationship Id="rId25" Type="http://schemas.openxmlformats.org/officeDocument/2006/relationships/image" Target="../media/image156.png"/><Relationship Id="rId33" Type="http://schemas.openxmlformats.org/officeDocument/2006/relationships/image" Target="../media/image65.png"/><Relationship Id="rId2" Type="http://schemas.openxmlformats.org/officeDocument/2006/relationships/image" Target="../media/image1.png"/><Relationship Id="rId16" Type="http://schemas.openxmlformats.org/officeDocument/2006/relationships/image" Target="../media/image147.png"/><Relationship Id="rId20" Type="http://schemas.openxmlformats.org/officeDocument/2006/relationships/image" Target="../media/image151.png"/><Relationship Id="rId29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11" Type="http://schemas.openxmlformats.org/officeDocument/2006/relationships/image" Target="../media/image142.png"/><Relationship Id="rId24" Type="http://schemas.openxmlformats.org/officeDocument/2006/relationships/image" Target="../media/image155.png"/><Relationship Id="rId32" Type="http://schemas.openxmlformats.org/officeDocument/2006/relationships/image" Target="../media/image163.png"/><Relationship Id="rId5" Type="http://schemas.openxmlformats.org/officeDocument/2006/relationships/image" Target="../media/image138.png"/><Relationship Id="rId15" Type="http://schemas.openxmlformats.org/officeDocument/2006/relationships/image" Target="../media/image146.png"/><Relationship Id="rId23" Type="http://schemas.openxmlformats.org/officeDocument/2006/relationships/image" Target="../media/image154.png"/><Relationship Id="rId28" Type="http://schemas.openxmlformats.org/officeDocument/2006/relationships/image" Target="../media/image159.png"/><Relationship Id="rId10" Type="http://schemas.openxmlformats.org/officeDocument/2006/relationships/image" Target="../media/image141.png"/><Relationship Id="rId19" Type="http://schemas.openxmlformats.org/officeDocument/2006/relationships/image" Target="../media/image150.png"/><Relationship Id="rId31" Type="http://schemas.openxmlformats.org/officeDocument/2006/relationships/image" Target="../media/image162.png"/><Relationship Id="rId4" Type="http://schemas.openxmlformats.org/officeDocument/2006/relationships/image" Target="../media/image137.png"/><Relationship Id="rId9" Type="http://schemas.openxmlformats.org/officeDocument/2006/relationships/image" Target="../media/image73.png"/><Relationship Id="rId14" Type="http://schemas.openxmlformats.org/officeDocument/2006/relationships/image" Target="../media/image145.png"/><Relationship Id="rId22" Type="http://schemas.openxmlformats.org/officeDocument/2006/relationships/image" Target="../media/image153.png"/><Relationship Id="rId27" Type="http://schemas.openxmlformats.org/officeDocument/2006/relationships/image" Target="../media/image158.png"/><Relationship Id="rId30" Type="http://schemas.openxmlformats.org/officeDocument/2006/relationships/image" Target="../media/image1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5.png"/><Relationship Id="rId4" Type="http://schemas.openxmlformats.org/officeDocument/2006/relationships/image" Target="../media/image7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51AD509-70B1-4A75-B929-3853E20453B1}"/>
              </a:ext>
            </a:extLst>
          </p:cNvPr>
          <p:cNvSpPr txBox="1"/>
          <p:nvPr/>
        </p:nvSpPr>
        <p:spPr>
          <a:xfrm>
            <a:off x="1074655" y="5486400"/>
            <a:ext cx="9681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http://www.meti.go.jp/policy/mono_info_service/mono/smart_mono/H28SmartFactory_Report_Dataprofile_20170330.pdf</a:t>
            </a:r>
            <a:endParaRPr kumimoji="1" lang="ja-JP" altLang="en-US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B7FD550-EAB1-409D-85F4-BA3067857CED}"/>
              </a:ext>
            </a:extLst>
          </p:cNvPr>
          <p:cNvSpPr txBox="1"/>
          <p:nvPr/>
        </p:nvSpPr>
        <p:spPr>
          <a:xfrm>
            <a:off x="1527142" y="1319753"/>
            <a:ext cx="89837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/>
              <a:t>平成</a:t>
            </a:r>
            <a:r>
              <a:rPr kumimoji="1" lang="en-US" altLang="ja-JP" sz="3200" dirty="0"/>
              <a:t>28</a:t>
            </a:r>
            <a:r>
              <a:rPr kumimoji="1" lang="ja-JP" altLang="en-US" sz="3200" dirty="0"/>
              <a:t>年度　経済産業省</a:t>
            </a:r>
            <a:endParaRPr kumimoji="1" lang="en-US" altLang="ja-JP" sz="3200" dirty="0"/>
          </a:p>
          <a:p>
            <a:pPr algn="ctr"/>
            <a:r>
              <a:rPr lang="ja-JP" altLang="en-US" sz="3200" dirty="0"/>
              <a:t>スマート工場実証事業</a:t>
            </a:r>
            <a:endParaRPr lang="en-US" altLang="ja-JP" sz="3200" dirty="0"/>
          </a:p>
          <a:p>
            <a:pPr algn="ctr"/>
            <a:endParaRPr kumimoji="1" lang="en-US" altLang="ja-JP" sz="3200" dirty="0"/>
          </a:p>
          <a:p>
            <a:pPr algn="ctr"/>
            <a:r>
              <a:rPr lang="ja-JP" altLang="en-US" sz="3200" dirty="0"/>
              <a:t>データプロファイル中間報告（抜粋）</a:t>
            </a:r>
            <a:endParaRPr lang="en-US" altLang="ja-JP" sz="3200" dirty="0"/>
          </a:p>
          <a:p>
            <a:pPr algn="ctr"/>
            <a:endParaRPr kumimoji="1" lang="en-US" altLang="ja-JP" sz="3200" dirty="0"/>
          </a:p>
          <a:p>
            <a:pPr algn="ctr"/>
            <a:r>
              <a:rPr lang="ja-JP" altLang="en-US" sz="3200" dirty="0"/>
              <a:t>日立製作所</a:t>
            </a:r>
            <a:endParaRPr kumimoji="1" lang="ja-JP" altLang="en-US" sz="32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6C32316-EEB4-4C02-9B08-CB5468FE1BD2}"/>
              </a:ext>
            </a:extLst>
          </p:cNvPr>
          <p:cNvSpPr txBox="1"/>
          <p:nvPr/>
        </p:nvSpPr>
        <p:spPr>
          <a:xfrm>
            <a:off x="9115720" y="339365"/>
            <a:ext cx="280918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国際連携</a:t>
            </a:r>
            <a:r>
              <a:rPr kumimoji="1" lang="en-US" altLang="ja-JP" dirty="0"/>
              <a:t>2017-1-08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86FF6DF-C270-4BC7-AF6A-473E12ECC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88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14519" y="2835606"/>
            <a:ext cx="224790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66750"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Meiryo UI"/>
                <a:cs typeface="Meiryo UI"/>
              </a:rPr>
              <a:t>業務</a:t>
            </a:r>
            <a:endParaRPr sz="3600">
              <a:latin typeface="Meiryo UI"/>
              <a:cs typeface="Meiryo U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99233" y="2436876"/>
            <a:ext cx="2477770" cy="1435100"/>
          </a:xfrm>
          <a:custGeom>
            <a:avLst/>
            <a:gdLst/>
            <a:ahLst/>
            <a:cxnLst/>
            <a:rect l="l" t="t" r="r" b="b"/>
            <a:pathLst>
              <a:path w="2477770" h="1435100">
                <a:moveTo>
                  <a:pt x="1760016" y="0"/>
                </a:moveTo>
                <a:lnTo>
                  <a:pt x="1760016" y="358775"/>
                </a:lnTo>
                <a:lnTo>
                  <a:pt x="0" y="358775"/>
                </a:lnTo>
                <a:lnTo>
                  <a:pt x="0" y="1076325"/>
                </a:lnTo>
                <a:lnTo>
                  <a:pt x="1760016" y="1076325"/>
                </a:lnTo>
                <a:lnTo>
                  <a:pt x="1760016" y="1435100"/>
                </a:lnTo>
                <a:lnTo>
                  <a:pt x="2477566" y="717550"/>
                </a:lnTo>
                <a:lnTo>
                  <a:pt x="1760016" y="0"/>
                </a:lnTo>
                <a:close/>
              </a:path>
            </a:pathLst>
          </a:custGeom>
          <a:solidFill>
            <a:srgbClr val="D91B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23160" y="2773680"/>
            <a:ext cx="1519428" cy="792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31107" y="2906267"/>
            <a:ext cx="475488" cy="5791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56076" y="2906267"/>
            <a:ext cx="859536" cy="579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65092" y="2906267"/>
            <a:ext cx="475488" cy="5791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290061" y="2906267"/>
            <a:ext cx="434339" cy="579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633269" y="2877692"/>
            <a:ext cx="18319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b="1" spc="-25" dirty="0">
                <a:solidFill>
                  <a:srgbClr val="FFFFFF"/>
                </a:solidFill>
                <a:latin typeface="Meiryo UI"/>
                <a:cs typeface="Meiryo UI"/>
              </a:rPr>
              <a:t>I</a:t>
            </a:r>
            <a:r>
              <a:rPr sz="2800" b="1" spc="-10" dirty="0">
                <a:solidFill>
                  <a:srgbClr val="FFFFFF"/>
                </a:solidFill>
                <a:latin typeface="Meiryo UI"/>
                <a:cs typeface="Meiryo UI"/>
              </a:rPr>
              <a:t>np</a:t>
            </a:r>
            <a:r>
              <a:rPr sz="2800" b="1" spc="-20" dirty="0">
                <a:solidFill>
                  <a:srgbClr val="FFFFFF"/>
                </a:solidFill>
                <a:latin typeface="Meiryo UI"/>
                <a:cs typeface="Meiryo UI"/>
              </a:rPr>
              <a:t>u</a:t>
            </a:r>
            <a:r>
              <a:rPr sz="2800" b="1" spc="-5" dirty="0">
                <a:solidFill>
                  <a:srgbClr val="FFFFFF"/>
                </a:solidFill>
                <a:latin typeface="Meiryo UI"/>
                <a:cs typeface="Meiryo UI"/>
              </a:rPr>
              <a:t>t</a:t>
            </a:r>
            <a:r>
              <a:rPr sz="2000" b="1" spc="-5" dirty="0">
                <a:solidFill>
                  <a:srgbClr val="FFFFFF"/>
                </a:solidFill>
                <a:latin typeface="Meiryo UI"/>
                <a:cs typeface="Meiryo UI"/>
              </a:rPr>
              <a:t>(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指示)</a:t>
            </a:r>
            <a:endParaRPr sz="2000">
              <a:latin typeface="Meiryo UI"/>
              <a:cs typeface="Meiryo U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162801" y="2773680"/>
            <a:ext cx="1776983" cy="7924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528304" y="2906267"/>
            <a:ext cx="475488" cy="579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653272" y="2906267"/>
            <a:ext cx="859535" cy="57912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162288" y="2906267"/>
            <a:ext cx="475488" cy="5791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287256" y="2906267"/>
            <a:ext cx="434340" cy="579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372859" y="2877692"/>
            <a:ext cx="20897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b="1" spc="-10" dirty="0">
                <a:solidFill>
                  <a:srgbClr val="FFFFFF"/>
                </a:solidFill>
                <a:latin typeface="Meiryo UI"/>
                <a:cs typeface="Meiryo UI"/>
              </a:rPr>
              <a:t>Outp</a:t>
            </a:r>
            <a:r>
              <a:rPr sz="2800" b="1" spc="-20" dirty="0">
                <a:solidFill>
                  <a:srgbClr val="FFFFFF"/>
                </a:solidFill>
                <a:latin typeface="Meiryo UI"/>
                <a:cs typeface="Meiryo UI"/>
              </a:rPr>
              <a:t>u</a:t>
            </a:r>
            <a:r>
              <a:rPr sz="2800" b="1" spc="-5" dirty="0">
                <a:solidFill>
                  <a:srgbClr val="FFFFFF"/>
                </a:solidFill>
                <a:latin typeface="Meiryo UI"/>
                <a:cs typeface="Meiryo UI"/>
              </a:rPr>
              <a:t>t</a:t>
            </a:r>
            <a:r>
              <a:rPr sz="2000" b="1" spc="-5" dirty="0">
                <a:solidFill>
                  <a:srgbClr val="FFFFFF"/>
                </a:solidFill>
                <a:latin typeface="Meiryo UI"/>
                <a:cs typeface="Meiryo UI"/>
              </a:rPr>
              <a:t>(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結果)</a:t>
            </a:r>
            <a:endParaRPr sz="2000">
              <a:latin typeface="Meiryo UI"/>
              <a:cs typeface="Meiryo U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437333" y="4413503"/>
            <a:ext cx="1262938" cy="79248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27832" y="4413503"/>
            <a:ext cx="589788" cy="7924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98442" y="4453001"/>
            <a:ext cx="1898650" cy="622300"/>
          </a:xfrm>
          <a:custGeom>
            <a:avLst/>
            <a:gdLst/>
            <a:ahLst/>
            <a:cxnLst/>
            <a:rect l="l" t="t" r="r" b="b"/>
            <a:pathLst>
              <a:path w="1898650" h="622300">
                <a:moveTo>
                  <a:pt x="1794636" y="0"/>
                </a:moveTo>
                <a:lnTo>
                  <a:pt x="103758" y="0"/>
                </a:lnTo>
                <a:lnTo>
                  <a:pt x="63382" y="8137"/>
                </a:lnTo>
                <a:lnTo>
                  <a:pt x="30400" y="30337"/>
                </a:lnTo>
                <a:lnTo>
                  <a:pt x="8157" y="63275"/>
                </a:lnTo>
                <a:lnTo>
                  <a:pt x="0" y="103631"/>
                </a:lnTo>
                <a:lnTo>
                  <a:pt x="0" y="518541"/>
                </a:lnTo>
                <a:lnTo>
                  <a:pt x="8157" y="558917"/>
                </a:lnTo>
                <a:lnTo>
                  <a:pt x="30400" y="591899"/>
                </a:lnTo>
                <a:lnTo>
                  <a:pt x="63382" y="614142"/>
                </a:lnTo>
                <a:lnTo>
                  <a:pt x="103758" y="622300"/>
                </a:lnTo>
                <a:lnTo>
                  <a:pt x="1794636" y="622300"/>
                </a:lnTo>
                <a:lnTo>
                  <a:pt x="1835013" y="614142"/>
                </a:lnTo>
                <a:lnTo>
                  <a:pt x="1867995" y="591899"/>
                </a:lnTo>
                <a:lnTo>
                  <a:pt x="1890238" y="558917"/>
                </a:lnTo>
                <a:lnTo>
                  <a:pt x="1898395" y="518541"/>
                </a:lnTo>
                <a:lnTo>
                  <a:pt x="1898395" y="103631"/>
                </a:lnTo>
                <a:lnTo>
                  <a:pt x="1890238" y="63275"/>
                </a:lnTo>
                <a:lnTo>
                  <a:pt x="1867995" y="30337"/>
                </a:lnTo>
                <a:lnTo>
                  <a:pt x="1835013" y="8137"/>
                </a:lnTo>
                <a:lnTo>
                  <a:pt x="1794636" y="0"/>
                </a:lnTo>
                <a:close/>
              </a:path>
            </a:pathLst>
          </a:custGeom>
          <a:solidFill>
            <a:srgbClr val="5F49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50564" y="4413503"/>
            <a:ext cx="2020824" cy="79248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298947" y="4413503"/>
            <a:ext cx="589788" cy="7924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813805" y="4453001"/>
            <a:ext cx="1898650" cy="622300"/>
          </a:xfrm>
          <a:custGeom>
            <a:avLst/>
            <a:gdLst/>
            <a:ahLst/>
            <a:cxnLst/>
            <a:rect l="l" t="t" r="r" b="b"/>
            <a:pathLst>
              <a:path w="1898650" h="622300">
                <a:moveTo>
                  <a:pt x="1794510" y="0"/>
                </a:moveTo>
                <a:lnTo>
                  <a:pt x="103759" y="0"/>
                </a:lnTo>
                <a:lnTo>
                  <a:pt x="63382" y="8137"/>
                </a:lnTo>
                <a:lnTo>
                  <a:pt x="30400" y="30337"/>
                </a:lnTo>
                <a:lnTo>
                  <a:pt x="8157" y="63275"/>
                </a:lnTo>
                <a:lnTo>
                  <a:pt x="0" y="103631"/>
                </a:lnTo>
                <a:lnTo>
                  <a:pt x="0" y="518541"/>
                </a:lnTo>
                <a:lnTo>
                  <a:pt x="8157" y="558917"/>
                </a:lnTo>
                <a:lnTo>
                  <a:pt x="30400" y="591899"/>
                </a:lnTo>
                <a:lnTo>
                  <a:pt x="63382" y="614142"/>
                </a:lnTo>
                <a:lnTo>
                  <a:pt x="103759" y="622300"/>
                </a:lnTo>
                <a:lnTo>
                  <a:pt x="1794510" y="622300"/>
                </a:lnTo>
                <a:lnTo>
                  <a:pt x="1834939" y="614142"/>
                </a:lnTo>
                <a:lnTo>
                  <a:pt x="1867916" y="591899"/>
                </a:lnTo>
                <a:lnTo>
                  <a:pt x="1890129" y="558917"/>
                </a:lnTo>
                <a:lnTo>
                  <a:pt x="1898269" y="518541"/>
                </a:lnTo>
                <a:lnTo>
                  <a:pt x="1898269" y="103631"/>
                </a:lnTo>
                <a:lnTo>
                  <a:pt x="1890129" y="63275"/>
                </a:lnTo>
                <a:lnTo>
                  <a:pt x="1867916" y="30337"/>
                </a:lnTo>
                <a:lnTo>
                  <a:pt x="1834939" y="8137"/>
                </a:lnTo>
                <a:lnTo>
                  <a:pt x="1794510" y="0"/>
                </a:lnTo>
                <a:close/>
              </a:path>
            </a:pathLst>
          </a:custGeom>
          <a:solidFill>
            <a:srgbClr val="5F49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779009" y="4413503"/>
            <a:ext cx="1993391" cy="79248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299959" y="4413503"/>
            <a:ext cx="589788" cy="7924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650337" y="4519117"/>
            <a:ext cx="5170170" cy="9880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  <a:tabLst>
                <a:tab pos="1322070" algn="l"/>
                <a:tab pos="3351529" algn="l"/>
              </a:tabLst>
            </a:pPr>
            <a:r>
              <a:rPr sz="2800" b="1" spc="-5" dirty="0">
                <a:solidFill>
                  <a:srgbClr val="FFFFFF"/>
                </a:solidFill>
                <a:latin typeface="Meiryo UI"/>
                <a:cs typeface="Meiryo UI"/>
              </a:rPr>
              <a:t>Man	</a:t>
            </a:r>
            <a:r>
              <a:rPr sz="2800" b="1" spc="-10" dirty="0">
                <a:solidFill>
                  <a:srgbClr val="FFFFFF"/>
                </a:solidFill>
                <a:latin typeface="Meiryo UI"/>
                <a:cs typeface="Meiryo UI"/>
              </a:rPr>
              <a:t>Machine	Material</a:t>
            </a:r>
            <a:endParaRPr sz="2800">
              <a:latin typeface="Meiryo UI"/>
              <a:cs typeface="Meiryo UI"/>
            </a:endParaRPr>
          </a:p>
          <a:p>
            <a:pPr marL="1573530">
              <a:spcBef>
                <a:spcPts val="1810"/>
              </a:spcBef>
            </a:pPr>
            <a:r>
              <a:rPr sz="2000" b="1" spc="-5" dirty="0">
                <a:latin typeface="Meiryo UI"/>
                <a:cs typeface="Meiryo UI"/>
              </a:rPr>
              <a:t>4</a:t>
            </a:r>
            <a:r>
              <a:rPr sz="2000" b="1" dirty="0">
                <a:latin typeface="Meiryo UI"/>
                <a:cs typeface="Meiryo UI"/>
              </a:rPr>
              <a:t>M：製造業</a:t>
            </a:r>
            <a:r>
              <a:rPr sz="2000" b="1" spc="-5" dirty="0">
                <a:latin typeface="Meiryo UI"/>
                <a:cs typeface="Meiryo UI"/>
              </a:rPr>
              <a:t>の経営</a:t>
            </a:r>
            <a:r>
              <a:rPr sz="2000" b="1" spc="-15" dirty="0">
                <a:latin typeface="Meiryo UI"/>
                <a:cs typeface="Meiryo UI"/>
              </a:rPr>
              <a:t>資</a:t>
            </a:r>
            <a:r>
              <a:rPr sz="2000" b="1" dirty="0">
                <a:latin typeface="Meiryo UI"/>
                <a:cs typeface="Meiryo UI"/>
              </a:rPr>
              <a:t>源の</a:t>
            </a:r>
            <a:r>
              <a:rPr sz="2000" b="1" spc="-5" dirty="0">
                <a:latin typeface="Meiryo UI"/>
                <a:cs typeface="Meiryo UI"/>
              </a:rPr>
              <a:t>4</a:t>
            </a:r>
            <a:r>
              <a:rPr sz="2000" b="1" spc="-15" dirty="0">
                <a:latin typeface="Meiryo UI"/>
                <a:cs typeface="Meiryo UI"/>
              </a:rPr>
              <a:t>要素</a:t>
            </a:r>
            <a:endParaRPr sz="2000">
              <a:latin typeface="Meiryo UI"/>
              <a:cs typeface="Meiryo U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841107" y="4413503"/>
            <a:ext cx="1872868" cy="79248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241536" y="4413503"/>
            <a:ext cx="589787" cy="7924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8052561" y="4519117"/>
            <a:ext cx="14249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b="1" spc="-15" dirty="0">
                <a:solidFill>
                  <a:srgbClr val="FFFFFF"/>
                </a:solidFill>
                <a:latin typeface="Meiryo UI"/>
                <a:cs typeface="Meiryo UI"/>
              </a:rPr>
              <a:t>M</a:t>
            </a:r>
            <a:r>
              <a:rPr sz="2800" b="1" spc="-10" dirty="0">
                <a:solidFill>
                  <a:srgbClr val="FFFFFF"/>
                </a:solidFill>
                <a:latin typeface="Meiryo UI"/>
                <a:cs typeface="Meiryo UI"/>
              </a:rPr>
              <a:t>e</a:t>
            </a:r>
            <a:r>
              <a:rPr sz="2800" b="1" spc="-20" dirty="0">
                <a:solidFill>
                  <a:srgbClr val="FFFFFF"/>
                </a:solidFill>
                <a:latin typeface="Meiryo UI"/>
                <a:cs typeface="Meiryo UI"/>
              </a:rPr>
              <a:t>t</a:t>
            </a:r>
            <a:r>
              <a:rPr sz="2800" b="1" spc="-10" dirty="0">
                <a:solidFill>
                  <a:srgbClr val="FFFFFF"/>
                </a:solidFill>
                <a:latin typeface="Meiryo UI"/>
                <a:cs typeface="Meiryo UI"/>
              </a:rPr>
              <a:t>h</a:t>
            </a:r>
            <a:r>
              <a:rPr sz="2800" b="1" spc="-20" dirty="0">
                <a:solidFill>
                  <a:srgbClr val="FFFFFF"/>
                </a:solidFill>
                <a:latin typeface="Meiryo UI"/>
                <a:cs typeface="Meiryo UI"/>
              </a:rPr>
              <a:t>o</a:t>
            </a:r>
            <a:r>
              <a:rPr sz="2800" b="1" spc="-5" dirty="0">
                <a:solidFill>
                  <a:srgbClr val="FFFFFF"/>
                </a:solidFill>
                <a:latin typeface="Meiryo UI"/>
                <a:cs typeface="Meiryo UI"/>
              </a:rPr>
              <a:t>d</a:t>
            </a:r>
            <a:endParaRPr sz="2800">
              <a:latin typeface="Meiryo UI"/>
              <a:cs typeface="Meiryo UI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xfrm>
            <a:off x="10134600" y="6429908"/>
            <a:ext cx="2743200" cy="2180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lnSpc>
                <a:spcPts val="1655"/>
              </a:lnSpc>
              <a:tabLst>
                <a:tab pos="2330450" algn="l"/>
              </a:tabLst>
            </a:pPr>
            <a:r>
              <a:rPr dirty="0"/>
              <a:t>© </a:t>
            </a:r>
            <a:r>
              <a:rPr spc="-5" dirty="0"/>
              <a:t>Hitachi, </a:t>
            </a:r>
            <a:r>
              <a:rPr dirty="0"/>
              <a:t>Ltd. </a:t>
            </a:r>
            <a:r>
              <a:rPr spc="-5" dirty="0"/>
              <a:t>2017. All</a:t>
            </a:r>
            <a:r>
              <a:rPr spc="25" dirty="0"/>
              <a:t> </a:t>
            </a:r>
            <a:r>
              <a:rPr spc="-5" dirty="0"/>
              <a:t>rights reserved.	</a:t>
            </a:r>
            <a:r>
              <a:rPr sz="1400" dirty="0"/>
              <a:t>3</a:t>
            </a:r>
            <a:endParaRPr sz="1400"/>
          </a:p>
        </p:txBody>
      </p:sp>
      <p:sp>
        <p:nvSpPr>
          <p:cNvPr id="28" name="object 28"/>
          <p:cNvSpPr txBox="1"/>
          <p:nvPr/>
        </p:nvSpPr>
        <p:spPr>
          <a:xfrm>
            <a:off x="1872349" y="5827458"/>
            <a:ext cx="8505825" cy="457818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87630" rIns="0" bIns="0" rtlCol="0">
            <a:spAutoFit/>
          </a:bodyPr>
          <a:lstStyle/>
          <a:p>
            <a:pPr marL="226695">
              <a:spcBef>
                <a:spcPts val="690"/>
              </a:spcBef>
            </a:pPr>
            <a:r>
              <a:rPr sz="2400" b="1" dirty="0">
                <a:solidFill>
                  <a:srgbClr val="FFFFFF"/>
                </a:solidFill>
                <a:latin typeface="Meiryo UI"/>
                <a:cs typeface="Meiryo UI"/>
              </a:rPr>
              <a:t>「業務におけるInput/Output</a:t>
            </a:r>
            <a:r>
              <a:rPr sz="2400" b="1" spc="10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2400" b="1" dirty="0">
                <a:solidFill>
                  <a:srgbClr val="FFFFFF"/>
                </a:solidFill>
                <a:latin typeface="Meiryo UI"/>
                <a:cs typeface="Meiryo UI"/>
              </a:rPr>
              <a:t>+</a:t>
            </a:r>
            <a:r>
              <a:rPr sz="2400" b="1" spc="-35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2400" b="1" dirty="0">
                <a:solidFill>
                  <a:srgbClr val="FFFFFF"/>
                </a:solidFill>
                <a:latin typeface="Meiryo UI"/>
                <a:cs typeface="Meiryo UI"/>
              </a:rPr>
              <a:t>4M」</a:t>
            </a:r>
            <a:r>
              <a:rPr sz="2400" b="1" spc="-25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2400" b="1" dirty="0">
                <a:solidFill>
                  <a:srgbClr val="FFFFFF"/>
                </a:solidFill>
                <a:latin typeface="Meiryo UI"/>
                <a:cs typeface="Meiryo UI"/>
              </a:rPr>
              <a:t>を観点にしたアプローチ</a:t>
            </a:r>
            <a:endParaRPr sz="2400">
              <a:latin typeface="Meiryo UI"/>
              <a:cs typeface="Meiryo U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18895" y="1"/>
            <a:ext cx="7947659" cy="2099806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>
              <a:spcBef>
                <a:spcPts val="270"/>
              </a:spcBef>
            </a:pPr>
            <a:endParaRPr sz="1400" dirty="0">
              <a:latin typeface="MS UI Gothic"/>
              <a:cs typeface="MS UI Gothic"/>
            </a:endParaRPr>
          </a:p>
          <a:p>
            <a:pPr marL="228600">
              <a:spcBef>
                <a:spcPts val="285"/>
              </a:spcBef>
            </a:pPr>
            <a:r>
              <a:rPr sz="3200" dirty="0" err="1">
                <a:latin typeface="MS UI Gothic"/>
                <a:cs typeface="MS UI Gothic"/>
              </a:rPr>
              <a:t>基本</a:t>
            </a:r>
            <a:r>
              <a:rPr sz="3200" spc="250" dirty="0" err="1">
                <a:latin typeface="MS UI Gothic"/>
                <a:cs typeface="MS UI Gothic"/>
              </a:rPr>
              <a:t>コ</a:t>
            </a:r>
            <a:r>
              <a:rPr sz="3200" spc="265" dirty="0" err="1">
                <a:latin typeface="MS UI Gothic"/>
                <a:cs typeface="MS UI Gothic"/>
              </a:rPr>
              <a:t>ン</a:t>
            </a:r>
            <a:r>
              <a:rPr sz="3200" spc="80" dirty="0" err="1">
                <a:latin typeface="MS UI Gothic"/>
                <a:cs typeface="MS UI Gothic"/>
              </a:rPr>
              <a:t>セ</a:t>
            </a:r>
            <a:r>
              <a:rPr sz="3200" spc="75" dirty="0" err="1">
                <a:latin typeface="MS UI Gothic"/>
                <a:cs typeface="MS UI Gothic"/>
              </a:rPr>
              <a:t>プト</a:t>
            </a:r>
            <a:endParaRPr sz="3200" dirty="0">
              <a:latin typeface="MS UI Gothic"/>
              <a:cs typeface="MS UI Gothic"/>
            </a:endParaRPr>
          </a:p>
          <a:p>
            <a:pPr>
              <a:spcBef>
                <a:spcPts val="25"/>
              </a:spcBef>
            </a:pPr>
            <a:endParaRPr sz="3250" dirty="0">
              <a:latin typeface="Times New Roman"/>
              <a:cs typeface="Times New Roman"/>
            </a:endParaRPr>
          </a:p>
          <a:p>
            <a:pPr marL="2766695" marR="5080" indent="-1674495">
              <a:lnSpc>
                <a:spcPct val="133400"/>
              </a:lnSpc>
            </a:pPr>
            <a:r>
              <a:rPr sz="2000" b="1" dirty="0">
                <a:latin typeface="Meiryo UI"/>
                <a:cs typeface="Meiryo UI"/>
              </a:rPr>
              <a:t>組織内</a:t>
            </a:r>
            <a:r>
              <a:rPr sz="2000" b="1" spc="-5" dirty="0">
                <a:latin typeface="Meiryo UI"/>
                <a:cs typeface="Meiryo UI"/>
              </a:rPr>
              <a:t>の業務</a:t>
            </a:r>
            <a:r>
              <a:rPr sz="2000" b="1" dirty="0">
                <a:latin typeface="Meiryo UI"/>
                <a:cs typeface="Meiryo UI"/>
              </a:rPr>
              <a:t>は</a:t>
            </a:r>
            <a:r>
              <a:rPr sz="2000" b="1" spc="-5" dirty="0">
                <a:latin typeface="Meiryo UI"/>
                <a:cs typeface="Meiryo UI"/>
              </a:rPr>
              <a:t>、「</a:t>
            </a:r>
            <a:r>
              <a:rPr sz="2000" b="1" spc="-15" dirty="0">
                <a:latin typeface="Meiryo UI"/>
                <a:cs typeface="Meiryo UI"/>
              </a:rPr>
              <a:t>Input</a:t>
            </a:r>
            <a:r>
              <a:rPr sz="1600" b="1" spc="-15" dirty="0">
                <a:latin typeface="Meiryo UI"/>
                <a:cs typeface="Meiryo UI"/>
              </a:rPr>
              <a:t>(</a:t>
            </a:r>
            <a:r>
              <a:rPr sz="1600" b="1" spc="-5" dirty="0">
                <a:latin typeface="Meiryo UI"/>
                <a:cs typeface="Meiryo UI"/>
              </a:rPr>
              <a:t>指示</a:t>
            </a:r>
            <a:r>
              <a:rPr sz="1600" b="1" spc="-15" dirty="0">
                <a:latin typeface="Meiryo UI"/>
                <a:cs typeface="Meiryo UI"/>
              </a:rPr>
              <a:t>)</a:t>
            </a:r>
            <a:r>
              <a:rPr sz="2000" b="1" dirty="0">
                <a:latin typeface="Meiryo UI"/>
                <a:cs typeface="Meiryo UI"/>
              </a:rPr>
              <a:t>」</a:t>
            </a:r>
            <a:r>
              <a:rPr sz="2000" b="1" spc="-5" dirty="0">
                <a:latin typeface="Meiryo UI"/>
                <a:cs typeface="Meiryo UI"/>
              </a:rPr>
              <a:t>と</a:t>
            </a:r>
            <a:r>
              <a:rPr sz="2000" b="1" dirty="0">
                <a:latin typeface="Meiryo UI"/>
                <a:cs typeface="Meiryo UI"/>
              </a:rPr>
              <a:t>「</a:t>
            </a:r>
            <a:r>
              <a:rPr sz="2000" b="1" spc="-5" dirty="0">
                <a:latin typeface="Meiryo UI"/>
                <a:cs typeface="Meiryo UI"/>
              </a:rPr>
              <a:t>Output</a:t>
            </a:r>
            <a:r>
              <a:rPr sz="1600" b="1" spc="-5" dirty="0">
                <a:latin typeface="Meiryo UI"/>
                <a:cs typeface="Meiryo UI"/>
              </a:rPr>
              <a:t>(結</a:t>
            </a:r>
            <a:r>
              <a:rPr sz="1600" b="1" spc="-10" dirty="0">
                <a:latin typeface="Meiryo UI"/>
                <a:cs typeface="Meiryo UI"/>
              </a:rPr>
              <a:t>果</a:t>
            </a:r>
            <a:r>
              <a:rPr sz="1600" b="1" spc="-15" dirty="0">
                <a:latin typeface="Meiryo UI"/>
                <a:cs typeface="Meiryo UI"/>
              </a:rPr>
              <a:t>)</a:t>
            </a:r>
            <a:r>
              <a:rPr sz="2000" b="1" dirty="0">
                <a:latin typeface="Meiryo UI"/>
                <a:cs typeface="Meiryo UI"/>
              </a:rPr>
              <a:t>」</a:t>
            </a:r>
            <a:r>
              <a:rPr sz="2000" b="1" spc="-5" dirty="0">
                <a:latin typeface="Meiryo UI"/>
                <a:cs typeface="Meiryo UI"/>
              </a:rPr>
              <a:t>で表</a:t>
            </a:r>
            <a:r>
              <a:rPr sz="2000" b="1" dirty="0">
                <a:latin typeface="Meiryo UI"/>
                <a:cs typeface="Meiryo UI"/>
              </a:rPr>
              <a:t>現</a:t>
            </a:r>
            <a:r>
              <a:rPr sz="2000" b="1" spc="-5" dirty="0">
                <a:latin typeface="Meiryo UI"/>
                <a:cs typeface="Meiryo UI"/>
              </a:rPr>
              <a:t>できる </a:t>
            </a:r>
            <a:r>
              <a:rPr sz="2000" b="1" dirty="0">
                <a:latin typeface="Meiryo UI"/>
                <a:cs typeface="Meiryo UI"/>
              </a:rPr>
              <a:t>現場情報は、</a:t>
            </a:r>
            <a:r>
              <a:rPr sz="2000" b="1" spc="5" dirty="0">
                <a:latin typeface="Meiryo UI"/>
                <a:cs typeface="Meiryo UI"/>
              </a:rPr>
              <a:t>「</a:t>
            </a:r>
            <a:r>
              <a:rPr sz="2000" b="1" spc="-5" dirty="0">
                <a:latin typeface="Meiryo UI"/>
                <a:cs typeface="Meiryo UI"/>
              </a:rPr>
              <a:t>4M</a:t>
            </a:r>
            <a:r>
              <a:rPr sz="2000" b="1" dirty="0">
                <a:latin typeface="Meiryo UI"/>
                <a:cs typeface="Meiryo UI"/>
              </a:rPr>
              <a:t>」で表</a:t>
            </a:r>
            <a:r>
              <a:rPr sz="2000" b="1" spc="-20" dirty="0">
                <a:latin typeface="Meiryo UI"/>
                <a:cs typeface="Meiryo UI"/>
              </a:rPr>
              <a:t>現</a:t>
            </a:r>
            <a:r>
              <a:rPr sz="2000" b="1" spc="-5" dirty="0">
                <a:latin typeface="Meiryo UI"/>
                <a:cs typeface="Meiryo UI"/>
              </a:rPr>
              <a:t>できる</a:t>
            </a:r>
            <a:endParaRPr sz="2000" dirty="0">
              <a:latin typeface="Meiryo UI"/>
              <a:cs typeface="Meiryo UI"/>
            </a:endParaRPr>
          </a:p>
        </p:txBody>
      </p:sp>
    </p:spTree>
    <p:extLst>
      <p:ext uri="{BB962C8B-B14F-4D97-AF65-F5344CB8AC3E}">
        <p14:creationId xmlns:p14="http://schemas.microsoft.com/office/powerpoint/2010/main" val="380127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3997" y="739711"/>
            <a:ext cx="741680" cy="74930"/>
          </a:xfrm>
          <a:custGeom>
            <a:avLst/>
            <a:gdLst/>
            <a:ahLst/>
            <a:cxnLst/>
            <a:rect l="l" t="t" r="r" b="b"/>
            <a:pathLst>
              <a:path w="741680" h="74930">
                <a:moveTo>
                  <a:pt x="0" y="74485"/>
                </a:moveTo>
                <a:lnTo>
                  <a:pt x="741260" y="74485"/>
                </a:lnTo>
                <a:lnTo>
                  <a:pt x="741260" y="0"/>
                </a:lnTo>
                <a:lnTo>
                  <a:pt x="0" y="0"/>
                </a:lnTo>
                <a:lnTo>
                  <a:pt x="0" y="74485"/>
                </a:lnTo>
                <a:close/>
              </a:path>
            </a:pathLst>
          </a:custGeom>
          <a:solidFill>
            <a:srgbClr val="B3B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454889" y="259925"/>
            <a:ext cx="1344929" cy="4054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109205" y="6640227"/>
            <a:ext cx="2015489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900" dirty="0">
                <a:latin typeface="Arial"/>
                <a:cs typeface="Arial"/>
              </a:rPr>
              <a:t>© </a:t>
            </a:r>
            <a:r>
              <a:rPr sz="900" spc="-5" dirty="0">
                <a:latin typeface="Arial"/>
                <a:cs typeface="Arial"/>
              </a:rPr>
              <a:t>Hitachi, </a:t>
            </a:r>
            <a:r>
              <a:rPr sz="900" dirty="0">
                <a:latin typeface="Arial"/>
                <a:cs typeface="Arial"/>
              </a:rPr>
              <a:t>Ltd. </a:t>
            </a:r>
            <a:r>
              <a:rPr sz="900" spc="-5" dirty="0">
                <a:latin typeface="Arial"/>
                <a:cs typeface="Arial"/>
              </a:rPr>
              <a:t>2017. All rights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reserved.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414508" y="6552082"/>
            <a:ext cx="12509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5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21148" y="96947"/>
            <a:ext cx="9766169" cy="505267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 err="1"/>
              <a:t>生産</a:t>
            </a:r>
            <a:r>
              <a:rPr sz="3200" spc="254" dirty="0" err="1"/>
              <a:t>にお</a:t>
            </a:r>
            <a:r>
              <a:rPr sz="3200" spc="250" dirty="0" err="1"/>
              <a:t>け</a:t>
            </a:r>
            <a:r>
              <a:rPr sz="3200" spc="225" dirty="0" err="1"/>
              <a:t>る</a:t>
            </a:r>
            <a:r>
              <a:rPr sz="3200" spc="250" dirty="0" err="1"/>
              <a:t>デー</a:t>
            </a:r>
            <a:r>
              <a:rPr sz="3200" spc="204" dirty="0" err="1"/>
              <a:t>タ</a:t>
            </a:r>
            <a:r>
              <a:rPr sz="3200" spc="225" dirty="0" err="1"/>
              <a:t>プ</a:t>
            </a:r>
            <a:r>
              <a:rPr sz="3200" spc="215" dirty="0" err="1"/>
              <a:t>ロ</a:t>
            </a:r>
            <a:r>
              <a:rPr sz="3200" spc="200" dirty="0" err="1"/>
              <a:t>フ</a:t>
            </a:r>
            <a:r>
              <a:rPr sz="3200" spc="175" dirty="0" err="1"/>
              <a:t>ァ</a:t>
            </a:r>
            <a:r>
              <a:rPr sz="3200" spc="215" dirty="0" err="1"/>
              <a:t>イ</a:t>
            </a:r>
            <a:r>
              <a:rPr sz="3200" spc="250" dirty="0" err="1"/>
              <a:t>ル</a:t>
            </a:r>
            <a:r>
              <a:rPr sz="3200" spc="235" dirty="0" err="1"/>
              <a:t>の</a:t>
            </a:r>
            <a:r>
              <a:rPr sz="3200" dirty="0" err="1"/>
              <a:t>対象領域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6146801" y="1474812"/>
            <a:ext cx="4521199" cy="48000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64246" y="5795187"/>
            <a:ext cx="4343400" cy="0"/>
          </a:xfrm>
          <a:custGeom>
            <a:avLst/>
            <a:gdLst/>
            <a:ahLst/>
            <a:cxnLst/>
            <a:rect l="l" t="t" r="r" b="b"/>
            <a:pathLst>
              <a:path w="4343400">
                <a:moveTo>
                  <a:pt x="0" y="0"/>
                </a:moveTo>
                <a:lnTo>
                  <a:pt x="4343234" y="0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52904" y="4331334"/>
            <a:ext cx="6245860" cy="0"/>
          </a:xfrm>
          <a:custGeom>
            <a:avLst/>
            <a:gdLst/>
            <a:ahLst/>
            <a:cxnLst/>
            <a:rect l="l" t="t" r="r" b="b"/>
            <a:pathLst>
              <a:path w="6245860">
                <a:moveTo>
                  <a:pt x="0" y="0"/>
                </a:moveTo>
                <a:lnTo>
                  <a:pt x="6245733" y="0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07836" y="2719197"/>
            <a:ext cx="6515734" cy="0"/>
          </a:xfrm>
          <a:custGeom>
            <a:avLst/>
            <a:gdLst/>
            <a:ahLst/>
            <a:cxnLst/>
            <a:rect l="l" t="t" r="r" b="b"/>
            <a:pathLst>
              <a:path w="6515734">
                <a:moveTo>
                  <a:pt x="0" y="0"/>
                </a:moveTo>
                <a:lnTo>
                  <a:pt x="6515210" y="0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12445" y="924483"/>
            <a:ext cx="887094" cy="933450"/>
          </a:xfrm>
          <a:custGeom>
            <a:avLst/>
            <a:gdLst/>
            <a:ahLst/>
            <a:cxnLst/>
            <a:rect l="l" t="t" r="r" b="b"/>
            <a:pathLst>
              <a:path w="887094" h="933450">
                <a:moveTo>
                  <a:pt x="0" y="933145"/>
                </a:moveTo>
                <a:lnTo>
                  <a:pt x="887044" y="933145"/>
                </a:lnTo>
                <a:lnTo>
                  <a:pt x="887044" y="0"/>
                </a:lnTo>
                <a:lnTo>
                  <a:pt x="0" y="0"/>
                </a:lnTo>
                <a:lnTo>
                  <a:pt x="0" y="933145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001013" y="1135380"/>
            <a:ext cx="403859" cy="6004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001013" y="1491997"/>
            <a:ext cx="403859" cy="3032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836420" y="1152144"/>
            <a:ext cx="347472" cy="2865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836420" y="1228345"/>
            <a:ext cx="347472" cy="56692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36420" y="1584961"/>
            <a:ext cx="347472" cy="2621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53539" y="1152144"/>
            <a:ext cx="347472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653539" y="1252728"/>
            <a:ext cx="347472" cy="53035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653539" y="1572767"/>
            <a:ext cx="347472" cy="2865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653539" y="1648968"/>
            <a:ext cx="347472" cy="2621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1758050" y="1312292"/>
            <a:ext cx="361315" cy="3803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36830" indent="-24765">
              <a:lnSpc>
                <a:spcPts val="1370"/>
              </a:lnSpc>
            </a:pP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  <a:p>
            <a:pPr marL="36830"/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pr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612445" y="1968272"/>
            <a:ext cx="887094" cy="702945"/>
          </a:xfrm>
          <a:custGeom>
            <a:avLst/>
            <a:gdLst/>
            <a:ahLst/>
            <a:cxnLst/>
            <a:rect l="l" t="t" r="r" b="b"/>
            <a:pathLst>
              <a:path w="887094" h="702944">
                <a:moveTo>
                  <a:pt x="0" y="702665"/>
                </a:moveTo>
                <a:lnTo>
                  <a:pt x="887044" y="702665"/>
                </a:lnTo>
                <a:lnTo>
                  <a:pt x="887044" y="0"/>
                </a:lnTo>
                <a:lnTo>
                  <a:pt x="0" y="0"/>
                </a:lnTo>
                <a:lnTo>
                  <a:pt x="0" y="702665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911095" y="2107692"/>
            <a:ext cx="403860" cy="59740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911095" y="2461260"/>
            <a:ext cx="403860" cy="3048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44979" y="2122932"/>
            <a:ext cx="347472" cy="57607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744979" y="2488693"/>
            <a:ext cx="347472" cy="2621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848101" y="2208022"/>
            <a:ext cx="179536" cy="38862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1370"/>
              </a:lnSpc>
            </a:pPr>
            <a:r>
              <a:rPr sz="1200" b="1" spc="10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Sit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e)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612445" y="2782952"/>
            <a:ext cx="887094" cy="1475105"/>
          </a:xfrm>
          <a:custGeom>
            <a:avLst/>
            <a:gdLst/>
            <a:ahLst/>
            <a:cxnLst/>
            <a:rect l="l" t="t" r="r" b="b"/>
            <a:pathLst>
              <a:path w="887094" h="1475104">
                <a:moveTo>
                  <a:pt x="0" y="1474851"/>
                </a:moveTo>
                <a:lnTo>
                  <a:pt x="887044" y="1474851"/>
                </a:lnTo>
                <a:lnTo>
                  <a:pt x="887044" y="0"/>
                </a:lnTo>
                <a:lnTo>
                  <a:pt x="0" y="0"/>
                </a:lnTo>
                <a:lnTo>
                  <a:pt x="0" y="1474851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911095" y="3066288"/>
            <a:ext cx="403860" cy="77266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911095" y="3595116"/>
            <a:ext cx="403860" cy="30479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744979" y="3081527"/>
            <a:ext cx="347472" cy="64008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744979" y="3511297"/>
            <a:ext cx="347472" cy="2621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1848101" y="3166999"/>
            <a:ext cx="179536" cy="45275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1370"/>
              </a:lnSpc>
            </a:pPr>
            <a:r>
              <a:rPr sz="1200" b="1" spc="10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Are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612445" y="4455160"/>
            <a:ext cx="887094" cy="1299845"/>
          </a:xfrm>
          <a:custGeom>
            <a:avLst/>
            <a:gdLst/>
            <a:ahLst/>
            <a:cxnLst/>
            <a:rect l="l" t="t" r="r" b="b"/>
            <a:pathLst>
              <a:path w="887094" h="1299845">
                <a:moveTo>
                  <a:pt x="0" y="1299845"/>
                </a:moveTo>
                <a:lnTo>
                  <a:pt x="887044" y="1299845"/>
                </a:lnTo>
                <a:lnTo>
                  <a:pt x="887044" y="0"/>
                </a:lnTo>
                <a:lnTo>
                  <a:pt x="0" y="0"/>
                </a:lnTo>
                <a:lnTo>
                  <a:pt x="0" y="1299845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002536" y="4629911"/>
            <a:ext cx="403860" cy="107137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002536" y="5457444"/>
            <a:ext cx="403860" cy="3048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836420" y="4646676"/>
            <a:ext cx="347472" cy="2667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836420" y="4703064"/>
            <a:ext cx="347472" cy="99517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836420" y="5487924"/>
            <a:ext cx="347472" cy="26517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836420" y="5542788"/>
            <a:ext cx="347472" cy="2621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653539" y="4646676"/>
            <a:ext cx="347472" cy="2667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653539" y="4703064"/>
            <a:ext cx="347472" cy="82753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653539" y="5320284"/>
            <a:ext cx="347472" cy="26670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653539" y="5376671"/>
            <a:ext cx="347472" cy="2621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1755162" y="4731259"/>
            <a:ext cx="364202" cy="92138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1370"/>
              </a:lnSpc>
            </a:pPr>
            <a:r>
              <a:rPr sz="1200" b="1" spc="10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orkCen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spc="1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1200">
              <a:latin typeface="Calibri"/>
              <a:cs typeface="Calibri"/>
            </a:endParaRPr>
          </a:p>
          <a:p>
            <a:pPr marL="12700"/>
            <a:r>
              <a:rPr sz="1200" b="1" spc="10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orkUn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b="1" spc="1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642871" y="888492"/>
            <a:ext cx="719328" cy="42976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103119" y="888492"/>
            <a:ext cx="388620" cy="42976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757172" y="888492"/>
            <a:ext cx="798576" cy="42976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1750161" y="915464"/>
            <a:ext cx="614680" cy="92900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>
              <a:spcBef>
                <a:spcPts val="280"/>
              </a:spcBef>
            </a:pPr>
            <a:r>
              <a:rPr sz="1500" u="sng" spc="-3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b="1" u="sng" spc="-5" dirty="0">
                <a:solidFill>
                  <a:srgbClr val="FFFFFF"/>
                </a:solidFill>
                <a:latin typeface="Meiryo UI"/>
                <a:cs typeface="Meiryo UI"/>
              </a:rPr>
              <a:t>レベ</a:t>
            </a:r>
            <a:r>
              <a:rPr sz="1500" b="1" u="sng" dirty="0">
                <a:solidFill>
                  <a:srgbClr val="FFFFFF"/>
                </a:solidFill>
                <a:latin typeface="Meiryo UI"/>
                <a:cs typeface="Meiryo UI"/>
              </a:rPr>
              <a:t>ル5</a:t>
            </a:r>
            <a:endParaRPr sz="1500">
              <a:latin typeface="Meiryo UI"/>
              <a:cs typeface="Meiryo UI"/>
            </a:endParaRPr>
          </a:p>
          <a:p>
            <a:pPr marL="203200">
              <a:spcBef>
                <a:spcPts val="170"/>
              </a:spcBef>
            </a:pPr>
            <a:r>
              <a:rPr sz="1200" b="1" dirty="0">
                <a:solidFill>
                  <a:srgbClr val="FFFFFF"/>
                </a:solidFill>
                <a:latin typeface="Microsoft YaHei"/>
                <a:cs typeface="Microsoft YaHei"/>
              </a:rPr>
              <a:t>（</a:t>
            </a:r>
            <a:r>
              <a:rPr sz="1200" b="1" spc="-275" dirty="0">
                <a:solidFill>
                  <a:srgbClr val="FFFFFF"/>
                </a:solidFill>
                <a:latin typeface="Microsoft YaHei"/>
                <a:cs typeface="Microsoft YaHei"/>
              </a:rPr>
              <a:t> </a:t>
            </a:r>
            <a:r>
              <a:rPr sz="2100" b="1" baseline="-17857" dirty="0">
                <a:solidFill>
                  <a:srgbClr val="FFFFFF"/>
                </a:solidFill>
                <a:latin typeface="Meiryo UI"/>
                <a:cs typeface="Meiryo UI"/>
              </a:rPr>
              <a:t>企</a:t>
            </a:r>
            <a:endParaRPr sz="2100" baseline="-17857">
              <a:latin typeface="Meiryo UI"/>
              <a:cs typeface="Meiryo UI"/>
            </a:endParaRPr>
          </a:p>
          <a:p>
            <a:pPr marL="379730">
              <a:lnSpc>
                <a:spcPts val="1664"/>
              </a:lnSpc>
              <a:spcBef>
                <a:spcPts val="175"/>
              </a:spcBef>
            </a:pP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業</a:t>
            </a:r>
            <a:endParaRPr sz="1400">
              <a:latin typeface="Meiryo UI"/>
              <a:cs typeface="Meiryo UI"/>
            </a:endParaRPr>
          </a:p>
          <a:p>
            <a:pPr marL="20320">
              <a:lnSpc>
                <a:spcPts val="1425"/>
              </a:lnSpc>
            </a:pPr>
            <a:r>
              <a:rPr sz="1200" b="1" dirty="0">
                <a:solidFill>
                  <a:srgbClr val="FFFFFF"/>
                </a:solidFill>
                <a:latin typeface="Microsoft YaHei"/>
                <a:cs typeface="Microsoft YaHei"/>
              </a:rPr>
              <a:t>）</a:t>
            </a:r>
            <a:endParaRPr sz="1200">
              <a:latin typeface="Microsoft YaHei"/>
              <a:cs typeface="Microsoft YaHe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642871" y="1901951"/>
            <a:ext cx="719328" cy="42976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103119" y="1901951"/>
            <a:ext cx="388620" cy="429768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757172" y="1901951"/>
            <a:ext cx="798576" cy="429768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1750161" y="1951990"/>
            <a:ext cx="614680" cy="647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500" u="sng" spc="-3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b="1" u="sng" spc="-5" dirty="0">
                <a:solidFill>
                  <a:srgbClr val="FFFFFF"/>
                </a:solidFill>
                <a:latin typeface="Meiryo UI"/>
                <a:cs typeface="Meiryo UI"/>
              </a:rPr>
              <a:t>レベ</a:t>
            </a:r>
            <a:r>
              <a:rPr sz="1500" b="1" u="sng" dirty="0">
                <a:solidFill>
                  <a:srgbClr val="FFFFFF"/>
                </a:solidFill>
                <a:latin typeface="Meiryo UI"/>
                <a:cs typeface="Meiryo UI"/>
              </a:rPr>
              <a:t>ル4</a:t>
            </a:r>
            <a:endParaRPr sz="1500">
              <a:latin typeface="Meiryo UI"/>
              <a:cs typeface="Meiryo UI"/>
            </a:endParaRPr>
          </a:p>
          <a:p>
            <a:pPr marL="295910" marR="132080">
              <a:lnSpc>
                <a:spcPts val="1390"/>
              </a:lnSpc>
              <a:spcBef>
                <a:spcPts val="309"/>
              </a:spcBef>
            </a:pPr>
            <a:r>
              <a:rPr sz="1400" b="1" dirty="0">
                <a:solidFill>
                  <a:srgbClr val="FFFFFF"/>
                </a:solidFill>
                <a:latin typeface="Microsoft YaHei"/>
                <a:cs typeface="Microsoft YaHei"/>
              </a:rPr>
              <a:t>工 場</a:t>
            </a:r>
            <a:endParaRPr sz="1400">
              <a:latin typeface="Microsoft YaHei"/>
              <a:cs typeface="Microsoft YaHe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642871" y="2758440"/>
            <a:ext cx="719328" cy="429767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103119" y="2758440"/>
            <a:ext cx="388620" cy="429767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757172" y="2758440"/>
            <a:ext cx="798576" cy="429767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1750161" y="2695488"/>
            <a:ext cx="614680" cy="1039494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L="12700">
              <a:spcBef>
                <a:spcPts val="985"/>
              </a:spcBef>
            </a:pPr>
            <a:r>
              <a:rPr sz="1500" u="sng" spc="-3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b="1" u="sng" spc="-5" dirty="0">
                <a:solidFill>
                  <a:srgbClr val="FFFFFF"/>
                </a:solidFill>
                <a:latin typeface="Meiryo UI"/>
                <a:cs typeface="Meiryo UI"/>
              </a:rPr>
              <a:t>レベ</a:t>
            </a:r>
            <a:r>
              <a:rPr sz="1500" b="1" u="sng" dirty="0">
                <a:solidFill>
                  <a:srgbClr val="FFFFFF"/>
                </a:solidFill>
                <a:latin typeface="Meiryo UI"/>
                <a:cs typeface="Meiryo UI"/>
              </a:rPr>
              <a:t>ル3</a:t>
            </a:r>
            <a:endParaRPr sz="1500">
              <a:latin typeface="Meiryo UI"/>
              <a:cs typeface="Meiryo UI"/>
            </a:endParaRPr>
          </a:p>
          <a:p>
            <a:pPr marL="295910" marR="132080" algn="just">
              <a:lnSpc>
                <a:spcPts val="1390"/>
              </a:lnSpc>
              <a:spcBef>
                <a:spcPts val="1120"/>
              </a:spcBef>
            </a:pPr>
            <a:r>
              <a:rPr sz="1400" b="1" dirty="0">
                <a:solidFill>
                  <a:srgbClr val="FFFFFF"/>
                </a:solidFill>
                <a:latin typeface="Microsoft YaHei"/>
                <a:cs typeface="Microsoft YaHei"/>
              </a:rPr>
              <a:t>作 業 区</a:t>
            </a:r>
            <a:endParaRPr sz="1400">
              <a:latin typeface="Microsoft YaHei"/>
              <a:cs typeface="Microsoft YaHe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1528572" y="4402835"/>
            <a:ext cx="719328" cy="429768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988819" y="4402835"/>
            <a:ext cx="388620" cy="429768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118359" y="4402835"/>
            <a:ext cx="347472" cy="429768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206751" y="4402835"/>
            <a:ext cx="388620" cy="429768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642871" y="4402835"/>
            <a:ext cx="1016508" cy="429768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1635862" y="4427339"/>
            <a:ext cx="833119" cy="119634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>
              <a:spcBef>
                <a:spcPts val="305"/>
              </a:spcBef>
            </a:pPr>
            <a:r>
              <a:rPr sz="1500" u="sng" spc="-3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b="1" u="sng" spc="-5" dirty="0">
                <a:solidFill>
                  <a:srgbClr val="FFFFFF"/>
                </a:solidFill>
                <a:latin typeface="Meiryo UI"/>
                <a:cs typeface="Meiryo UI"/>
              </a:rPr>
              <a:t>レベ</a:t>
            </a:r>
            <a:r>
              <a:rPr sz="1500" b="1" u="sng" dirty="0">
                <a:solidFill>
                  <a:srgbClr val="FFFFFF"/>
                </a:solidFill>
                <a:latin typeface="Meiryo UI"/>
                <a:cs typeface="Meiryo UI"/>
              </a:rPr>
              <a:t>ル2</a:t>
            </a:r>
            <a:r>
              <a:rPr sz="1500" b="1" u="sng" spc="-10" dirty="0">
                <a:solidFill>
                  <a:srgbClr val="FFFFFF"/>
                </a:solidFill>
                <a:latin typeface="Meiryo UI"/>
                <a:cs typeface="Meiryo UI"/>
              </a:rPr>
              <a:t>-</a:t>
            </a:r>
            <a:r>
              <a:rPr sz="1500" b="1" u="sng" dirty="0">
                <a:solidFill>
                  <a:srgbClr val="FFFFFF"/>
                </a:solidFill>
                <a:latin typeface="Meiryo UI"/>
                <a:cs typeface="Meiryo UI"/>
              </a:rPr>
              <a:t>1</a:t>
            </a:r>
            <a:endParaRPr sz="1500">
              <a:latin typeface="Meiryo UI"/>
              <a:cs typeface="Meiryo UI"/>
            </a:endParaRPr>
          </a:p>
          <a:p>
            <a:pPr marL="501650" marR="144780" algn="just">
              <a:lnSpc>
                <a:spcPct val="79400"/>
              </a:lnSpc>
              <a:spcBef>
                <a:spcPts val="540"/>
              </a:spcBef>
            </a:pPr>
            <a:r>
              <a:rPr sz="1400" b="1" dirty="0">
                <a:solidFill>
                  <a:srgbClr val="FFFFFF"/>
                </a:solidFill>
                <a:latin typeface="Microsoft YaHei"/>
                <a:cs typeface="Microsoft YaHei"/>
              </a:rPr>
              <a:t>生 産 ラ イ ン</a:t>
            </a:r>
            <a:endParaRPr sz="1400">
              <a:latin typeface="Microsoft YaHei"/>
              <a:cs typeface="Microsoft YaHe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3725799" y="3326791"/>
            <a:ext cx="819785" cy="505459"/>
          </a:xfrm>
          <a:custGeom>
            <a:avLst/>
            <a:gdLst/>
            <a:ahLst/>
            <a:cxnLst/>
            <a:rect l="l" t="t" r="r" b="b"/>
            <a:pathLst>
              <a:path w="819785" h="505460">
                <a:moveTo>
                  <a:pt x="0" y="505434"/>
                </a:moveTo>
                <a:lnTo>
                  <a:pt x="819607" y="505434"/>
                </a:lnTo>
                <a:lnTo>
                  <a:pt x="819607" y="0"/>
                </a:lnTo>
                <a:lnTo>
                  <a:pt x="0" y="0"/>
                </a:lnTo>
                <a:lnTo>
                  <a:pt x="0" y="505434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3852165" y="3448050"/>
            <a:ext cx="5683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工程2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2536292" y="4780052"/>
            <a:ext cx="809625" cy="505459"/>
          </a:xfrm>
          <a:custGeom>
            <a:avLst/>
            <a:gdLst/>
            <a:ahLst/>
            <a:cxnLst/>
            <a:rect l="l" t="t" r="r" b="b"/>
            <a:pathLst>
              <a:path w="809625" h="505460">
                <a:moveTo>
                  <a:pt x="0" y="505434"/>
                </a:moveTo>
                <a:lnTo>
                  <a:pt x="809053" y="505434"/>
                </a:lnTo>
                <a:lnTo>
                  <a:pt x="809053" y="0"/>
                </a:lnTo>
                <a:lnTo>
                  <a:pt x="0" y="0"/>
                </a:lnTo>
                <a:lnTo>
                  <a:pt x="0" y="505434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536292" y="4780052"/>
            <a:ext cx="809625" cy="505459"/>
          </a:xfrm>
          <a:custGeom>
            <a:avLst/>
            <a:gdLst/>
            <a:ahLst/>
            <a:cxnLst/>
            <a:rect l="l" t="t" r="r" b="b"/>
            <a:pathLst>
              <a:path w="809625" h="505460">
                <a:moveTo>
                  <a:pt x="0" y="505434"/>
                </a:moveTo>
                <a:lnTo>
                  <a:pt x="809053" y="505434"/>
                </a:lnTo>
                <a:lnTo>
                  <a:pt x="809053" y="0"/>
                </a:lnTo>
                <a:lnTo>
                  <a:pt x="0" y="0"/>
                </a:lnTo>
                <a:lnTo>
                  <a:pt x="0" y="505434"/>
                </a:lnTo>
                <a:close/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2618639" y="4901565"/>
            <a:ext cx="644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ライン</a:t>
            </a: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1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3481578" y="4778147"/>
            <a:ext cx="765175" cy="505459"/>
          </a:xfrm>
          <a:custGeom>
            <a:avLst/>
            <a:gdLst/>
            <a:ahLst/>
            <a:cxnLst/>
            <a:rect l="l" t="t" r="r" b="b"/>
            <a:pathLst>
              <a:path w="765175" h="505460">
                <a:moveTo>
                  <a:pt x="0" y="505434"/>
                </a:moveTo>
                <a:lnTo>
                  <a:pt x="765098" y="505434"/>
                </a:lnTo>
                <a:lnTo>
                  <a:pt x="765098" y="0"/>
                </a:lnTo>
                <a:lnTo>
                  <a:pt x="0" y="0"/>
                </a:lnTo>
                <a:lnTo>
                  <a:pt x="0" y="505434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3543046" y="4899786"/>
            <a:ext cx="644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ライン</a:t>
            </a: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2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4424808" y="4778147"/>
            <a:ext cx="883285" cy="505459"/>
          </a:xfrm>
          <a:custGeom>
            <a:avLst/>
            <a:gdLst/>
            <a:ahLst/>
            <a:cxnLst/>
            <a:rect l="l" t="t" r="r" b="b"/>
            <a:pathLst>
              <a:path w="883285" h="505460">
                <a:moveTo>
                  <a:pt x="0" y="505434"/>
                </a:moveTo>
                <a:lnTo>
                  <a:pt x="883221" y="505434"/>
                </a:lnTo>
                <a:lnTo>
                  <a:pt x="883221" y="0"/>
                </a:lnTo>
                <a:lnTo>
                  <a:pt x="0" y="0"/>
                </a:lnTo>
                <a:lnTo>
                  <a:pt x="0" y="505434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4482845" y="4899786"/>
            <a:ext cx="76962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ユニッ</a:t>
            </a: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ト</a:t>
            </a: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1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3746754" y="2592832"/>
            <a:ext cx="781050" cy="734060"/>
          </a:xfrm>
          <a:custGeom>
            <a:avLst/>
            <a:gdLst/>
            <a:ahLst/>
            <a:cxnLst/>
            <a:rect l="l" t="t" r="r" b="b"/>
            <a:pathLst>
              <a:path w="781050" h="734060">
                <a:moveTo>
                  <a:pt x="0" y="0"/>
                </a:moveTo>
                <a:lnTo>
                  <a:pt x="780669" y="733932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761754" y="2538223"/>
            <a:ext cx="163830" cy="791845"/>
          </a:xfrm>
          <a:custGeom>
            <a:avLst/>
            <a:gdLst/>
            <a:ahLst/>
            <a:cxnLst/>
            <a:rect l="l" t="t" r="r" b="b"/>
            <a:pathLst>
              <a:path w="163830" h="791845">
                <a:moveTo>
                  <a:pt x="163563" y="0"/>
                </a:moveTo>
                <a:lnTo>
                  <a:pt x="0" y="791590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540750" y="3885692"/>
            <a:ext cx="221615" cy="894715"/>
          </a:xfrm>
          <a:custGeom>
            <a:avLst/>
            <a:gdLst/>
            <a:ahLst/>
            <a:cxnLst/>
            <a:rect l="l" t="t" r="r" b="b"/>
            <a:pathLst>
              <a:path w="221615" h="894714">
                <a:moveTo>
                  <a:pt x="221005" y="0"/>
                </a:moveTo>
                <a:lnTo>
                  <a:pt x="0" y="894333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766948" y="3814446"/>
            <a:ext cx="1541145" cy="965835"/>
          </a:xfrm>
          <a:custGeom>
            <a:avLst/>
            <a:gdLst/>
            <a:ahLst/>
            <a:cxnLst/>
            <a:rect l="l" t="t" r="r" b="b"/>
            <a:pathLst>
              <a:path w="1541145" h="965835">
                <a:moveTo>
                  <a:pt x="0" y="0"/>
                </a:moveTo>
                <a:lnTo>
                  <a:pt x="1541017" y="965580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940812" y="1589150"/>
            <a:ext cx="315595" cy="558800"/>
          </a:xfrm>
          <a:custGeom>
            <a:avLst/>
            <a:gdLst/>
            <a:ahLst/>
            <a:cxnLst/>
            <a:rect l="l" t="t" r="r" b="b"/>
            <a:pathLst>
              <a:path w="315594" h="558800">
                <a:moveTo>
                  <a:pt x="315340" y="0"/>
                </a:moveTo>
                <a:lnTo>
                  <a:pt x="0" y="558800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465192" y="1589151"/>
            <a:ext cx="544830" cy="564515"/>
          </a:xfrm>
          <a:custGeom>
            <a:avLst/>
            <a:gdLst/>
            <a:ahLst/>
            <a:cxnLst/>
            <a:rect l="l" t="t" r="r" b="b"/>
            <a:pathLst>
              <a:path w="544829" h="564514">
                <a:moveTo>
                  <a:pt x="0" y="0"/>
                </a:moveTo>
                <a:lnTo>
                  <a:pt x="544830" y="564134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5055234" y="2215134"/>
            <a:ext cx="24511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dirty="0">
                <a:latin typeface="Meiryo UI"/>
                <a:cs typeface="Meiryo UI"/>
              </a:rPr>
              <a:t>・・・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4586985" y="3465958"/>
            <a:ext cx="24511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dirty="0">
                <a:latin typeface="Meiryo UI"/>
                <a:cs typeface="Meiryo UI"/>
              </a:rPr>
              <a:t>・・・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076825" y="5296027"/>
            <a:ext cx="245110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100" b="1" dirty="0">
                <a:latin typeface="Meiryo UI"/>
                <a:cs typeface="Meiryo UI"/>
              </a:rPr>
              <a:t>・・・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3300983" y="1447801"/>
            <a:ext cx="536448" cy="758951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386583" y="1512570"/>
            <a:ext cx="385445" cy="559435"/>
          </a:xfrm>
          <a:custGeom>
            <a:avLst/>
            <a:gdLst/>
            <a:ahLst/>
            <a:cxnLst/>
            <a:rect l="l" t="t" r="r" b="b"/>
            <a:pathLst>
              <a:path w="385444" h="559435">
                <a:moveTo>
                  <a:pt x="5334" y="467867"/>
                </a:moveTo>
                <a:lnTo>
                  <a:pt x="3048" y="469138"/>
                </a:lnTo>
                <a:lnTo>
                  <a:pt x="762" y="470534"/>
                </a:lnTo>
                <a:lnTo>
                  <a:pt x="0" y="473455"/>
                </a:lnTo>
                <a:lnTo>
                  <a:pt x="1397" y="475741"/>
                </a:lnTo>
                <a:lnTo>
                  <a:pt x="49911" y="558926"/>
                </a:lnTo>
                <a:lnTo>
                  <a:pt x="55391" y="549528"/>
                </a:lnTo>
                <a:lnTo>
                  <a:pt x="45212" y="549528"/>
                </a:lnTo>
                <a:lnTo>
                  <a:pt x="45085" y="531876"/>
                </a:lnTo>
                <a:lnTo>
                  <a:pt x="9525" y="470915"/>
                </a:lnTo>
                <a:lnTo>
                  <a:pt x="8255" y="468629"/>
                </a:lnTo>
                <a:lnTo>
                  <a:pt x="5334" y="467867"/>
                </a:lnTo>
                <a:close/>
              </a:path>
              <a:path w="385444" h="559435">
                <a:moveTo>
                  <a:pt x="45212" y="532093"/>
                </a:moveTo>
                <a:lnTo>
                  <a:pt x="45212" y="549528"/>
                </a:lnTo>
                <a:lnTo>
                  <a:pt x="54737" y="549528"/>
                </a:lnTo>
                <a:lnTo>
                  <a:pt x="54737" y="547115"/>
                </a:lnTo>
                <a:lnTo>
                  <a:pt x="45847" y="547115"/>
                </a:lnTo>
                <a:lnTo>
                  <a:pt x="49911" y="540149"/>
                </a:lnTo>
                <a:lnTo>
                  <a:pt x="45212" y="532093"/>
                </a:lnTo>
                <a:close/>
              </a:path>
              <a:path w="385444" h="559435">
                <a:moveTo>
                  <a:pt x="94487" y="467867"/>
                </a:moveTo>
                <a:lnTo>
                  <a:pt x="91567" y="468629"/>
                </a:lnTo>
                <a:lnTo>
                  <a:pt x="90297" y="470915"/>
                </a:lnTo>
                <a:lnTo>
                  <a:pt x="54737" y="531876"/>
                </a:lnTo>
                <a:lnTo>
                  <a:pt x="54737" y="549528"/>
                </a:lnTo>
                <a:lnTo>
                  <a:pt x="55391" y="549528"/>
                </a:lnTo>
                <a:lnTo>
                  <a:pt x="98425" y="475741"/>
                </a:lnTo>
                <a:lnTo>
                  <a:pt x="99822" y="473455"/>
                </a:lnTo>
                <a:lnTo>
                  <a:pt x="99060" y="470534"/>
                </a:lnTo>
                <a:lnTo>
                  <a:pt x="96774" y="469138"/>
                </a:lnTo>
                <a:lnTo>
                  <a:pt x="94487" y="467867"/>
                </a:lnTo>
                <a:close/>
              </a:path>
              <a:path w="385444" h="559435">
                <a:moveTo>
                  <a:pt x="49911" y="540149"/>
                </a:moveTo>
                <a:lnTo>
                  <a:pt x="45847" y="547115"/>
                </a:lnTo>
                <a:lnTo>
                  <a:pt x="53975" y="547115"/>
                </a:lnTo>
                <a:lnTo>
                  <a:pt x="49911" y="540149"/>
                </a:lnTo>
                <a:close/>
              </a:path>
              <a:path w="385444" h="559435">
                <a:moveTo>
                  <a:pt x="54737" y="531876"/>
                </a:moveTo>
                <a:lnTo>
                  <a:pt x="49911" y="540149"/>
                </a:lnTo>
                <a:lnTo>
                  <a:pt x="53975" y="547115"/>
                </a:lnTo>
                <a:lnTo>
                  <a:pt x="54737" y="547115"/>
                </a:lnTo>
                <a:lnTo>
                  <a:pt x="54737" y="531876"/>
                </a:lnTo>
                <a:close/>
              </a:path>
              <a:path w="385444" h="559435">
                <a:moveTo>
                  <a:pt x="375666" y="252349"/>
                </a:moveTo>
                <a:lnTo>
                  <a:pt x="47243" y="252349"/>
                </a:lnTo>
                <a:lnTo>
                  <a:pt x="45212" y="254507"/>
                </a:lnTo>
                <a:lnTo>
                  <a:pt x="45212" y="532093"/>
                </a:lnTo>
                <a:lnTo>
                  <a:pt x="49911" y="540149"/>
                </a:lnTo>
                <a:lnTo>
                  <a:pt x="54610" y="532093"/>
                </a:lnTo>
                <a:lnTo>
                  <a:pt x="54737" y="261874"/>
                </a:lnTo>
                <a:lnTo>
                  <a:pt x="49911" y="261874"/>
                </a:lnTo>
                <a:lnTo>
                  <a:pt x="54737" y="257175"/>
                </a:lnTo>
                <a:lnTo>
                  <a:pt x="375666" y="257175"/>
                </a:lnTo>
                <a:lnTo>
                  <a:pt x="375666" y="252349"/>
                </a:lnTo>
                <a:close/>
              </a:path>
              <a:path w="385444" h="559435">
                <a:moveTo>
                  <a:pt x="54737" y="257175"/>
                </a:moveTo>
                <a:lnTo>
                  <a:pt x="49911" y="261874"/>
                </a:lnTo>
                <a:lnTo>
                  <a:pt x="54737" y="261874"/>
                </a:lnTo>
                <a:lnTo>
                  <a:pt x="54737" y="257175"/>
                </a:lnTo>
                <a:close/>
              </a:path>
              <a:path w="385444" h="559435">
                <a:moveTo>
                  <a:pt x="385191" y="252349"/>
                </a:moveTo>
                <a:lnTo>
                  <a:pt x="380365" y="252349"/>
                </a:lnTo>
                <a:lnTo>
                  <a:pt x="375666" y="257175"/>
                </a:lnTo>
                <a:lnTo>
                  <a:pt x="54737" y="257175"/>
                </a:lnTo>
                <a:lnTo>
                  <a:pt x="54737" y="261874"/>
                </a:lnTo>
                <a:lnTo>
                  <a:pt x="383031" y="261874"/>
                </a:lnTo>
                <a:lnTo>
                  <a:pt x="385191" y="259714"/>
                </a:lnTo>
                <a:lnTo>
                  <a:pt x="385191" y="252349"/>
                </a:lnTo>
                <a:close/>
              </a:path>
              <a:path w="385444" h="559435">
                <a:moveTo>
                  <a:pt x="385191" y="0"/>
                </a:moveTo>
                <a:lnTo>
                  <a:pt x="375666" y="0"/>
                </a:lnTo>
                <a:lnTo>
                  <a:pt x="375666" y="257175"/>
                </a:lnTo>
                <a:lnTo>
                  <a:pt x="380365" y="252349"/>
                </a:lnTo>
                <a:lnTo>
                  <a:pt x="385191" y="252349"/>
                </a:lnTo>
                <a:lnTo>
                  <a:pt x="3851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777996" y="1452373"/>
            <a:ext cx="902207" cy="754379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843527" y="1518412"/>
            <a:ext cx="751840" cy="553085"/>
          </a:xfrm>
          <a:custGeom>
            <a:avLst/>
            <a:gdLst/>
            <a:ahLst/>
            <a:cxnLst/>
            <a:rect l="l" t="t" r="r" b="b"/>
            <a:pathLst>
              <a:path w="751839" h="553085">
                <a:moveTo>
                  <a:pt x="657352" y="462025"/>
                </a:moveTo>
                <a:lnTo>
                  <a:pt x="655066" y="463296"/>
                </a:lnTo>
                <a:lnTo>
                  <a:pt x="652780" y="464692"/>
                </a:lnTo>
                <a:lnTo>
                  <a:pt x="652018" y="467613"/>
                </a:lnTo>
                <a:lnTo>
                  <a:pt x="653415" y="469900"/>
                </a:lnTo>
                <a:lnTo>
                  <a:pt x="701929" y="553085"/>
                </a:lnTo>
                <a:lnTo>
                  <a:pt x="707424" y="543687"/>
                </a:lnTo>
                <a:lnTo>
                  <a:pt x="697230" y="543687"/>
                </a:lnTo>
                <a:lnTo>
                  <a:pt x="697230" y="526034"/>
                </a:lnTo>
                <a:lnTo>
                  <a:pt x="661670" y="465074"/>
                </a:lnTo>
                <a:lnTo>
                  <a:pt x="660273" y="462788"/>
                </a:lnTo>
                <a:lnTo>
                  <a:pt x="657352" y="462025"/>
                </a:lnTo>
                <a:close/>
              </a:path>
              <a:path w="751839" h="553085">
                <a:moveTo>
                  <a:pt x="697230" y="526034"/>
                </a:moveTo>
                <a:lnTo>
                  <a:pt x="697230" y="543687"/>
                </a:lnTo>
                <a:lnTo>
                  <a:pt x="706755" y="543687"/>
                </a:lnTo>
                <a:lnTo>
                  <a:pt x="706755" y="541274"/>
                </a:lnTo>
                <a:lnTo>
                  <a:pt x="697865" y="541274"/>
                </a:lnTo>
                <a:lnTo>
                  <a:pt x="701992" y="534198"/>
                </a:lnTo>
                <a:lnTo>
                  <a:pt x="697230" y="526034"/>
                </a:lnTo>
                <a:close/>
              </a:path>
              <a:path w="751839" h="553085">
                <a:moveTo>
                  <a:pt x="746506" y="462025"/>
                </a:moveTo>
                <a:lnTo>
                  <a:pt x="743585" y="462788"/>
                </a:lnTo>
                <a:lnTo>
                  <a:pt x="742315" y="465074"/>
                </a:lnTo>
                <a:lnTo>
                  <a:pt x="706755" y="526034"/>
                </a:lnTo>
                <a:lnTo>
                  <a:pt x="706755" y="543687"/>
                </a:lnTo>
                <a:lnTo>
                  <a:pt x="707424" y="543687"/>
                </a:lnTo>
                <a:lnTo>
                  <a:pt x="750570" y="469900"/>
                </a:lnTo>
                <a:lnTo>
                  <a:pt x="751840" y="467613"/>
                </a:lnTo>
                <a:lnTo>
                  <a:pt x="751078" y="464692"/>
                </a:lnTo>
                <a:lnTo>
                  <a:pt x="748792" y="463296"/>
                </a:lnTo>
                <a:lnTo>
                  <a:pt x="746506" y="462025"/>
                </a:lnTo>
                <a:close/>
              </a:path>
              <a:path w="751839" h="553085">
                <a:moveTo>
                  <a:pt x="701992" y="534198"/>
                </a:moveTo>
                <a:lnTo>
                  <a:pt x="697865" y="541274"/>
                </a:lnTo>
                <a:lnTo>
                  <a:pt x="706120" y="541274"/>
                </a:lnTo>
                <a:lnTo>
                  <a:pt x="701992" y="534198"/>
                </a:lnTo>
                <a:close/>
              </a:path>
              <a:path w="751839" h="553085">
                <a:moveTo>
                  <a:pt x="706755" y="526034"/>
                </a:moveTo>
                <a:lnTo>
                  <a:pt x="701992" y="534198"/>
                </a:lnTo>
                <a:lnTo>
                  <a:pt x="706120" y="541274"/>
                </a:lnTo>
                <a:lnTo>
                  <a:pt x="706755" y="541274"/>
                </a:lnTo>
                <a:lnTo>
                  <a:pt x="706755" y="526034"/>
                </a:lnTo>
                <a:close/>
              </a:path>
              <a:path w="751839" h="553085">
                <a:moveTo>
                  <a:pt x="697230" y="254380"/>
                </a:moveTo>
                <a:lnTo>
                  <a:pt x="697230" y="526034"/>
                </a:lnTo>
                <a:lnTo>
                  <a:pt x="701992" y="534198"/>
                </a:lnTo>
                <a:lnTo>
                  <a:pt x="706755" y="526034"/>
                </a:lnTo>
                <a:lnTo>
                  <a:pt x="706755" y="259207"/>
                </a:lnTo>
                <a:lnTo>
                  <a:pt x="701929" y="259207"/>
                </a:lnTo>
                <a:lnTo>
                  <a:pt x="697230" y="254380"/>
                </a:lnTo>
                <a:close/>
              </a:path>
              <a:path w="751839" h="553085">
                <a:moveTo>
                  <a:pt x="9525" y="0"/>
                </a:moveTo>
                <a:lnTo>
                  <a:pt x="0" y="0"/>
                </a:lnTo>
                <a:lnTo>
                  <a:pt x="0" y="257048"/>
                </a:lnTo>
                <a:lnTo>
                  <a:pt x="2159" y="259207"/>
                </a:lnTo>
                <a:lnTo>
                  <a:pt x="697230" y="259207"/>
                </a:lnTo>
                <a:lnTo>
                  <a:pt x="697230" y="254380"/>
                </a:lnTo>
                <a:lnTo>
                  <a:pt x="9525" y="254380"/>
                </a:lnTo>
                <a:lnTo>
                  <a:pt x="4699" y="249682"/>
                </a:lnTo>
                <a:lnTo>
                  <a:pt x="9525" y="249682"/>
                </a:lnTo>
                <a:lnTo>
                  <a:pt x="9525" y="0"/>
                </a:lnTo>
                <a:close/>
              </a:path>
              <a:path w="751839" h="553085">
                <a:moveTo>
                  <a:pt x="704596" y="249682"/>
                </a:moveTo>
                <a:lnTo>
                  <a:pt x="9525" y="249682"/>
                </a:lnTo>
                <a:lnTo>
                  <a:pt x="9525" y="254380"/>
                </a:lnTo>
                <a:lnTo>
                  <a:pt x="697230" y="254380"/>
                </a:lnTo>
                <a:lnTo>
                  <a:pt x="701929" y="259207"/>
                </a:lnTo>
                <a:lnTo>
                  <a:pt x="706755" y="259207"/>
                </a:lnTo>
                <a:lnTo>
                  <a:pt x="706755" y="251713"/>
                </a:lnTo>
                <a:lnTo>
                  <a:pt x="704596" y="249682"/>
                </a:lnTo>
                <a:close/>
              </a:path>
              <a:path w="751839" h="553085">
                <a:moveTo>
                  <a:pt x="9525" y="249682"/>
                </a:moveTo>
                <a:lnTo>
                  <a:pt x="4699" y="249682"/>
                </a:lnTo>
                <a:lnTo>
                  <a:pt x="9525" y="254380"/>
                </a:lnTo>
                <a:lnTo>
                  <a:pt x="9525" y="2496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339083" y="2436877"/>
            <a:ext cx="935736" cy="1024127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404870" y="2503043"/>
            <a:ext cx="784860" cy="822325"/>
          </a:xfrm>
          <a:custGeom>
            <a:avLst/>
            <a:gdLst/>
            <a:ahLst/>
            <a:cxnLst/>
            <a:rect l="l" t="t" r="r" b="b"/>
            <a:pathLst>
              <a:path w="784860" h="822325">
                <a:moveTo>
                  <a:pt x="690244" y="731266"/>
                </a:moveTo>
                <a:lnTo>
                  <a:pt x="687959" y="732536"/>
                </a:lnTo>
                <a:lnTo>
                  <a:pt x="685673" y="733933"/>
                </a:lnTo>
                <a:lnTo>
                  <a:pt x="684911" y="736854"/>
                </a:lnTo>
                <a:lnTo>
                  <a:pt x="686181" y="739140"/>
                </a:lnTo>
                <a:lnTo>
                  <a:pt x="734822" y="822325"/>
                </a:lnTo>
                <a:lnTo>
                  <a:pt x="740302" y="812927"/>
                </a:lnTo>
                <a:lnTo>
                  <a:pt x="729996" y="812927"/>
                </a:lnTo>
                <a:lnTo>
                  <a:pt x="729996" y="795274"/>
                </a:lnTo>
                <a:lnTo>
                  <a:pt x="694436" y="734314"/>
                </a:lnTo>
                <a:lnTo>
                  <a:pt x="693166" y="732028"/>
                </a:lnTo>
                <a:lnTo>
                  <a:pt x="690244" y="731266"/>
                </a:lnTo>
                <a:close/>
              </a:path>
              <a:path w="784860" h="822325">
                <a:moveTo>
                  <a:pt x="729996" y="795274"/>
                </a:moveTo>
                <a:lnTo>
                  <a:pt x="729996" y="812927"/>
                </a:lnTo>
                <a:lnTo>
                  <a:pt x="739521" y="812927"/>
                </a:lnTo>
                <a:lnTo>
                  <a:pt x="739521" y="810514"/>
                </a:lnTo>
                <a:lnTo>
                  <a:pt x="730631" y="810514"/>
                </a:lnTo>
                <a:lnTo>
                  <a:pt x="734758" y="803438"/>
                </a:lnTo>
                <a:lnTo>
                  <a:pt x="729996" y="795274"/>
                </a:lnTo>
                <a:close/>
              </a:path>
              <a:path w="784860" h="822325">
                <a:moveTo>
                  <a:pt x="779399" y="731266"/>
                </a:moveTo>
                <a:lnTo>
                  <a:pt x="776478" y="732028"/>
                </a:lnTo>
                <a:lnTo>
                  <a:pt x="775081" y="734314"/>
                </a:lnTo>
                <a:lnTo>
                  <a:pt x="739521" y="795274"/>
                </a:lnTo>
                <a:lnTo>
                  <a:pt x="739521" y="812927"/>
                </a:lnTo>
                <a:lnTo>
                  <a:pt x="740302" y="812927"/>
                </a:lnTo>
                <a:lnTo>
                  <a:pt x="783336" y="739140"/>
                </a:lnTo>
                <a:lnTo>
                  <a:pt x="784732" y="736854"/>
                </a:lnTo>
                <a:lnTo>
                  <a:pt x="783971" y="733933"/>
                </a:lnTo>
                <a:lnTo>
                  <a:pt x="781685" y="732536"/>
                </a:lnTo>
                <a:lnTo>
                  <a:pt x="779399" y="731266"/>
                </a:lnTo>
                <a:close/>
              </a:path>
              <a:path w="784860" h="822325">
                <a:moveTo>
                  <a:pt x="734758" y="803438"/>
                </a:moveTo>
                <a:lnTo>
                  <a:pt x="730631" y="810514"/>
                </a:lnTo>
                <a:lnTo>
                  <a:pt x="738886" y="810514"/>
                </a:lnTo>
                <a:lnTo>
                  <a:pt x="734758" y="803438"/>
                </a:lnTo>
                <a:close/>
              </a:path>
              <a:path w="784860" h="822325">
                <a:moveTo>
                  <a:pt x="739521" y="795274"/>
                </a:moveTo>
                <a:lnTo>
                  <a:pt x="734758" y="803438"/>
                </a:lnTo>
                <a:lnTo>
                  <a:pt x="738886" y="810514"/>
                </a:lnTo>
                <a:lnTo>
                  <a:pt x="739521" y="810514"/>
                </a:lnTo>
                <a:lnTo>
                  <a:pt x="739521" y="795274"/>
                </a:lnTo>
                <a:close/>
              </a:path>
              <a:path w="784860" h="822325">
                <a:moveTo>
                  <a:pt x="729996" y="378333"/>
                </a:moveTo>
                <a:lnTo>
                  <a:pt x="729996" y="795274"/>
                </a:lnTo>
                <a:lnTo>
                  <a:pt x="734758" y="803438"/>
                </a:lnTo>
                <a:lnTo>
                  <a:pt x="739520" y="795274"/>
                </a:lnTo>
                <a:lnTo>
                  <a:pt x="739521" y="383032"/>
                </a:lnTo>
                <a:lnTo>
                  <a:pt x="734822" y="383032"/>
                </a:lnTo>
                <a:lnTo>
                  <a:pt x="729996" y="378333"/>
                </a:lnTo>
                <a:close/>
              </a:path>
              <a:path w="784860" h="822325">
                <a:moveTo>
                  <a:pt x="9525" y="0"/>
                </a:moveTo>
                <a:lnTo>
                  <a:pt x="0" y="0"/>
                </a:lnTo>
                <a:lnTo>
                  <a:pt x="0" y="380873"/>
                </a:lnTo>
                <a:lnTo>
                  <a:pt x="2159" y="383032"/>
                </a:lnTo>
                <a:lnTo>
                  <a:pt x="729996" y="383032"/>
                </a:lnTo>
                <a:lnTo>
                  <a:pt x="729996" y="378333"/>
                </a:lnTo>
                <a:lnTo>
                  <a:pt x="9525" y="378333"/>
                </a:lnTo>
                <a:lnTo>
                  <a:pt x="4699" y="373507"/>
                </a:lnTo>
                <a:lnTo>
                  <a:pt x="9525" y="373507"/>
                </a:lnTo>
                <a:lnTo>
                  <a:pt x="9525" y="0"/>
                </a:lnTo>
                <a:close/>
              </a:path>
              <a:path w="784860" h="822325">
                <a:moveTo>
                  <a:pt x="737488" y="373507"/>
                </a:moveTo>
                <a:lnTo>
                  <a:pt x="9525" y="373507"/>
                </a:lnTo>
                <a:lnTo>
                  <a:pt x="9525" y="378333"/>
                </a:lnTo>
                <a:lnTo>
                  <a:pt x="729996" y="378333"/>
                </a:lnTo>
                <a:lnTo>
                  <a:pt x="734822" y="383032"/>
                </a:lnTo>
                <a:lnTo>
                  <a:pt x="739521" y="383032"/>
                </a:lnTo>
                <a:lnTo>
                  <a:pt x="739521" y="375666"/>
                </a:lnTo>
                <a:lnTo>
                  <a:pt x="737488" y="373507"/>
                </a:lnTo>
                <a:close/>
              </a:path>
              <a:path w="784860" h="822325">
                <a:moveTo>
                  <a:pt x="9525" y="373507"/>
                </a:moveTo>
                <a:lnTo>
                  <a:pt x="4699" y="373507"/>
                </a:lnTo>
                <a:lnTo>
                  <a:pt x="9525" y="378333"/>
                </a:lnTo>
                <a:lnTo>
                  <a:pt x="9525" y="3735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763011" y="5218176"/>
            <a:ext cx="271272" cy="672084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848992" y="5283581"/>
            <a:ext cx="99695" cy="471805"/>
          </a:xfrm>
          <a:custGeom>
            <a:avLst/>
            <a:gdLst/>
            <a:ahLst/>
            <a:cxnLst/>
            <a:rect l="l" t="t" r="r" b="b"/>
            <a:pathLst>
              <a:path w="99694" h="471804">
                <a:moveTo>
                  <a:pt x="5206" y="380352"/>
                </a:moveTo>
                <a:lnTo>
                  <a:pt x="3047" y="381685"/>
                </a:lnTo>
                <a:lnTo>
                  <a:pt x="762" y="383006"/>
                </a:lnTo>
                <a:lnTo>
                  <a:pt x="0" y="385927"/>
                </a:lnTo>
                <a:lnTo>
                  <a:pt x="1270" y="388200"/>
                </a:lnTo>
                <a:lnTo>
                  <a:pt x="49784" y="471449"/>
                </a:lnTo>
                <a:lnTo>
                  <a:pt x="55304" y="462000"/>
                </a:lnTo>
                <a:lnTo>
                  <a:pt x="45084" y="462000"/>
                </a:lnTo>
                <a:lnTo>
                  <a:pt x="45084" y="444360"/>
                </a:lnTo>
                <a:lnTo>
                  <a:pt x="9525" y="383400"/>
                </a:lnTo>
                <a:lnTo>
                  <a:pt x="8128" y="381127"/>
                </a:lnTo>
                <a:lnTo>
                  <a:pt x="5206" y="380352"/>
                </a:lnTo>
                <a:close/>
              </a:path>
              <a:path w="99694" h="471804">
                <a:moveTo>
                  <a:pt x="45085" y="444360"/>
                </a:moveTo>
                <a:lnTo>
                  <a:pt x="45084" y="462000"/>
                </a:lnTo>
                <a:lnTo>
                  <a:pt x="54609" y="462000"/>
                </a:lnTo>
                <a:lnTo>
                  <a:pt x="54609" y="459600"/>
                </a:lnTo>
                <a:lnTo>
                  <a:pt x="45720" y="459600"/>
                </a:lnTo>
                <a:lnTo>
                  <a:pt x="49847" y="452524"/>
                </a:lnTo>
                <a:lnTo>
                  <a:pt x="45085" y="444360"/>
                </a:lnTo>
                <a:close/>
              </a:path>
              <a:path w="99694" h="471804">
                <a:moveTo>
                  <a:pt x="94361" y="380352"/>
                </a:moveTo>
                <a:lnTo>
                  <a:pt x="91567" y="381127"/>
                </a:lnTo>
                <a:lnTo>
                  <a:pt x="90170" y="383400"/>
                </a:lnTo>
                <a:lnTo>
                  <a:pt x="54609" y="444360"/>
                </a:lnTo>
                <a:lnTo>
                  <a:pt x="54609" y="462000"/>
                </a:lnTo>
                <a:lnTo>
                  <a:pt x="55304" y="462000"/>
                </a:lnTo>
                <a:lnTo>
                  <a:pt x="98425" y="388200"/>
                </a:lnTo>
                <a:lnTo>
                  <a:pt x="99695" y="385927"/>
                </a:lnTo>
                <a:lnTo>
                  <a:pt x="98933" y="383006"/>
                </a:lnTo>
                <a:lnTo>
                  <a:pt x="94361" y="380352"/>
                </a:lnTo>
                <a:close/>
              </a:path>
              <a:path w="99694" h="471804">
                <a:moveTo>
                  <a:pt x="49847" y="452524"/>
                </a:moveTo>
                <a:lnTo>
                  <a:pt x="45720" y="459600"/>
                </a:lnTo>
                <a:lnTo>
                  <a:pt x="53975" y="459600"/>
                </a:lnTo>
                <a:lnTo>
                  <a:pt x="49847" y="452524"/>
                </a:lnTo>
                <a:close/>
              </a:path>
              <a:path w="99694" h="471804">
                <a:moveTo>
                  <a:pt x="54609" y="444360"/>
                </a:moveTo>
                <a:lnTo>
                  <a:pt x="49847" y="452524"/>
                </a:lnTo>
                <a:lnTo>
                  <a:pt x="53975" y="459600"/>
                </a:lnTo>
                <a:lnTo>
                  <a:pt x="54609" y="459600"/>
                </a:lnTo>
                <a:lnTo>
                  <a:pt x="54609" y="444360"/>
                </a:lnTo>
                <a:close/>
              </a:path>
              <a:path w="99694" h="471804">
                <a:moveTo>
                  <a:pt x="54609" y="0"/>
                </a:moveTo>
                <a:lnTo>
                  <a:pt x="45084" y="0"/>
                </a:lnTo>
                <a:lnTo>
                  <a:pt x="45085" y="444360"/>
                </a:lnTo>
                <a:lnTo>
                  <a:pt x="49847" y="452524"/>
                </a:lnTo>
                <a:lnTo>
                  <a:pt x="54609" y="444360"/>
                </a:lnTo>
                <a:lnTo>
                  <a:pt x="546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697223" y="5221224"/>
            <a:ext cx="269748" cy="669035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782060" y="5287391"/>
            <a:ext cx="100330" cy="467995"/>
          </a:xfrm>
          <a:custGeom>
            <a:avLst/>
            <a:gdLst/>
            <a:ahLst/>
            <a:cxnLst/>
            <a:rect l="l" t="t" r="r" b="b"/>
            <a:pathLst>
              <a:path w="100330" h="467995">
                <a:moveTo>
                  <a:pt x="5333" y="376542"/>
                </a:moveTo>
                <a:lnTo>
                  <a:pt x="3047" y="377875"/>
                </a:lnTo>
                <a:lnTo>
                  <a:pt x="888" y="379196"/>
                </a:lnTo>
                <a:lnTo>
                  <a:pt x="0" y="382117"/>
                </a:lnTo>
                <a:lnTo>
                  <a:pt x="1396" y="384390"/>
                </a:lnTo>
                <a:lnTo>
                  <a:pt x="49910" y="467639"/>
                </a:lnTo>
                <a:lnTo>
                  <a:pt x="55431" y="458190"/>
                </a:lnTo>
                <a:lnTo>
                  <a:pt x="45212" y="458190"/>
                </a:lnTo>
                <a:lnTo>
                  <a:pt x="45212" y="440550"/>
                </a:lnTo>
                <a:lnTo>
                  <a:pt x="9651" y="379590"/>
                </a:lnTo>
                <a:lnTo>
                  <a:pt x="8254" y="377317"/>
                </a:lnTo>
                <a:lnTo>
                  <a:pt x="5333" y="376542"/>
                </a:lnTo>
                <a:close/>
              </a:path>
              <a:path w="100330" h="467995">
                <a:moveTo>
                  <a:pt x="45212" y="440550"/>
                </a:moveTo>
                <a:lnTo>
                  <a:pt x="45212" y="458190"/>
                </a:lnTo>
                <a:lnTo>
                  <a:pt x="54737" y="458190"/>
                </a:lnTo>
                <a:lnTo>
                  <a:pt x="54737" y="455790"/>
                </a:lnTo>
                <a:lnTo>
                  <a:pt x="45846" y="455790"/>
                </a:lnTo>
                <a:lnTo>
                  <a:pt x="49974" y="448714"/>
                </a:lnTo>
                <a:lnTo>
                  <a:pt x="45212" y="440550"/>
                </a:lnTo>
                <a:close/>
              </a:path>
              <a:path w="100330" h="467995">
                <a:moveTo>
                  <a:pt x="94487" y="376542"/>
                </a:moveTo>
                <a:lnTo>
                  <a:pt x="91566" y="377317"/>
                </a:lnTo>
                <a:lnTo>
                  <a:pt x="90296" y="379590"/>
                </a:lnTo>
                <a:lnTo>
                  <a:pt x="54737" y="440550"/>
                </a:lnTo>
                <a:lnTo>
                  <a:pt x="54737" y="458190"/>
                </a:lnTo>
                <a:lnTo>
                  <a:pt x="55431" y="458190"/>
                </a:lnTo>
                <a:lnTo>
                  <a:pt x="98551" y="384390"/>
                </a:lnTo>
                <a:lnTo>
                  <a:pt x="99821" y="382117"/>
                </a:lnTo>
                <a:lnTo>
                  <a:pt x="99059" y="379196"/>
                </a:lnTo>
                <a:lnTo>
                  <a:pt x="94487" y="376542"/>
                </a:lnTo>
                <a:close/>
              </a:path>
              <a:path w="100330" h="467995">
                <a:moveTo>
                  <a:pt x="49974" y="448714"/>
                </a:moveTo>
                <a:lnTo>
                  <a:pt x="45846" y="455790"/>
                </a:lnTo>
                <a:lnTo>
                  <a:pt x="54101" y="455790"/>
                </a:lnTo>
                <a:lnTo>
                  <a:pt x="49974" y="448714"/>
                </a:lnTo>
                <a:close/>
              </a:path>
              <a:path w="100330" h="467995">
                <a:moveTo>
                  <a:pt x="54737" y="440550"/>
                </a:moveTo>
                <a:lnTo>
                  <a:pt x="49974" y="448714"/>
                </a:lnTo>
                <a:lnTo>
                  <a:pt x="54101" y="455790"/>
                </a:lnTo>
                <a:lnTo>
                  <a:pt x="54737" y="455790"/>
                </a:lnTo>
                <a:lnTo>
                  <a:pt x="54737" y="440550"/>
                </a:lnTo>
                <a:close/>
              </a:path>
              <a:path w="100330" h="467995">
                <a:moveTo>
                  <a:pt x="54737" y="0"/>
                </a:moveTo>
                <a:lnTo>
                  <a:pt x="45212" y="0"/>
                </a:lnTo>
                <a:lnTo>
                  <a:pt x="45212" y="440550"/>
                </a:lnTo>
                <a:lnTo>
                  <a:pt x="49974" y="448714"/>
                </a:lnTo>
                <a:lnTo>
                  <a:pt x="54736" y="440550"/>
                </a:lnTo>
                <a:lnTo>
                  <a:pt x="547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4692396" y="5244084"/>
            <a:ext cx="269747" cy="598932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4777486" y="5310124"/>
            <a:ext cx="99695" cy="396875"/>
          </a:xfrm>
          <a:custGeom>
            <a:avLst/>
            <a:gdLst/>
            <a:ahLst/>
            <a:cxnLst/>
            <a:rect l="l" t="t" r="r" b="b"/>
            <a:pathLst>
              <a:path w="99695" h="396875">
                <a:moveTo>
                  <a:pt x="5334" y="305676"/>
                </a:moveTo>
                <a:lnTo>
                  <a:pt x="783" y="308317"/>
                </a:lnTo>
                <a:lnTo>
                  <a:pt x="662" y="308711"/>
                </a:lnTo>
                <a:lnTo>
                  <a:pt x="0" y="311238"/>
                </a:lnTo>
                <a:lnTo>
                  <a:pt x="1269" y="313512"/>
                </a:lnTo>
                <a:lnTo>
                  <a:pt x="49911" y="396760"/>
                </a:lnTo>
                <a:lnTo>
                  <a:pt x="55417" y="387311"/>
                </a:lnTo>
                <a:lnTo>
                  <a:pt x="45085" y="387311"/>
                </a:lnTo>
                <a:lnTo>
                  <a:pt x="45085" y="369671"/>
                </a:lnTo>
                <a:lnTo>
                  <a:pt x="9305" y="308317"/>
                </a:lnTo>
                <a:lnTo>
                  <a:pt x="8254" y="306438"/>
                </a:lnTo>
                <a:lnTo>
                  <a:pt x="5334" y="305676"/>
                </a:lnTo>
                <a:close/>
              </a:path>
              <a:path w="99695" h="396875">
                <a:moveTo>
                  <a:pt x="45085" y="369671"/>
                </a:moveTo>
                <a:lnTo>
                  <a:pt x="45085" y="387311"/>
                </a:lnTo>
                <a:lnTo>
                  <a:pt x="54610" y="387311"/>
                </a:lnTo>
                <a:lnTo>
                  <a:pt x="54610" y="384911"/>
                </a:lnTo>
                <a:lnTo>
                  <a:pt x="45719" y="384911"/>
                </a:lnTo>
                <a:lnTo>
                  <a:pt x="49847" y="377835"/>
                </a:lnTo>
                <a:lnTo>
                  <a:pt x="45085" y="369671"/>
                </a:lnTo>
                <a:close/>
              </a:path>
              <a:path w="99695" h="396875">
                <a:moveTo>
                  <a:pt x="94487" y="305676"/>
                </a:moveTo>
                <a:lnTo>
                  <a:pt x="91566" y="306438"/>
                </a:lnTo>
                <a:lnTo>
                  <a:pt x="90169" y="308711"/>
                </a:lnTo>
                <a:lnTo>
                  <a:pt x="54610" y="369671"/>
                </a:lnTo>
                <a:lnTo>
                  <a:pt x="54610" y="387311"/>
                </a:lnTo>
                <a:lnTo>
                  <a:pt x="55417" y="387311"/>
                </a:lnTo>
                <a:lnTo>
                  <a:pt x="98425" y="313512"/>
                </a:lnTo>
                <a:lnTo>
                  <a:pt x="99694" y="311238"/>
                </a:lnTo>
                <a:lnTo>
                  <a:pt x="98933" y="308317"/>
                </a:lnTo>
                <a:lnTo>
                  <a:pt x="96774" y="306997"/>
                </a:lnTo>
                <a:lnTo>
                  <a:pt x="94487" y="305676"/>
                </a:lnTo>
                <a:close/>
              </a:path>
              <a:path w="99695" h="396875">
                <a:moveTo>
                  <a:pt x="49847" y="377835"/>
                </a:moveTo>
                <a:lnTo>
                  <a:pt x="45719" y="384911"/>
                </a:lnTo>
                <a:lnTo>
                  <a:pt x="53975" y="384911"/>
                </a:lnTo>
                <a:lnTo>
                  <a:pt x="49847" y="377835"/>
                </a:lnTo>
                <a:close/>
              </a:path>
              <a:path w="99695" h="396875">
                <a:moveTo>
                  <a:pt x="54610" y="369671"/>
                </a:moveTo>
                <a:lnTo>
                  <a:pt x="49847" y="377835"/>
                </a:lnTo>
                <a:lnTo>
                  <a:pt x="53975" y="384911"/>
                </a:lnTo>
                <a:lnTo>
                  <a:pt x="54610" y="384911"/>
                </a:lnTo>
                <a:lnTo>
                  <a:pt x="54610" y="369671"/>
                </a:lnTo>
                <a:close/>
              </a:path>
              <a:path w="99695" h="396875">
                <a:moveTo>
                  <a:pt x="54610" y="0"/>
                </a:moveTo>
                <a:lnTo>
                  <a:pt x="45085" y="0"/>
                </a:lnTo>
                <a:lnTo>
                  <a:pt x="45085" y="369671"/>
                </a:lnTo>
                <a:lnTo>
                  <a:pt x="49847" y="377835"/>
                </a:lnTo>
                <a:lnTo>
                  <a:pt x="54609" y="369671"/>
                </a:lnTo>
                <a:lnTo>
                  <a:pt x="546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1597404" y="1918716"/>
            <a:ext cx="4189729" cy="0"/>
          </a:xfrm>
          <a:custGeom>
            <a:avLst/>
            <a:gdLst/>
            <a:ahLst/>
            <a:cxnLst/>
            <a:rect l="l" t="t" r="r" b="b"/>
            <a:pathLst>
              <a:path w="4189729">
                <a:moveTo>
                  <a:pt x="0" y="0"/>
                </a:moveTo>
                <a:lnTo>
                  <a:pt x="4189478" y="0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218688" y="3631691"/>
            <a:ext cx="1749552" cy="1245108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283585" y="3697224"/>
            <a:ext cx="1598930" cy="1044575"/>
          </a:xfrm>
          <a:custGeom>
            <a:avLst/>
            <a:gdLst/>
            <a:ahLst/>
            <a:cxnLst/>
            <a:rect l="l" t="t" r="r" b="b"/>
            <a:pathLst>
              <a:path w="1598929" h="1044575">
                <a:moveTo>
                  <a:pt x="1504061" y="953515"/>
                </a:moveTo>
                <a:lnTo>
                  <a:pt x="1499489" y="956056"/>
                </a:lnTo>
                <a:lnTo>
                  <a:pt x="1498727" y="958976"/>
                </a:lnTo>
                <a:lnTo>
                  <a:pt x="1499997" y="961263"/>
                </a:lnTo>
                <a:lnTo>
                  <a:pt x="1548638" y="1044575"/>
                </a:lnTo>
                <a:lnTo>
                  <a:pt x="1554184" y="1035050"/>
                </a:lnTo>
                <a:lnTo>
                  <a:pt x="1543812" y="1035050"/>
                </a:lnTo>
                <a:lnTo>
                  <a:pt x="1543812" y="1017524"/>
                </a:lnTo>
                <a:lnTo>
                  <a:pt x="1508252" y="956563"/>
                </a:lnTo>
                <a:lnTo>
                  <a:pt x="1506981" y="954277"/>
                </a:lnTo>
                <a:lnTo>
                  <a:pt x="1504061" y="953515"/>
                </a:lnTo>
                <a:close/>
              </a:path>
              <a:path w="1598929" h="1044575">
                <a:moveTo>
                  <a:pt x="1543812" y="1017524"/>
                </a:moveTo>
                <a:lnTo>
                  <a:pt x="1543812" y="1035050"/>
                </a:lnTo>
                <a:lnTo>
                  <a:pt x="1553337" y="1035050"/>
                </a:lnTo>
                <a:lnTo>
                  <a:pt x="1553337" y="1032763"/>
                </a:lnTo>
                <a:lnTo>
                  <a:pt x="1544447" y="1032763"/>
                </a:lnTo>
                <a:lnTo>
                  <a:pt x="1548574" y="1025688"/>
                </a:lnTo>
                <a:lnTo>
                  <a:pt x="1543812" y="1017524"/>
                </a:lnTo>
                <a:close/>
              </a:path>
              <a:path w="1598929" h="1044575">
                <a:moveTo>
                  <a:pt x="1593214" y="953515"/>
                </a:moveTo>
                <a:lnTo>
                  <a:pt x="1590293" y="954277"/>
                </a:lnTo>
                <a:lnTo>
                  <a:pt x="1588897" y="956563"/>
                </a:lnTo>
                <a:lnTo>
                  <a:pt x="1553337" y="1017524"/>
                </a:lnTo>
                <a:lnTo>
                  <a:pt x="1553337" y="1035050"/>
                </a:lnTo>
                <a:lnTo>
                  <a:pt x="1554184" y="1035050"/>
                </a:lnTo>
                <a:lnTo>
                  <a:pt x="1597152" y="961263"/>
                </a:lnTo>
                <a:lnTo>
                  <a:pt x="1598549" y="958976"/>
                </a:lnTo>
                <a:lnTo>
                  <a:pt x="1597660" y="956056"/>
                </a:lnTo>
                <a:lnTo>
                  <a:pt x="1595501" y="954786"/>
                </a:lnTo>
                <a:lnTo>
                  <a:pt x="1593214" y="953515"/>
                </a:lnTo>
                <a:close/>
              </a:path>
              <a:path w="1598929" h="1044575">
                <a:moveTo>
                  <a:pt x="1548574" y="1025688"/>
                </a:moveTo>
                <a:lnTo>
                  <a:pt x="1544447" y="1032763"/>
                </a:lnTo>
                <a:lnTo>
                  <a:pt x="1552702" y="1032763"/>
                </a:lnTo>
                <a:lnTo>
                  <a:pt x="1548574" y="1025688"/>
                </a:lnTo>
                <a:close/>
              </a:path>
              <a:path w="1598929" h="1044575">
                <a:moveTo>
                  <a:pt x="1553337" y="1017524"/>
                </a:moveTo>
                <a:lnTo>
                  <a:pt x="1548574" y="1025688"/>
                </a:lnTo>
                <a:lnTo>
                  <a:pt x="1552702" y="1032763"/>
                </a:lnTo>
                <a:lnTo>
                  <a:pt x="1553337" y="1032763"/>
                </a:lnTo>
                <a:lnTo>
                  <a:pt x="1553337" y="1017524"/>
                </a:lnTo>
                <a:close/>
              </a:path>
              <a:path w="1598929" h="1044575">
                <a:moveTo>
                  <a:pt x="1543812" y="480568"/>
                </a:moveTo>
                <a:lnTo>
                  <a:pt x="1543812" y="1017524"/>
                </a:lnTo>
                <a:lnTo>
                  <a:pt x="1548574" y="1025688"/>
                </a:lnTo>
                <a:lnTo>
                  <a:pt x="1553337" y="1017524"/>
                </a:lnTo>
                <a:lnTo>
                  <a:pt x="1553337" y="485267"/>
                </a:lnTo>
                <a:lnTo>
                  <a:pt x="1548638" y="485267"/>
                </a:lnTo>
                <a:lnTo>
                  <a:pt x="1543812" y="480568"/>
                </a:lnTo>
                <a:close/>
              </a:path>
              <a:path w="1598929" h="1044575">
                <a:moveTo>
                  <a:pt x="9525" y="0"/>
                </a:moveTo>
                <a:lnTo>
                  <a:pt x="0" y="0"/>
                </a:lnTo>
                <a:lnTo>
                  <a:pt x="0" y="483107"/>
                </a:lnTo>
                <a:lnTo>
                  <a:pt x="2158" y="485267"/>
                </a:lnTo>
                <a:lnTo>
                  <a:pt x="1543812" y="485267"/>
                </a:lnTo>
                <a:lnTo>
                  <a:pt x="1543812" y="480568"/>
                </a:lnTo>
                <a:lnTo>
                  <a:pt x="9525" y="480568"/>
                </a:lnTo>
                <a:lnTo>
                  <a:pt x="4825" y="475742"/>
                </a:lnTo>
                <a:lnTo>
                  <a:pt x="9525" y="475742"/>
                </a:lnTo>
                <a:lnTo>
                  <a:pt x="9525" y="0"/>
                </a:lnTo>
                <a:close/>
              </a:path>
              <a:path w="1598929" h="1044575">
                <a:moveTo>
                  <a:pt x="1551177" y="475742"/>
                </a:moveTo>
                <a:lnTo>
                  <a:pt x="9525" y="475742"/>
                </a:lnTo>
                <a:lnTo>
                  <a:pt x="9525" y="480568"/>
                </a:lnTo>
                <a:lnTo>
                  <a:pt x="1543812" y="480568"/>
                </a:lnTo>
                <a:lnTo>
                  <a:pt x="1548638" y="485267"/>
                </a:lnTo>
                <a:lnTo>
                  <a:pt x="1553337" y="485267"/>
                </a:lnTo>
                <a:lnTo>
                  <a:pt x="1553337" y="477900"/>
                </a:lnTo>
                <a:lnTo>
                  <a:pt x="1551177" y="475742"/>
                </a:lnTo>
                <a:close/>
              </a:path>
              <a:path w="1598929" h="1044575">
                <a:moveTo>
                  <a:pt x="9525" y="475742"/>
                </a:moveTo>
                <a:lnTo>
                  <a:pt x="4825" y="475742"/>
                </a:lnTo>
                <a:lnTo>
                  <a:pt x="9525" y="480568"/>
                </a:lnTo>
                <a:lnTo>
                  <a:pt x="9525" y="47574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127248" y="3727703"/>
            <a:ext cx="829055" cy="1141476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3192398" y="3793745"/>
            <a:ext cx="678180" cy="940435"/>
          </a:xfrm>
          <a:custGeom>
            <a:avLst/>
            <a:gdLst/>
            <a:ahLst/>
            <a:cxnLst/>
            <a:rect l="l" t="t" r="r" b="b"/>
            <a:pathLst>
              <a:path w="678180" h="940435">
                <a:moveTo>
                  <a:pt x="583692" y="849375"/>
                </a:moveTo>
                <a:lnTo>
                  <a:pt x="581406" y="850645"/>
                </a:lnTo>
                <a:lnTo>
                  <a:pt x="579119" y="852042"/>
                </a:lnTo>
                <a:lnTo>
                  <a:pt x="578357" y="854963"/>
                </a:lnTo>
                <a:lnTo>
                  <a:pt x="628269" y="940434"/>
                </a:lnTo>
                <a:lnTo>
                  <a:pt x="633743" y="931036"/>
                </a:lnTo>
                <a:lnTo>
                  <a:pt x="623443" y="931036"/>
                </a:lnTo>
                <a:lnTo>
                  <a:pt x="623443" y="913383"/>
                </a:lnTo>
                <a:lnTo>
                  <a:pt x="587882" y="852423"/>
                </a:lnTo>
                <a:lnTo>
                  <a:pt x="586613" y="850137"/>
                </a:lnTo>
                <a:lnTo>
                  <a:pt x="583692" y="849375"/>
                </a:lnTo>
                <a:close/>
              </a:path>
              <a:path w="678180" h="940435">
                <a:moveTo>
                  <a:pt x="623443" y="913383"/>
                </a:moveTo>
                <a:lnTo>
                  <a:pt x="623443" y="931036"/>
                </a:lnTo>
                <a:lnTo>
                  <a:pt x="632968" y="931036"/>
                </a:lnTo>
                <a:lnTo>
                  <a:pt x="632968" y="928623"/>
                </a:lnTo>
                <a:lnTo>
                  <a:pt x="624077" y="928623"/>
                </a:lnTo>
                <a:lnTo>
                  <a:pt x="628205" y="921548"/>
                </a:lnTo>
                <a:lnTo>
                  <a:pt x="623443" y="913383"/>
                </a:lnTo>
                <a:close/>
              </a:path>
              <a:path w="678180" h="940435">
                <a:moveTo>
                  <a:pt x="672845" y="849375"/>
                </a:moveTo>
                <a:lnTo>
                  <a:pt x="669925" y="850137"/>
                </a:lnTo>
                <a:lnTo>
                  <a:pt x="668527" y="852423"/>
                </a:lnTo>
                <a:lnTo>
                  <a:pt x="632968" y="913383"/>
                </a:lnTo>
                <a:lnTo>
                  <a:pt x="632968" y="931036"/>
                </a:lnTo>
                <a:lnTo>
                  <a:pt x="633743" y="931036"/>
                </a:lnTo>
                <a:lnTo>
                  <a:pt x="678052" y="854963"/>
                </a:lnTo>
                <a:lnTo>
                  <a:pt x="677290" y="852042"/>
                </a:lnTo>
                <a:lnTo>
                  <a:pt x="675005" y="850645"/>
                </a:lnTo>
                <a:lnTo>
                  <a:pt x="672845" y="849375"/>
                </a:lnTo>
                <a:close/>
              </a:path>
              <a:path w="678180" h="940435">
                <a:moveTo>
                  <a:pt x="628205" y="921548"/>
                </a:moveTo>
                <a:lnTo>
                  <a:pt x="624077" y="928623"/>
                </a:lnTo>
                <a:lnTo>
                  <a:pt x="632332" y="928623"/>
                </a:lnTo>
                <a:lnTo>
                  <a:pt x="628205" y="921548"/>
                </a:lnTo>
                <a:close/>
              </a:path>
              <a:path w="678180" h="940435">
                <a:moveTo>
                  <a:pt x="632968" y="913383"/>
                </a:moveTo>
                <a:lnTo>
                  <a:pt x="628205" y="921548"/>
                </a:lnTo>
                <a:lnTo>
                  <a:pt x="632332" y="928623"/>
                </a:lnTo>
                <a:lnTo>
                  <a:pt x="632968" y="928623"/>
                </a:lnTo>
                <a:lnTo>
                  <a:pt x="632968" y="913383"/>
                </a:lnTo>
                <a:close/>
              </a:path>
              <a:path w="678180" h="940435">
                <a:moveTo>
                  <a:pt x="623443" y="471423"/>
                </a:moveTo>
                <a:lnTo>
                  <a:pt x="623443" y="913383"/>
                </a:lnTo>
                <a:lnTo>
                  <a:pt x="628205" y="921548"/>
                </a:lnTo>
                <a:lnTo>
                  <a:pt x="632967" y="913383"/>
                </a:lnTo>
                <a:lnTo>
                  <a:pt x="632968" y="476122"/>
                </a:lnTo>
                <a:lnTo>
                  <a:pt x="628269" y="476122"/>
                </a:lnTo>
                <a:lnTo>
                  <a:pt x="623443" y="471423"/>
                </a:lnTo>
                <a:close/>
              </a:path>
              <a:path w="678180" h="940435">
                <a:moveTo>
                  <a:pt x="9525" y="0"/>
                </a:moveTo>
                <a:lnTo>
                  <a:pt x="0" y="0"/>
                </a:lnTo>
                <a:lnTo>
                  <a:pt x="0" y="474090"/>
                </a:lnTo>
                <a:lnTo>
                  <a:pt x="2158" y="476122"/>
                </a:lnTo>
                <a:lnTo>
                  <a:pt x="623443" y="476122"/>
                </a:lnTo>
                <a:lnTo>
                  <a:pt x="623443" y="471423"/>
                </a:lnTo>
                <a:lnTo>
                  <a:pt x="9525" y="471423"/>
                </a:lnTo>
                <a:lnTo>
                  <a:pt x="4825" y="466597"/>
                </a:lnTo>
                <a:lnTo>
                  <a:pt x="9525" y="466597"/>
                </a:lnTo>
                <a:lnTo>
                  <a:pt x="9525" y="0"/>
                </a:lnTo>
                <a:close/>
              </a:path>
              <a:path w="678180" h="940435">
                <a:moveTo>
                  <a:pt x="630808" y="466597"/>
                </a:moveTo>
                <a:lnTo>
                  <a:pt x="9525" y="466597"/>
                </a:lnTo>
                <a:lnTo>
                  <a:pt x="9525" y="471423"/>
                </a:lnTo>
                <a:lnTo>
                  <a:pt x="623443" y="471423"/>
                </a:lnTo>
                <a:lnTo>
                  <a:pt x="628269" y="476122"/>
                </a:lnTo>
                <a:lnTo>
                  <a:pt x="632968" y="476122"/>
                </a:lnTo>
                <a:lnTo>
                  <a:pt x="632968" y="468756"/>
                </a:lnTo>
                <a:lnTo>
                  <a:pt x="630808" y="466597"/>
                </a:lnTo>
                <a:close/>
              </a:path>
              <a:path w="678180" h="940435">
                <a:moveTo>
                  <a:pt x="9525" y="466597"/>
                </a:moveTo>
                <a:lnTo>
                  <a:pt x="4825" y="466597"/>
                </a:lnTo>
                <a:lnTo>
                  <a:pt x="9525" y="471423"/>
                </a:lnTo>
                <a:lnTo>
                  <a:pt x="9525" y="4665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040380" y="2447544"/>
            <a:ext cx="374904" cy="992124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126105" y="2512696"/>
            <a:ext cx="224154" cy="791845"/>
          </a:xfrm>
          <a:custGeom>
            <a:avLst/>
            <a:gdLst/>
            <a:ahLst/>
            <a:cxnLst/>
            <a:rect l="l" t="t" r="r" b="b"/>
            <a:pathLst>
              <a:path w="224155" h="791845">
                <a:moveTo>
                  <a:pt x="5333" y="700531"/>
                </a:moveTo>
                <a:lnTo>
                  <a:pt x="3047" y="701801"/>
                </a:lnTo>
                <a:lnTo>
                  <a:pt x="761" y="703199"/>
                </a:lnTo>
                <a:lnTo>
                  <a:pt x="0" y="706119"/>
                </a:lnTo>
                <a:lnTo>
                  <a:pt x="1396" y="708405"/>
                </a:lnTo>
                <a:lnTo>
                  <a:pt x="49911" y="791590"/>
                </a:lnTo>
                <a:lnTo>
                  <a:pt x="55406" y="782192"/>
                </a:lnTo>
                <a:lnTo>
                  <a:pt x="45212" y="782192"/>
                </a:lnTo>
                <a:lnTo>
                  <a:pt x="45212" y="764539"/>
                </a:lnTo>
                <a:lnTo>
                  <a:pt x="9651" y="703579"/>
                </a:lnTo>
                <a:lnTo>
                  <a:pt x="8254" y="701293"/>
                </a:lnTo>
                <a:lnTo>
                  <a:pt x="5333" y="700531"/>
                </a:lnTo>
                <a:close/>
              </a:path>
              <a:path w="224155" h="791845">
                <a:moveTo>
                  <a:pt x="45212" y="764539"/>
                </a:moveTo>
                <a:lnTo>
                  <a:pt x="45212" y="782192"/>
                </a:lnTo>
                <a:lnTo>
                  <a:pt x="54737" y="782192"/>
                </a:lnTo>
                <a:lnTo>
                  <a:pt x="54737" y="779779"/>
                </a:lnTo>
                <a:lnTo>
                  <a:pt x="45846" y="779779"/>
                </a:lnTo>
                <a:lnTo>
                  <a:pt x="49974" y="772704"/>
                </a:lnTo>
                <a:lnTo>
                  <a:pt x="45212" y="764539"/>
                </a:lnTo>
                <a:close/>
              </a:path>
              <a:path w="224155" h="791845">
                <a:moveTo>
                  <a:pt x="94487" y="700531"/>
                </a:moveTo>
                <a:lnTo>
                  <a:pt x="91567" y="701293"/>
                </a:lnTo>
                <a:lnTo>
                  <a:pt x="90296" y="703579"/>
                </a:lnTo>
                <a:lnTo>
                  <a:pt x="54737" y="764539"/>
                </a:lnTo>
                <a:lnTo>
                  <a:pt x="54737" y="782192"/>
                </a:lnTo>
                <a:lnTo>
                  <a:pt x="55406" y="782192"/>
                </a:lnTo>
                <a:lnTo>
                  <a:pt x="98551" y="708405"/>
                </a:lnTo>
                <a:lnTo>
                  <a:pt x="99821" y="706119"/>
                </a:lnTo>
                <a:lnTo>
                  <a:pt x="99059" y="703199"/>
                </a:lnTo>
                <a:lnTo>
                  <a:pt x="96774" y="701801"/>
                </a:lnTo>
                <a:lnTo>
                  <a:pt x="94487" y="700531"/>
                </a:lnTo>
                <a:close/>
              </a:path>
              <a:path w="224155" h="791845">
                <a:moveTo>
                  <a:pt x="49974" y="772704"/>
                </a:moveTo>
                <a:lnTo>
                  <a:pt x="45846" y="779779"/>
                </a:lnTo>
                <a:lnTo>
                  <a:pt x="54101" y="779779"/>
                </a:lnTo>
                <a:lnTo>
                  <a:pt x="49974" y="772704"/>
                </a:lnTo>
                <a:close/>
              </a:path>
              <a:path w="224155" h="791845">
                <a:moveTo>
                  <a:pt x="54737" y="764539"/>
                </a:moveTo>
                <a:lnTo>
                  <a:pt x="49974" y="772704"/>
                </a:lnTo>
                <a:lnTo>
                  <a:pt x="54101" y="779779"/>
                </a:lnTo>
                <a:lnTo>
                  <a:pt x="54737" y="779779"/>
                </a:lnTo>
                <a:lnTo>
                  <a:pt x="54737" y="764539"/>
                </a:lnTo>
                <a:close/>
              </a:path>
              <a:path w="224155" h="791845">
                <a:moveTo>
                  <a:pt x="214502" y="359409"/>
                </a:moveTo>
                <a:lnTo>
                  <a:pt x="47370" y="359409"/>
                </a:lnTo>
                <a:lnTo>
                  <a:pt x="45212" y="361441"/>
                </a:lnTo>
                <a:lnTo>
                  <a:pt x="45212" y="764539"/>
                </a:lnTo>
                <a:lnTo>
                  <a:pt x="49974" y="772704"/>
                </a:lnTo>
                <a:lnTo>
                  <a:pt x="54736" y="764539"/>
                </a:lnTo>
                <a:lnTo>
                  <a:pt x="54737" y="368934"/>
                </a:lnTo>
                <a:lnTo>
                  <a:pt x="49911" y="368934"/>
                </a:lnTo>
                <a:lnTo>
                  <a:pt x="54737" y="364108"/>
                </a:lnTo>
                <a:lnTo>
                  <a:pt x="214502" y="364108"/>
                </a:lnTo>
                <a:lnTo>
                  <a:pt x="214502" y="359409"/>
                </a:lnTo>
                <a:close/>
              </a:path>
              <a:path w="224155" h="791845">
                <a:moveTo>
                  <a:pt x="54737" y="364108"/>
                </a:moveTo>
                <a:lnTo>
                  <a:pt x="49911" y="368934"/>
                </a:lnTo>
                <a:lnTo>
                  <a:pt x="54737" y="368934"/>
                </a:lnTo>
                <a:lnTo>
                  <a:pt x="54737" y="364108"/>
                </a:lnTo>
                <a:close/>
              </a:path>
              <a:path w="224155" h="791845">
                <a:moveTo>
                  <a:pt x="224027" y="359409"/>
                </a:moveTo>
                <a:lnTo>
                  <a:pt x="219201" y="359409"/>
                </a:lnTo>
                <a:lnTo>
                  <a:pt x="214502" y="364108"/>
                </a:lnTo>
                <a:lnTo>
                  <a:pt x="54737" y="364108"/>
                </a:lnTo>
                <a:lnTo>
                  <a:pt x="54737" y="368934"/>
                </a:lnTo>
                <a:lnTo>
                  <a:pt x="221869" y="368934"/>
                </a:lnTo>
                <a:lnTo>
                  <a:pt x="224027" y="366775"/>
                </a:lnTo>
                <a:lnTo>
                  <a:pt x="224027" y="359409"/>
                </a:lnTo>
                <a:close/>
              </a:path>
              <a:path w="224155" h="791845">
                <a:moveTo>
                  <a:pt x="224027" y="0"/>
                </a:moveTo>
                <a:lnTo>
                  <a:pt x="214502" y="0"/>
                </a:lnTo>
                <a:lnTo>
                  <a:pt x="214502" y="364108"/>
                </a:lnTo>
                <a:lnTo>
                  <a:pt x="219201" y="359409"/>
                </a:lnTo>
                <a:lnTo>
                  <a:pt x="224027" y="359409"/>
                </a:lnTo>
                <a:lnTo>
                  <a:pt x="2240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755391" y="3727703"/>
            <a:ext cx="435864" cy="1141476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841245" y="3793745"/>
            <a:ext cx="285115" cy="940435"/>
          </a:xfrm>
          <a:custGeom>
            <a:avLst/>
            <a:gdLst/>
            <a:ahLst/>
            <a:cxnLst/>
            <a:rect l="l" t="t" r="r" b="b"/>
            <a:pathLst>
              <a:path w="285115" h="940435">
                <a:moveTo>
                  <a:pt x="5334" y="849375"/>
                </a:moveTo>
                <a:lnTo>
                  <a:pt x="3047" y="850645"/>
                </a:lnTo>
                <a:lnTo>
                  <a:pt x="762" y="852042"/>
                </a:lnTo>
                <a:lnTo>
                  <a:pt x="0" y="854963"/>
                </a:lnTo>
                <a:lnTo>
                  <a:pt x="49911" y="940434"/>
                </a:lnTo>
                <a:lnTo>
                  <a:pt x="55383" y="931036"/>
                </a:lnTo>
                <a:lnTo>
                  <a:pt x="45084" y="931036"/>
                </a:lnTo>
                <a:lnTo>
                  <a:pt x="45084" y="913383"/>
                </a:lnTo>
                <a:lnTo>
                  <a:pt x="9525" y="852423"/>
                </a:lnTo>
                <a:lnTo>
                  <a:pt x="8255" y="850137"/>
                </a:lnTo>
                <a:lnTo>
                  <a:pt x="5334" y="849375"/>
                </a:lnTo>
                <a:close/>
              </a:path>
              <a:path w="285115" h="940435">
                <a:moveTo>
                  <a:pt x="45084" y="913383"/>
                </a:moveTo>
                <a:lnTo>
                  <a:pt x="45084" y="931036"/>
                </a:lnTo>
                <a:lnTo>
                  <a:pt x="54609" y="931036"/>
                </a:lnTo>
                <a:lnTo>
                  <a:pt x="54609" y="928623"/>
                </a:lnTo>
                <a:lnTo>
                  <a:pt x="45719" y="928623"/>
                </a:lnTo>
                <a:lnTo>
                  <a:pt x="49847" y="921548"/>
                </a:lnTo>
                <a:lnTo>
                  <a:pt x="45084" y="913383"/>
                </a:lnTo>
                <a:close/>
              </a:path>
              <a:path w="285115" h="940435">
                <a:moveTo>
                  <a:pt x="94487" y="849375"/>
                </a:moveTo>
                <a:lnTo>
                  <a:pt x="91567" y="850137"/>
                </a:lnTo>
                <a:lnTo>
                  <a:pt x="90169" y="852423"/>
                </a:lnTo>
                <a:lnTo>
                  <a:pt x="54609" y="913383"/>
                </a:lnTo>
                <a:lnTo>
                  <a:pt x="54609" y="931036"/>
                </a:lnTo>
                <a:lnTo>
                  <a:pt x="55383" y="931036"/>
                </a:lnTo>
                <a:lnTo>
                  <a:pt x="99694" y="854963"/>
                </a:lnTo>
                <a:lnTo>
                  <a:pt x="98933" y="852042"/>
                </a:lnTo>
                <a:lnTo>
                  <a:pt x="96774" y="850645"/>
                </a:lnTo>
                <a:lnTo>
                  <a:pt x="94487" y="849375"/>
                </a:lnTo>
                <a:close/>
              </a:path>
              <a:path w="285115" h="940435">
                <a:moveTo>
                  <a:pt x="49847" y="921548"/>
                </a:moveTo>
                <a:lnTo>
                  <a:pt x="45719" y="928623"/>
                </a:lnTo>
                <a:lnTo>
                  <a:pt x="53975" y="928623"/>
                </a:lnTo>
                <a:lnTo>
                  <a:pt x="49847" y="921548"/>
                </a:lnTo>
                <a:close/>
              </a:path>
              <a:path w="285115" h="940435">
                <a:moveTo>
                  <a:pt x="54609" y="913383"/>
                </a:moveTo>
                <a:lnTo>
                  <a:pt x="49847" y="921548"/>
                </a:lnTo>
                <a:lnTo>
                  <a:pt x="53975" y="928623"/>
                </a:lnTo>
                <a:lnTo>
                  <a:pt x="54609" y="928623"/>
                </a:lnTo>
                <a:lnTo>
                  <a:pt x="54609" y="913383"/>
                </a:lnTo>
                <a:close/>
              </a:path>
              <a:path w="285115" h="940435">
                <a:moveTo>
                  <a:pt x="275081" y="466597"/>
                </a:moveTo>
                <a:lnTo>
                  <a:pt x="47243" y="466597"/>
                </a:lnTo>
                <a:lnTo>
                  <a:pt x="45084" y="468756"/>
                </a:lnTo>
                <a:lnTo>
                  <a:pt x="45084" y="913383"/>
                </a:lnTo>
                <a:lnTo>
                  <a:pt x="49847" y="921548"/>
                </a:lnTo>
                <a:lnTo>
                  <a:pt x="54609" y="913383"/>
                </a:lnTo>
                <a:lnTo>
                  <a:pt x="54609" y="476122"/>
                </a:lnTo>
                <a:lnTo>
                  <a:pt x="49911" y="476122"/>
                </a:lnTo>
                <a:lnTo>
                  <a:pt x="54609" y="471423"/>
                </a:lnTo>
                <a:lnTo>
                  <a:pt x="275081" y="471423"/>
                </a:lnTo>
                <a:lnTo>
                  <a:pt x="275081" y="466597"/>
                </a:lnTo>
                <a:close/>
              </a:path>
              <a:path w="285115" h="940435">
                <a:moveTo>
                  <a:pt x="54609" y="471423"/>
                </a:moveTo>
                <a:lnTo>
                  <a:pt x="49911" y="476122"/>
                </a:lnTo>
                <a:lnTo>
                  <a:pt x="54609" y="476122"/>
                </a:lnTo>
                <a:lnTo>
                  <a:pt x="54609" y="471423"/>
                </a:lnTo>
                <a:close/>
              </a:path>
              <a:path w="285115" h="940435">
                <a:moveTo>
                  <a:pt x="284606" y="466597"/>
                </a:moveTo>
                <a:lnTo>
                  <a:pt x="279781" y="466597"/>
                </a:lnTo>
                <a:lnTo>
                  <a:pt x="275081" y="471423"/>
                </a:lnTo>
                <a:lnTo>
                  <a:pt x="54609" y="471423"/>
                </a:lnTo>
                <a:lnTo>
                  <a:pt x="54609" y="476122"/>
                </a:lnTo>
                <a:lnTo>
                  <a:pt x="282447" y="476122"/>
                </a:lnTo>
                <a:lnTo>
                  <a:pt x="284606" y="474090"/>
                </a:lnTo>
                <a:lnTo>
                  <a:pt x="284606" y="466597"/>
                </a:lnTo>
                <a:close/>
              </a:path>
              <a:path w="285115" h="940435">
                <a:moveTo>
                  <a:pt x="284606" y="0"/>
                </a:moveTo>
                <a:lnTo>
                  <a:pt x="275081" y="0"/>
                </a:lnTo>
                <a:lnTo>
                  <a:pt x="275081" y="471423"/>
                </a:lnTo>
                <a:lnTo>
                  <a:pt x="279781" y="466597"/>
                </a:lnTo>
                <a:lnTo>
                  <a:pt x="284606" y="466597"/>
                </a:lnTo>
                <a:lnTo>
                  <a:pt x="2846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5077967" y="2561844"/>
            <a:ext cx="1219200" cy="3464052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307458" y="2791333"/>
            <a:ext cx="760095" cy="3004185"/>
          </a:xfrm>
          <a:custGeom>
            <a:avLst/>
            <a:gdLst/>
            <a:ahLst/>
            <a:cxnLst/>
            <a:rect l="l" t="t" r="r" b="b"/>
            <a:pathLst>
              <a:path w="760095" h="3004185">
                <a:moveTo>
                  <a:pt x="759840" y="2805315"/>
                </a:moveTo>
                <a:lnTo>
                  <a:pt x="0" y="2805315"/>
                </a:lnTo>
                <a:lnTo>
                  <a:pt x="379856" y="3003854"/>
                </a:lnTo>
                <a:lnTo>
                  <a:pt x="759840" y="2805315"/>
                </a:lnTo>
                <a:close/>
              </a:path>
              <a:path w="760095" h="3004185">
                <a:moveTo>
                  <a:pt x="569848" y="198500"/>
                </a:moveTo>
                <a:lnTo>
                  <a:pt x="189991" y="198500"/>
                </a:lnTo>
                <a:lnTo>
                  <a:pt x="189991" y="2805315"/>
                </a:lnTo>
                <a:lnTo>
                  <a:pt x="569848" y="2805315"/>
                </a:lnTo>
                <a:lnTo>
                  <a:pt x="569848" y="198500"/>
                </a:lnTo>
                <a:close/>
              </a:path>
              <a:path w="760095" h="3004185">
                <a:moveTo>
                  <a:pt x="379856" y="0"/>
                </a:moveTo>
                <a:lnTo>
                  <a:pt x="0" y="198500"/>
                </a:lnTo>
                <a:lnTo>
                  <a:pt x="759840" y="198500"/>
                </a:lnTo>
                <a:lnTo>
                  <a:pt x="379856" y="0"/>
                </a:lnTo>
                <a:close/>
              </a:path>
            </a:pathLst>
          </a:custGeom>
          <a:solidFill>
            <a:srgbClr val="244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5551932" y="3065779"/>
            <a:ext cx="254000" cy="144272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 marR="5080" algn="just">
              <a:lnSpc>
                <a:spcPts val="1800"/>
              </a:lnSpc>
              <a:spcBef>
                <a:spcPts val="459"/>
              </a:spcBef>
            </a:pPr>
            <a:r>
              <a:rPr b="1" dirty="0">
                <a:solidFill>
                  <a:srgbClr val="FFFFFF"/>
                </a:solidFill>
                <a:latin typeface="Meiryo UI"/>
                <a:cs typeface="Meiryo UI"/>
              </a:rPr>
              <a:t>プ ロ フ </a:t>
            </a:r>
            <a:r>
              <a:rPr b="1" spc="425" dirty="0">
                <a:solidFill>
                  <a:srgbClr val="FFFFFF"/>
                </a:solidFill>
                <a:latin typeface="Meiryo UI"/>
                <a:cs typeface="Meiryo UI"/>
              </a:rPr>
              <a:t>ァ イ ル</a:t>
            </a:r>
            <a:endParaRPr>
              <a:latin typeface="Meiryo UI"/>
              <a:cs typeface="Meiryo U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5551932" y="4437380"/>
            <a:ext cx="254000" cy="985519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 marR="5080" algn="just">
              <a:lnSpc>
                <a:spcPts val="1800"/>
              </a:lnSpc>
              <a:spcBef>
                <a:spcPts val="459"/>
              </a:spcBef>
            </a:pPr>
            <a:r>
              <a:rPr b="1" dirty="0">
                <a:solidFill>
                  <a:srgbClr val="FFFFFF"/>
                </a:solidFill>
                <a:latin typeface="Meiryo UI"/>
                <a:cs typeface="Meiryo UI"/>
              </a:rPr>
              <a:t>対 象 領 域</a:t>
            </a:r>
            <a:endParaRPr>
              <a:latin typeface="Meiryo UI"/>
              <a:cs typeface="Meiryo UI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1622617" y="5839421"/>
            <a:ext cx="876935" cy="440690"/>
          </a:xfrm>
          <a:custGeom>
            <a:avLst/>
            <a:gdLst/>
            <a:ahLst/>
            <a:cxnLst/>
            <a:rect l="l" t="t" r="r" b="b"/>
            <a:pathLst>
              <a:path w="876935" h="440689">
                <a:moveTo>
                  <a:pt x="0" y="440080"/>
                </a:moveTo>
                <a:lnTo>
                  <a:pt x="876871" y="440080"/>
                </a:lnTo>
                <a:lnTo>
                  <a:pt x="876871" y="0"/>
                </a:lnTo>
                <a:lnTo>
                  <a:pt x="0" y="0"/>
                </a:lnTo>
                <a:lnTo>
                  <a:pt x="0" y="44008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642871" y="5864352"/>
            <a:ext cx="719328" cy="429768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103119" y="5864352"/>
            <a:ext cx="388620" cy="429768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1757172" y="5864352"/>
            <a:ext cx="798576" cy="429768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 txBox="1"/>
          <p:nvPr/>
        </p:nvSpPr>
        <p:spPr>
          <a:xfrm>
            <a:off x="1750161" y="5915050"/>
            <a:ext cx="61468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500" u="sng" spc="-3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500" b="1" u="sng" spc="-5" dirty="0">
                <a:solidFill>
                  <a:srgbClr val="FFFFFF"/>
                </a:solidFill>
                <a:latin typeface="Meiryo UI"/>
                <a:cs typeface="Meiryo UI"/>
              </a:rPr>
              <a:t>レベ</a:t>
            </a:r>
            <a:r>
              <a:rPr sz="1500" b="1" u="sng" dirty="0">
                <a:solidFill>
                  <a:srgbClr val="FFFFFF"/>
                </a:solidFill>
                <a:latin typeface="Meiryo UI"/>
                <a:cs typeface="Meiryo UI"/>
              </a:rPr>
              <a:t>ル0</a:t>
            </a:r>
            <a:endParaRPr sz="1500">
              <a:latin typeface="Meiryo UI"/>
              <a:cs typeface="Meiryo UI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2097087" y="6334353"/>
            <a:ext cx="8190230" cy="446405"/>
          </a:xfrm>
          <a:custGeom>
            <a:avLst/>
            <a:gdLst/>
            <a:ahLst/>
            <a:cxnLst/>
            <a:rect l="l" t="t" r="r" b="b"/>
            <a:pathLst>
              <a:path w="8190230" h="446404">
                <a:moveTo>
                  <a:pt x="0" y="446366"/>
                </a:moveTo>
                <a:lnTo>
                  <a:pt x="8189849" y="446366"/>
                </a:lnTo>
                <a:lnTo>
                  <a:pt x="8189849" y="0"/>
                </a:lnTo>
                <a:lnTo>
                  <a:pt x="0" y="0"/>
                </a:lnTo>
                <a:lnTo>
                  <a:pt x="0" y="44636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 txBox="1"/>
          <p:nvPr/>
        </p:nvSpPr>
        <p:spPr>
          <a:xfrm>
            <a:off x="2201673" y="6378346"/>
            <a:ext cx="798385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デ</a:t>
            </a:r>
            <a:r>
              <a:rPr sz="2000" b="1" spc="-5" dirty="0">
                <a:solidFill>
                  <a:srgbClr val="FFFFFF"/>
                </a:solidFill>
                <a:latin typeface="Meiryo UI"/>
                <a:cs typeface="Meiryo UI"/>
              </a:rPr>
              <a:t>ー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タプロ</a:t>
            </a:r>
            <a:r>
              <a:rPr sz="2000" b="1" spc="-5" dirty="0">
                <a:solidFill>
                  <a:srgbClr val="FFFFFF"/>
                </a:solidFill>
                <a:latin typeface="Meiryo UI"/>
                <a:cs typeface="Meiryo UI"/>
              </a:rPr>
              <a:t>ファ</a:t>
            </a:r>
            <a:r>
              <a:rPr sz="2000" b="1" spc="-15" dirty="0">
                <a:solidFill>
                  <a:srgbClr val="FFFFFF"/>
                </a:solidFill>
                <a:latin typeface="Meiryo UI"/>
                <a:cs typeface="Meiryo UI"/>
              </a:rPr>
              <a:t>イ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ル対</a:t>
            </a:r>
            <a:r>
              <a:rPr sz="2000" b="1" spc="-15" dirty="0">
                <a:solidFill>
                  <a:srgbClr val="FFFFFF"/>
                </a:solidFill>
                <a:latin typeface="Meiryo UI"/>
                <a:cs typeface="Meiryo UI"/>
              </a:rPr>
              <a:t>象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領域：</a:t>
            </a:r>
            <a:r>
              <a:rPr sz="2000" b="1" spc="-55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Meiryo UI"/>
                <a:cs typeface="Meiryo UI"/>
              </a:rPr>
              <a:t>ISA-95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に</a:t>
            </a:r>
            <a:r>
              <a:rPr sz="2000" b="1" spc="-5" dirty="0">
                <a:solidFill>
                  <a:srgbClr val="FFFFFF"/>
                </a:solidFill>
                <a:latin typeface="Meiryo UI"/>
                <a:cs typeface="Meiryo UI"/>
              </a:rPr>
              <a:t>お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ける</a:t>
            </a:r>
            <a:r>
              <a:rPr sz="2000" b="1" spc="-5" dirty="0">
                <a:solidFill>
                  <a:srgbClr val="FFFFFF"/>
                </a:solidFill>
                <a:latin typeface="Meiryo UI"/>
                <a:cs typeface="Meiryo UI"/>
              </a:rPr>
              <a:t>「</a:t>
            </a:r>
            <a:r>
              <a:rPr sz="2000" b="1" spc="-10" dirty="0">
                <a:solidFill>
                  <a:srgbClr val="FFFFFF"/>
                </a:solidFill>
                <a:latin typeface="Meiryo UI"/>
                <a:cs typeface="Meiryo UI"/>
              </a:rPr>
              <a:t>レ</a:t>
            </a:r>
            <a:r>
              <a:rPr sz="2000" b="1" spc="-5" dirty="0">
                <a:solidFill>
                  <a:srgbClr val="FFFFFF"/>
                </a:solidFill>
                <a:latin typeface="Meiryo UI"/>
                <a:cs typeface="Meiryo UI"/>
              </a:rPr>
              <a:t>ベ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ル</a:t>
            </a:r>
            <a:r>
              <a:rPr sz="2000" b="1" spc="-10" dirty="0">
                <a:solidFill>
                  <a:srgbClr val="FFFFFF"/>
                </a:solidFill>
                <a:latin typeface="Meiryo UI"/>
                <a:cs typeface="Meiryo UI"/>
              </a:rPr>
              <a:t>1～3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」の</a:t>
            </a:r>
            <a:r>
              <a:rPr sz="2000" b="1" spc="-10" dirty="0">
                <a:solidFill>
                  <a:srgbClr val="FFFFFF"/>
                </a:solidFill>
                <a:latin typeface="Meiryo UI"/>
                <a:cs typeface="Meiryo UI"/>
              </a:rPr>
              <a:t>デ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ー</a:t>
            </a:r>
            <a:r>
              <a:rPr sz="2000" b="1" spc="-15" dirty="0">
                <a:solidFill>
                  <a:srgbClr val="FFFFFF"/>
                </a:solidFill>
                <a:latin typeface="Meiryo UI"/>
                <a:cs typeface="Meiryo UI"/>
              </a:rPr>
              <a:t>タ</a:t>
            </a:r>
            <a:r>
              <a:rPr sz="2000" b="1" dirty="0">
                <a:solidFill>
                  <a:srgbClr val="FFFFFF"/>
                </a:solidFill>
                <a:latin typeface="Meiryo UI"/>
                <a:cs typeface="Meiryo UI"/>
              </a:rPr>
              <a:t>を扱う</a:t>
            </a:r>
            <a:endParaRPr sz="2000">
              <a:latin typeface="Meiryo UI"/>
              <a:cs typeface="Meiryo U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6086984" y="921603"/>
            <a:ext cx="2193925" cy="550545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12700">
              <a:spcBef>
                <a:spcPts val="645"/>
              </a:spcBef>
            </a:pPr>
            <a:r>
              <a:rPr sz="1400" b="1" dirty="0">
                <a:latin typeface="Meiryo UI"/>
                <a:cs typeface="Meiryo UI"/>
              </a:rPr>
              <a:t>【機能階層モデル(</a:t>
            </a:r>
            <a:r>
              <a:rPr sz="1400" b="1" spc="-10" dirty="0">
                <a:latin typeface="Meiryo UI"/>
                <a:cs typeface="Meiryo UI"/>
              </a:rPr>
              <a:t>I</a:t>
            </a:r>
            <a:r>
              <a:rPr sz="1400" b="1" spc="-5" dirty="0">
                <a:latin typeface="Meiryo UI"/>
                <a:cs typeface="Meiryo UI"/>
              </a:rPr>
              <a:t>S</a:t>
            </a:r>
            <a:r>
              <a:rPr sz="1400" b="1" dirty="0">
                <a:latin typeface="Meiryo UI"/>
                <a:cs typeface="Meiryo UI"/>
              </a:rPr>
              <a:t>A</a:t>
            </a:r>
            <a:r>
              <a:rPr sz="1400" b="1" spc="-10" dirty="0">
                <a:latin typeface="Meiryo UI"/>
                <a:cs typeface="Meiryo UI"/>
              </a:rPr>
              <a:t>-</a:t>
            </a:r>
            <a:r>
              <a:rPr sz="1400" b="1" spc="-5" dirty="0">
                <a:latin typeface="Meiryo UI"/>
                <a:cs typeface="Meiryo UI"/>
              </a:rPr>
              <a:t>95)</a:t>
            </a:r>
            <a:r>
              <a:rPr sz="1400" b="1" dirty="0">
                <a:latin typeface="Meiryo UI"/>
                <a:cs typeface="Meiryo UI"/>
              </a:rPr>
              <a:t>】</a:t>
            </a:r>
            <a:endParaRPr sz="1400">
              <a:latin typeface="Meiryo UI"/>
              <a:cs typeface="Meiryo UI"/>
            </a:endParaRPr>
          </a:p>
          <a:p>
            <a:pPr marR="130810" algn="ctr">
              <a:spcBef>
                <a:spcPts val="459"/>
              </a:spcBef>
            </a:pPr>
            <a:r>
              <a:rPr sz="1200" b="1" spc="-5" dirty="0">
                <a:latin typeface="Meiryo UI"/>
                <a:cs typeface="Meiryo UI"/>
              </a:rPr>
              <a:t>レ</a:t>
            </a:r>
            <a:r>
              <a:rPr sz="1200" b="1" dirty="0">
                <a:latin typeface="Meiryo UI"/>
                <a:cs typeface="Meiryo UI"/>
              </a:rPr>
              <a:t>ベル5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2761755" y="3329839"/>
            <a:ext cx="828675" cy="505459"/>
          </a:xfrm>
          <a:custGeom>
            <a:avLst/>
            <a:gdLst/>
            <a:ahLst/>
            <a:cxnLst/>
            <a:rect l="l" t="t" r="r" b="b"/>
            <a:pathLst>
              <a:path w="828675" h="505460">
                <a:moveTo>
                  <a:pt x="0" y="505434"/>
                </a:moveTo>
                <a:lnTo>
                  <a:pt x="828573" y="505434"/>
                </a:lnTo>
                <a:lnTo>
                  <a:pt x="828573" y="0"/>
                </a:lnTo>
                <a:lnTo>
                  <a:pt x="0" y="0"/>
                </a:lnTo>
                <a:lnTo>
                  <a:pt x="0" y="505434"/>
                </a:lnTo>
                <a:close/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2761755" y="3329839"/>
            <a:ext cx="828675" cy="380873"/>
          </a:xfrm>
          <a:prstGeom prst="rect">
            <a:avLst/>
          </a:prstGeom>
          <a:solidFill>
            <a:srgbClr val="585858"/>
          </a:solidFill>
        </p:spPr>
        <p:txBody>
          <a:bodyPr vert="horz" wrap="square" lIns="0" tIns="133350" rIns="0" bIns="0" rtlCol="0">
            <a:spAutoFit/>
          </a:bodyPr>
          <a:lstStyle/>
          <a:p>
            <a:pPr marL="142240">
              <a:spcBef>
                <a:spcPts val="1050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工程1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3312415" y="3067557"/>
            <a:ext cx="33083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dirty="0">
                <a:latin typeface="Meiryo UI"/>
                <a:cs typeface="Meiryo UI"/>
              </a:rPr>
              <a:t>指示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2978278" y="4505071"/>
            <a:ext cx="33083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dirty="0">
                <a:latin typeface="Meiryo UI"/>
                <a:cs typeface="Meiryo UI"/>
              </a:rPr>
              <a:t>指示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3356610" y="3850894"/>
            <a:ext cx="3302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dirty="0">
                <a:latin typeface="Meiryo UI"/>
                <a:cs typeface="Meiryo UI"/>
              </a:rPr>
              <a:t>結果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3515614" y="1845691"/>
            <a:ext cx="3302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dirty="0">
                <a:latin typeface="Meiryo UI"/>
                <a:cs typeface="Meiryo UI"/>
              </a:rPr>
              <a:t>指示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3450717" y="2501264"/>
            <a:ext cx="3302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dirty="0">
                <a:latin typeface="Meiryo UI"/>
                <a:cs typeface="Meiryo UI"/>
              </a:rPr>
              <a:t>結果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3256153" y="1089432"/>
            <a:ext cx="1195705" cy="505459"/>
          </a:xfrm>
          <a:custGeom>
            <a:avLst/>
            <a:gdLst/>
            <a:ahLst/>
            <a:cxnLst/>
            <a:rect l="l" t="t" r="r" b="b"/>
            <a:pathLst>
              <a:path w="1195705" h="505459">
                <a:moveTo>
                  <a:pt x="0" y="505434"/>
                </a:moveTo>
                <a:lnTo>
                  <a:pt x="1195108" y="505434"/>
                </a:lnTo>
                <a:lnTo>
                  <a:pt x="1195108" y="0"/>
                </a:lnTo>
                <a:lnTo>
                  <a:pt x="0" y="0"/>
                </a:lnTo>
                <a:lnTo>
                  <a:pt x="0" y="505434"/>
                </a:lnTo>
                <a:close/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 txBox="1"/>
          <p:nvPr/>
        </p:nvSpPr>
        <p:spPr>
          <a:xfrm>
            <a:off x="3256153" y="1089431"/>
            <a:ext cx="1195705" cy="380232"/>
          </a:xfrm>
          <a:prstGeom prst="rect">
            <a:avLst/>
          </a:prstGeom>
          <a:solidFill>
            <a:srgbClr val="585858"/>
          </a:solidFill>
        </p:spPr>
        <p:txBody>
          <a:bodyPr vert="horz" wrap="square" lIns="0" tIns="132715" rIns="0" bIns="0" rtlCol="0">
            <a:spAutoFit/>
          </a:bodyPr>
          <a:lstStyle/>
          <a:p>
            <a:pPr marL="326390">
              <a:spcBef>
                <a:spcPts val="104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企業1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4127120" y="2076844"/>
            <a:ext cx="883285" cy="440055"/>
          </a:xfrm>
          <a:custGeom>
            <a:avLst/>
            <a:gdLst/>
            <a:ahLst/>
            <a:cxnLst/>
            <a:rect l="l" t="t" r="r" b="b"/>
            <a:pathLst>
              <a:path w="883285" h="440055">
                <a:moveTo>
                  <a:pt x="0" y="439534"/>
                </a:moveTo>
                <a:lnTo>
                  <a:pt x="882954" y="439534"/>
                </a:lnTo>
                <a:lnTo>
                  <a:pt x="882954" y="0"/>
                </a:lnTo>
                <a:lnTo>
                  <a:pt x="0" y="0"/>
                </a:lnTo>
                <a:lnTo>
                  <a:pt x="0" y="439534"/>
                </a:lnTo>
                <a:close/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 txBox="1"/>
          <p:nvPr/>
        </p:nvSpPr>
        <p:spPr>
          <a:xfrm>
            <a:off x="4127120" y="2076843"/>
            <a:ext cx="883285" cy="346890"/>
          </a:xfrm>
          <a:prstGeom prst="rect">
            <a:avLst/>
          </a:prstGeom>
          <a:solidFill>
            <a:srgbClr val="585858"/>
          </a:solidFill>
        </p:spPr>
        <p:txBody>
          <a:bodyPr vert="horz" wrap="square" lIns="0" tIns="99695" rIns="0" bIns="0" rtlCol="0">
            <a:spAutoFit/>
          </a:bodyPr>
          <a:lstStyle/>
          <a:p>
            <a:pPr marL="170180">
              <a:spcBef>
                <a:spcPts val="78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工場2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2904744" y="2071535"/>
            <a:ext cx="862330" cy="445134"/>
          </a:xfrm>
          <a:custGeom>
            <a:avLst/>
            <a:gdLst/>
            <a:ahLst/>
            <a:cxnLst/>
            <a:rect l="l" t="t" r="r" b="b"/>
            <a:pathLst>
              <a:path w="862330" h="445135">
                <a:moveTo>
                  <a:pt x="0" y="444842"/>
                </a:moveTo>
                <a:lnTo>
                  <a:pt x="862164" y="444842"/>
                </a:lnTo>
                <a:lnTo>
                  <a:pt x="862164" y="0"/>
                </a:lnTo>
                <a:lnTo>
                  <a:pt x="0" y="0"/>
                </a:lnTo>
                <a:lnTo>
                  <a:pt x="0" y="444842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2904744" y="2071535"/>
            <a:ext cx="862330" cy="445134"/>
          </a:xfrm>
          <a:custGeom>
            <a:avLst/>
            <a:gdLst/>
            <a:ahLst/>
            <a:cxnLst/>
            <a:rect l="l" t="t" r="r" b="b"/>
            <a:pathLst>
              <a:path w="862330" h="445135">
                <a:moveTo>
                  <a:pt x="0" y="444842"/>
                </a:moveTo>
                <a:lnTo>
                  <a:pt x="862164" y="444842"/>
                </a:lnTo>
                <a:lnTo>
                  <a:pt x="862164" y="0"/>
                </a:lnTo>
                <a:lnTo>
                  <a:pt x="0" y="0"/>
                </a:lnTo>
                <a:lnTo>
                  <a:pt x="0" y="444842"/>
                </a:lnTo>
                <a:close/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 txBox="1"/>
          <p:nvPr/>
        </p:nvSpPr>
        <p:spPr>
          <a:xfrm>
            <a:off x="3051429" y="2162301"/>
            <a:ext cx="5683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工場1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2953892" y="5295646"/>
            <a:ext cx="3302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dirty="0">
                <a:latin typeface="Meiryo UI"/>
                <a:cs typeface="Meiryo UI"/>
              </a:rPr>
              <a:t>結果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2604008" y="846837"/>
            <a:ext cx="91821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dirty="0">
                <a:latin typeface="Meiryo UI"/>
                <a:cs typeface="Meiryo UI"/>
              </a:rPr>
              <a:t>【業務階層】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4544314" y="1237615"/>
            <a:ext cx="24511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b="1" dirty="0">
                <a:latin typeface="Meiryo UI"/>
                <a:cs typeface="Meiryo UI"/>
              </a:rPr>
              <a:t>・・・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5B227D-F176-489E-8F66-4EC4C2171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557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3997" y="739711"/>
            <a:ext cx="741680" cy="74930"/>
          </a:xfrm>
          <a:custGeom>
            <a:avLst/>
            <a:gdLst/>
            <a:ahLst/>
            <a:cxnLst/>
            <a:rect l="l" t="t" r="r" b="b"/>
            <a:pathLst>
              <a:path w="741680" h="74930">
                <a:moveTo>
                  <a:pt x="0" y="74485"/>
                </a:moveTo>
                <a:lnTo>
                  <a:pt x="741260" y="74485"/>
                </a:lnTo>
                <a:lnTo>
                  <a:pt x="741260" y="0"/>
                </a:lnTo>
                <a:lnTo>
                  <a:pt x="0" y="0"/>
                </a:lnTo>
                <a:lnTo>
                  <a:pt x="0" y="74485"/>
                </a:lnTo>
                <a:close/>
              </a:path>
            </a:pathLst>
          </a:custGeom>
          <a:solidFill>
            <a:srgbClr val="B3B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9207" y="183430"/>
            <a:ext cx="1344929" cy="4054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767576" y="1511173"/>
            <a:ext cx="3456558" cy="50547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3377" y="210028"/>
            <a:ext cx="7622340" cy="505267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250" dirty="0" err="1"/>
              <a:t>デー</a:t>
            </a:r>
            <a:r>
              <a:rPr sz="3200" spc="210" dirty="0" err="1"/>
              <a:t>タ</a:t>
            </a:r>
            <a:r>
              <a:rPr sz="3200" spc="229" dirty="0" err="1"/>
              <a:t>プ</a:t>
            </a:r>
            <a:r>
              <a:rPr sz="3200" spc="225" dirty="0" err="1"/>
              <a:t>ロ</a:t>
            </a:r>
            <a:r>
              <a:rPr sz="3200" spc="204" dirty="0" err="1"/>
              <a:t>フ</a:t>
            </a:r>
            <a:r>
              <a:rPr sz="3200" spc="175" dirty="0" err="1"/>
              <a:t>ァ</a:t>
            </a:r>
            <a:r>
              <a:rPr sz="3200" spc="225" dirty="0" err="1"/>
              <a:t>イ</a:t>
            </a:r>
            <a:r>
              <a:rPr sz="3200" spc="254" dirty="0" err="1"/>
              <a:t>ル</a:t>
            </a:r>
            <a:r>
              <a:rPr sz="3200" dirty="0" err="1"/>
              <a:t>基本構造</a:t>
            </a:r>
            <a:r>
              <a:rPr sz="3200" spc="55" dirty="0"/>
              <a:t> </a:t>
            </a:r>
            <a:r>
              <a:rPr sz="3200" spc="300" dirty="0"/>
              <a:t>1/2</a:t>
            </a:r>
          </a:p>
        </p:txBody>
      </p:sp>
      <p:sp>
        <p:nvSpPr>
          <p:cNvPr id="7" name="object 7"/>
          <p:cNvSpPr/>
          <p:nvPr/>
        </p:nvSpPr>
        <p:spPr>
          <a:xfrm>
            <a:off x="6754876" y="1315467"/>
            <a:ext cx="563880" cy="158115"/>
          </a:xfrm>
          <a:custGeom>
            <a:avLst/>
            <a:gdLst/>
            <a:ahLst/>
            <a:cxnLst/>
            <a:rect l="l" t="t" r="r" b="b"/>
            <a:pathLst>
              <a:path w="563879" h="158115">
                <a:moveTo>
                  <a:pt x="0" y="158114"/>
                </a:moveTo>
                <a:lnTo>
                  <a:pt x="1025" y="127321"/>
                </a:lnTo>
                <a:lnTo>
                  <a:pt x="3825" y="102171"/>
                </a:lnTo>
                <a:lnTo>
                  <a:pt x="7983" y="85213"/>
                </a:lnTo>
                <a:lnTo>
                  <a:pt x="13081" y="78994"/>
                </a:lnTo>
                <a:lnTo>
                  <a:pt x="268477" y="78994"/>
                </a:lnTo>
                <a:lnTo>
                  <a:pt x="273649" y="72794"/>
                </a:lnTo>
                <a:lnTo>
                  <a:pt x="277844" y="55879"/>
                </a:lnTo>
                <a:lnTo>
                  <a:pt x="280658" y="30773"/>
                </a:lnTo>
                <a:lnTo>
                  <a:pt x="281686" y="0"/>
                </a:lnTo>
                <a:lnTo>
                  <a:pt x="282713" y="30773"/>
                </a:lnTo>
                <a:lnTo>
                  <a:pt x="285527" y="55880"/>
                </a:lnTo>
                <a:lnTo>
                  <a:pt x="289722" y="72794"/>
                </a:lnTo>
                <a:lnTo>
                  <a:pt x="294894" y="78994"/>
                </a:lnTo>
                <a:lnTo>
                  <a:pt x="550290" y="78994"/>
                </a:lnTo>
                <a:lnTo>
                  <a:pt x="555388" y="85213"/>
                </a:lnTo>
                <a:lnTo>
                  <a:pt x="559546" y="102171"/>
                </a:lnTo>
                <a:lnTo>
                  <a:pt x="562346" y="127321"/>
                </a:lnTo>
                <a:lnTo>
                  <a:pt x="563372" y="158114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340219" y="1323087"/>
            <a:ext cx="336550" cy="137795"/>
          </a:xfrm>
          <a:custGeom>
            <a:avLst/>
            <a:gdLst/>
            <a:ahLst/>
            <a:cxnLst/>
            <a:rect l="l" t="t" r="r" b="b"/>
            <a:pathLst>
              <a:path w="336550" h="137794">
                <a:moveTo>
                  <a:pt x="0" y="137540"/>
                </a:moveTo>
                <a:lnTo>
                  <a:pt x="910" y="110785"/>
                </a:lnTo>
                <a:lnTo>
                  <a:pt x="3381" y="88947"/>
                </a:lnTo>
                <a:lnTo>
                  <a:pt x="7018" y="74229"/>
                </a:lnTo>
                <a:lnTo>
                  <a:pt x="11429" y="68834"/>
                </a:lnTo>
                <a:lnTo>
                  <a:pt x="156717" y="68834"/>
                </a:lnTo>
                <a:lnTo>
                  <a:pt x="161129" y="63418"/>
                </a:lnTo>
                <a:lnTo>
                  <a:pt x="164766" y="48656"/>
                </a:lnTo>
                <a:lnTo>
                  <a:pt x="167237" y="26775"/>
                </a:lnTo>
                <a:lnTo>
                  <a:pt x="168147" y="0"/>
                </a:lnTo>
                <a:lnTo>
                  <a:pt x="169040" y="26775"/>
                </a:lnTo>
                <a:lnTo>
                  <a:pt x="171481" y="48656"/>
                </a:lnTo>
                <a:lnTo>
                  <a:pt x="175113" y="63418"/>
                </a:lnTo>
                <a:lnTo>
                  <a:pt x="179577" y="68834"/>
                </a:lnTo>
                <a:lnTo>
                  <a:pt x="324738" y="68834"/>
                </a:lnTo>
                <a:lnTo>
                  <a:pt x="329203" y="74229"/>
                </a:lnTo>
                <a:lnTo>
                  <a:pt x="332835" y="88947"/>
                </a:lnTo>
                <a:lnTo>
                  <a:pt x="335276" y="110785"/>
                </a:lnTo>
                <a:lnTo>
                  <a:pt x="336168" y="13754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93025" y="1323087"/>
            <a:ext cx="2518410" cy="137795"/>
          </a:xfrm>
          <a:custGeom>
            <a:avLst/>
            <a:gdLst/>
            <a:ahLst/>
            <a:cxnLst/>
            <a:rect l="l" t="t" r="r" b="b"/>
            <a:pathLst>
              <a:path w="2518409" h="137794">
                <a:moveTo>
                  <a:pt x="0" y="137540"/>
                </a:moveTo>
                <a:lnTo>
                  <a:pt x="892" y="110785"/>
                </a:lnTo>
                <a:lnTo>
                  <a:pt x="3333" y="88947"/>
                </a:lnTo>
                <a:lnTo>
                  <a:pt x="6965" y="74229"/>
                </a:lnTo>
                <a:lnTo>
                  <a:pt x="11429" y="68834"/>
                </a:lnTo>
                <a:lnTo>
                  <a:pt x="1247648" y="68834"/>
                </a:lnTo>
                <a:lnTo>
                  <a:pt x="1252132" y="63418"/>
                </a:lnTo>
                <a:lnTo>
                  <a:pt x="1255807" y="48656"/>
                </a:lnTo>
                <a:lnTo>
                  <a:pt x="1258292" y="26775"/>
                </a:lnTo>
                <a:lnTo>
                  <a:pt x="1259204" y="0"/>
                </a:lnTo>
                <a:lnTo>
                  <a:pt x="1260097" y="26775"/>
                </a:lnTo>
                <a:lnTo>
                  <a:pt x="1262538" y="48656"/>
                </a:lnTo>
                <a:lnTo>
                  <a:pt x="1266170" y="63418"/>
                </a:lnTo>
                <a:lnTo>
                  <a:pt x="1270634" y="68834"/>
                </a:lnTo>
                <a:lnTo>
                  <a:pt x="2506853" y="68834"/>
                </a:lnTo>
                <a:lnTo>
                  <a:pt x="2511317" y="74229"/>
                </a:lnTo>
                <a:lnTo>
                  <a:pt x="2514949" y="88947"/>
                </a:lnTo>
                <a:lnTo>
                  <a:pt x="2517390" y="110785"/>
                </a:lnTo>
                <a:lnTo>
                  <a:pt x="2518282" y="13754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941822" y="2252599"/>
            <a:ext cx="503555" cy="3961765"/>
          </a:xfrm>
          <a:custGeom>
            <a:avLst/>
            <a:gdLst/>
            <a:ahLst/>
            <a:cxnLst/>
            <a:rect l="l" t="t" r="r" b="b"/>
            <a:pathLst>
              <a:path w="503554" h="3961765">
                <a:moveTo>
                  <a:pt x="295275" y="0"/>
                </a:moveTo>
                <a:lnTo>
                  <a:pt x="295275" y="795401"/>
                </a:lnTo>
                <a:lnTo>
                  <a:pt x="0" y="795401"/>
                </a:lnTo>
                <a:lnTo>
                  <a:pt x="0" y="3165856"/>
                </a:lnTo>
                <a:lnTo>
                  <a:pt x="295275" y="3165856"/>
                </a:lnTo>
                <a:lnTo>
                  <a:pt x="295275" y="3961307"/>
                </a:lnTo>
                <a:lnTo>
                  <a:pt x="503427" y="1980692"/>
                </a:lnTo>
                <a:lnTo>
                  <a:pt x="295275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030848" y="3160979"/>
            <a:ext cx="204470" cy="219964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 algn="just">
              <a:lnSpc>
                <a:spcPct val="83500"/>
              </a:lnSpc>
              <a:spcBef>
                <a:spcPts val="380"/>
              </a:spcBef>
            </a:pP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デ </a:t>
            </a:r>
            <a:r>
              <a:rPr sz="1400" b="1" spc="110" dirty="0">
                <a:solidFill>
                  <a:srgbClr val="FFFFFF"/>
                </a:solidFill>
                <a:latin typeface="Meiryo UI"/>
                <a:cs typeface="Meiryo UI"/>
              </a:rPr>
              <a:t>ー </a:t>
            </a: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タ プ ロ フ </a:t>
            </a:r>
            <a:r>
              <a:rPr sz="1400" b="1" spc="335" dirty="0">
                <a:solidFill>
                  <a:srgbClr val="FFFFFF"/>
                </a:solidFill>
                <a:latin typeface="Meiryo UI"/>
                <a:cs typeface="Meiryo UI"/>
              </a:rPr>
              <a:t>ァ </a:t>
            </a: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イ ル 構 造 化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515353" y="1105662"/>
            <a:ext cx="3879850" cy="5600065"/>
          </a:xfrm>
          <a:custGeom>
            <a:avLst/>
            <a:gdLst/>
            <a:ahLst/>
            <a:cxnLst/>
            <a:rect l="l" t="t" r="r" b="b"/>
            <a:pathLst>
              <a:path w="3879850" h="5600065">
                <a:moveTo>
                  <a:pt x="0" y="5599938"/>
                </a:moveTo>
                <a:lnTo>
                  <a:pt x="3879850" y="5599938"/>
                </a:lnTo>
                <a:lnTo>
                  <a:pt x="3879850" y="0"/>
                </a:lnTo>
                <a:lnTo>
                  <a:pt x="0" y="0"/>
                </a:lnTo>
                <a:lnTo>
                  <a:pt x="0" y="5599938"/>
                </a:lnTo>
                <a:close/>
              </a:path>
            </a:pathLst>
          </a:custGeom>
          <a:ln w="28575">
            <a:solidFill>
              <a:srgbClr val="375F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513448" y="844042"/>
            <a:ext cx="2971800" cy="257175"/>
          </a:xfrm>
          <a:custGeom>
            <a:avLst/>
            <a:gdLst/>
            <a:ahLst/>
            <a:cxnLst/>
            <a:rect l="l" t="t" r="r" b="b"/>
            <a:pathLst>
              <a:path w="2971800" h="257175">
                <a:moveTo>
                  <a:pt x="2888615" y="0"/>
                </a:moveTo>
                <a:lnTo>
                  <a:pt x="82930" y="0"/>
                </a:lnTo>
                <a:lnTo>
                  <a:pt x="0" y="82931"/>
                </a:lnTo>
                <a:lnTo>
                  <a:pt x="0" y="257175"/>
                </a:lnTo>
                <a:lnTo>
                  <a:pt x="2971419" y="257175"/>
                </a:lnTo>
                <a:lnTo>
                  <a:pt x="2971419" y="82931"/>
                </a:lnTo>
                <a:lnTo>
                  <a:pt x="2888615" y="0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560821" y="816863"/>
            <a:ext cx="1885187" cy="403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202169" y="816863"/>
            <a:ext cx="600455" cy="4038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558784" y="816863"/>
            <a:ext cx="452627" cy="4038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767572" y="816863"/>
            <a:ext cx="600455" cy="4038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124189" y="816863"/>
            <a:ext cx="330707" cy="4038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211057" y="816863"/>
            <a:ext cx="303275" cy="40386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662420" y="813347"/>
            <a:ext cx="2677160" cy="51562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algn="ctr">
              <a:spcBef>
                <a:spcPts val="500"/>
              </a:spcBef>
            </a:pPr>
            <a:r>
              <a:rPr sz="1400" b="1" spc="-5" dirty="0">
                <a:solidFill>
                  <a:srgbClr val="FFFFFF"/>
                </a:solidFill>
                <a:latin typeface="Meiryo UI"/>
                <a:cs typeface="Meiryo UI"/>
              </a:rPr>
              <a:t>データプ</a:t>
            </a:r>
            <a:r>
              <a:rPr sz="1400" b="1" spc="-10" dirty="0">
                <a:solidFill>
                  <a:srgbClr val="FFFFFF"/>
                </a:solidFill>
                <a:latin typeface="Meiryo UI"/>
                <a:cs typeface="Meiryo UI"/>
              </a:rPr>
              <a:t>ロ</a:t>
            </a: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ファ</a:t>
            </a:r>
            <a:r>
              <a:rPr sz="1400" b="1" spc="-5" dirty="0">
                <a:solidFill>
                  <a:srgbClr val="FFFFFF"/>
                </a:solidFill>
                <a:latin typeface="Meiryo UI"/>
                <a:cs typeface="Meiryo UI"/>
              </a:rPr>
              <a:t>イ</a:t>
            </a: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ル基本構造(</a:t>
            </a:r>
            <a:r>
              <a:rPr sz="1400" b="1" spc="-5" dirty="0">
                <a:solidFill>
                  <a:srgbClr val="FFFFFF"/>
                </a:solidFill>
                <a:latin typeface="Meiryo UI"/>
                <a:cs typeface="Meiryo UI"/>
              </a:rPr>
              <a:t>3</a:t>
            </a: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階層)</a:t>
            </a:r>
            <a:endParaRPr sz="1400">
              <a:latin typeface="Meiryo UI"/>
              <a:cs typeface="Meiryo UI"/>
            </a:endParaRPr>
          </a:p>
          <a:p>
            <a:pPr marR="30480" algn="ctr">
              <a:spcBef>
                <a:spcPts val="340"/>
              </a:spcBef>
              <a:tabLst>
                <a:tab pos="1897380" algn="l"/>
              </a:tabLst>
            </a:pPr>
            <a:r>
              <a:rPr sz="1200" b="1" dirty="0">
                <a:latin typeface="Meiryo UI"/>
                <a:cs typeface="Meiryo UI"/>
              </a:rPr>
              <a:t>第1階層</a:t>
            </a:r>
            <a:r>
              <a:rPr sz="1200" b="1" spc="65" dirty="0">
                <a:latin typeface="Meiryo UI"/>
                <a:cs typeface="Meiryo UI"/>
              </a:rPr>
              <a:t> </a:t>
            </a:r>
            <a:r>
              <a:rPr sz="1200" b="1" dirty="0">
                <a:latin typeface="Meiryo UI"/>
                <a:cs typeface="Meiryo UI"/>
              </a:rPr>
              <a:t>第2階層	第3階層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148202" y="1144777"/>
            <a:ext cx="1422400" cy="544830"/>
          </a:xfrm>
          <a:custGeom>
            <a:avLst/>
            <a:gdLst/>
            <a:ahLst/>
            <a:cxnLst/>
            <a:rect l="l" t="t" r="r" b="b"/>
            <a:pathLst>
              <a:path w="1422400" h="544830">
                <a:moveTo>
                  <a:pt x="0" y="272288"/>
                </a:moveTo>
                <a:lnTo>
                  <a:pt x="12823" y="220550"/>
                </a:lnTo>
                <a:lnTo>
                  <a:pt x="49703" y="172088"/>
                </a:lnTo>
                <a:lnTo>
                  <a:pt x="108256" y="127815"/>
                </a:lnTo>
                <a:lnTo>
                  <a:pt x="144916" y="107535"/>
                </a:lnTo>
                <a:lnTo>
                  <a:pt x="186100" y="88644"/>
                </a:lnTo>
                <a:lnTo>
                  <a:pt x="231510" y="71257"/>
                </a:lnTo>
                <a:lnTo>
                  <a:pt x="280850" y="55488"/>
                </a:lnTo>
                <a:lnTo>
                  <a:pt x="333820" y="41452"/>
                </a:lnTo>
                <a:lnTo>
                  <a:pt x="390122" y="29261"/>
                </a:lnTo>
                <a:lnTo>
                  <a:pt x="449460" y="19032"/>
                </a:lnTo>
                <a:lnTo>
                  <a:pt x="511534" y="10876"/>
                </a:lnTo>
                <a:lnTo>
                  <a:pt x="576048" y="4910"/>
                </a:lnTo>
                <a:lnTo>
                  <a:pt x="642702" y="1246"/>
                </a:lnTo>
                <a:lnTo>
                  <a:pt x="711199" y="0"/>
                </a:lnTo>
                <a:lnTo>
                  <a:pt x="779697" y="1246"/>
                </a:lnTo>
                <a:lnTo>
                  <a:pt x="846351" y="4910"/>
                </a:lnTo>
                <a:lnTo>
                  <a:pt x="910865" y="10876"/>
                </a:lnTo>
                <a:lnTo>
                  <a:pt x="972939" y="19032"/>
                </a:lnTo>
                <a:lnTo>
                  <a:pt x="1032277" y="29261"/>
                </a:lnTo>
                <a:lnTo>
                  <a:pt x="1088579" y="41452"/>
                </a:lnTo>
                <a:lnTo>
                  <a:pt x="1141549" y="55488"/>
                </a:lnTo>
                <a:lnTo>
                  <a:pt x="1190889" y="71257"/>
                </a:lnTo>
                <a:lnTo>
                  <a:pt x="1236299" y="88644"/>
                </a:lnTo>
                <a:lnTo>
                  <a:pt x="1277483" y="107535"/>
                </a:lnTo>
                <a:lnTo>
                  <a:pt x="1314143" y="127815"/>
                </a:lnTo>
                <a:lnTo>
                  <a:pt x="1345980" y="149371"/>
                </a:lnTo>
                <a:lnTo>
                  <a:pt x="1393995" y="195852"/>
                </a:lnTo>
                <a:lnTo>
                  <a:pt x="1419144" y="246066"/>
                </a:lnTo>
                <a:lnTo>
                  <a:pt x="1422399" y="272288"/>
                </a:lnTo>
                <a:lnTo>
                  <a:pt x="1419144" y="298488"/>
                </a:lnTo>
                <a:lnTo>
                  <a:pt x="1393995" y="348667"/>
                </a:lnTo>
                <a:lnTo>
                  <a:pt x="1345980" y="395122"/>
                </a:lnTo>
                <a:lnTo>
                  <a:pt x="1314143" y="416668"/>
                </a:lnTo>
                <a:lnTo>
                  <a:pt x="1277483" y="436939"/>
                </a:lnTo>
                <a:lnTo>
                  <a:pt x="1236299" y="455823"/>
                </a:lnTo>
                <a:lnTo>
                  <a:pt x="1190889" y="473204"/>
                </a:lnTo>
                <a:lnTo>
                  <a:pt x="1141549" y="488968"/>
                </a:lnTo>
                <a:lnTo>
                  <a:pt x="1088579" y="503002"/>
                </a:lnTo>
                <a:lnTo>
                  <a:pt x="1032277" y="515190"/>
                </a:lnTo>
                <a:lnTo>
                  <a:pt x="972939" y="525418"/>
                </a:lnTo>
                <a:lnTo>
                  <a:pt x="910865" y="533572"/>
                </a:lnTo>
                <a:lnTo>
                  <a:pt x="846351" y="539538"/>
                </a:lnTo>
                <a:lnTo>
                  <a:pt x="779697" y="543202"/>
                </a:lnTo>
                <a:lnTo>
                  <a:pt x="711199" y="544449"/>
                </a:lnTo>
                <a:lnTo>
                  <a:pt x="642702" y="543202"/>
                </a:lnTo>
                <a:lnTo>
                  <a:pt x="576048" y="539538"/>
                </a:lnTo>
                <a:lnTo>
                  <a:pt x="511534" y="533572"/>
                </a:lnTo>
                <a:lnTo>
                  <a:pt x="449460" y="525418"/>
                </a:lnTo>
                <a:lnTo>
                  <a:pt x="390122" y="515190"/>
                </a:lnTo>
                <a:lnTo>
                  <a:pt x="333820" y="503002"/>
                </a:lnTo>
                <a:lnTo>
                  <a:pt x="280850" y="488968"/>
                </a:lnTo>
                <a:lnTo>
                  <a:pt x="231510" y="473204"/>
                </a:lnTo>
                <a:lnTo>
                  <a:pt x="186100" y="455823"/>
                </a:lnTo>
                <a:lnTo>
                  <a:pt x="144916" y="436939"/>
                </a:lnTo>
                <a:lnTo>
                  <a:pt x="108256" y="416668"/>
                </a:lnTo>
                <a:lnTo>
                  <a:pt x="76419" y="395122"/>
                </a:lnTo>
                <a:lnTo>
                  <a:pt x="28404" y="348667"/>
                </a:lnTo>
                <a:lnTo>
                  <a:pt x="3255" y="298488"/>
                </a:lnTo>
                <a:lnTo>
                  <a:pt x="0" y="272288"/>
                </a:lnTo>
                <a:close/>
              </a:path>
            </a:pathLst>
          </a:custGeom>
          <a:ln w="952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669029" y="1287272"/>
            <a:ext cx="3822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dirty="0">
                <a:latin typeface="Meiryo UI"/>
                <a:cs typeface="Meiryo UI"/>
              </a:rPr>
              <a:t>業務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606231" y="1302130"/>
            <a:ext cx="480695" cy="229870"/>
          </a:xfrm>
          <a:custGeom>
            <a:avLst/>
            <a:gdLst/>
            <a:ahLst/>
            <a:cxnLst/>
            <a:rect l="l" t="t" r="r" b="b"/>
            <a:pathLst>
              <a:path w="480694" h="229869">
                <a:moveTo>
                  <a:pt x="0" y="57404"/>
                </a:moveTo>
                <a:lnTo>
                  <a:pt x="365823" y="57404"/>
                </a:lnTo>
                <a:lnTo>
                  <a:pt x="365823" y="0"/>
                </a:lnTo>
                <a:lnTo>
                  <a:pt x="480631" y="114935"/>
                </a:lnTo>
                <a:lnTo>
                  <a:pt x="365823" y="229743"/>
                </a:lnTo>
                <a:lnTo>
                  <a:pt x="365823" y="172339"/>
                </a:lnTo>
                <a:lnTo>
                  <a:pt x="0" y="172339"/>
                </a:lnTo>
                <a:lnTo>
                  <a:pt x="0" y="57404"/>
                </a:lnTo>
                <a:close/>
              </a:path>
            </a:pathLst>
          </a:custGeom>
          <a:ln w="952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627118" y="1302130"/>
            <a:ext cx="480695" cy="229870"/>
          </a:xfrm>
          <a:custGeom>
            <a:avLst/>
            <a:gdLst/>
            <a:ahLst/>
            <a:cxnLst/>
            <a:rect l="l" t="t" r="r" b="b"/>
            <a:pathLst>
              <a:path w="480695" h="229869">
                <a:moveTo>
                  <a:pt x="0" y="57404"/>
                </a:moveTo>
                <a:lnTo>
                  <a:pt x="365759" y="57404"/>
                </a:lnTo>
                <a:lnTo>
                  <a:pt x="365759" y="0"/>
                </a:lnTo>
                <a:lnTo>
                  <a:pt x="480694" y="114935"/>
                </a:lnTo>
                <a:lnTo>
                  <a:pt x="365759" y="229743"/>
                </a:lnTo>
                <a:lnTo>
                  <a:pt x="365759" y="172339"/>
                </a:lnTo>
                <a:lnTo>
                  <a:pt x="0" y="172339"/>
                </a:lnTo>
                <a:lnTo>
                  <a:pt x="0" y="57404"/>
                </a:lnTo>
                <a:close/>
              </a:path>
            </a:pathLst>
          </a:custGeom>
          <a:ln w="952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959941" y="1144841"/>
            <a:ext cx="584835" cy="544830"/>
          </a:xfrm>
          <a:custGeom>
            <a:avLst/>
            <a:gdLst/>
            <a:ahLst/>
            <a:cxnLst/>
            <a:rect l="l" t="t" r="r" b="b"/>
            <a:pathLst>
              <a:path w="584835" h="544830">
                <a:moveTo>
                  <a:pt x="0" y="544385"/>
                </a:moveTo>
                <a:lnTo>
                  <a:pt x="584276" y="544385"/>
                </a:lnTo>
                <a:lnTo>
                  <a:pt x="584276" y="0"/>
                </a:lnTo>
                <a:lnTo>
                  <a:pt x="0" y="0"/>
                </a:lnTo>
                <a:lnTo>
                  <a:pt x="0" y="54438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959941" y="1144841"/>
            <a:ext cx="584835" cy="544830"/>
          </a:xfrm>
          <a:custGeom>
            <a:avLst/>
            <a:gdLst/>
            <a:ahLst/>
            <a:cxnLst/>
            <a:rect l="l" t="t" r="r" b="b"/>
            <a:pathLst>
              <a:path w="584835" h="544830">
                <a:moveTo>
                  <a:pt x="0" y="544385"/>
                </a:moveTo>
                <a:lnTo>
                  <a:pt x="584276" y="544385"/>
                </a:lnTo>
                <a:lnTo>
                  <a:pt x="584276" y="0"/>
                </a:lnTo>
                <a:lnTo>
                  <a:pt x="0" y="0"/>
                </a:lnTo>
                <a:lnTo>
                  <a:pt x="0" y="544385"/>
                </a:lnTo>
                <a:close/>
              </a:path>
            </a:pathLst>
          </a:custGeom>
          <a:ln w="952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964437" y="1107947"/>
            <a:ext cx="595883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286001" y="1107947"/>
            <a:ext cx="341375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895856" y="1327403"/>
            <a:ext cx="734568" cy="4572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356104" y="1327403"/>
            <a:ext cx="341375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2010563" y="1162304"/>
            <a:ext cx="486409" cy="488315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 marR="5080" indent="68580">
              <a:lnSpc>
                <a:spcPts val="1730"/>
              </a:lnSpc>
              <a:spcBef>
                <a:spcPts val="310"/>
              </a:spcBef>
            </a:pP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イン </a:t>
            </a: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プット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139945" y="1144841"/>
            <a:ext cx="584835" cy="544830"/>
          </a:xfrm>
          <a:custGeom>
            <a:avLst/>
            <a:gdLst/>
            <a:ahLst/>
            <a:cxnLst/>
            <a:rect l="l" t="t" r="r" b="b"/>
            <a:pathLst>
              <a:path w="584835" h="544830">
                <a:moveTo>
                  <a:pt x="0" y="544385"/>
                </a:moveTo>
                <a:lnTo>
                  <a:pt x="584263" y="544385"/>
                </a:lnTo>
                <a:lnTo>
                  <a:pt x="584263" y="0"/>
                </a:lnTo>
                <a:lnTo>
                  <a:pt x="0" y="0"/>
                </a:lnTo>
                <a:lnTo>
                  <a:pt x="0" y="54438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139945" y="1144841"/>
            <a:ext cx="584835" cy="544830"/>
          </a:xfrm>
          <a:custGeom>
            <a:avLst/>
            <a:gdLst/>
            <a:ahLst/>
            <a:cxnLst/>
            <a:rect l="l" t="t" r="r" b="b"/>
            <a:pathLst>
              <a:path w="584835" h="544830">
                <a:moveTo>
                  <a:pt x="0" y="544385"/>
                </a:moveTo>
                <a:lnTo>
                  <a:pt x="584263" y="544385"/>
                </a:lnTo>
                <a:lnTo>
                  <a:pt x="584263" y="0"/>
                </a:lnTo>
                <a:lnTo>
                  <a:pt x="0" y="0"/>
                </a:lnTo>
                <a:lnTo>
                  <a:pt x="0" y="544385"/>
                </a:lnTo>
                <a:close/>
              </a:path>
            </a:pathLst>
          </a:custGeom>
          <a:ln w="952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062729" y="1107947"/>
            <a:ext cx="758951" cy="4572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547360" y="1107947"/>
            <a:ext cx="341375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074920" y="1327403"/>
            <a:ext cx="734568" cy="4572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535168" y="1327403"/>
            <a:ext cx="341375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178933" y="1162303"/>
            <a:ext cx="51054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アウト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191126" y="1381760"/>
            <a:ext cx="48640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プット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2844292" y="1778000"/>
            <a:ext cx="2078355" cy="193040"/>
          </a:xfrm>
          <a:custGeom>
            <a:avLst/>
            <a:gdLst/>
            <a:ahLst/>
            <a:cxnLst/>
            <a:rect l="l" t="t" r="r" b="b"/>
            <a:pathLst>
              <a:path w="2078354" h="193039">
                <a:moveTo>
                  <a:pt x="2078101" y="0"/>
                </a:moveTo>
                <a:lnTo>
                  <a:pt x="0" y="0"/>
                </a:lnTo>
                <a:lnTo>
                  <a:pt x="1038987" y="192532"/>
                </a:lnTo>
                <a:lnTo>
                  <a:pt x="2078101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592067" y="1720595"/>
            <a:ext cx="600456" cy="40386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948683" y="1720595"/>
            <a:ext cx="304800" cy="40386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3693667" y="1767968"/>
            <a:ext cx="38227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中身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907844" y="2330576"/>
            <a:ext cx="210185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dirty="0">
                <a:latin typeface="Meiryo UI"/>
                <a:cs typeface="Meiryo UI"/>
              </a:rPr>
              <a:t>業務</a:t>
            </a:r>
            <a:r>
              <a:rPr sz="1400" b="1" spc="-5" dirty="0">
                <a:latin typeface="Meiryo UI"/>
                <a:cs typeface="Meiryo UI"/>
              </a:rPr>
              <a:t>オブジェ</a:t>
            </a:r>
            <a:r>
              <a:rPr sz="1400" b="1" dirty="0">
                <a:latin typeface="Meiryo UI"/>
                <a:cs typeface="Meiryo UI"/>
              </a:rPr>
              <a:t>クト</a:t>
            </a:r>
            <a:r>
              <a:rPr sz="1200" b="1" spc="-5" dirty="0">
                <a:latin typeface="Meiryo UI"/>
                <a:cs typeface="Meiryo UI"/>
              </a:rPr>
              <a:t>(PSL</a:t>
            </a:r>
            <a:r>
              <a:rPr sz="1200" b="1" dirty="0">
                <a:latin typeface="Meiryo UI"/>
                <a:cs typeface="Meiryo UI"/>
              </a:rPr>
              <a:t>X参照)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906612" y="4536580"/>
            <a:ext cx="356870" cy="2193925"/>
          </a:xfrm>
          <a:custGeom>
            <a:avLst/>
            <a:gdLst/>
            <a:ahLst/>
            <a:cxnLst/>
            <a:rect l="l" t="t" r="r" b="b"/>
            <a:pathLst>
              <a:path w="356870" h="2193925">
                <a:moveTo>
                  <a:pt x="0" y="2193797"/>
                </a:moveTo>
                <a:lnTo>
                  <a:pt x="356425" y="2193797"/>
                </a:lnTo>
                <a:lnTo>
                  <a:pt x="356425" y="0"/>
                </a:lnTo>
                <a:lnTo>
                  <a:pt x="0" y="0"/>
                </a:lnTo>
                <a:lnTo>
                  <a:pt x="0" y="2193797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906612" y="4536580"/>
            <a:ext cx="356870" cy="2193925"/>
          </a:xfrm>
          <a:custGeom>
            <a:avLst/>
            <a:gdLst/>
            <a:ahLst/>
            <a:cxnLst/>
            <a:rect l="l" t="t" r="r" b="b"/>
            <a:pathLst>
              <a:path w="356870" h="2193925">
                <a:moveTo>
                  <a:pt x="0" y="2193797"/>
                </a:moveTo>
                <a:lnTo>
                  <a:pt x="356425" y="2193797"/>
                </a:lnTo>
                <a:lnTo>
                  <a:pt x="356425" y="0"/>
                </a:lnTo>
                <a:lnTo>
                  <a:pt x="0" y="0"/>
                </a:lnTo>
                <a:lnTo>
                  <a:pt x="0" y="2193797"/>
                </a:lnTo>
                <a:close/>
              </a:path>
            </a:pathLst>
          </a:custGeom>
          <a:ln w="9525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2381466" y="2611794"/>
            <a:ext cx="318135" cy="797013"/>
          </a:xfrm>
          <a:prstGeom prst="rect">
            <a:avLst/>
          </a:prstGeom>
          <a:solidFill>
            <a:srgbClr val="FF0000">
              <a:alpha val="34901"/>
            </a:srgbClr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spcBef>
                <a:spcPts val="35"/>
              </a:spcBef>
            </a:pPr>
            <a:endParaRPr sz="1650">
              <a:latin typeface="Times New Roman"/>
              <a:cs typeface="Times New Roman"/>
            </a:endParaRPr>
          </a:p>
          <a:p>
            <a:pPr marL="48895" marR="82550" algn="just">
              <a:lnSpc>
                <a:spcPts val="1400"/>
              </a:lnSpc>
            </a:pPr>
            <a:r>
              <a:rPr sz="1400" dirty="0">
                <a:latin typeface="Meiryo UI"/>
                <a:cs typeface="Meiryo UI"/>
              </a:rPr>
              <a:t>指 示 系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381466" y="3618319"/>
            <a:ext cx="325755" cy="807272"/>
          </a:xfrm>
          <a:prstGeom prst="rect">
            <a:avLst/>
          </a:prstGeom>
          <a:solidFill>
            <a:srgbClr val="FF0000">
              <a:alpha val="34901"/>
            </a:srgbClr>
          </a:solidFill>
        </p:spPr>
        <p:txBody>
          <a:bodyPr vert="horz" wrap="square" lIns="0" tIns="88265" rIns="0" bIns="0" rtlCol="0">
            <a:spAutoFit/>
          </a:bodyPr>
          <a:lstStyle/>
          <a:p>
            <a:pPr marL="56515" marR="114935" algn="just">
              <a:lnSpc>
                <a:spcPts val="1400"/>
              </a:lnSpc>
              <a:spcBef>
                <a:spcPts val="695"/>
              </a:spcBef>
            </a:pPr>
            <a:r>
              <a:rPr sz="1400" dirty="0">
                <a:latin typeface="Meiryo UI"/>
                <a:cs typeface="Meiryo UI"/>
              </a:rPr>
              <a:t>プ ロ セ ス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425751" y="4371213"/>
            <a:ext cx="20383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dirty="0">
                <a:latin typeface="Meiryo UI"/>
                <a:cs typeface="Meiryo UI"/>
              </a:rPr>
              <a:t>系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2311463" y="2565780"/>
            <a:ext cx="1596390" cy="1936750"/>
          </a:xfrm>
          <a:custGeom>
            <a:avLst/>
            <a:gdLst/>
            <a:ahLst/>
            <a:cxnLst/>
            <a:rect l="l" t="t" r="r" b="b"/>
            <a:pathLst>
              <a:path w="1596389" h="1936750">
                <a:moveTo>
                  <a:pt x="0" y="56896"/>
                </a:moveTo>
                <a:lnTo>
                  <a:pt x="4471" y="34718"/>
                </a:lnTo>
                <a:lnTo>
                  <a:pt x="16667" y="16637"/>
                </a:lnTo>
                <a:lnTo>
                  <a:pt x="34756" y="4460"/>
                </a:lnTo>
                <a:lnTo>
                  <a:pt x="56908" y="0"/>
                </a:lnTo>
                <a:lnTo>
                  <a:pt x="1539049" y="0"/>
                </a:lnTo>
                <a:lnTo>
                  <a:pt x="1561226" y="4460"/>
                </a:lnTo>
                <a:lnTo>
                  <a:pt x="1579308" y="16637"/>
                </a:lnTo>
                <a:lnTo>
                  <a:pt x="1591484" y="34718"/>
                </a:lnTo>
                <a:lnTo>
                  <a:pt x="1595945" y="56896"/>
                </a:lnTo>
                <a:lnTo>
                  <a:pt x="1595945" y="1879473"/>
                </a:lnTo>
                <a:lnTo>
                  <a:pt x="1591484" y="1901596"/>
                </a:lnTo>
                <a:lnTo>
                  <a:pt x="1579308" y="1919684"/>
                </a:lnTo>
                <a:lnTo>
                  <a:pt x="1561226" y="1931890"/>
                </a:lnTo>
                <a:lnTo>
                  <a:pt x="1539049" y="1936369"/>
                </a:lnTo>
                <a:lnTo>
                  <a:pt x="56908" y="1936369"/>
                </a:lnTo>
                <a:lnTo>
                  <a:pt x="34756" y="1931890"/>
                </a:lnTo>
                <a:lnTo>
                  <a:pt x="16667" y="1919684"/>
                </a:lnTo>
                <a:lnTo>
                  <a:pt x="4471" y="1901596"/>
                </a:lnTo>
                <a:lnTo>
                  <a:pt x="0" y="1879473"/>
                </a:lnTo>
                <a:lnTo>
                  <a:pt x="0" y="56896"/>
                </a:lnTo>
                <a:close/>
              </a:path>
            </a:pathLst>
          </a:custGeom>
          <a:ln w="127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2708605" y="2665298"/>
            <a:ext cx="1127760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9855">
              <a:spcBef>
                <a:spcPts val="105"/>
              </a:spcBef>
            </a:pPr>
            <a:r>
              <a:rPr sz="1400" dirty="0">
                <a:latin typeface="Meiryo UI"/>
                <a:cs typeface="Meiryo UI"/>
              </a:rPr>
              <a:t>・生産指示</a:t>
            </a:r>
            <a:endParaRPr sz="1400">
              <a:latin typeface="Meiryo UI"/>
              <a:cs typeface="Meiryo UI"/>
            </a:endParaRPr>
          </a:p>
          <a:p>
            <a:pPr marL="109855"/>
            <a:r>
              <a:rPr sz="1400" dirty="0">
                <a:latin typeface="Meiryo UI"/>
                <a:cs typeface="Meiryo UI"/>
              </a:rPr>
              <a:t>・作業指示</a:t>
            </a:r>
            <a:endParaRPr sz="1400">
              <a:latin typeface="Meiryo UI"/>
              <a:cs typeface="Meiryo UI"/>
            </a:endParaRPr>
          </a:p>
          <a:p>
            <a:pPr marL="227329" marR="207010" indent="-117475"/>
            <a:r>
              <a:rPr sz="1400" dirty="0">
                <a:latin typeface="Meiryo UI"/>
                <a:cs typeface="Meiryo UI"/>
              </a:rPr>
              <a:t>・稼動指示 </a:t>
            </a:r>
            <a:r>
              <a:rPr sz="1400" spc="-5" dirty="0">
                <a:latin typeface="Meiryo UI"/>
                <a:cs typeface="Meiryo UI"/>
              </a:rPr>
              <a:t>など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716561" y="3722878"/>
            <a:ext cx="1120140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1600">
              <a:spcBef>
                <a:spcPts val="100"/>
              </a:spcBef>
            </a:pPr>
            <a:r>
              <a:rPr sz="1400" dirty="0">
                <a:latin typeface="Meiryo UI"/>
                <a:cs typeface="Meiryo UI"/>
              </a:rPr>
              <a:t>・作業方法</a:t>
            </a:r>
            <a:endParaRPr sz="1400">
              <a:latin typeface="Meiryo UI"/>
              <a:cs typeface="Meiryo UI"/>
            </a:endParaRPr>
          </a:p>
          <a:p>
            <a:pPr marL="219075" marR="151765" indent="-117475"/>
            <a:r>
              <a:rPr sz="1400" dirty="0">
                <a:latin typeface="Meiryo UI"/>
                <a:cs typeface="Meiryo UI"/>
              </a:rPr>
              <a:t>・設備レシピ </a:t>
            </a:r>
            <a:r>
              <a:rPr sz="1400" spc="-5" dirty="0">
                <a:latin typeface="Meiryo UI"/>
                <a:cs typeface="Meiryo UI"/>
              </a:rPr>
              <a:t>など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4264405" y="2534273"/>
            <a:ext cx="925830" cy="733425"/>
          </a:xfrm>
          <a:custGeom>
            <a:avLst/>
            <a:gdLst/>
            <a:ahLst/>
            <a:cxnLst/>
            <a:rect l="l" t="t" r="r" b="b"/>
            <a:pathLst>
              <a:path w="925829" h="733425">
                <a:moveTo>
                  <a:pt x="0" y="733183"/>
                </a:moveTo>
                <a:lnTo>
                  <a:pt x="925703" y="733183"/>
                </a:lnTo>
                <a:lnTo>
                  <a:pt x="925703" y="0"/>
                </a:lnTo>
                <a:lnTo>
                  <a:pt x="0" y="0"/>
                </a:lnTo>
                <a:lnTo>
                  <a:pt x="0" y="733183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4288027" y="2302612"/>
            <a:ext cx="1357630" cy="504825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64769">
              <a:spcBef>
                <a:spcPts val="305"/>
              </a:spcBef>
            </a:pPr>
            <a:r>
              <a:rPr sz="1400" b="1" spc="-5" dirty="0">
                <a:latin typeface="Meiryo UI"/>
                <a:cs typeface="Meiryo UI"/>
              </a:rPr>
              <a:t>4M</a:t>
            </a:r>
            <a:r>
              <a:rPr sz="1400" b="1" dirty="0">
                <a:latin typeface="Meiryo UI"/>
                <a:cs typeface="Meiryo UI"/>
              </a:rPr>
              <a:t>項目組込み</a:t>
            </a:r>
            <a:endParaRPr sz="1400">
              <a:latin typeface="Meiryo UI"/>
              <a:cs typeface="Meiryo UI"/>
            </a:endParaRPr>
          </a:p>
          <a:p>
            <a:pPr marL="12700">
              <a:spcBef>
                <a:spcPts val="204"/>
              </a:spcBef>
            </a:pPr>
            <a:r>
              <a:rPr sz="1400" dirty="0">
                <a:latin typeface="Meiryo UI"/>
                <a:cs typeface="Meiryo UI"/>
              </a:rPr>
              <a:t>投入する物理的な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288027" y="2781045"/>
            <a:ext cx="1351280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dirty="0">
                <a:latin typeface="Meiryo UI"/>
                <a:cs typeface="Meiryo UI"/>
              </a:rPr>
              <a:t>材料や資源に対</a:t>
            </a:r>
            <a:endParaRPr sz="1400">
              <a:latin typeface="Meiryo UI"/>
              <a:cs typeface="Meiryo UI"/>
            </a:endParaRPr>
          </a:p>
          <a:p>
            <a:pPr marL="12700"/>
            <a:r>
              <a:rPr sz="1400" dirty="0">
                <a:latin typeface="Meiryo UI"/>
                <a:cs typeface="Meiryo UI"/>
              </a:rPr>
              <a:t>する固有データなど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288028" y="3208147"/>
            <a:ext cx="130746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dirty="0">
                <a:solidFill>
                  <a:srgbClr val="0000FF"/>
                </a:solidFill>
                <a:latin typeface="Meiryo UI"/>
                <a:cs typeface="Meiryo UI"/>
              </a:rPr>
              <a:t>(Man/Machine/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178475" y="3391027"/>
            <a:ext cx="167258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659255" algn="l"/>
              </a:tabLst>
            </a:pPr>
            <a:r>
              <a:rPr sz="1200" b="1" u="sng" dirty="0">
                <a:solidFill>
                  <a:srgbClr val="0000FF"/>
                </a:solidFill>
                <a:latin typeface="Meiryo UI"/>
                <a:cs typeface="Meiryo UI"/>
              </a:rPr>
              <a:t> </a:t>
            </a:r>
            <a:r>
              <a:rPr sz="1200" b="1" u="sng" spc="60" dirty="0">
                <a:solidFill>
                  <a:srgbClr val="0000FF"/>
                </a:solidFill>
                <a:latin typeface="Meiryo UI"/>
                <a:cs typeface="Meiryo UI"/>
              </a:rPr>
              <a:t> </a:t>
            </a:r>
            <a:r>
              <a:rPr sz="1200" b="1" u="sng" spc="-5" dirty="0">
                <a:solidFill>
                  <a:srgbClr val="0000FF"/>
                </a:solidFill>
                <a:latin typeface="Meiryo UI"/>
                <a:cs typeface="Meiryo UI"/>
              </a:rPr>
              <a:t>Material)	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176522" y="3648202"/>
            <a:ext cx="1676400" cy="8483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3825" marR="246379">
              <a:spcBef>
                <a:spcPts val="105"/>
              </a:spcBef>
            </a:pPr>
            <a:r>
              <a:rPr sz="1400" dirty="0">
                <a:latin typeface="Meiryo UI"/>
                <a:cs typeface="Meiryo UI"/>
              </a:rPr>
              <a:t>設</a:t>
            </a:r>
            <a:r>
              <a:rPr sz="1400" spc="-5" dirty="0">
                <a:latin typeface="Meiryo UI"/>
                <a:cs typeface="Meiryo UI"/>
              </a:rPr>
              <a:t>備</a:t>
            </a:r>
            <a:r>
              <a:rPr sz="1400" dirty="0">
                <a:latin typeface="Meiryo UI"/>
                <a:cs typeface="Meiryo UI"/>
              </a:rPr>
              <a:t>/作業固有の レシ</a:t>
            </a:r>
            <a:r>
              <a:rPr sz="1400" spc="-5" dirty="0">
                <a:latin typeface="Meiryo UI"/>
                <a:cs typeface="Meiryo UI"/>
              </a:rPr>
              <a:t>ピ詳細</a:t>
            </a:r>
            <a:r>
              <a:rPr sz="1400" dirty="0">
                <a:latin typeface="Meiryo UI"/>
                <a:cs typeface="Meiryo UI"/>
              </a:rPr>
              <a:t>項目、</a:t>
            </a:r>
            <a:endParaRPr sz="1400">
              <a:latin typeface="Meiryo UI"/>
              <a:cs typeface="Meiryo UI"/>
            </a:endParaRPr>
          </a:p>
          <a:p>
            <a:pPr marL="123825">
              <a:lnSpc>
                <a:spcPts val="1680"/>
              </a:lnSpc>
            </a:pPr>
            <a:r>
              <a:rPr sz="1400" dirty="0">
                <a:latin typeface="Meiryo UI"/>
                <a:cs typeface="Meiryo UI"/>
              </a:rPr>
              <a:t>QC管理項目など</a:t>
            </a:r>
            <a:endParaRPr sz="1400">
              <a:latin typeface="Meiryo UI"/>
              <a:cs typeface="Meiryo UI"/>
            </a:endParaRPr>
          </a:p>
          <a:p>
            <a:pPr marL="123825">
              <a:lnSpc>
                <a:spcPts val="1440"/>
              </a:lnSpc>
            </a:pPr>
            <a:r>
              <a:rPr sz="1200" b="1" spc="-5" dirty="0">
                <a:solidFill>
                  <a:srgbClr val="0000FF"/>
                </a:solidFill>
                <a:latin typeface="Meiryo UI"/>
                <a:cs typeface="Meiryo UI"/>
              </a:rPr>
              <a:t>(Method)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176522" y="4617465"/>
            <a:ext cx="167640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8110" marR="52705">
              <a:spcBef>
                <a:spcPts val="100"/>
              </a:spcBef>
            </a:pPr>
            <a:r>
              <a:rPr sz="1400" dirty="0">
                <a:latin typeface="Meiryo UI"/>
                <a:cs typeface="Meiryo UI"/>
              </a:rPr>
              <a:t>生成され</a:t>
            </a:r>
            <a:r>
              <a:rPr sz="1400" spc="-5" dirty="0">
                <a:latin typeface="Meiryo UI"/>
                <a:cs typeface="Meiryo UI"/>
              </a:rPr>
              <a:t>た製品や </a:t>
            </a:r>
            <a:r>
              <a:rPr sz="1400" dirty="0">
                <a:latin typeface="Meiryo UI"/>
                <a:cs typeface="Meiryo UI"/>
              </a:rPr>
              <a:t>結果に対する固有 デ ー </a:t>
            </a:r>
            <a:r>
              <a:rPr sz="1400" spc="-5" dirty="0">
                <a:latin typeface="Meiryo UI"/>
                <a:cs typeface="Meiryo UI"/>
              </a:rPr>
              <a:t>タ な ど </a:t>
            </a:r>
            <a:r>
              <a:rPr sz="1200" b="1" dirty="0">
                <a:solidFill>
                  <a:srgbClr val="0000FF"/>
                </a:solidFill>
                <a:latin typeface="Meiryo UI"/>
                <a:cs typeface="Meiryo UI"/>
              </a:rPr>
              <a:t>(Man/  Mac</a:t>
            </a:r>
            <a:r>
              <a:rPr sz="1200" b="1" spc="-5" dirty="0">
                <a:solidFill>
                  <a:srgbClr val="0000FF"/>
                </a:solidFill>
                <a:latin typeface="Meiryo UI"/>
                <a:cs typeface="Meiryo UI"/>
              </a:rPr>
              <a:t>h</a:t>
            </a:r>
            <a:r>
              <a:rPr sz="1200" b="1" dirty="0">
                <a:solidFill>
                  <a:srgbClr val="0000FF"/>
                </a:solidFill>
                <a:latin typeface="Meiryo UI"/>
                <a:cs typeface="Meiryo UI"/>
              </a:rPr>
              <a:t>i</a:t>
            </a:r>
            <a:r>
              <a:rPr sz="1200" b="1" spc="-5" dirty="0">
                <a:solidFill>
                  <a:srgbClr val="0000FF"/>
                </a:solidFill>
                <a:latin typeface="Meiryo UI"/>
                <a:cs typeface="Meiryo UI"/>
              </a:rPr>
              <a:t>n</a:t>
            </a:r>
            <a:r>
              <a:rPr sz="1200" b="1" spc="75" dirty="0">
                <a:solidFill>
                  <a:srgbClr val="0000FF"/>
                </a:solidFill>
                <a:latin typeface="Meiryo UI"/>
                <a:cs typeface="Meiryo UI"/>
              </a:rPr>
              <a:t>e</a:t>
            </a:r>
            <a:r>
              <a:rPr sz="1200" b="1" spc="-10" dirty="0">
                <a:solidFill>
                  <a:srgbClr val="0000FF"/>
                </a:solidFill>
                <a:latin typeface="Meiryo UI"/>
                <a:cs typeface="Meiryo UI"/>
              </a:rPr>
              <a:t>/</a:t>
            </a:r>
            <a:r>
              <a:rPr sz="1200" b="1" dirty="0">
                <a:solidFill>
                  <a:srgbClr val="0000FF"/>
                </a:solidFill>
                <a:latin typeface="Meiryo UI"/>
                <a:cs typeface="Meiryo UI"/>
              </a:rPr>
              <a:t>Mat</a:t>
            </a:r>
            <a:r>
              <a:rPr sz="1200" b="1" spc="-5" dirty="0">
                <a:solidFill>
                  <a:srgbClr val="0000FF"/>
                </a:solidFill>
                <a:latin typeface="Meiryo UI"/>
                <a:cs typeface="Meiryo UI"/>
              </a:rPr>
              <a:t>er</a:t>
            </a:r>
            <a:r>
              <a:rPr sz="1200" b="1" dirty="0">
                <a:solidFill>
                  <a:srgbClr val="0000FF"/>
                </a:solidFill>
                <a:latin typeface="Meiryo UI"/>
                <a:cs typeface="Meiryo UI"/>
              </a:rPr>
              <a:t>i</a:t>
            </a:r>
            <a:r>
              <a:rPr sz="1200" b="1" spc="-15" dirty="0">
                <a:solidFill>
                  <a:srgbClr val="0000FF"/>
                </a:solidFill>
                <a:latin typeface="Meiryo UI"/>
                <a:cs typeface="Meiryo UI"/>
              </a:rPr>
              <a:t>a</a:t>
            </a:r>
            <a:r>
              <a:rPr sz="1200" b="1" dirty="0">
                <a:solidFill>
                  <a:srgbClr val="0000FF"/>
                </a:solidFill>
                <a:latin typeface="Meiryo UI"/>
                <a:cs typeface="Meiryo UI"/>
              </a:rPr>
              <a:t>l)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176522" y="5769051"/>
            <a:ext cx="167640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8110">
              <a:spcBef>
                <a:spcPts val="100"/>
              </a:spcBef>
            </a:pPr>
            <a:r>
              <a:rPr sz="1400" dirty="0">
                <a:latin typeface="Meiryo UI"/>
                <a:cs typeface="Meiryo UI"/>
              </a:rPr>
              <a:t>指示され</a:t>
            </a:r>
            <a:r>
              <a:rPr sz="1400" spc="-5" dirty="0">
                <a:latin typeface="Meiryo UI"/>
                <a:cs typeface="Meiryo UI"/>
              </a:rPr>
              <a:t>たレ</a:t>
            </a:r>
            <a:r>
              <a:rPr sz="1400" spc="-10" dirty="0">
                <a:latin typeface="Meiryo UI"/>
                <a:cs typeface="Meiryo UI"/>
              </a:rPr>
              <a:t>シ</a:t>
            </a:r>
            <a:r>
              <a:rPr sz="1400" dirty="0">
                <a:latin typeface="Meiryo UI"/>
                <a:cs typeface="Meiryo UI"/>
              </a:rPr>
              <a:t>ピ</a:t>
            </a:r>
            <a:endParaRPr sz="1400">
              <a:latin typeface="Meiryo UI"/>
              <a:cs typeface="Meiryo UI"/>
            </a:endParaRPr>
          </a:p>
          <a:p>
            <a:pPr marL="118110" marR="113030"/>
            <a:r>
              <a:rPr sz="1400" spc="-5" dirty="0">
                <a:latin typeface="Meiryo UI"/>
                <a:cs typeface="Meiryo UI"/>
              </a:rPr>
              <a:t>に対する計測結果、 </a:t>
            </a:r>
            <a:r>
              <a:rPr sz="1400" dirty="0">
                <a:latin typeface="Meiryo UI"/>
                <a:cs typeface="Meiryo UI"/>
              </a:rPr>
              <a:t>判定結果項目など </a:t>
            </a:r>
            <a:r>
              <a:rPr sz="1200" b="1" spc="-5" dirty="0">
                <a:solidFill>
                  <a:srgbClr val="0000FF"/>
                </a:solidFill>
                <a:latin typeface="Meiryo UI"/>
                <a:cs typeface="Meiryo UI"/>
              </a:rPr>
              <a:t>(Method)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1911376" y="2864866"/>
            <a:ext cx="347345" cy="121412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41910" marR="67945" algn="just">
              <a:lnSpc>
                <a:spcPts val="1800"/>
              </a:lnSpc>
              <a:spcBef>
                <a:spcPts val="459"/>
              </a:spcBef>
            </a:pPr>
            <a:r>
              <a:rPr dirty="0">
                <a:solidFill>
                  <a:srgbClr val="FFFFFF"/>
                </a:solidFill>
                <a:latin typeface="Meiryo UI"/>
                <a:cs typeface="Meiryo UI"/>
              </a:rPr>
              <a:t>イ ン プ </a:t>
            </a:r>
            <a:r>
              <a:rPr spc="600" dirty="0">
                <a:solidFill>
                  <a:srgbClr val="FFFFFF"/>
                </a:solidFill>
                <a:latin typeface="Meiryo UI"/>
                <a:cs typeface="Meiryo UI"/>
              </a:rPr>
              <a:t>ッ ト</a:t>
            </a:r>
            <a:endParaRPr>
              <a:latin typeface="Meiryo UI"/>
              <a:cs typeface="Meiryo U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1911376" y="4920234"/>
            <a:ext cx="347345" cy="144272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36195" marR="73660" algn="just">
              <a:lnSpc>
                <a:spcPts val="1800"/>
              </a:lnSpc>
              <a:spcBef>
                <a:spcPts val="459"/>
              </a:spcBef>
            </a:pPr>
            <a:r>
              <a:rPr dirty="0">
                <a:solidFill>
                  <a:srgbClr val="FFFFFF"/>
                </a:solidFill>
                <a:latin typeface="Meiryo UI"/>
                <a:cs typeface="Meiryo UI"/>
              </a:rPr>
              <a:t>ア ウ ト プ </a:t>
            </a:r>
            <a:r>
              <a:rPr spc="600" dirty="0">
                <a:solidFill>
                  <a:srgbClr val="FFFFFF"/>
                </a:solidFill>
                <a:latin typeface="Meiryo UI"/>
                <a:cs typeface="Meiryo UI"/>
              </a:rPr>
              <a:t>ッ ト</a:t>
            </a:r>
            <a:endParaRPr>
              <a:latin typeface="Meiryo UI"/>
              <a:cs typeface="Meiryo UI"/>
            </a:endParaRPr>
          </a:p>
        </p:txBody>
      </p:sp>
      <p:graphicFrame>
        <p:nvGraphicFramePr>
          <p:cNvPr id="63" name="object 63"/>
          <p:cNvGraphicFramePr>
            <a:graphicFrameLocks noGrp="1"/>
          </p:cNvGraphicFramePr>
          <p:nvPr/>
        </p:nvGraphicFramePr>
        <p:xfrm>
          <a:off x="2371941" y="4569193"/>
          <a:ext cx="1464411" cy="21520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7900">
                <a:tc>
                  <a:txBody>
                    <a:bodyPr/>
                    <a:lstStyle/>
                    <a:p>
                      <a:pPr marL="48895" marR="82550" algn="just">
                        <a:lnSpc>
                          <a:spcPts val="1400"/>
                        </a:lnSpc>
                        <a:spcBef>
                          <a:spcPts val="615"/>
                        </a:spcBef>
                      </a:pPr>
                      <a:r>
                        <a:rPr sz="1400" dirty="0">
                          <a:latin typeface="Meiryo UI"/>
                          <a:cs typeface="Meiryo UI"/>
                        </a:rPr>
                        <a:t>指 示 系 結 果</a:t>
                      </a:r>
                      <a:endParaRPr sz="1400">
                        <a:latin typeface="Meiryo UI"/>
                        <a:cs typeface="Meiryo UI"/>
                      </a:endParaRPr>
                    </a:p>
                  </a:txBody>
                  <a:tcPr marL="0" marR="0" marT="781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00FF">
                        <a:alpha val="2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9855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400" dirty="0">
                          <a:latin typeface="Meiryo UI"/>
                          <a:cs typeface="Meiryo UI"/>
                        </a:rPr>
                        <a:t>・生産結果</a:t>
                      </a:r>
                      <a:endParaRPr sz="1400">
                        <a:latin typeface="Meiryo UI"/>
                        <a:cs typeface="Meiryo UI"/>
                      </a:endParaRPr>
                    </a:p>
                    <a:p>
                      <a:pPr marL="10985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Meiryo UI"/>
                          <a:cs typeface="Meiryo UI"/>
                        </a:rPr>
                        <a:t>・作業結果</a:t>
                      </a:r>
                      <a:endParaRPr sz="1400">
                        <a:latin typeface="Meiryo UI"/>
                        <a:cs typeface="Meiryo UI"/>
                      </a:endParaRPr>
                    </a:p>
                    <a:p>
                      <a:pPr marL="10985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Meiryo UI"/>
                          <a:cs typeface="Meiryo UI"/>
                        </a:rPr>
                        <a:t>・稼</a:t>
                      </a:r>
                      <a:r>
                        <a:rPr sz="1400" spc="-5" dirty="0">
                          <a:latin typeface="Meiryo UI"/>
                          <a:cs typeface="Meiryo UI"/>
                        </a:rPr>
                        <a:t>動</a:t>
                      </a:r>
                      <a:r>
                        <a:rPr sz="1400" dirty="0">
                          <a:latin typeface="Meiryo UI"/>
                          <a:cs typeface="Meiryo UI"/>
                        </a:rPr>
                        <a:t>結果</a:t>
                      </a:r>
                      <a:endParaRPr sz="1400">
                        <a:latin typeface="Meiryo UI"/>
                        <a:cs typeface="Meiryo UI"/>
                      </a:endParaRPr>
                    </a:p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Meiryo UI"/>
                          <a:cs typeface="Meiryo UI"/>
                        </a:rPr>
                        <a:t>など</a:t>
                      </a:r>
                      <a:endParaRPr sz="1400">
                        <a:latin typeface="Meiryo UI"/>
                        <a:cs typeface="Meiryo UI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7600">
                <a:tc>
                  <a:txBody>
                    <a:bodyPr/>
                    <a:lstStyle/>
                    <a:p>
                      <a:pPr marL="48895" marR="82550" algn="just">
                        <a:lnSpc>
                          <a:spcPts val="1400"/>
                        </a:lnSpc>
                        <a:spcBef>
                          <a:spcPts val="844"/>
                        </a:spcBef>
                      </a:pPr>
                      <a:r>
                        <a:rPr sz="1400" dirty="0">
                          <a:latin typeface="Meiryo UI"/>
                          <a:cs typeface="Meiryo UI"/>
                        </a:rPr>
                        <a:t>プ ロ セ ス 系 結</a:t>
                      </a:r>
                      <a:endParaRPr sz="1400">
                        <a:latin typeface="Meiryo UI"/>
                        <a:cs typeface="Meiryo UI"/>
                      </a:endParaRPr>
                    </a:p>
                  </a:txBody>
                  <a:tcPr marL="0" marR="0" marT="10731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00FF">
                        <a:alpha val="2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9855">
                        <a:lnSpc>
                          <a:spcPct val="100000"/>
                        </a:lnSpc>
                        <a:spcBef>
                          <a:spcPts val="1015"/>
                        </a:spcBef>
                      </a:pPr>
                      <a:r>
                        <a:rPr sz="1400" dirty="0">
                          <a:latin typeface="Meiryo UI"/>
                          <a:cs typeface="Meiryo UI"/>
                        </a:rPr>
                        <a:t>・作業履歴</a:t>
                      </a:r>
                      <a:endParaRPr sz="1400">
                        <a:latin typeface="Meiryo UI"/>
                        <a:cs typeface="Meiryo UI"/>
                      </a:endParaRPr>
                    </a:p>
                    <a:p>
                      <a:pPr marL="227329" marR="151765" indent="-11747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Meiryo UI"/>
                          <a:cs typeface="Meiryo UI"/>
                        </a:rPr>
                        <a:t>・設備レシピ 履歴</a:t>
                      </a:r>
                      <a:r>
                        <a:rPr sz="1400" spc="-100" dirty="0">
                          <a:latin typeface="Meiryo UI"/>
                          <a:cs typeface="Meiryo UI"/>
                        </a:rPr>
                        <a:t> </a:t>
                      </a:r>
                      <a:r>
                        <a:rPr sz="1400" spc="-5" dirty="0">
                          <a:latin typeface="Meiryo UI"/>
                          <a:cs typeface="Meiryo UI"/>
                        </a:rPr>
                        <a:t>など</a:t>
                      </a:r>
                      <a:endParaRPr sz="1400">
                        <a:latin typeface="Meiryo UI"/>
                        <a:cs typeface="Meiryo UI"/>
                      </a:endParaRPr>
                    </a:p>
                  </a:txBody>
                  <a:tcPr marL="0" marR="0" marT="128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4" name="object 64"/>
          <p:cNvSpPr/>
          <p:nvPr/>
        </p:nvSpPr>
        <p:spPr>
          <a:xfrm>
            <a:off x="4203193" y="3168395"/>
            <a:ext cx="1490471" cy="34747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483353" y="3168395"/>
            <a:ext cx="260603" cy="34747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203192" y="3351276"/>
            <a:ext cx="941832" cy="34747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934712" y="3351276"/>
            <a:ext cx="260603" cy="34747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4203192" y="4248912"/>
            <a:ext cx="963168" cy="34747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4956048" y="4248912"/>
            <a:ext cx="260603" cy="34747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4876800" y="5029201"/>
            <a:ext cx="722376" cy="35051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5385816" y="5029201"/>
            <a:ext cx="263651" cy="350519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197095" y="5218176"/>
            <a:ext cx="1632204" cy="34747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618988" y="5218176"/>
            <a:ext cx="284988" cy="347472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693665" y="5218176"/>
            <a:ext cx="260603" cy="34747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197095" y="6368797"/>
            <a:ext cx="963168" cy="347471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949953" y="6368797"/>
            <a:ext cx="260603" cy="34747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792224" y="2720339"/>
            <a:ext cx="513588" cy="145084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1792224" y="3863340"/>
            <a:ext cx="513588" cy="38557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787652" y="4774691"/>
            <a:ext cx="513588" cy="1679448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787652" y="6146291"/>
            <a:ext cx="513588" cy="38557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726983" y="2607030"/>
            <a:ext cx="1114425" cy="943610"/>
          </a:xfrm>
          <a:custGeom>
            <a:avLst/>
            <a:gdLst/>
            <a:ahLst/>
            <a:cxnLst/>
            <a:rect l="l" t="t" r="r" b="b"/>
            <a:pathLst>
              <a:path w="1114425" h="943610">
                <a:moveTo>
                  <a:pt x="0" y="943000"/>
                </a:moveTo>
                <a:lnTo>
                  <a:pt x="1114132" y="943000"/>
                </a:lnTo>
                <a:lnTo>
                  <a:pt x="1114132" y="0"/>
                </a:lnTo>
                <a:lnTo>
                  <a:pt x="0" y="0"/>
                </a:lnTo>
                <a:lnTo>
                  <a:pt x="0" y="9430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2726983" y="3613556"/>
            <a:ext cx="1114425" cy="848994"/>
          </a:xfrm>
          <a:custGeom>
            <a:avLst/>
            <a:gdLst/>
            <a:ahLst/>
            <a:cxnLst/>
            <a:rect l="l" t="t" r="r" b="b"/>
            <a:pathLst>
              <a:path w="1114425" h="848995">
                <a:moveTo>
                  <a:pt x="0" y="848461"/>
                </a:moveTo>
                <a:lnTo>
                  <a:pt x="1114132" y="848461"/>
                </a:lnTo>
                <a:lnTo>
                  <a:pt x="1114132" y="0"/>
                </a:lnTo>
                <a:lnTo>
                  <a:pt x="0" y="0"/>
                </a:lnTo>
                <a:lnTo>
                  <a:pt x="0" y="84846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3902455" y="2953639"/>
            <a:ext cx="254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latin typeface="Meiryo UI"/>
                <a:cs typeface="Meiryo UI"/>
              </a:rPr>
              <a:t>＋</a:t>
            </a:r>
            <a:endParaRPr>
              <a:latin typeface="Meiryo UI"/>
              <a:cs typeface="Meiryo UI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4170172" y="3613658"/>
            <a:ext cx="1689100" cy="889000"/>
          </a:xfrm>
          <a:custGeom>
            <a:avLst/>
            <a:gdLst/>
            <a:ahLst/>
            <a:cxnLst/>
            <a:rect l="l" t="t" r="r" b="b"/>
            <a:pathLst>
              <a:path w="1689100" h="889000">
                <a:moveTo>
                  <a:pt x="0" y="31623"/>
                </a:moveTo>
                <a:lnTo>
                  <a:pt x="2476" y="19288"/>
                </a:lnTo>
                <a:lnTo>
                  <a:pt x="9239" y="9239"/>
                </a:lnTo>
                <a:lnTo>
                  <a:pt x="19288" y="2476"/>
                </a:lnTo>
                <a:lnTo>
                  <a:pt x="31622" y="0"/>
                </a:lnTo>
                <a:lnTo>
                  <a:pt x="1657223" y="0"/>
                </a:lnTo>
                <a:lnTo>
                  <a:pt x="1669577" y="2476"/>
                </a:lnTo>
                <a:lnTo>
                  <a:pt x="1679670" y="9239"/>
                </a:lnTo>
                <a:lnTo>
                  <a:pt x="1686476" y="19288"/>
                </a:lnTo>
                <a:lnTo>
                  <a:pt x="1688973" y="31623"/>
                </a:lnTo>
                <a:lnTo>
                  <a:pt x="1688973" y="856742"/>
                </a:lnTo>
                <a:lnTo>
                  <a:pt x="1686476" y="869096"/>
                </a:lnTo>
                <a:lnTo>
                  <a:pt x="1679670" y="879189"/>
                </a:lnTo>
                <a:lnTo>
                  <a:pt x="1669577" y="885995"/>
                </a:lnTo>
                <a:lnTo>
                  <a:pt x="1657223" y="888492"/>
                </a:lnTo>
                <a:lnTo>
                  <a:pt x="31622" y="888492"/>
                </a:lnTo>
                <a:lnTo>
                  <a:pt x="19288" y="885995"/>
                </a:lnTo>
                <a:lnTo>
                  <a:pt x="9239" y="879189"/>
                </a:lnTo>
                <a:lnTo>
                  <a:pt x="2476" y="869096"/>
                </a:lnTo>
                <a:lnTo>
                  <a:pt x="0" y="856742"/>
                </a:lnTo>
                <a:lnTo>
                  <a:pt x="0" y="31623"/>
                </a:lnTo>
                <a:close/>
              </a:path>
            </a:pathLst>
          </a:custGeom>
          <a:ln w="127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170172" y="4574032"/>
            <a:ext cx="1689100" cy="970280"/>
          </a:xfrm>
          <a:custGeom>
            <a:avLst/>
            <a:gdLst/>
            <a:ahLst/>
            <a:cxnLst/>
            <a:rect l="l" t="t" r="r" b="b"/>
            <a:pathLst>
              <a:path w="1689100" h="970279">
                <a:moveTo>
                  <a:pt x="0" y="34544"/>
                </a:moveTo>
                <a:lnTo>
                  <a:pt x="2718" y="21109"/>
                </a:lnTo>
                <a:lnTo>
                  <a:pt x="10128" y="10128"/>
                </a:lnTo>
                <a:lnTo>
                  <a:pt x="21109" y="2718"/>
                </a:lnTo>
                <a:lnTo>
                  <a:pt x="34543" y="0"/>
                </a:lnTo>
                <a:lnTo>
                  <a:pt x="1654302" y="0"/>
                </a:lnTo>
                <a:lnTo>
                  <a:pt x="1667809" y="2718"/>
                </a:lnTo>
                <a:lnTo>
                  <a:pt x="1678828" y="10128"/>
                </a:lnTo>
                <a:lnTo>
                  <a:pt x="1686252" y="21109"/>
                </a:lnTo>
                <a:lnTo>
                  <a:pt x="1688973" y="34544"/>
                </a:lnTo>
                <a:lnTo>
                  <a:pt x="1688973" y="935482"/>
                </a:lnTo>
                <a:lnTo>
                  <a:pt x="1686252" y="948916"/>
                </a:lnTo>
                <a:lnTo>
                  <a:pt x="1678828" y="959897"/>
                </a:lnTo>
                <a:lnTo>
                  <a:pt x="1667809" y="967307"/>
                </a:lnTo>
                <a:lnTo>
                  <a:pt x="1654302" y="970026"/>
                </a:lnTo>
                <a:lnTo>
                  <a:pt x="34543" y="970026"/>
                </a:lnTo>
                <a:lnTo>
                  <a:pt x="21109" y="967307"/>
                </a:lnTo>
                <a:lnTo>
                  <a:pt x="10128" y="959897"/>
                </a:lnTo>
                <a:lnTo>
                  <a:pt x="2718" y="948916"/>
                </a:lnTo>
                <a:lnTo>
                  <a:pt x="0" y="935482"/>
                </a:lnTo>
                <a:lnTo>
                  <a:pt x="0" y="34544"/>
                </a:lnTo>
                <a:close/>
              </a:path>
            </a:pathLst>
          </a:custGeom>
          <a:ln w="127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170172" y="5603887"/>
            <a:ext cx="1689100" cy="1126490"/>
          </a:xfrm>
          <a:custGeom>
            <a:avLst/>
            <a:gdLst/>
            <a:ahLst/>
            <a:cxnLst/>
            <a:rect l="l" t="t" r="r" b="b"/>
            <a:pathLst>
              <a:path w="1689100" h="1126490">
                <a:moveTo>
                  <a:pt x="0" y="40170"/>
                </a:moveTo>
                <a:lnTo>
                  <a:pt x="3145" y="24533"/>
                </a:lnTo>
                <a:lnTo>
                  <a:pt x="11731" y="11764"/>
                </a:lnTo>
                <a:lnTo>
                  <a:pt x="24485" y="3156"/>
                </a:lnTo>
                <a:lnTo>
                  <a:pt x="40131" y="0"/>
                </a:lnTo>
                <a:lnTo>
                  <a:pt x="1648714" y="0"/>
                </a:lnTo>
                <a:lnTo>
                  <a:pt x="1664380" y="3156"/>
                </a:lnTo>
                <a:lnTo>
                  <a:pt x="1677177" y="11764"/>
                </a:lnTo>
                <a:lnTo>
                  <a:pt x="1685807" y="24533"/>
                </a:lnTo>
                <a:lnTo>
                  <a:pt x="1688973" y="40170"/>
                </a:lnTo>
                <a:lnTo>
                  <a:pt x="1688973" y="1086319"/>
                </a:lnTo>
                <a:lnTo>
                  <a:pt x="1685807" y="1101956"/>
                </a:lnTo>
                <a:lnTo>
                  <a:pt x="1677177" y="1114725"/>
                </a:lnTo>
                <a:lnTo>
                  <a:pt x="1664380" y="1123333"/>
                </a:lnTo>
                <a:lnTo>
                  <a:pt x="1648714" y="1126490"/>
                </a:lnTo>
                <a:lnTo>
                  <a:pt x="40131" y="1126490"/>
                </a:lnTo>
                <a:lnTo>
                  <a:pt x="24485" y="1123333"/>
                </a:lnTo>
                <a:lnTo>
                  <a:pt x="11731" y="1114725"/>
                </a:lnTo>
                <a:lnTo>
                  <a:pt x="3145" y="1101956"/>
                </a:lnTo>
                <a:lnTo>
                  <a:pt x="0" y="1086319"/>
                </a:lnTo>
                <a:lnTo>
                  <a:pt x="0" y="40170"/>
                </a:lnTo>
                <a:close/>
              </a:path>
            </a:pathLst>
          </a:custGeom>
          <a:ln w="127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2308021" y="4536567"/>
            <a:ext cx="1596390" cy="2193925"/>
          </a:xfrm>
          <a:custGeom>
            <a:avLst/>
            <a:gdLst/>
            <a:ahLst/>
            <a:cxnLst/>
            <a:rect l="l" t="t" r="r" b="b"/>
            <a:pathLst>
              <a:path w="1596389" h="2193925">
                <a:moveTo>
                  <a:pt x="0" y="56895"/>
                </a:moveTo>
                <a:lnTo>
                  <a:pt x="4473" y="34718"/>
                </a:lnTo>
                <a:lnTo>
                  <a:pt x="16673" y="16636"/>
                </a:lnTo>
                <a:lnTo>
                  <a:pt x="34766" y="4460"/>
                </a:lnTo>
                <a:lnTo>
                  <a:pt x="56921" y="0"/>
                </a:lnTo>
                <a:lnTo>
                  <a:pt x="1539062" y="0"/>
                </a:lnTo>
                <a:lnTo>
                  <a:pt x="1561239" y="4460"/>
                </a:lnTo>
                <a:lnTo>
                  <a:pt x="1579321" y="16636"/>
                </a:lnTo>
                <a:lnTo>
                  <a:pt x="1591497" y="34718"/>
                </a:lnTo>
                <a:lnTo>
                  <a:pt x="1595958" y="56895"/>
                </a:lnTo>
                <a:lnTo>
                  <a:pt x="1595958" y="2136901"/>
                </a:lnTo>
                <a:lnTo>
                  <a:pt x="1591497" y="2159054"/>
                </a:lnTo>
                <a:lnTo>
                  <a:pt x="1579321" y="2177143"/>
                </a:lnTo>
                <a:lnTo>
                  <a:pt x="1561239" y="2189338"/>
                </a:lnTo>
                <a:lnTo>
                  <a:pt x="1539062" y="2193810"/>
                </a:lnTo>
                <a:lnTo>
                  <a:pt x="56921" y="2193810"/>
                </a:lnTo>
                <a:lnTo>
                  <a:pt x="34766" y="2189338"/>
                </a:lnTo>
                <a:lnTo>
                  <a:pt x="16673" y="2177143"/>
                </a:lnTo>
                <a:lnTo>
                  <a:pt x="4473" y="2159054"/>
                </a:lnTo>
                <a:lnTo>
                  <a:pt x="0" y="2136901"/>
                </a:lnTo>
                <a:lnTo>
                  <a:pt x="0" y="56895"/>
                </a:lnTo>
                <a:close/>
              </a:path>
            </a:pathLst>
          </a:custGeom>
          <a:ln w="127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3902455" y="3986910"/>
            <a:ext cx="254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latin typeface="Meiryo UI"/>
                <a:cs typeface="Meiryo UI"/>
              </a:rPr>
              <a:t>＋</a:t>
            </a:r>
            <a:endParaRPr>
              <a:latin typeface="Meiryo UI"/>
              <a:cs typeface="Meiryo UI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902455" y="5019802"/>
            <a:ext cx="254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latin typeface="Meiryo UI"/>
                <a:cs typeface="Meiryo UI"/>
              </a:rPr>
              <a:t>＋</a:t>
            </a:r>
            <a:endParaRPr>
              <a:latin typeface="Meiryo UI"/>
              <a:cs typeface="Meiryo UI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3902455" y="6052820"/>
            <a:ext cx="254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latin typeface="Meiryo UI"/>
                <a:cs typeface="Meiryo UI"/>
              </a:rPr>
              <a:t>＋</a:t>
            </a:r>
            <a:endParaRPr>
              <a:latin typeface="Meiryo UI"/>
              <a:cs typeface="Meiryo UI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2376703" y="1993177"/>
            <a:ext cx="1014730" cy="335915"/>
          </a:xfrm>
          <a:custGeom>
            <a:avLst/>
            <a:gdLst/>
            <a:ahLst/>
            <a:cxnLst/>
            <a:rect l="l" t="t" r="r" b="b"/>
            <a:pathLst>
              <a:path w="1014730" h="335914">
                <a:moveTo>
                  <a:pt x="0" y="335622"/>
                </a:moveTo>
                <a:lnTo>
                  <a:pt x="1014704" y="335622"/>
                </a:lnTo>
                <a:lnTo>
                  <a:pt x="1014704" y="0"/>
                </a:lnTo>
                <a:lnTo>
                  <a:pt x="0" y="0"/>
                </a:lnTo>
                <a:lnTo>
                  <a:pt x="0" y="335622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493263" y="1982723"/>
            <a:ext cx="819912" cy="45720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038856" y="1982723"/>
            <a:ext cx="341375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2608885" y="2037079"/>
            <a:ext cx="57213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latin typeface="Meiryo UI"/>
                <a:cs typeface="Meiryo UI"/>
              </a:rPr>
              <a:t>PSLX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4358768" y="1993177"/>
            <a:ext cx="1149985" cy="335915"/>
          </a:xfrm>
          <a:custGeom>
            <a:avLst/>
            <a:gdLst/>
            <a:ahLst/>
            <a:cxnLst/>
            <a:rect l="l" t="t" r="r" b="b"/>
            <a:pathLst>
              <a:path w="1149985" h="335914">
                <a:moveTo>
                  <a:pt x="0" y="335622"/>
                </a:moveTo>
                <a:lnTo>
                  <a:pt x="1149591" y="335622"/>
                </a:lnTo>
                <a:lnTo>
                  <a:pt x="1149591" y="0"/>
                </a:lnTo>
                <a:lnTo>
                  <a:pt x="0" y="0"/>
                </a:lnTo>
                <a:lnTo>
                  <a:pt x="0" y="335622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488179" y="1982723"/>
            <a:ext cx="932688" cy="45720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146548" y="1982723"/>
            <a:ext cx="341375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4603496" y="2037079"/>
            <a:ext cx="68389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latin typeface="Meiryo UI"/>
                <a:cs typeface="Meiryo UI"/>
              </a:rPr>
              <a:t>IDEF0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3215768" y="840244"/>
            <a:ext cx="1288415" cy="265430"/>
          </a:xfrm>
          <a:custGeom>
            <a:avLst/>
            <a:gdLst/>
            <a:ahLst/>
            <a:cxnLst/>
            <a:rect l="l" t="t" r="r" b="b"/>
            <a:pathLst>
              <a:path w="1288414" h="265430">
                <a:moveTo>
                  <a:pt x="0" y="265417"/>
                </a:moveTo>
                <a:lnTo>
                  <a:pt x="1288033" y="265417"/>
                </a:lnTo>
                <a:lnTo>
                  <a:pt x="1288033" y="0"/>
                </a:lnTo>
                <a:lnTo>
                  <a:pt x="0" y="0"/>
                </a:lnTo>
                <a:lnTo>
                  <a:pt x="0" y="265417"/>
                </a:lnTo>
                <a:close/>
              </a:path>
            </a:pathLst>
          </a:custGeom>
          <a:ln w="9524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217164" y="806195"/>
            <a:ext cx="600456" cy="40386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573779" y="806195"/>
            <a:ext cx="944880" cy="40386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274821" y="806195"/>
            <a:ext cx="303275" cy="40386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3317876" y="853821"/>
            <a:ext cx="108394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dirty="0">
                <a:latin typeface="Meiryo UI"/>
                <a:cs typeface="Meiryo UI"/>
              </a:rPr>
              <a:t>基本</a:t>
            </a:r>
            <a:r>
              <a:rPr sz="1400" b="1" spc="-5" dirty="0">
                <a:latin typeface="Meiryo UI"/>
                <a:cs typeface="Meiryo UI"/>
              </a:rPr>
              <a:t>コンセプト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10490455" y="6568972"/>
            <a:ext cx="1504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r>
              <a:rPr sz="1400" dirty="0">
                <a:latin typeface="Arial"/>
                <a:cs typeface="Arial"/>
              </a:rPr>
              <a:t>8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8096505" y="6627528"/>
            <a:ext cx="2040889" cy="140423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>
              <a:spcBef>
                <a:spcPts val="15"/>
              </a:spcBef>
            </a:pPr>
            <a:r>
              <a:rPr sz="900" dirty="0">
                <a:latin typeface="Arial"/>
                <a:cs typeface="Arial"/>
              </a:rPr>
              <a:t>© </a:t>
            </a:r>
            <a:r>
              <a:rPr sz="900" spc="-5" dirty="0">
                <a:latin typeface="Arial"/>
                <a:cs typeface="Arial"/>
              </a:rPr>
              <a:t>Hitachi, </a:t>
            </a:r>
            <a:r>
              <a:rPr sz="900" dirty="0">
                <a:latin typeface="Arial"/>
                <a:cs typeface="Arial"/>
              </a:rPr>
              <a:t>Ltd. </a:t>
            </a:r>
            <a:r>
              <a:rPr sz="900" spc="-5" dirty="0">
                <a:latin typeface="Arial"/>
                <a:cs typeface="Arial"/>
              </a:rPr>
              <a:t>2017. All rights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reserved.</a:t>
            </a:r>
            <a:endParaRPr sz="90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2417826" y="6684959"/>
            <a:ext cx="203835" cy="239168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>
              <a:spcBef>
                <a:spcPts val="185"/>
              </a:spcBef>
            </a:pPr>
            <a:r>
              <a:rPr sz="1400" dirty="0">
                <a:latin typeface="Meiryo UI"/>
                <a:cs typeface="Meiryo UI"/>
              </a:rPr>
              <a:t>果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6C1A00-2083-4F8A-B023-FF226D350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544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3997" y="739711"/>
            <a:ext cx="741680" cy="74930"/>
          </a:xfrm>
          <a:custGeom>
            <a:avLst/>
            <a:gdLst/>
            <a:ahLst/>
            <a:cxnLst/>
            <a:rect l="l" t="t" r="r" b="b"/>
            <a:pathLst>
              <a:path w="741680" h="74930">
                <a:moveTo>
                  <a:pt x="0" y="74485"/>
                </a:moveTo>
                <a:lnTo>
                  <a:pt x="741260" y="74485"/>
                </a:lnTo>
                <a:lnTo>
                  <a:pt x="741260" y="0"/>
                </a:lnTo>
                <a:lnTo>
                  <a:pt x="0" y="0"/>
                </a:lnTo>
                <a:lnTo>
                  <a:pt x="0" y="74485"/>
                </a:lnTo>
                <a:close/>
              </a:path>
            </a:pathLst>
          </a:custGeom>
          <a:solidFill>
            <a:srgbClr val="B3B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9207" y="183430"/>
            <a:ext cx="1344929" cy="4054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096505" y="6616701"/>
            <a:ext cx="2040889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© </a:t>
            </a:r>
            <a:r>
              <a:rPr sz="900" spc="-5" dirty="0">
                <a:latin typeface="Arial"/>
                <a:cs typeface="Arial"/>
              </a:rPr>
              <a:t>Hitachi, </a:t>
            </a:r>
            <a:r>
              <a:rPr sz="900" dirty="0">
                <a:latin typeface="Arial"/>
                <a:cs typeface="Arial"/>
              </a:rPr>
              <a:t>Ltd. </a:t>
            </a:r>
            <a:r>
              <a:rPr sz="900" spc="-5" dirty="0">
                <a:latin typeface="Arial"/>
                <a:cs typeface="Arial"/>
              </a:rPr>
              <a:t>2017. All rights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reserved.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414508" y="6552082"/>
            <a:ext cx="12509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9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589899" y="5239690"/>
            <a:ext cx="1950085" cy="1250315"/>
          </a:xfrm>
          <a:custGeom>
            <a:avLst/>
            <a:gdLst/>
            <a:ahLst/>
            <a:cxnLst/>
            <a:rect l="l" t="t" r="r" b="b"/>
            <a:pathLst>
              <a:path w="1950084" h="1250314">
                <a:moveTo>
                  <a:pt x="0" y="1250010"/>
                </a:moveTo>
                <a:lnTo>
                  <a:pt x="1949957" y="1250010"/>
                </a:lnTo>
                <a:lnTo>
                  <a:pt x="1949957" y="0"/>
                </a:lnTo>
                <a:lnTo>
                  <a:pt x="0" y="0"/>
                </a:lnTo>
                <a:lnTo>
                  <a:pt x="0" y="1250010"/>
                </a:lnTo>
                <a:close/>
              </a:path>
            </a:pathLst>
          </a:custGeom>
          <a:solidFill>
            <a:srgbClr val="3333CC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589899" y="5239690"/>
            <a:ext cx="1950085" cy="1250315"/>
          </a:xfrm>
          <a:custGeom>
            <a:avLst/>
            <a:gdLst/>
            <a:ahLst/>
            <a:cxnLst/>
            <a:rect l="l" t="t" r="r" b="b"/>
            <a:pathLst>
              <a:path w="1950084" h="1250314">
                <a:moveTo>
                  <a:pt x="0" y="1250010"/>
                </a:moveTo>
                <a:lnTo>
                  <a:pt x="1949957" y="1250010"/>
                </a:lnTo>
                <a:lnTo>
                  <a:pt x="1949957" y="0"/>
                </a:lnTo>
                <a:lnTo>
                  <a:pt x="0" y="0"/>
                </a:lnTo>
                <a:lnTo>
                  <a:pt x="0" y="125001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589899" y="3810508"/>
            <a:ext cx="1950085" cy="1360170"/>
          </a:xfrm>
          <a:custGeom>
            <a:avLst/>
            <a:gdLst/>
            <a:ahLst/>
            <a:cxnLst/>
            <a:rect l="l" t="t" r="r" b="b"/>
            <a:pathLst>
              <a:path w="1950084" h="1360170">
                <a:moveTo>
                  <a:pt x="0" y="1359662"/>
                </a:moveTo>
                <a:lnTo>
                  <a:pt x="1949957" y="1359662"/>
                </a:lnTo>
                <a:lnTo>
                  <a:pt x="1949957" y="0"/>
                </a:lnTo>
                <a:lnTo>
                  <a:pt x="0" y="0"/>
                </a:lnTo>
                <a:lnTo>
                  <a:pt x="0" y="1359662"/>
                </a:lnTo>
                <a:close/>
              </a:path>
            </a:pathLst>
          </a:custGeom>
          <a:solidFill>
            <a:srgbClr val="3333CC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89899" y="3810508"/>
            <a:ext cx="1950085" cy="1360170"/>
          </a:xfrm>
          <a:custGeom>
            <a:avLst/>
            <a:gdLst/>
            <a:ahLst/>
            <a:cxnLst/>
            <a:rect l="l" t="t" r="r" b="b"/>
            <a:pathLst>
              <a:path w="1950084" h="1360170">
                <a:moveTo>
                  <a:pt x="0" y="1359662"/>
                </a:moveTo>
                <a:lnTo>
                  <a:pt x="1949957" y="1359662"/>
                </a:lnTo>
                <a:lnTo>
                  <a:pt x="1949957" y="0"/>
                </a:lnTo>
                <a:lnTo>
                  <a:pt x="0" y="0"/>
                </a:lnTo>
                <a:lnTo>
                  <a:pt x="0" y="135966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589899" y="1418717"/>
            <a:ext cx="1950085" cy="2296795"/>
          </a:xfrm>
          <a:custGeom>
            <a:avLst/>
            <a:gdLst/>
            <a:ahLst/>
            <a:cxnLst/>
            <a:rect l="l" t="t" r="r" b="b"/>
            <a:pathLst>
              <a:path w="1950084" h="2296795">
                <a:moveTo>
                  <a:pt x="0" y="2296541"/>
                </a:moveTo>
                <a:lnTo>
                  <a:pt x="1949957" y="2296541"/>
                </a:lnTo>
                <a:lnTo>
                  <a:pt x="1949957" y="0"/>
                </a:lnTo>
                <a:lnTo>
                  <a:pt x="0" y="0"/>
                </a:lnTo>
                <a:lnTo>
                  <a:pt x="0" y="2296541"/>
                </a:lnTo>
                <a:close/>
              </a:path>
            </a:pathLst>
          </a:custGeom>
          <a:solidFill>
            <a:srgbClr val="3333CC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589899" y="1418717"/>
            <a:ext cx="1950085" cy="2296795"/>
          </a:xfrm>
          <a:custGeom>
            <a:avLst/>
            <a:gdLst/>
            <a:ahLst/>
            <a:cxnLst/>
            <a:rect l="l" t="t" r="r" b="b"/>
            <a:pathLst>
              <a:path w="1950084" h="2296795">
                <a:moveTo>
                  <a:pt x="0" y="2296541"/>
                </a:moveTo>
                <a:lnTo>
                  <a:pt x="1949957" y="2296541"/>
                </a:lnTo>
                <a:lnTo>
                  <a:pt x="1949957" y="0"/>
                </a:lnTo>
                <a:lnTo>
                  <a:pt x="0" y="0"/>
                </a:lnTo>
                <a:lnTo>
                  <a:pt x="0" y="229654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515483" y="3839717"/>
            <a:ext cx="1931670" cy="1360170"/>
          </a:xfrm>
          <a:custGeom>
            <a:avLst/>
            <a:gdLst/>
            <a:ahLst/>
            <a:cxnLst/>
            <a:rect l="l" t="t" r="r" b="b"/>
            <a:pathLst>
              <a:path w="1931670" h="1360170">
                <a:moveTo>
                  <a:pt x="0" y="1359661"/>
                </a:moveTo>
                <a:lnTo>
                  <a:pt x="1931542" y="1359661"/>
                </a:lnTo>
                <a:lnTo>
                  <a:pt x="1931542" y="0"/>
                </a:lnTo>
                <a:lnTo>
                  <a:pt x="0" y="0"/>
                </a:lnTo>
                <a:lnTo>
                  <a:pt x="0" y="1359661"/>
                </a:lnTo>
                <a:close/>
              </a:path>
            </a:pathLst>
          </a:custGeom>
          <a:solidFill>
            <a:srgbClr val="FF0000">
              <a:alpha val="4313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5483" y="3839717"/>
            <a:ext cx="1931670" cy="1360170"/>
          </a:xfrm>
          <a:custGeom>
            <a:avLst/>
            <a:gdLst/>
            <a:ahLst/>
            <a:cxnLst/>
            <a:rect l="l" t="t" r="r" b="b"/>
            <a:pathLst>
              <a:path w="1931670" h="1360170">
                <a:moveTo>
                  <a:pt x="0" y="1359661"/>
                </a:moveTo>
                <a:lnTo>
                  <a:pt x="1931542" y="1359661"/>
                </a:lnTo>
                <a:lnTo>
                  <a:pt x="1931542" y="0"/>
                </a:lnTo>
                <a:lnTo>
                  <a:pt x="0" y="0"/>
                </a:lnTo>
                <a:lnTo>
                  <a:pt x="0" y="135966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15483" y="1418717"/>
            <a:ext cx="1931670" cy="2296795"/>
          </a:xfrm>
          <a:custGeom>
            <a:avLst/>
            <a:gdLst/>
            <a:ahLst/>
            <a:cxnLst/>
            <a:rect l="l" t="t" r="r" b="b"/>
            <a:pathLst>
              <a:path w="1931670" h="2296795">
                <a:moveTo>
                  <a:pt x="0" y="2296541"/>
                </a:moveTo>
                <a:lnTo>
                  <a:pt x="1931542" y="2296541"/>
                </a:lnTo>
                <a:lnTo>
                  <a:pt x="1931542" y="0"/>
                </a:lnTo>
                <a:lnTo>
                  <a:pt x="0" y="0"/>
                </a:lnTo>
                <a:lnTo>
                  <a:pt x="0" y="2296541"/>
                </a:lnTo>
                <a:close/>
              </a:path>
            </a:pathLst>
          </a:custGeom>
          <a:solidFill>
            <a:srgbClr val="FF0000">
              <a:alpha val="4313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515483" y="1418717"/>
            <a:ext cx="1931670" cy="2296795"/>
          </a:xfrm>
          <a:custGeom>
            <a:avLst/>
            <a:gdLst/>
            <a:ahLst/>
            <a:cxnLst/>
            <a:rect l="l" t="t" r="r" b="b"/>
            <a:pathLst>
              <a:path w="1931670" h="2296795">
                <a:moveTo>
                  <a:pt x="0" y="2296541"/>
                </a:moveTo>
                <a:lnTo>
                  <a:pt x="1931542" y="2296541"/>
                </a:lnTo>
                <a:lnTo>
                  <a:pt x="1931542" y="0"/>
                </a:lnTo>
                <a:lnTo>
                  <a:pt x="0" y="0"/>
                </a:lnTo>
                <a:lnTo>
                  <a:pt x="0" y="229654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07504" y="1161161"/>
            <a:ext cx="678815" cy="5443220"/>
          </a:xfrm>
          <a:custGeom>
            <a:avLst/>
            <a:gdLst/>
            <a:ahLst/>
            <a:cxnLst/>
            <a:rect l="l" t="t" r="r" b="b"/>
            <a:pathLst>
              <a:path w="678815" h="5443220">
                <a:moveTo>
                  <a:pt x="0" y="5442839"/>
                </a:moveTo>
                <a:lnTo>
                  <a:pt x="678472" y="5442839"/>
                </a:lnTo>
                <a:lnTo>
                  <a:pt x="678472" y="0"/>
                </a:lnTo>
                <a:lnTo>
                  <a:pt x="0" y="0"/>
                </a:lnTo>
                <a:lnTo>
                  <a:pt x="0" y="5442839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54111" y="1126236"/>
            <a:ext cx="600456" cy="4038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110729" y="1126236"/>
            <a:ext cx="303275" cy="403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56576" y="1318260"/>
            <a:ext cx="798576" cy="4038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211312" y="1318260"/>
            <a:ext cx="303275" cy="403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734301" y="1510283"/>
            <a:ext cx="641603" cy="4038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132065" y="1510283"/>
            <a:ext cx="303275" cy="403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758429" y="1173225"/>
            <a:ext cx="580390" cy="62357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 indent="-3175" algn="ctr">
              <a:lnSpc>
                <a:spcPts val="1510"/>
              </a:lnSpc>
              <a:spcBef>
                <a:spcPts val="295"/>
              </a:spcBef>
            </a:pP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業務 </a:t>
            </a:r>
            <a:r>
              <a:rPr sz="1400" b="1" spc="-10" dirty="0">
                <a:solidFill>
                  <a:srgbClr val="FFFFFF"/>
                </a:solidFill>
                <a:latin typeface="Meiryo UI"/>
                <a:cs typeface="Meiryo UI"/>
              </a:rPr>
              <a:t>ア</a:t>
            </a: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クティ </a:t>
            </a:r>
            <a:r>
              <a:rPr sz="1400" b="1" spc="-5" dirty="0">
                <a:solidFill>
                  <a:srgbClr val="FFFFFF"/>
                </a:solidFill>
                <a:latin typeface="Meiryo UI"/>
                <a:cs typeface="Meiryo UI"/>
              </a:rPr>
              <a:t>ビティ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472553" y="2002028"/>
            <a:ext cx="231140" cy="99695"/>
          </a:xfrm>
          <a:custGeom>
            <a:avLst/>
            <a:gdLst/>
            <a:ahLst/>
            <a:cxnLst/>
            <a:rect l="l" t="t" r="r" b="b"/>
            <a:pathLst>
              <a:path w="231139" h="99694">
                <a:moveTo>
                  <a:pt x="211999" y="49847"/>
                </a:moveTo>
                <a:lnTo>
                  <a:pt x="142875" y="90170"/>
                </a:lnTo>
                <a:lnTo>
                  <a:pt x="140588" y="91439"/>
                </a:lnTo>
                <a:lnTo>
                  <a:pt x="139826" y="94361"/>
                </a:lnTo>
                <a:lnTo>
                  <a:pt x="141224" y="96647"/>
                </a:lnTo>
                <a:lnTo>
                  <a:pt x="142494" y="98933"/>
                </a:lnTo>
                <a:lnTo>
                  <a:pt x="145414" y="99695"/>
                </a:lnTo>
                <a:lnTo>
                  <a:pt x="147700" y="98425"/>
                </a:lnTo>
                <a:lnTo>
                  <a:pt x="222747" y="54610"/>
                </a:lnTo>
                <a:lnTo>
                  <a:pt x="221487" y="54610"/>
                </a:lnTo>
                <a:lnTo>
                  <a:pt x="221487" y="53975"/>
                </a:lnTo>
                <a:lnTo>
                  <a:pt x="219075" y="53975"/>
                </a:lnTo>
                <a:lnTo>
                  <a:pt x="211999" y="49847"/>
                </a:lnTo>
                <a:close/>
              </a:path>
              <a:path w="231139" h="99694">
                <a:moveTo>
                  <a:pt x="203835" y="45085"/>
                </a:moveTo>
                <a:lnTo>
                  <a:pt x="0" y="45085"/>
                </a:lnTo>
                <a:lnTo>
                  <a:pt x="0" y="54610"/>
                </a:lnTo>
                <a:lnTo>
                  <a:pt x="203835" y="54610"/>
                </a:lnTo>
                <a:lnTo>
                  <a:pt x="211999" y="49847"/>
                </a:lnTo>
                <a:lnTo>
                  <a:pt x="203835" y="45085"/>
                </a:lnTo>
                <a:close/>
              </a:path>
              <a:path w="231139" h="99694">
                <a:moveTo>
                  <a:pt x="222943" y="45085"/>
                </a:moveTo>
                <a:lnTo>
                  <a:pt x="221487" y="45085"/>
                </a:lnTo>
                <a:lnTo>
                  <a:pt x="221487" y="54610"/>
                </a:lnTo>
                <a:lnTo>
                  <a:pt x="222747" y="54610"/>
                </a:lnTo>
                <a:lnTo>
                  <a:pt x="231012" y="49784"/>
                </a:lnTo>
                <a:lnTo>
                  <a:pt x="222943" y="45085"/>
                </a:lnTo>
                <a:close/>
              </a:path>
              <a:path w="231139" h="99694">
                <a:moveTo>
                  <a:pt x="219075" y="45720"/>
                </a:moveTo>
                <a:lnTo>
                  <a:pt x="211999" y="49847"/>
                </a:lnTo>
                <a:lnTo>
                  <a:pt x="219075" y="53975"/>
                </a:lnTo>
                <a:lnTo>
                  <a:pt x="219075" y="45720"/>
                </a:lnTo>
                <a:close/>
              </a:path>
              <a:path w="231139" h="99694">
                <a:moveTo>
                  <a:pt x="221487" y="45720"/>
                </a:moveTo>
                <a:lnTo>
                  <a:pt x="219075" y="45720"/>
                </a:lnTo>
                <a:lnTo>
                  <a:pt x="219075" y="53975"/>
                </a:lnTo>
                <a:lnTo>
                  <a:pt x="221487" y="53975"/>
                </a:lnTo>
                <a:lnTo>
                  <a:pt x="221487" y="45720"/>
                </a:lnTo>
                <a:close/>
              </a:path>
              <a:path w="231139" h="99694">
                <a:moveTo>
                  <a:pt x="145414" y="0"/>
                </a:moveTo>
                <a:lnTo>
                  <a:pt x="142494" y="762"/>
                </a:lnTo>
                <a:lnTo>
                  <a:pt x="141224" y="2921"/>
                </a:lnTo>
                <a:lnTo>
                  <a:pt x="139826" y="5207"/>
                </a:lnTo>
                <a:lnTo>
                  <a:pt x="140588" y="8127"/>
                </a:lnTo>
                <a:lnTo>
                  <a:pt x="142875" y="9525"/>
                </a:lnTo>
                <a:lnTo>
                  <a:pt x="211999" y="49847"/>
                </a:lnTo>
                <a:lnTo>
                  <a:pt x="219075" y="45720"/>
                </a:lnTo>
                <a:lnTo>
                  <a:pt x="221487" y="45720"/>
                </a:lnTo>
                <a:lnTo>
                  <a:pt x="221487" y="45085"/>
                </a:lnTo>
                <a:lnTo>
                  <a:pt x="222943" y="45085"/>
                </a:lnTo>
                <a:lnTo>
                  <a:pt x="147700" y="1270"/>
                </a:lnTo>
                <a:lnTo>
                  <a:pt x="14541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465059" y="2560701"/>
            <a:ext cx="231140" cy="100330"/>
          </a:xfrm>
          <a:custGeom>
            <a:avLst/>
            <a:gdLst/>
            <a:ahLst/>
            <a:cxnLst/>
            <a:rect l="l" t="t" r="r" b="b"/>
            <a:pathLst>
              <a:path w="231139" h="100330">
                <a:moveTo>
                  <a:pt x="212126" y="49847"/>
                </a:moveTo>
                <a:lnTo>
                  <a:pt x="143001" y="90170"/>
                </a:lnTo>
                <a:lnTo>
                  <a:pt x="140715" y="91566"/>
                </a:lnTo>
                <a:lnTo>
                  <a:pt x="139953" y="94487"/>
                </a:lnTo>
                <a:lnTo>
                  <a:pt x="141224" y="96774"/>
                </a:lnTo>
                <a:lnTo>
                  <a:pt x="142620" y="99060"/>
                </a:lnTo>
                <a:lnTo>
                  <a:pt x="145541" y="99822"/>
                </a:lnTo>
                <a:lnTo>
                  <a:pt x="147700" y="98425"/>
                </a:lnTo>
                <a:lnTo>
                  <a:pt x="222943" y="54610"/>
                </a:lnTo>
                <a:lnTo>
                  <a:pt x="221614" y="54610"/>
                </a:lnTo>
                <a:lnTo>
                  <a:pt x="221614" y="53975"/>
                </a:lnTo>
                <a:lnTo>
                  <a:pt x="219201" y="53975"/>
                </a:lnTo>
                <a:lnTo>
                  <a:pt x="212126" y="49847"/>
                </a:lnTo>
                <a:close/>
              </a:path>
              <a:path w="231139" h="100330">
                <a:moveTo>
                  <a:pt x="203962" y="45085"/>
                </a:moveTo>
                <a:lnTo>
                  <a:pt x="0" y="45085"/>
                </a:lnTo>
                <a:lnTo>
                  <a:pt x="0" y="54610"/>
                </a:lnTo>
                <a:lnTo>
                  <a:pt x="203962" y="54610"/>
                </a:lnTo>
                <a:lnTo>
                  <a:pt x="212126" y="49847"/>
                </a:lnTo>
                <a:lnTo>
                  <a:pt x="203962" y="45085"/>
                </a:lnTo>
                <a:close/>
              </a:path>
              <a:path w="231139" h="100330">
                <a:moveTo>
                  <a:pt x="222747" y="45085"/>
                </a:moveTo>
                <a:lnTo>
                  <a:pt x="221614" y="45085"/>
                </a:lnTo>
                <a:lnTo>
                  <a:pt x="221614" y="54610"/>
                </a:lnTo>
                <a:lnTo>
                  <a:pt x="222943" y="54610"/>
                </a:lnTo>
                <a:lnTo>
                  <a:pt x="231012" y="49911"/>
                </a:lnTo>
                <a:lnTo>
                  <a:pt x="222747" y="45085"/>
                </a:lnTo>
                <a:close/>
              </a:path>
              <a:path w="231139" h="100330">
                <a:moveTo>
                  <a:pt x="219201" y="45720"/>
                </a:moveTo>
                <a:lnTo>
                  <a:pt x="212126" y="49847"/>
                </a:lnTo>
                <a:lnTo>
                  <a:pt x="219201" y="53975"/>
                </a:lnTo>
                <a:lnTo>
                  <a:pt x="219201" y="45720"/>
                </a:lnTo>
                <a:close/>
              </a:path>
              <a:path w="231139" h="100330">
                <a:moveTo>
                  <a:pt x="221614" y="45720"/>
                </a:moveTo>
                <a:lnTo>
                  <a:pt x="219201" y="45720"/>
                </a:lnTo>
                <a:lnTo>
                  <a:pt x="219201" y="53975"/>
                </a:lnTo>
                <a:lnTo>
                  <a:pt x="221614" y="53975"/>
                </a:lnTo>
                <a:lnTo>
                  <a:pt x="221614" y="45720"/>
                </a:lnTo>
                <a:close/>
              </a:path>
              <a:path w="231139" h="100330">
                <a:moveTo>
                  <a:pt x="145541" y="0"/>
                </a:moveTo>
                <a:lnTo>
                  <a:pt x="142620" y="762"/>
                </a:lnTo>
                <a:lnTo>
                  <a:pt x="141224" y="3048"/>
                </a:lnTo>
                <a:lnTo>
                  <a:pt x="139953" y="5334"/>
                </a:lnTo>
                <a:lnTo>
                  <a:pt x="140715" y="8254"/>
                </a:lnTo>
                <a:lnTo>
                  <a:pt x="143001" y="9525"/>
                </a:lnTo>
                <a:lnTo>
                  <a:pt x="212126" y="49847"/>
                </a:lnTo>
                <a:lnTo>
                  <a:pt x="219201" y="45720"/>
                </a:lnTo>
                <a:lnTo>
                  <a:pt x="221614" y="45720"/>
                </a:lnTo>
                <a:lnTo>
                  <a:pt x="221614" y="45085"/>
                </a:lnTo>
                <a:lnTo>
                  <a:pt x="222747" y="45085"/>
                </a:lnTo>
                <a:lnTo>
                  <a:pt x="14554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465059" y="3184144"/>
            <a:ext cx="231140" cy="100330"/>
          </a:xfrm>
          <a:custGeom>
            <a:avLst/>
            <a:gdLst/>
            <a:ahLst/>
            <a:cxnLst/>
            <a:rect l="l" t="t" r="r" b="b"/>
            <a:pathLst>
              <a:path w="231139" h="100329">
                <a:moveTo>
                  <a:pt x="212126" y="49847"/>
                </a:moveTo>
                <a:lnTo>
                  <a:pt x="143001" y="90169"/>
                </a:lnTo>
                <a:lnTo>
                  <a:pt x="140715" y="91566"/>
                </a:lnTo>
                <a:lnTo>
                  <a:pt x="139953" y="94487"/>
                </a:lnTo>
                <a:lnTo>
                  <a:pt x="141224" y="96773"/>
                </a:lnTo>
                <a:lnTo>
                  <a:pt x="142620" y="99059"/>
                </a:lnTo>
                <a:lnTo>
                  <a:pt x="145541" y="99821"/>
                </a:lnTo>
                <a:lnTo>
                  <a:pt x="147700" y="98425"/>
                </a:lnTo>
                <a:lnTo>
                  <a:pt x="222943" y="54609"/>
                </a:lnTo>
                <a:lnTo>
                  <a:pt x="221614" y="54609"/>
                </a:lnTo>
                <a:lnTo>
                  <a:pt x="221614" y="53975"/>
                </a:lnTo>
                <a:lnTo>
                  <a:pt x="219201" y="53975"/>
                </a:lnTo>
                <a:lnTo>
                  <a:pt x="212126" y="49847"/>
                </a:lnTo>
                <a:close/>
              </a:path>
              <a:path w="231139" h="100329">
                <a:moveTo>
                  <a:pt x="203961" y="45084"/>
                </a:moveTo>
                <a:lnTo>
                  <a:pt x="0" y="45084"/>
                </a:lnTo>
                <a:lnTo>
                  <a:pt x="0" y="54609"/>
                </a:lnTo>
                <a:lnTo>
                  <a:pt x="203962" y="54609"/>
                </a:lnTo>
                <a:lnTo>
                  <a:pt x="212126" y="49847"/>
                </a:lnTo>
                <a:lnTo>
                  <a:pt x="203961" y="45084"/>
                </a:lnTo>
                <a:close/>
              </a:path>
              <a:path w="231139" h="100329">
                <a:moveTo>
                  <a:pt x="222747" y="45084"/>
                </a:moveTo>
                <a:lnTo>
                  <a:pt x="221614" y="45084"/>
                </a:lnTo>
                <a:lnTo>
                  <a:pt x="221614" y="54609"/>
                </a:lnTo>
                <a:lnTo>
                  <a:pt x="222943" y="54609"/>
                </a:lnTo>
                <a:lnTo>
                  <a:pt x="231012" y="49910"/>
                </a:lnTo>
                <a:lnTo>
                  <a:pt x="222747" y="45084"/>
                </a:lnTo>
                <a:close/>
              </a:path>
              <a:path w="231139" h="100329">
                <a:moveTo>
                  <a:pt x="219201" y="45719"/>
                </a:moveTo>
                <a:lnTo>
                  <a:pt x="212126" y="49847"/>
                </a:lnTo>
                <a:lnTo>
                  <a:pt x="219201" y="53975"/>
                </a:lnTo>
                <a:lnTo>
                  <a:pt x="219201" y="45719"/>
                </a:lnTo>
                <a:close/>
              </a:path>
              <a:path w="231139" h="100329">
                <a:moveTo>
                  <a:pt x="221614" y="45719"/>
                </a:moveTo>
                <a:lnTo>
                  <a:pt x="219201" y="45719"/>
                </a:lnTo>
                <a:lnTo>
                  <a:pt x="219201" y="53975"/>
                </a:lnTo>
                <a:lnTo>
                  <a:pt x="221614" y="53975"/>
                </a:lnTo>
                <a:lnTo>
                  <a:pt x="221614" y="45719"/>
                </a:lnTo>
                <a:close/>
              </a:path>
              <a:path w="231139" h="100329">
                <a:moveTo>
                  <a:pt x="145541" y="0"/>
                </a:moveTo>
                <a:lnTo>
                  <a:pt x="142620" y="761"/>
                </a:lnTo>
                <a:lnTo>
                  <a:pt x="141224" y="3047"/>
                </a:lnTo>
                <a:lnTo>
                  <a:pt x="139953" y="5333"/>
                </a:lnTo>
                <a:lnTo>
                  <a:pt x="140715" y="8254"/>
                </a:lnTo>
                <a:lnTo>
                  <a:pt x="143001" y="9525"/>
                </a:lnTo>
                <a:lnTo>
                  <a:pt x="212126" y="49847"/>
                </a:lnTo>
                <a:lnTo>
                  <a:pt x="219201" y="45719"/>
                </a:lnTo>
                <a:lnTo>
                  <a:pt x="221614" y="45719"/>
                </a:lnTo>
                <a:lnTo>
                  <a:pt x="221614" y="45084"/>
                </a:lnTo>
                <a:lnTo>
                  <a:pt x="222747" y="45084"/>
                </a:lnTo>
                <a:lnTo>
                  <a:pt x="14554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465059" y="4463923"/>
            <a:ext cx="231140" cy="99695"/>
          </a:xfrm>
          <a:custGeom>
            <a:avLst/>
            <a:gdLst/>
            <a:ahLst/>
            <a:cxnLst/>
            <a:rect l="l" t="t" r="r" b="b"/>
            <a:pathLst>
              <a:path w="231139" h="99695">
                <a:moveTo>
                  <a:pt x="212126" y="49847"/>
                </a:moveTo>
                <a:lnTo>
                  <a:pt x="143001" y="90169"/>
                </a:lnTo>
                <a:lnTo>
                  <a:pt x="140715" y="91566"/>
                </a:lnTo>
                <a:lnTo>
                  <a:pt x="139953" y="94487"/>
                </a:lnTo>
                <a:lnTo>
                  <a:pt x="141224" y="96774"/>
                </a:lnTo>
                <a:lnTo>
                  <a:pt x="142620" y="98932"/>
                </a:lnTo>
                <a:lnTo>
                  <a:pt x="145541" y="99694"/>
                </a:lnTo>
                <a:lnTo>
                  <a:pt x="222945" y="54609"/>
                </a:lnTo>
                <a:lnTo>
                  <a:pt x="221614" y="54609"/>
                </a:lnTo>
                <a:lnTo>
                  <a:pt x="221614" y="53975"/>
                </a:lnTo>
                <a:lnTo>
                  <a:pt x="219201" y="53975"/>
                </a:lnTo>
                <a:lnTo>
                  <a:pt x="212126" y="49847"/>
                </a:lnTo>
                <a:close/>
              </a:path>
              <a:path w="231139" h="99695">
                <a:moveTo>
                  <a:pt x="203961" y="45084"/>
                </a:moveTo>
                <a:lnTo>
                  <a:pt x="0" y="45084"/>
                </a:lnTo>
                <a:lnTo>
                  <a:pt x="0" y="54609"/>
                </a:lnTo>
                <a:lnTo>
                  <a:pt x="203962" y="54609"/>
                </a:lnTo>
                <a:lnTo>
                  <a:pt x="212126" y="49847"/>
                </a:lnTo>
                <a:lnTo>
                  <a:pt x="203961" y="45084"/>
                </a:lnTo>
                <a:close/>
              </a:path>
              <a:path w="231139" h="99695">
                <a:moveTo>
                  <a:pt x="222747" y="45084"/>
                </a:moveTo>
                <a:lnTo>
                  <a:pt x="221614" y="45084"/>
                </a:lnTo>
                <a:lnTo>
                  <a:pt x="221614" y="54609"/>
                </a:lnTo>
                <a:lnTo>
                  <a:pt x="222945" y="54609"/>
                </a:lnTo>
                <a:lnTo>
                  <a:pt x="231012" y="49910"/>
                </a:lnTo>
                <a:lnTo>
                  <a:pt x="222747" y="45084"/>
                </a:lnTo>
                <a:close/>
              </a:path>
              <a:path w="231139" h="99695">
                <a:moveTo>
                  <a:pt x="219201" y="45719"/>
                </a:moveTo>
                <a:lnTo>
                  <a:pt x="212126" y="49847"/>
                </a:lnTo>
                <a:lnTo>
                  <a:pt x="219201" y="53975"/>
                </a:lnTo>
                <a:lnTo>
                  <a:pt x="219201" y="45719"/>
                </a:lnTo>
                <a:close/>
              </a:path>
              <a:path w="231139" h="99695">
                <a:moveTo>
                  <a:pt x="221614" y="45719"/>
                </a:moveTo>
                <a:lnTo>
                  <a:pt x="219201" y="45719"/>
                </a:lnTo>
                <a:lnTo>
                  <a:pt x="219201" y="53975"/>
                </a:lnTo>
                <a:lnTo>
                  <a:pt x="221614" y="53975"/>
                </a:lnTo>
                <a:lnTo>
                  <a:pt x="221614" y="45719"/>
                </a:lnTo>
                <a:close/>
              </a:path>
              <a:path w="231139" h="99695">
                <a:moveTo>
                  <a:pt x="145541" y="0"/>
                </a:moveTo>
                <a:lnTo>
                  <a:pt x="142620" y="762"/>
                </a:lnTo>
                <a:lnTo>
                  <a:pt x="141224" y="3047"/>
                </a:lnTo>
                <a:lnTo>
                  <a:pt x="139953" y="5333"/>
                </a:lnTo>
                <a:lnTo>
                  <a:pt x="140715" y="8254"/>
                </a:lnTo>
                <a:lnTo>
                  <a:pt x="143001" y="9525"/>
                </a:lnTo>
                <a:lnTo>
                  <a:pt x="212126" y="49847"/>
                </a:lnTo>
                <a:lnTo>
                  <a:pt x="219201" y="45719"/>
                </a:lnTo>
                <a:lnTo>
                  <a:pt x="221614" y="45719"/>
                </a:lnTo>
                <a:lnTo>
                  <a:pt x="221614" y="45084"/>
                </a:lnTo>
                <a:lnTo>
                  <a:pt x="222747" y="45084"/>
                </a:lnTo>
                <a:lnTo>
                  <a:pt x="14554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403336" y="1990345"/>
            <a:ext cx="197485" cy="99695"/>
          </a:xfrm>
          <a:custGeom>
            <a:avLst/>
            <a:gdLst/>
            <a:ahLst/>
            <a:cxnLst/>
            <a:rect l="l" t="t" r="r" b="b"/>
            <a:pathLst>
              <a:path w="197484" h="99694">
                <a:moveTo>
                  <a:pt x="178217" y="49847"/>
                </a:moveTo>
                <a:lnTo>
                  <a:pt x="109093" y="90169"/>
                </a:lnTo>
                <a:lnTo>
                  <a:pt x="106807" y="91566"/>
                </a:lnTo>
                <a:lnTo>
                  <a:pt x="106045" y="94487"/>
                </a:lnTo>
                <a:lnTo>
                  <a:pt x="107442" y="96773"/>
                </a:lnTo>
                <a:lnTo>
                  <a:pt x="108712" y="98932"/>
                </a:lnTo>
                <a:lnTo>
                  <a:pt x="111633" y="99694"/>
                </a:lnTo>
                <a:lnTo>
                  <a:pt x="113919" y="98425"/>
                </a:lnTo>
                <a:lnTo>
                  <a:pt x="189161" y="54609"/>
                </a:lnTo>
                <a:lnTo>
                  <a:pt x="187706" y="54609"/>
                </a:lnTo>
                <a:lnTo>
                  <a:pt x="187706" y="53975"/>
                </a:lnTo>
                <a:lnTo>
                  <a:pt x="185293" y="53975"/>
                </a:lnTo>
                <a:lnTo>
                  <a:pt x="178217" y="49847"/>
                </a:lnTo>
                <a:close/>
              </a:path>
              <a:path w="197484" h="99694">
                <a:moveTo>
                  <a:pt x="170052" y="45084"/>
                </a:moveTo>
                <a:lnTo>
                  <a:pt x="0" y="45084"/>
                </a:lnTo>
                <a:lnTo>
                  <a:pt x="0" y="54609"/>
                </a:lnTo>
                <a:lnTo>
                  <a:pt x="170053" y="54609"/>
                </a:lnTo>
                <a:lnTo>
                  <a:pt x="178217" y="49847"/>
                </a:lnTo>
                <a:lnTo>
                  <a:pt x="170052" y="45084"/>
                </a:lnTo>
                <a:close/>
              </a:path>
              <a:path w="197484" h="99694">
                <a:moveTo>
                  <a:pt x="188965" y="45084"/>
                </a:moveTo>
                <a:lnTo>
                  <a:pt x="187706" y="45084"/>
                </a:lnTo>
                <a:lnTo>
                  <a:pt x="187706" y="54609"/>
                </a:lnTo>
                <a:lnTo>
                  <a:pt x="189161" y="54609"/>
                </a:lnTo>
                <a:lnTo>
                  <a:pt x="197231" y="49910"/>
                </a:lnTo>
                <a:lnTo>
                  <a:pt x="188965" y="45084"/>
                </a:lnTo>
                <a:close/>
              </a:path>
              <a:path w="197484" h="99694">
                <a:moveTo>
                  <a:pt x="185293" y="45719"/>
                </a:moveTo>
                <a:lnTo>
                  <a:pt x="178217" y="49847"/>
                </a:lnTo>
                <a:lnTo>
                  <a:pt x="185293" y="53975"/>
                </a:lnTo>
                <a:lnTo>
                  <a:pt x="185293" y="45719"/>
                </a:lnTo>
                <a:close/>
              </a:path>
              <a:path w="197484" h="99694">
                <a:moveTo>
                  <a:pt x="187706" y="45719"/>
                </a:moveTo>
                <a:lnTo>
                  <a:pt x="185293" y="45719"/>
                </a:lnTo>
                <a:lnTo>
                  <a:pt x="185293" y="53975"/>
                </a:lnTo>
                <a:lnTo>
                  <a:pt x="187706" y="53975"/>
                </a:lnTo>
                <a:lnTo>
                  <a:pt x="187706" y="45719"/>
                </a:lnTo>
                <a:close/>
              </a:path>
              <a:path w="197484" h="99694">
                <a:moveTo>
                  <a:pt x="111633" y="0"/>
                </a:moveTo>
                <a:lnTo>
                  <a:pt x="108712" y="761"/>
                </a:lnTo>
                <a:lnTo>
                  <a:pt x="107442" y="3047"/>
                </a:lnTo>
                <a:lnTo>
                  <a:pt x="106045" y="5333"/>
                </a:lnTo>
                <a:lnTo>
                  <a:pt x="106807" y="8254"/>
                </a:lnTo>
                <a:lnTo>
                  <a:pt x="109093" y="9525"/>
                </a:lnTo>
                <a:lnTo>
                  <a:pt x="178217" y="49847"/>
                </a:lnTo>
                <a:lnTo>
                  <a:pt x="185293" y="45719"/>
                </a:lnTo>
                <a:lnTo>
                  <a:pt x="187706" y="45719"/>
                </a:lnTo>
                <a:lnTo>
                  <a:pt x="187706" y="45084"/>
                </a:lnTo>
                <a:lnTo>
                  <a:pt x="188965" y="45084"/>
                </a:lnTo>
                <a:lnTo>
                  <a:pt x="113919" y="1269"/>
                </a:lnTo>
                <a:lnTo>
                  <a:pt x="1116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397876" y="2560701"/>
            <a:ext cx="197485" cy="100330"/>
          </a:xfrm>
          <a:custGeom>
            <a:avLst/>
            <a:gdLst/>
            <a:ahLst/>
            <a:cxnLst/>
            <a:rect l="l" t="t" r="r" b="b"/>
            <a:pathLst>
              <a:path w="197484" h="100330">
                <a:moveTo>
                  <a:pt x="178217" y="49847"/>
                </a:moveTo>
                <a:lnTo>
                  <a:pt x="109093" y="90170"/>
                </a:lnTo>
                <a:lnTo>
                  <a:pt x="106806" y="91566"/>
                </a:lnTo>
                <a:lnTo>
                  <a:pt x="106045" y="94487"/>
                </a:lnTo>
                <a:lnTo>
                  <a:pt x="107442" y="96774"/>
                </a:lnTo>
                <a:lnTo>
                  <a:pt x="108711" y="99060"/>
                </a:lnTo>
                <a:lnTo>
                  <a:pt x="111632" y="99822"/>
                </a:lnTo>
                <a:lnTo>
                  <a:pt x="113919" y="98425"/>
                </a:lnTo>
                <a:lnTo>
                  <a:pt x="189161" y="54610"/>
                </a:lnTo>
                <a:lnTo>
                  <a:pt x="187705" y="54610"/>
                </a:lnTo>
                <a:lnTo>
                  <a:pt x="187705" y="53975"/>
                </a:lnTo>
                <a:lnTo>
                  <a:pt x="185293" y="53975"/>
                </a:lnTo>
                <a:lnTo>
                  <a:pt x="178217" y="49847"/>
                </a:lnTo>
                <a:close/>
              </a:path>
              <a:path w="197484" h="100330">
                <a:moveTo>
                  <a:pt x="170053" y="45085"/>
                </a:moveTo>
                <a:lnTo>
                  <a:pt x="0" y="45085"/>
                </a:lnTo>
                <a:lnTo>
                  <a:pt x="0" y="54610"/>
                </a:lnTo>
                <a:lnTo>
                  <a:pt x="170053" y="54610"/>
                </a:lnTo>
                <a:lnTo>
                  <a:pt x="178217" y="49847"/>
                </a:lnTo>
                <a:lnTo>
                  <a:pt x="170053" y="45085"/>
                </a:lnTo>
                <a:close/>
              </a:path>
              <a:path w="197484" h="100330">
                <a:moveTo>
                  <a:pt x="188965" y="45085"/>
                </a:moveTo>
                <a:lnTo>
                  <a:pt x="187705" y="45085"/>
                </a:lnTo>
                <a:lnTo>
                  <a:pt x="187705" y="54610"/>
                </a:lnTo>
                <a:lnTo>
                  <a:pt x="189161" y="54610"/>
                </a:lnTo>
                <a:lnTo>
                  <a:pt x="197230" y="49911"/>
                </a:lnTo>
                <a:lnTo>
                  <a:pt x="188965" y="45085"/>
                </a:lnTo>
                <a:close/>
              </a:path>
              <a:path w="197484" h="100330">
                <a:moveTo>
                  <a:pt x="185293" y="45720"/>
                </a:moveTo>
                <a:lnTo>
                  <a:pt x="178217" y="49847"/>
                </a:lnTo>
                <a:lnTo>
                  <a:pt x="185293" y="53975"/>
                </a:lnTo>
                <a:lnTo>
                  <a:pt x="185293" y="45720"/>
                </a:lnTo>
                <a:close/>
              </a:path>
              <a:path w="197484" h="100330">
                <a:moveTo>
                  <a:pt x="187705" y="45720"/>
                </a:moveTo>
                <a:lnTo>
                  <a:pt x="185293" y="45720"/>
                </a:lnTo>
                <a:lnTo>
                  <a:pt x="185293" y="53975"/>
                </a:lnTo>
                <a:lnTo>
                  <a:pt x="187705" y="53975"/>
                </a:lnTo>
                <a:lnTo>
                  <a:pt x="187705" y="45720"/>
                </a:lnTo>
                <a:close/>
              </a:path>
              <a:path w="197484" h="100330">
                <a:moveTo>
                  <a:pt x="111632" y="0"/>
                </a:moveTo>
                <a:lnTo>
                  <a:pt x="108711" y="762"/>
                </a:lnTo>
                <a:lnTo>
                  <a:pt x="107442" y="3048"/>
                </a:lnTo>
                <a:lnTo>
                  <a:pt x="106045" y="5334"/>
                </a:lnTo>
                <a:lnTo>
                  <a:pt x="106806" y="8254"/>
                </a:lnTo>
                <a:lnTo>
                  <a:pt x="109093" y="9525"/>
                </a:lnTo>
                <a:lnTo>
                  <a:pt x="178217" y="49847"/>
                </a:lnTo>
                <a:lnTo>
                  <a:pt x="185293" y="45720"/>
                </a:lnTo>
                <a:lnTo>
                  <a:pt x="187705" y="45720"/>
                </a:lnTo>
                <a:lnTo>
                  <a:pt x="187705" y="45085"/>
                </a:lnTo>
                <a:lnTo>
                  <a:pt x="188965" y="45085"/>
                </a:lnTo>
                <a:lnTo>
                  <a:pt x="113919" y="1270"/>
                </a:lnTo>
                <a:lnTo>
                  <a:pt x="1116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397876" y="3184144"/>
            <a:ext cx="197485" cy="100330"/>
          </a:xfrm>
          <a:custGeom>
            <a:avLst/>
            <a:gdLst/>
            <a:ahLst/>
            <a:cxnLst/>
            <a:rect l="l" t="t" r="r" b="b"/>
            <a:pathLst>
              <a:path w="197484" h="100329">
                <a:moveTo>
                  <a:pt x="178217" y="49847"/>
                </a:moveTo>
                <a:lnTo>
                  <a:pt x="109093" y="90169"/>
                </a:lnTo>
                <a:lnTo>
                  <a:pt x="106806" y="91566"/>
                </a:lnTo>
                <a:lnTo>
                  <a:pt x="106045" y="94487"/>
                </a:lnTo>
                <a:lnTo>
                  <a:pt x="107442" y="96773"/>
                </a:lnTo>
                <a:lnTo>
                  <a:pt x="108711" y="99059"/>
                </a:lnTo>
                <a:lnTo>
                  <a:pt x="111632" y="99821"/>
                </a:lnTo>
                <a:lnTo>
                  <a:pt x="113919" y="98425"/>
                </a:lnTo>
                <a:lnTo>
                  <a:pt x="189161" y="54609"/>
                </a:lnTo>
                <a:lnTo>
                  <a:pt x="187705" y="54609"/>
                </a:lnTo>
                <a:lnTo>
                  <a:pt x="187705" y="53975"/>
                </a:lnTo>
                <a:lnTo>
                  <a:pt x="185293" y="53975"/>
                </a:lnTo>
                <a:lnTo>
                  <a:pt x="178217" y="49847"/>
                </a:lnTo>
                <a:close/>
              </a:path>
              <a:path w="197484" h="100329">
                <a:moveTo>
                  <a:pt x="170052" y="45084"/>
                </a:moveTo>
                <a:lnTo>
                  <a:pt x="0" y="45084"/>
                </a:lnTo>
                <a:lnTo>
                  <a:pt x="0" y="54609"/>
                </a:lnTo>
                <a:lnTo>
                  <a:pt x="170053" y="54609"/>
                </a:lnTo>
                <a:lnTo>
                  <a:pt x="178217" y="49847"/>
                </a:lnTo>
                <a:lnTo>
                  <a:pt x="170052" y="45084"/>
                </a:lnTo>
                <a:close/>
              </a:path>
              <a:path w="197484" h="100329">
                <a:moveTo>
                  <a:pt x="188965" y="45084"/>
                </a:moveTo>
                <a:lnTo>
                  <a:pt x="187705" y="45084"/>
                </a:lnTo>
                <a:lnTo>
                  <a:pt x="187705" y="54609"/>
                </a:lnTo>
                <a:lnTo>
                  <a:pt x="189161" y="54609"/>
                </a:lnTo>
                <a:lnTo>
                  <a:pt x="197230" y="49910"/>
                </a:lnTo>
                <a:lnTo>
                  <a:pt x="188965" y="45084"/>
                </a:lnTo>
                <a:close/>
              </a:path>
              <a:path w="197484" h="100329">
                <a:moveTo>
                  <a:pt x="185293" y="45719"/>
                </a:moveTo>
                <a:lnTo>
                  <a:pt x="178217" y="49847"/>
                </a:lnTo>
                <a:lnTo>
                  <a:pt x="185293" y="53975"/>
                </a:lnTo>
                <a:lnTo>
                  <a:pt x="185293" y="45719"/>
                </a:lnTo>
                <a:close/>
              </a:path>
              <a:path w="197484" h="100329">
                <a:moveTo>
                  <a:pt x="187705" y="45719"/>
                </a:moveTo>
                <a:lnTo>
                  <a:pt x="185293" y="45719"/>
                </a:lnTo>
                <a:lnTo>
                  <a:pt x="185293" y="53975"/>
                </a:lnTo>
                <a:lnTo>
                  <a:pt x="187705" y="53975"/>
                </a:lnTo>
                <a:lnTo>
                  <a:pt x="187705" y="45719"/>
                </a:lnTo>
                <a:close/>
              </a:path>
              <a:path w="197484" h="100329">
                <a:moveTo>
                  <a:pt x="111632" y="0"/>
                </a:moveTo>
                <a:lnTo>
                  <a:pt x="108711" y="761"/>
                </a:lnTo>
                <a:lnTo>
                  <a:pt x="107442" y="3047"/>
                </a:lnTo>
                <a:lnTo>
                  <a:pt x="106045" y="5333"/>
                </a:lnTo>
                <a:lnTo>
                  <a:pt x="106806" y="8254"/>
                </a:lnTo>
                <a:lnTo>
                  <a:pt x="109093" y="9525"/>
                </a:lnTo>
                <a:lnTo>
                  <a:pt x="178217" y="49847"/>
                </a:lnTo>
                <a:lnTo>
                  <a:pt x="185293" y="45719"/>
                </a:lnTo>
                <a:lnTo>
                  <a:pt x="187705" y="45719"/>
                </a:lnTo>
                <a:lnTo>
                  <a:pt x="187705" y="45084"/>
                </a:lnTo>
                <a:lnTo>
                  <a:pt x="188965" y="45084"/>
                </a:lnTo>
                <a:lnTo>
                  <a:pt x="113919" y="1269"/>
                </a:lnTo>
                <a:lnTo>
                  <a:pt x="1116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397876" y="4459478"/>
            <a:ext cx="197485" cy="100330"/>
          </a:xfrm>
          <a:custGeom>
            <a:avLst/>
            <a:gdLst/>
            <a:ahLst/>
            <a:cxnLst/>
            <a:rect l="l" t="t" r="r" b="b"/>
            <a:pathLst>
              <a:path w="197484" h="100329">
                <a:moveTo>
                  <a:pt x="178217" y="49974"/>
                </a:moveTo>
                <a:lnTo>
                  <a:pt x="109093" y="90297"/>
                </a:lnTo>
                <a:lnTo>
                  <a:pt x="106806" y="91567"/>
                </a:lnTo>
                <a:lnTo>
                  <a:pt x="106045" y="94488"/>
                </a:lnTo>
                <a:lnTo>
                  <a:pt x="107442" y="96774"/>
                </a:lnTo>
                <a:lnTo>
                  <a:pt x="108711" y="99060"/>
                </a:lnTo>
                <a:lnTo>
                  <a:pt x="111632" y="99822"/>
                </a:lnTo>
                <a:lnTo>
                  <a:pt x="113919" y="98552"/>
                </a:lnTo>
                <a:lnTo>
                  <a:pt x="188965" y="54737"/>
                </a:lnTo>
                <a:lnTo>
                  <a:pt x="187705" y="54737"/>
                </a:lnTo>
                <a:lnTo>
                  <a:pt x="187705" y="54102"/>
                </a:lnTo>
                <a:lnTo>
                  <a:pt x="185293" y="54102"/>
                </a:lnTo>
                <a:lnTo>
                  <a:pt x="178217" y="49974"/>
                </a:lnTo>
                <a:close/>
              </a:path>
              <a:path w="197484" h="100329">
                <a:moveTo>
                  <a:pt x="170052" y="45212"/>
                </a:moveTo>
                <a:lnTo>
                  <a:pt x="0" y="45212"/>
                </a:lnTo>
                <a:lnTo>
                  <a:pt x="0" y="54737"/>
                </a:lnTo>
                <a:lnTo>
                  <a:pt x="170053" y="54737"/>
                </a:lnTo>
                <a:lnTo>
                  <a:pt x="178217" y="49974"/>
                </a:lnTo>
                <a:lnTo>
                  <a:pt x="170052" y="45212"/>
                </a:lnTo>
                <a:close/>
              </a:path>
              <a:path w="197484" h="100329">
                <a:moveTo>
                  <a:pt x="189161" y="45212"/>
                </a:moveTo>
                <a:lnTo>
                  <a:pt x="187705" y="45212"/>
                </a:lnTo>
                <a:lnTo>
                  <a:pt x="187705" y="54737"/>
                </a:lnTo>
                <a:lnTo>
                  <a:pt x="188965" y="54737"/>
                </a:lnTo>
                <a:lnTo>
                  <a:pt x="197230" y="49911"/>
                </a:lnTo>
                <a:lnTo>
                  <a:pt x="189161" y="45212"/>
                </a:lnTo>
                <a:close/>
              </a:path>
              <a:path w="197484" h="100329">
                <a:moveTo>
                  <a:pt x="185293" y="45847"/>
                </a:moveTo>
                <a:lnTo>
                  <a:pt x="178217" y="49974"/>
                </a:lnTo>
                <a:lnTo>
                  <a:pt x="185293" y="54102"/>
                </a:lnTo>
                <a:lnTo>
                  <a:pt x="185293" y="45847"/>
                </a:lnTo>
                <a:close/>
              </a:path>
              <a:path w="197484" h="100329">
                <a:moveTo>
                  <a:pt x="187705" y="45847"/>
                </a:moveTo>
                <a:lnTo>
                  <a:pt x="185293" y="45847"/>
                </a:lnTo>
                <a:lnTo>
                  <a:pt x="185293" y="54102"/>
                </a:lnTo>
                <a:lnTo>
                  <a:pt x="187705" y="54102"/>
                </a:lnTo>
                <a:lnTo>
                  <a:pt x="187705" y="45847"/>
                </a:lnTo>
                <a:close/>
              </a:path>
              <a:path w="197484" h="100329">
                <a:moveTo>
                  <a:pt x="111632" y="0"/>
                </a:moveTo>
                <a:lnTo>
                  <a:pt x="108711" y="762"/>
                </a:lnTo>
                <a:lnTo>
                  <a:pt x="107442" y="3048"/>
                </a:lnTo>
                <a:lnTo>
                  <a:pt x="106045" y="5334"/>
                </a:lnTo>
                <a:lnTo>
                  <a:pt x="106806" y="8255"/>
                </a:lnTo>
                <a:lnTo>
                  <a:pt x="109093" y="9652"/>
                </a:lnTo>
                <a:lnTo>
                  <a:pt x="178217" y="49974"/>
                </a:lnTo>
                <a:lnTo>
                  <a:pt x="185293" y="45847"/>
                </a:lnTo>
                <a:lnTo>
                  <a:pt x="187705" y="45847"/>
                </a:lnTo>
                <a:lnTo>
                  <a:pt x="187705" y="45212"/>
                </a:lnTo>
                <a:lnTo>
                  <a:pt x="189161" y="45212"/>
                </a:lnTo>
                <a:lnTo>
                  <a:pt x="113919" y="1397"/>
                </a:lnTo>
                <a:lnTo>
                  <a:pt x="1116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397876" y="5596166"/>
            <a:ext cx="197485" cy="100330"/>
          </a:xfrm>
          <a:custGeom>
            <a:avLst/>
            <a:gdLst/>
            <a:ahLst/>
            <a:cxnLst/>
            <a:rect l="l" t="t" r="r" b="b"/>
            <a:pathLst>
              <a:path w="197484" h="100329">
                <a:moveTo>
                  <a:pt x="178238" y="49897"/>
                </a:moveTo>
                <a:lnTo>
                  <a:pt x="106806" y="91554"/>
                </a:lnTo>
                <a:lnTo>
                  <a:pt x="106045" y="94475"/>
                </a:lnTo>
                <a:lnTo>
                  <a:pt x="107442" y="96748"/>
                </a:lnTo>
                <a:lnTo>
                  <a:pt x="108711" y="99021"/>
                </a:lnTo>
                <a:lnTo>
                  <a:pt x="111632" y="99783"/>
                </a:lnTo>
                <a:lnTo>
                  <a:pt x="189059" y="54660"/>
                </a:lnTo>
                <a:lnTo>
                  <a:pt x="187705" y="54660"/>
                </a:lnTo>
                <a:lnTo>
                  <a:pt x="187705" y="54013"/>
                </a:lnTo>
                <a:lnTo>
                  <a:pt x="185293" y="54013"/>
                </a:lnTo>
                <a:lnTo>
                  <a:pt x="178238" y="49897"/>
                </a:lnTo>
                <a:close/>
              </a:path>
              <a:path w="197484" h="100329">
                <a:moveTo>
                  <a:pt x="170074" y="45135"/>
                </a:moveTo>
                <a:lnTo>
                  <a:pt x="0" y="45135"/>
                </a:lnTo>
                <a:lnTo>
                  <a:pt x="0" y="54660"/>
                </a:lnTo>
                <a:lnTo>
                  <a:pt x="170070" y="54660"/>
                </a:lnTo>
                <a:lnTo>
                  <a:pt x="178238" y="49897"/>
                </a:lnTo>
                <a:lnTo>
                  <a:pt x="170074" y="45135"/>
                </a:lnTo>
                <a:close/>
              </a:path>
              <a:path w="197484" h="100329">
                <a:moveTo>
                  <a:pt x="189061" y="45135"/>
                </a:moveTo>
                <a:lnTo>
                  <a:pt x="187705" y="45135"/>
                </a:lnTo>
                <a:lnTo>
                  <a:pt x="187705" y="54660"/>
                </a:lnTo>
                <a:lnTo>
                  <a:pt x="189059" y="54660"/>
                </a:lnTo>
                <a:lnTo>
                  <a:pt x="197230" y="49898"/>
                </a:lnTo>
                <a:lnTo>
                  <a:pt x="189061" y="45135"/>
                </a:lnTo>
                <a:close/>
              </a:path>
              <a:path w="197484" h="100329">
                <a:moveTo>
                  <a:pt x="185293" y="45783"/>
                </a:moveTo>
                <a:lnTo>
                  <a:pt x="178238" y="49897"/>
                </a:lnTo>
                <a:lnTo>
                  <a:pt x="185293" y="54013"/>
                </a:lnTo>
                <a:lnTo>
                  <a:pt x="185293" y="45783"/>
                </a:lnTo>
                <a:close/>
              </a:path>
              <a:path w="197484" h="100329">
                <a:moveTo>
                  <a:pt x="187705" y="45783"/>
                </a:moveTo>
                <a:lnTo>
                  <a:pt x="185293" y="45783"/>
                </a:lnTo>
                <a:lnTo>
                  <a:pt x="185293" y="54013"/>
                </a:lnTo>
                <a:lnTo>
                  <a:pt x="187705" y="54013"/>
                </a:lnTo>
                <a:lnTo>
                  <a:pt x="187705" y="45783"/>
                </a:lnTo>
                <a:close/>
              </a:path>
              <a:path w="197484" h="100329">
                <a:moveTo>
                  <a:pt x="111632" y="0"/>
                </a:moveTo>
                <a:lnTo>
                  <a:pt x="108711" y="774"/>
                </a:lnTo>
                <a:lnTo>
                  <a:pt x="107442" y="3047"/>
                </a:lnTo>
                <a:lnTo>
                  <a:pt x="106045" y="5321"/>
                </a:lnTo>
                <a:lnTo>
                  <a:pt x="106806" y="8229"/>
                </a:lnTo>
                <a:lnTo>
                  <a:pt x="178238" y="49897"/>
                </a:lnTo>
                <a:lnTo>
                  <a:pt x="185293" y="45783"/>
                </a:lnTo>
                <a:lnTo>
                  <a:pt x="187705" y="45783"/>
                </a:lnTo>
                <a:lnTo>
                  <a:pt x="187705" y="45135"/>
                </a:lnTo>
                <a:lnTo>
                  <a:pt x="189061" y="45135"/>
                </a:lnTo>
                <a:lnTo>
                  <a:pt x="1116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5594984" y="1894077"/>
            <a:ext cx="91694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dirty="0">
                <a:latin typeface="Meiryo UI"/>
                <a:cs typeface="Meiryo UI"/>
              </a:rPr>
              <a:t>①指示内容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651240" y="1894077"/>
            <a:ext cx="91821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dirty="0">
                <a:latin typeface="Meiryo UI"/>
                <a:cs typeface="Meiryo UI"/>
              </a:rPr>
              <a:t>⑤指</a:t>
            </a:r>
            <a:r>
              <a:rPr sz="1400" b="1" spc="-5" dirty="0">
                <a:latin typeface="Meiryo UI"/>
                <a:cs typeface="Meiryo UI"/>
              </a:rPr>
              <a:t>示</a:t>
            </a:r>
            <a:r>
              <a:rPr sz="1400" b="1" dirty="0">
                <a:latin typeface="Meiryo UI"/>
                <a:cs typeface="Meiryo UI"/>
              </a:rPr>
              <a:t>結果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651241" y="2502535"/>
            <a:ext cx="127190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dirty="0">
                <a:latin typeface="Meiryo UI"/>
                <a:cs typeface="Meiryo UI"/>
              </a:rPr>
              <a:t>⑥対</a:t>
            </a:r>
            <a:r>
              <a:rPr sz="1400" b="1" spc="-5" dirty="0">
                <a:latin typeface="Meiryo UI"/>
                <a:cs typeface="Meiryo UI"/>
              </a:rPr>
              <a:t>象</a:t>
            </a:r>
            <a:r>
              <a:rPr sz="1400" b="1" dirty="0">
                <a:latin typeface="Meiryo UI"/>
                <a:cs typeface="Meiryo UI"/>
              </a:rPr>
              <a:t>(処理</a:t>
            </a:r>
            <a:r>
              <a:rPr sz="1400" b="1" spc="-5" dirty="0">
                <a:latin typeface="Meiryo UI"/>
                <a:cs typeface="Meiryo UI"/>
              </a:rPr>
              <a:t>後</a:t>
            </a:r>
            <a:r>
              <a:rPr sz="1400" b="1" dirty="0">
                <a:latin typeface="Meiryo UI"/>
                <a:cs typeface="Meiryo UI"/>
              </a:rPr>
              <a:t>)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651241" y="3080131"/>
            <a:ext cx="127190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dirty="0">
                <a:latin typeface="Meiryo UI"/>
                <a:cs typeface="Meiryo UI"/>
              </a:rPr>
              <a:t>⑦資</a:t>
            </a:r>
            <a:r>
              <a:rPr sz="1400" b="1" spc="-5" dirty="0">
                <a:latin typeface="Meiryo UI"/>
                <a:cs typeface="Meiryo UI"/>
              </a:rPr>
              <a:t>源</a:t>
            </a:r>
            <a:r>
              <a:rPr sz="1400" b="1" dirty="0">
                <a:latin typeface="Meiryo UI"/>
                <a:cs typeface="Meiryo UI"/>
              </a:rPr>
              <a:t>(処理</a:t>
            </a:r>
            <a:r>
              <a:rPr sz="1400" b="1" spc="-5" dirty="0">
                <a:latin typeface="Meiryo UI"/>
                <a:cs typeface="Meiryo UI"/>
              </a:rPr>
              <a:t>後</a:t>
            </a:r>
            <a:r>
              <a:rPr sz="1400" b="1" dirty="0">
                <a:latin typeface="Meiryo UI"/>
                <a:cs typeface="Meiryo UI"/>
              </a:rPr>
              <a:t>)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8651241" y="4322445"/>
            <a:ext cx="1755139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dirty="0">
                <a:latin typeface="Meiryo UI"/>
                <a:cs typeface="Meiryo UI"/>
              </a:rPr>
              <a:t>⑧レシ</a:t>
            </a:r>
            <a:r>
              <a:rPr sz="1400" b="1" spc="-5" dirty="0">
                <a:latin typeface="Meiryo UI"/>
                <a:cs typeface="Meiryo UI"/>
              </a:rPr>
              <a:t>ピ</a:t>
            </a:r>
            <a:r>
              <a:rPr sz="1400" b="1" dirty="0">
                <a:latin typeface="Meiryo UI"/>
                <a:cs typeface="Meiryo UI"/>
              </a:rPr>
              <a:t>/手</a:t>
            </a:r>
            <a:r>
              <a:rPr sz="1400" b="1" spc="-5" dirty="0">
                <a:latin typeface="Meiryo UI"/>
                <a:cs typeface="Meiryo UI"/>
              </a:rPr>
              <a:t>順</a:t>
            </a:r>
            <a:r>
              <a:rPr sz="1400" b="1" dirty="0">
                <a:latin typeface="Meiryo UI"/>
                <a:cs typeface="Meiryo UI"/>
              </a:rPr>
              <a:t>/ルー</a:t>
            </a:r>
            <a:r>
              <a:rPr sz="1400" b="1" spc="-5" dirty="0">
                <a:latin typeface="Meiryo UI"/>
                <a:cs typeface="Meiryo UI"/>
              </a:rPr>
              <a:t>ル</a:t>
            </a:r>
            <a:r>
              <a:rPr sz="1400" b="1" dirty="0">
                <a:latin typeface="Meiryo UI"/>
                <a:cs typeface="Meiryo UI"/>
              </a:rPr>
              <a:t>/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887715" y="4535805"/>
            <a:ext cx="120332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dirty="0">
                <a:latin typeface="Meiryo UI"/>
                <a:cs typeface="Meiryo UI"/>
              </a:rPr>
              <a:t>規</a:t>
            </a:r>
            <a:r>
              <a:rPr sz="1400" b="1" spc="-5" dirty="0">
                <a:latin typeface="Meiryo UI"/>
                <a:cs typeface="Meiryo UI"/>
              </a:rPr>
              <a:t>格</a:t>
            </a:r>
            <a:r>
              <a:rPr sz="1400" b="1" dirty="0">
                <a:latin typeface="Meiryo UI"/>
                <a:cs typeface="Meiryo UI"/>
              </a:rPr>
              <a:t>/制約条件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8887715" y="4749166"/>
            <a:ext cx="167957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dirty="0">
                <a:latin typeface="Meiryo UI"/>
                <a:cs typeface="Meiryo UI"/>
              </a:rPr>
              <a:t>適用結</a:t>
            </a:r>
            <a:r>
              <a:rPr sz="1400" b="1" spc="-10" dirty="0">
                <a:latin typeface="Meiryo UI"/>
                <a:cs typeface="Meiryo UI"/>
              </a:rPr>
              <a:t>果</a:t>
            </a:r>
            <a:r>
              <a:rPr sz="1400" b="1" dirty="0">
                <a:latin typeface="Meiryo UI"/>
                <a:cs typeface="Meiryo UI"/>
              </a:rPr>
              <a:t>/そ</a:t>
            </a:r>
            <a:r>
              <a:rPr sz="1400" b="1" spc="-5" dirty="0">
                <a:latin typeface="Meiryo UI"/>
                <a:cs typeface="Meiryo UI"/>
              </a:rPr>
              <a:t>の他結果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651241" y="5680355"/>
            <a:ext cx="124396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dirty="0">
                <a:latin typeface="Meiryo UI"/>
                <a:cs typeface="Meiryo UI"/>
              </a:rPr>
              <a:t>⑨環境データ</a:t>
            </a:r>
            <a:endParaRPr sz="1400">
              <a:latin typeface="Meiryo UI"/>
              <a:cs typeface="Meiryo UI"/>
            </a:endParaRPr>
          </a:p>
          <a:p>
            <a:pPr marL="12700"/>
            <a:r>
              <a:rPr sz="1400" b="1" dirty="0">
                <a:latin typeface="Meiryo UI"/>
                <a:cs typeface="Meiryo UI"/>
              </a:rPr>
              <a:t>⑩アラーム</a:t>
            </a:r>
            <a:r>
              <a:rPr sz="1400" b="1" spc="-5" dirty="0">
                <a:latin typeface="Meiryo UI"/>
                <a:cs typeface="Meiryo UI"/>
              </a:rPr>
              <a:t>データ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7475220" y="853439"/>
            <a:ext cx="480060" cy="4038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711441" y="853439"/>
            <a:ext cx="303275" cy="403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7577455" y="900812"/>
            <a:ext cx="26225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dirty="0">
                <a:solidFill>
                  <a:srgbClr val="FF0000"/>
                </a:solidFill>
                <a:latin typeface="Meiryo UI"/>
                <a:cs typeface="Meiryo UI"/>
              </a:rPr>
              <a:t>IN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8040624" y="861060"/>
            <a:ext cx="644651" cy="4038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441436" y="861060"/>
            <a:ext cx="303275" cy="403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8142478" y="908431"/>
            <a:ext cx="42672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spc="-5" dirty="0">
                <a:solidFill>
                  <a:srgbClr val="3333CC"/>
                </a:solidFill>
                <a:latin typeface="Meiryo UI"/>
                <a:cs typeface="Meiryo UI"/>
              </a:rPr>
              <a:t>O</a:t>
            </a:r>
            <a:r>
              <a:rPr sz="1400" b="1" dirty="0">
                <a:solidFill>
                  <a:srgbClr val="3333CC"/>
                </a:solidFill>
                <a:latin typeface="Meiryo UI"/>
                <a:cs typeface="Meiryo UI"/>
              </a:rPr>
              <a:t>UT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782055" y="858011"/>
            <a:ext cx="1353312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861048" y="858011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830824" y="1077467"/>
            <a:ext cx="373379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929884" y="1077467"/>
            <a:ext cx="1056132" cy="4572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711697" y="1077467"/>
            <a:ext cx="373379" cy="4572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810756" y="1077467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5897371" y="912368"/>
            <a:ext cx="1104900" cy="488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Meiryo UI"/>
                <a:cs typeface="Meiryo UI"/>
              </a:rPr>
              <a:t>ディ</a:t>
            </a:r>
            <a:r>
              <a:rPr sz="1600" b="1" spc="-5" dirty="0">
                <a:solidFill>
                  <a:srgbClr val="FF0000"/>
                </a:solidFill>
                <a:latin typeface="Meiryo UI"/>
                <a:cs typeface="Meiryo UI"/>
              </a:rPr>
              <a:t>レ</a:t>
            </a:r>
            <a:r>
              <a:rPr sz="1600" b="1" spc="-10" dirty="0">
                <a:solidFill>
                  <a:srgbClr val="FF0000"/>
                </a:solidFill>
                <a:latin typeface="Meiryo UI"/>
                <a:cs typeface="Meiryo UI"/>
              </a:rPr>
              <a:t>ク</a:t>
            </a:r>
            <a:r>
              <a:rPr sz="1600" b="1" spc="-5" dirty="0">
                <a:solidFill>
                  <a:srgbClr val="FF0000"/>
                </a:solidFill>
                <a:latin typeface="Meiryo UI"/>
                <a:cs typeface="Meiryo UI"/>
              </a:rPr>
              <a:t>ション</a:t>
            </a:r>
            <a:endParaRPr sz="1600">
              <a:latin typeface="Meiryo UI"/>
              <a:cs typeface="Meiryo UI"/>
            </a:endParaRPr>
          </a:p>
          <a:p>
            <a:pPr marL="60960">
              <a:lnSpc>
                <a:spcPts val="1825"/>
              </a:lnSpc>
            </a:pPr>
            <a:r>
              <a:rPr sz="1600" b="1" spc="-15" dirty="0">
                <a:solidFill>
                  <a:srgbClr val="FF0000"/>
                </a:solidFill>
                <a:latin typeface="Meiryo UI"/>
                <a:cs typeface="Meiryo UI"/>
              </a:rPr>
              <a:t>(</a:t>
            </a:r>
            <a:r>
              <a:rPr sz="1600" b="1" spc="-5" dirty="0">
                <a:solidFill>
                  <a:srgbClr val="FF0000"/>
                </a:solidFill>
                <a:latin typeface="Meiryo UI"/>
                <a:cs typeface="Meiryo UI"/>
              </a:rPr>
              <a:t>インプッ</a:t>
            </a:r>
            <a:r>
              <a:rPr sz="1600" b="1" spc="-10" dirty="0">
                <a:solidFill>
                  <a:srgbClr val="FF0000"/>
                </a:solidFill>
                <a:latin typeface="Meiryo UI"/>
                <a:cs typeface="Meiryo UI"/>
              </a:rPr>
              <a:t>ト</a:t>
            </a:r>
            <a:r>
              <a:rPr sz="1600" b="1" spc="-5" dirty="0">
                <a:solidFill>
                  <a:srgbClr val="FF0000"/>
                </a:solidFill>
                <a:latin typeface="Meiryo UI"/>
                <a:cs typeface="Meiryo UI"/>
              </a:rPr>
              <a:t>)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8814816" y="858011"/>
            <a:ext cx="1533144" cy="4572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0073641" y="858011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72729" y="1077467"/>
            <a:ext cx="373379" cy="4572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971788" y="1077467"/>
            <a:ext cx="1219200" cy="4572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9916669" y="1077467"/>
            <a:ext cx="373379" cy="4572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0015729" y="1077467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8930767" y="912368"/>
            <a:ext cx="1283970" cy="488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95"/>
              </a:spcBef>
            </a:pPr>
            <a:r>
              <a:rPr sz="1600" b="1" spc="-10" dirty="0">
                <a:solidFill>
                  <a:srgbClr val="3333CC"/>
                </a:solidFill>
                <a:latin typeface="Meiryo UI"/>
                <a:cs typeface="Meiryo UI"/>
              </a:rPr>
              <a:t>トラ</a:t>
            </a:r>
            <a:r>
              <a:rPr sz="1600" b="1" spc="-15" dirty="0">
                <a:solidFill>
                  <a:srgbClr val="3333CC"/>
                </a:solidFill>
                <a:latin typeface="Meiryo UI"/>
                <a:cs typeface="Meiryo UI"/>
              </a:rPr>
              <a:t>ン</a:t>
            </a:r>
            <a:r>
              <a:rPr sz="1600" b="1" spc="-10" dirty="0">
                <a:solidFill>
                  <a:srgbClr val="3333CC"/>
                </a:solidFill>
                <a:latin typeface="Meiryo UI"/>
                <a:cs typeface="Meiryo UI"/>
              </a:rPr>
              <a:t>ザクション</a:t>
            </a:r>
            <a:endParaRPr sz="1600">
              <a:latin typeface="Meiryo UI"/>
              <a:cs typeface="Meiryo UI"/>
            </a:endParaRPr>
          </a:p>
          <a:p>
            <a:pPr marL="70485">
              <a:lnSpc>
                <a:spcPts val="1825"/>
              </a:lnSpc>
            </a:pPr>
            <a:r>
              <a:rPr sz="1600" b="1" spc="-15" dirty="0">
                <a:solidFill>
                  <a:srgbClr val="3333CC"/>
                </a:solidFill>
                <a:latin typeface="Meiryo UI"/>
                <a:cs typeface="Meiryo UI"/>
              </a:rPr>
              <a:t>(</a:t>
            </a:r>
            <a:r>
              <a:rPr sz="1600" b="1" spc="-5" dirty="0">
                <a:solidFill>
                  <a:srgbClr val="3333CC"/>
                </a:solidFill>
                <a:latin typeface="Meiryo UI"/>
                <a:cs typeface="Meiryo UI"/>
              </a:rPr>
              <a:t>アウトプット)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5548630" y="1487893"/>
            <a:ext cx="1838325" cy="365760"/>
          </a:xfrm>
          <a:custGeom>
            <a:avLst/>
            <a:gdLst/>
            <a:ahLst/>
            <a:cxnLst/>
            <a:rect l="l" t="t" r="r" b="b"/>
            <a:pathLst>
              <a:path w="1838325" h="365760">
                <a:moveTo>
                  <a:pt x="0" y="365290"/>
                </a:moveTo>
                <a:lnTo>
                  <a:pt x="1838071" y="365290"/>
                </a:lnTo>
                <a:lnTo>
                  <a:pt x="1838071" y="0"/>
                </a:lnTo>
                <a:lnTo>
                  <a:pt x="0" y="0"/>
                </a:lnTo>
                <a:lnTo>
                  <a:pt x="0" y="36529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996940" y="1482852"/>
            <a:ext cx="957072" cy="4572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679692" y="1482852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6113526" y="1537842"/>
            <a:ext cx="7086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オ</a:t>
            </a:r>
            <a:r>
              <a:rPr sz="1600" b="1" spc="-15" dirty="0">
                <a:solidFill>
                  <a:srgbClr val="FFFFFF"/>
                </a:solidFill>
                <a:latin typeface="Meiryo UI"/>
                <a:cs typeface="Meiryo UI"/>
              </a:rPr>
              <a:t>ー</a:t>
            </a: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ダー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8647430" y="1466240"/>
            <a:ext cx="1840230" cy="387350"/>
          </a:xfrm>
          <a:custGeom>
            <a:avLst/>
            <a:gdLst/>
            <a:ahLst/>
            <a:cxnLst/>
            <a:rect l="l" t="t" r="r" b="b"/>
            <a:pathLst>
              <a:path w="1840229" h="387350">
                <a:moveTo>
                  <a:pt x="0" y="386943"/>
                </a:moveTo>
                <a:lnTo>
                  <a:pt x="1839976" y="386943"/>
                </a:lnTo>
                <a:lnTo>
                  <a:pt x="1839976" y="0"/>
                </a:lnTo>
                <a:lnTo>
                  <a:pt x="0" y="0"/>
                </a:lnTo>
                <a:lnTo>
                  <a:pt x="0" y="386943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895589" y="1472183"/>
            <a:ext cx="1362455" cy="45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983724" y="1472183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9011539" y="1526794"/>
            <a:ext cx="111379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オ</a:t>
            </a:r>
            <a:r>
              <a:rPr sz="1600" b="1" spc="-15" dirty="0">
                <a:solidFill>
                  <a:srgbClr val="FFFFFF"/>
                </a:solidFill>
                <a:latin typeface="Meiryo UI"/>
                <a:cs typeface="Meiryo UI"/>
              </a:rPr>
              <a:t>ー</a:t>
            </a: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ダ</a:t>
            </a:r>
            <a:r>
              <a:rPr sz="1600" b="1" spc="-15" dirty="0">
                <a:solidFill>
                  <a:srgbClr val="FFFFFF"/>
                </a:solidFill>
                <a:latin typeface="Meiryo UI"/>
                <a:cs typeface="Meiryo UI"/>
              </a:rPr>
              <a:t>ー</a:t>
            </a: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結果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5565776" y="3887229"/>
            <a:ext cx="1814195" cy="401955"/>
          </a:xfrm>
          <a:custGeom>
            <a:avLst/>
            <a:gdLst/>
            <a:ahLst/>
            <a:cxnLst/>
            <a:rect l="l" t="t" r="r" b="b"/>
            <a:pathLst>
              <a:path w="1814195" h="401954">
                <a:moveTo>
                  <a:pt x="0" y="401815"/>
                </a:moveTo>
                <a:lnTo>
                  <a:pt x="1814195" y="401815"/>
                </a:lnTo>
                <a:lnTo>
                  <a:pt x="1814195" y="0"/>
                </a:lnTo>
                <a:lnTo>
                  <a:pt x="0" y="0"/>
                </a:lnTo>
                <a:lnTo>
                  <a:pt x="0" y="40181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012180" y="3901440"/>
            <a:ext cx="941831" cy="4572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679692" y="3901440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6127242" y="3955796"/>
            <a:ext cx="69278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プロ</a:t>
            </a:r>
            <a:r>
              <a:rPr sz="1600" b="1" spc="-15" dirty="0">
                <a:solidFill>
                  <a:srgbClr val="FFFFFF"/>
                </a:solidFill>
                <a:latin typeface="Meiryo UI"/>
                <a:cs typeface="Meiryo UI"/>
              </a:rPr>
              <a:t>セ</a:t>
            </a: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ス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8659114" y="3878351"/>
            <a:ext cx="1840230" cy="387350"/>
          </a:xfrm>
          <a:custGeom>
            <a:avLst/>
            <a:gdLst/>
            <a:ahLst/>
            <a:cxnLst/>
            <a:rect l="l" t="t" r="r" b="b"/>
            <a:pathLst>
              <a:path w="1840229" h="387350">
                <a:moveTo>
                  <a:pt x="0" y="386943"/>
                </a:moveTo>
                <a:lnTo>
                  <a:pt x="1839976" y="386943"/>
                </a:lnTo>
                <a:lnTo>
                  <a:pt x="1839976" y="0"/>
                </a:lnTo>
                <a:lnTo>
                  <a:pt x="0" y="0"/>
                </a:lnTo>
                <a:lnTo>
                  <a:pt x="0" y="386943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915400" y="3884676"/>
            <a:ext cx="1347216" cy="45720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9988296" y="3884676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9030716" y="3939666"/>
            <a:ext cx="109855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プロ</a:t>
            </a:r>
            <a:r>
              <a:rPr sz="1600" b="1" spc="-15" dirty="0">
                <a:solidFill>
                  <a:srgbClr val="FFFFFF"/>
                </a:solidFill>
                <a:latin typeface="Meiryo UI"/>
                <a:cs typeface="Meiryo UI"/>
              </a:rPr>
              <a:t>セ</a:t>
            </a: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ス結果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8647430" y="5294274"/>
            <a:ext cx="1840230" cy="373380"/>
          </a:xfrm>
          <a:custGeom>
            <a:avLst/>
            <a:gdLst/>
            <a:ahLst/>
            <a:cxnLst/>
            <a:rect l="l" t="t" r="r" b="b"/>
            <a:pathLst>
              <a:path w="1840229" h="373379">
                <a:moveTo>
                  <a:pt x="0" y="372884"/>
                </a:moveTo>
                <a:lnTo>
                  <a:pt x="1839976" y="372884"/>
                </a:lnTo>
                <a:lnTo>
                  <a:pt x="1839976" y="0"/>
                </a:lnTo>
                <a:lnTo>
                  <a:pt x="0" y="0"/>
                </a:lnTo>
                <a:lnTo>
                  <a:pt x="0" y="372884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034272" y="5294376"/>
            <a:ext cx="1085087" cy="45720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845041" y="5294376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9150222" y="5348732"/>
            <a:ext cx="83629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関連情報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7759192" y="1990345"/>
            <a:ext cx="596265" cy="99695"/>
          </a:xfrm>
          <a:custGeom>
            <a:avLst/>
            <a:gdLst/>
            <a:ahLst/>
            <a:cxnLst/>
            <a:rect l="l" t="t" r="r" b="b"/>
            <a:pathLst>
              <a:path w="596265" h="99694">
                <a:moveTo>
                  <a:pt x="38100" y="45084"/>
                </a:moveTo>
                <a:lnTo>
                  <a:pt x="0" y="45084"/>
                </a:lnTo>
                <a:lnTo>
                  <a:pt x="0" y="54609"/>
                </a:lnTo>
                <a:lnTo>
                  <a:pt x="38100" y="54609"/>
                </a:lnTo>
                <a:lnTo>
                  <a:pt x="38100" y="45084"/>
                </a:lnTo>
                <a:close/>
              </a:path>
              <a:path w="596265" h="99694">
                <a:moveTo>
                  <a:pt x="104775" y="45084"/>
                </a:moveTo>
                <a:lnTo>
                  <a:pt x="66675" y="45084"/>
                </a:lnTo>
                <a:lnTo>
                  <a:pt x="66675" y="54609"/>
                </a:lnTo>
                <a:lnTo>
                  <a:pt x="104775" y="54609"/>
                </a:lnTo>
                <a:lnTo>
                  <a:pt x="104775" y="45084"/>
                </a:lnTo>
                <a:close/>
              </a:path>
              <a:path w="596265" h="99694">
                <a:moveTo>
                  <a:pt x="171450" y="45084"/>
                </a:moveTo>
                <a:lnTo>
                  <a:pt x="133350" y="45084"/>
                </a:lnTo>
                <a:lnTo>
                  <a:pt x="133350" y="54609"/>
                </a:lnTo>
                <a:lnTo>
                  <a:pt x="171450" y="54609"/>
                </a:lnTo>
                <a:lnTo>
                  <a:pt x="171450" y="45084"/>
                </a:lnTo>
                <a:close/>
              </a:path>
              <a:path w="596265" h="99694">
                <a:moveTo>
                  <a:pt x="238125" y="45084"/>
                </a:moveTo>
                <a:lnTo>
                  <a:pt x="200025" y="45084"/>
                </a:lnTo>
                <a:lnTo>
                  <a:pt x="200025" y="54609"/>
                </a:lnTo>
                <a:lnTo>
                  <a:pt x="238125" y="54609"/>
                </a:lnTo>
                <a:lnTo>
                  <a:pt x="238125" y="45084"/>
                </a:lnTo>
                <a:close/>
              </a:path>
              <a:path w="596265" h="99694">
                <a:moveTo>
                  <a:pt x="304800" y="45084"/>
                </a:moveTo>
                <a:lnTo>
                  <a:pt x="266700" y="45084"/>
                </a:lnTo>
                <a:lnTo>
                  <a:pt x="266700" y="54609"/>
                </a:lnTo>
                <a:lnTo>
                  <a:pt x="304800" y="54609"/>
                </a:lnTo>
                <a:lnTo>
                  <a:pt x="304800" y="45084"/>
                </a:lnTo>
                <a:close/>
              </a:path>
              <a:path w="596265" h="99694">
                <a:moveTo>
                  <a:pt x="371475" y="45084"/>
                </a:moveTo>
                <a:lnTo>
                  <a:pt x="333375" y="45084"/>
                </a:lnTo>
                <a:lnTo>
                  <a:pt x="333375" y="54609"/>
                </a:lnTo>
                <a:lnTo>
                  <a:pt x="371475" y="54609"/>
                </a:lnTo>
                <a:lnTo>
                  <a:pt x="371475" y="45084"/>
                </a:lnTo>
                <a:close/>
              </a:path>
              <a:path w="596265" h="99694">
                <a:moveTo>
                  <a:pt x="438150" y="45084"/>
                </a:moveTo>
                <a:lnTo>
                  <a:pt x="400050" y="45084"/>
                </a:lnTo>
                <a:lnTo>
                  <a:pt x="400050" y="54609"/>
                </a:lnTo>
                <a:lnTo>
                  <a:pt x="438150" y="54609"/>
                </a:lnTo>
                <a:lnTo>
                  <a:pt x="438150" y="45084"/>
                </a:lnTo>
                <a:close/>
              </a:path>
              <a:path w="596265" h="99694">
                <a:moveTo>
                  <a:pt x="571500" y="52980"/>
                </a:moveTo>
                <a:lnTo>
                  <a:pt x="507746" y="90169"/>
                </a:lnTo>
                <a:lnTo>
                  <a:pt x="505460" y="91566"/>
                </a:lnTo>
                <a:lnTo>
                  <a:pt x="504698" y="94487"/>
                </a:lnTo>
                <a:lnTo>
                  <a:pt x="506094" y="96773"/>
                </a:lnTo>
                <a:lnTo>
                  <a:pt x="507364" y="98932"/>
                </a:lnTo>
                <a:lnTo>
                  <a:pt x="510286" y="99694"/>
                </a:lnTo>
                <a:lnTo>
                  <a:pt x="512572" y="98425"/>
                </a:lnTo>
                <a:lnTo>
                  <a:pt x="587814" y="54609"/>
                </a:lnTo>
                <a:lnTo>
                  <a:pt x="571500" y="54609"/>
                </a:lnTo>
                <a:lnTo>
                  <a:pt x="571500" y="52980"/>
                </a:lnTo>
                <a:close/>
              </a:path>
              <a:path w="596265" h="99694">
                <a:moveTo>
                  <a:pt x="504825" y="45084"/>
                </a:moveTo>
                <a:lnTo>
                  <a:pt x="466725" y="45084"/>
                </a:lnTo>
                <a:lnTo>
                  <a:pt x="466725" y="54609"/>
                </a:lnTo>
                <a:lnTo>
                  <a:pt x="504825" y="54609"/>
                </a:lnTo>
                <a:lnTo>
                  <a:pt x="504825" y="45084"/>
                </a:lnTo>
                <a:close/>
              </a:path>
              <a:path w="596265" h="99694">
                <a:moveTo>
                  <a:pt x="568706" y="45084"/>
                </a:moveTo>
                <a:lnTo>
                  <a:pt x="533400" y="45084"/>
                </a:lnTo>
                <a:lnTo>
                  <a:pt x="533400" y="54609"/>
                </a:lnTo>
                <a:lnTo>
                  <a:pt x="568706" y="54609"/>
                </a:lnTo>
                <a:lnTo>
                  <a:pt x="571500" y="52980"/>
                </a:lnTo>
                <a:lnTo>
                  <a:pt x="571500" y="46714"/>
                </a:lnTo>
                <a:lnTo>
                  <a:pt x="568706" y="45084"/>
                </a:lnTo>
                <a:close/>
              </a:path>
              <a:path w="596265" h="99694">
                <a:moveTo>
                  <a:pt x="576870" y="49847"/>
                </a:moveTo>
                <a:lnTo>
                  <a:pt x="571500" y="52980"/>
                </a:lnTo>
                <a:lnTo>
                  <a:pt x="571500" y="54609"/>
                </a:lnTo>
                <a:lnTo>
                  <a:pt x="587814" y="54609"/>
                </a:lnTo>
                <a:lnTo>
                  <a:pt x="588904" y="53975"/>
                </a:lnTo>
                <a:lnTo>
                  <a:pt x="583946" y="53975"/>
                </a:lnTo>
                <a:lnTo>
                  <a:pt x="576870" y="49847"/>
                </a:lnTo>
                <a:close/>
              </a:path>
              <a:path w="596265" h="99694">
                <a:moveTo>
                  <a:pt x="583946" y="45719"/>
                </a:moveTo>
                <a:lnTo>
                  <a:pt x="576870" y="49847"/>
                </a:lnTo>
                <a:lnTo>
                  <a:pt x="583946" y="53975"/>
                </a:lnTo>
                <a:lnTo>
                  <a:pt x="583946" y="45719"/>
                </a:lnTo>
                <a:close/>
              </a:path>
              <a:path w="596265" h="99694">
                <a:moveTo>
                  <a:pt x="588705" y="45719"/>
                </a:moveTo>
                <a:lnTo>
                  <a:pt x="583946" y="45719"/>
                </a:lnTo>
                <a:lnTo>
                  <a:pt x="583946" y="53975"/>
                </a:lnTo>
                <a:lnTo>
                  <a:pt x="588904" y="53975"/>
                </a:lnTo>
                <a:lnTo>
                  <a:pt x="595884" y="49910"/>
                </a:lnTo>
                <a:lnTo>
                  <a:pt x="588705" y="45719"/>
                </a:lnTo>
                <a:close/>
              </a:path>
              <a:path w="596265" h="99694">
                <a:moveTo>
                  <a:pt x="587618" y="45084"/>
                </a:moveTo>
                <a:lnTo>
                  <a:pt x="571500" y="45084"/>
                </a:lnTo>
                <a:lnTo>
                  <a:pt x="571500" y="46714"/>
                </a:lnTo>
                <a:lnTo>
                  <a:pt x="576870" y="49847"/>
                </a:lnTo>
                <a:lnTo>
                  <a:pt x="583946" y="45719"/>
                </a:lnTo>
                <a:lnTo>
                  <a:pt x="588705" y="45719"/>
                </a:lnTo>
                <a:lnTo>
                  <a:pt x="587618" y="45084"/>
                </a:lnTo>
                <a:close/>
              </a:path>
              <a:path w="596265" h="99694">
                <a:moveTo>
                  <a:pt x="510286" y="0"/>
                </a:moveTo>
                <a:lnTo>
                  <a:pt x="507364" y="761"/>
                </a:lnTo>
                <a:lnTo>
                  <a:pt x="506094" y="3047"/>
                </a:lnTo>
                <a:lnTo>
                  <a:pt x="504698" y="5333"/>
                </a:lnTo>
                <a:lnTo>
                  <a:pt x="505460" y="8254"/>
                </a:lnTo>
                <a:lnTo>
                  <a:pt x="507746" y="9525"/>
                </a:lnTo>
                <a:lnTo>
                  <a:pt x="571500" y="46714"/>
                </a:lnTo>
                <a:lnTo>
                  <a:pt x="571500" y="45084"/>
                </a:lnTo>
                <a:lnTo>
                  <a:pt x="587618" y="45084"/>
                </a:lnTo>
                <a:lnTo>
                  <a:pt x="512572" y="1269"/>
                </a:lnTo>
                <a:lnTo>
                  <a:pt x="5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748905" y="2558414"/>
            <a:ext cx="596265" cy="100330"/>
          </a:xfrm>
          <a:custGeom>
            <a:avLst/>
            <a:gdLst/>
            <a:ahLst/>
            <a:cxnLst/>
            <a:rect l="l" t="t" r="r" b="b"/>
            <a:pathLst>
              <a:path w="596265" h="100330">
                <a:moveTo>
                  <a:pt x="38100" y="45085"/>
                </a:moveTo>
                <a:lnTo>
                  <a:pt x="0" y="45085"/>
                </a:lnTo>
                <a:lnTo>
                  <a:pt x="0" y="54610"/>
                </a:lnTo>
                <a:lnTo>
                  <a:pt x="38100" y="54610"/>
                </a:lnTo>
                <a:lnTo>
                  <a:pt x="38100" y="45085"/>
                </a:lnTo>
                <a:close/>
              </a:path>
              <a:path w="596265" h="100330">
                <a:moveTo>
                  <a:pt x="104775" y="45085"/>
                </a:moveTo>
                <a:lnTo>
                  <a:pt x="66675" y="45085"/>
                </a:lnTo>
                <a:lnTo>
                  <a:pt x="66675" y="54610"/>
                </a:lnTo>
                <a:lnTo>
                  <a:pt x="104775" y="54610"/>
                </a:lnTo>
                <a:lnTo>
                  <a:pt x="104775" y="45085"/>
                </a:lnTo>
                <a:close/>
              </a:path>
              <a:path w="596265" h="100330">
                <a:moveTo>
                  <a:pt x="171450" y="45085"/>
                </a:moveTo>
                <a:lnTo>
                  <a:pt x="133350" y="45085"/>
                </a:lnTo>
                <a:lnTo>
                  <a:pt x="133350" y="54610"/>
                </a:lnTo>
                <a:lnTo>
                  <a:pt x="171450" y="54610"/>
                </a:lnTo>
                <a:lnTo>
                  <a:pt x="171450" y="45085"/>
                </a:lnTo>
                <a:close/>
              </a:path>
              <a:path w="596265" h="100330">
                <a:moveTo>
                  <a:pt x="238125" y="45085"/>
                </a:moveTo>
                <a:lnTo>
                  <a:pt x="200025" y="45085"/>
                </a:lnTo>
                <a:lnTo>
                  <a:pt x="200025" y="54610"/>
                </a:lnTo>
                <a:lnTo>
                  <a:pt x="238125" y="54610"/>
                </a:lnTo>
                <a:lnTo>
                  <a:pt x="238125" y="45085"/>
                </a:lnTo>
                <a:close/>
              </a:path>
              <a:path w="596265" h="100330">
                <a:moveTo>
                  <a:pt x="304800" y="45085"/>
                </a:moveTo>
                <a:lnTo>
                  <a:pt x="266700" y="45085"/>
                </a:lnTo>
                <a:lnTo>
                  <a:pt x="266700" y="54610"/>
                </a:lnTo>
                <a:lnTo>
                  <a:pt x="304800" y="54610"/>
                </a:lnTo>
                <a:lnTo>
                  <a:pt x="304800" y="45085"/>
                </a:lnTo>
                <a:close/>
              </a:path>
              <a:path w="596265" h="100330">
                <a:moveTo>
                  <a:pt x="371475" y="45085"/>
                </a:moveTo>
                <a:lnTo>
                  <a:pt x="333375" y="45085"/>
                </a:lnTo>
                <a:lnTo>
                  <a:pt x="333375" y="54610"/>
                </a:lnTo>
                <a:lnTo>
                  <a:pt x="371475" y="54610"/>
                </a:lnTo>
                <a:lnTo>
                  <a:pt x="371475" y="45085"/>
                </a:lnTo>
                <a:close/>
              </a:path>
              <a:path w="596265" h="100330">
                <a:moveTo>
                  <a:pt x="438150" y="45085"/>
                </a:moveTo>
                <a:lnTo>
                  <a:pt x="400050" y="45085"/>
                </a:lnTo>
                <a:lnTo>
                  <a:pt x="400050" y="54610"/>
                </a:lnTo>
                <a:lnTo>
                  <a:pt x="438150" y="54610"/>
                </a:lnTo>
                <a:lnTo>
                  <a:pt x="438150" y="45085"/>
                </a:lnTo>
                <a:close/>
              </a:path>
              <a:path w="596265" h="100330">
                <a:moveTo>
                  <a:pt x="571500" y="53107"/>
                </a:moveTo>
                <a:lnTo>
                  <a:pt x="507746" y="90297"/>
                </a:lnTo>
                <a:lnTo>
                  <a:pt x="505460" y="91567"/>
                </a:lnTo>
                <a:lnTo>
                  <a:pt x="504698" y="94487"/>
                </a:lnTo>
                <a:lnTo>
                  <a:pt x="505968" y="96774"/>
                </a:lnTo>
                <a:lnTo>
                  <a:pt x="507365" y="99060"/>
                </a:lnTo>
                <a:lnTo>
                  <a:pt x="510286" y="99822"/>
                </a:lnTo>
                <a:lnTo>
                  <a:pt x="512572" y="98425"/>
                </a:lnTo>
                <a:lnTo>
                  <a:pt x="587699" y="54610"/>
                </a:lnTo>
                <a:lnTo>
                  <a:pt x="571500" y="54610"/>
                </a:lnTo>
                <a:lnTo>
                  <a:pt x="571500" y="53107"/>
                </a:lnTo>
                <a:close/>
              </a:path>
              <a:path w="596265" h="100330">
                <a:moveTo>
                  <a:pt x="504825" y="45085"/>
                </a:moveTo>
                <a:lnTo>
                  <a:pt x="466725" y="45085"/>
                </a:lnTo>
                <a:lnTo>
                  <a:pt x="466725" y="54610"/>
                </a:lnTo>
                <a:lnTo>
                  <a:pt x="504825" y="54610"/>
                </a:lnTo>
                <a:lnTo>
                  <a:pt x="504825" y="45085"/>
                </a:lnTo>
                <a:close/>
              </a:path>
              <a:path w="596265" h="100330">
                <a:moveTo>
                  <a:pt x="568706" y="45085"/>
                </a:moveTo>
                <a:lnTo>
                  <a:pt x="533400" y="45085"/>
                </a:lnTo>
                <a:lnTo>
                  <a:pt x="533400" y="54610"/>
                </a:lnTo>
                <a:lnTo>
                  <a:pt x="568923" y="54610"/>
                </a:lnTo>
                <a:lnTo>
                  <a:pt x="571500" y="53107"/>
                </a:lnTo>
                <a:lnTo>
                  <a:pt x="571500" y="46714"/>
                </a:lnTo>
                <a:lnTo>
                  <a:pt x="568706" y="45085"/>
                </a:lnTo>
                <a:close/>
              </a:path>
              <a:path w="596265" h="100330">
                <a:moveTo>
                  <a:pt x="576979" y="49911"/>
                </a:moveTo>
                <a:lnTo>
                  <a:pt x="571500" y="53107"/>
                </a:lnTo>
                <a:lnTo>
                  <a:pt x="571500" y="54610"/>
                </a:lnTo>
                <a:lnTo>
                  <a:pt x="587699" y="54610"/>
                </a:lnTo>
                <a:lnTo>
                  <a:pt x="588788" y="53975"/>
                </a:lnTo>
                <a:lnTo>
                  <a:pt x="583946" y="53975"/>
                </a:lnTo>
                <a:lnTo>
                  <a:pt x="576979" y="49911"/>
                </a:lnTo>
                <a:close/>
              </a:path>
              <a:path w="596265" h="100330">
                <a:moveTo>
                  <a:pt x="583946" y="45847"/>
                </a:moveTo>
                <a:lnTo>
                  <a:pt x="576979" y="49911"/>
                </a:lnTo>
                <a:lnTo>
                  <a:pt x="583946" y="53975"/>
                </a:lnTo>
                <a:lnTo>
                  <a:pt x="583946" y="45847"/>
                </a:lnTo>
                <a:close/>
              </a:path>
              <a:path w="596265" h="100330">
                <a:moveTo>
                  <a:pt x="588788" y="45847"/>
                </a:moveTo>
                <a:lnTo>
                  <a:pt x="583946" y="45847"/>
                </a:lnTo>
                <a:lnTo>
                  <a:pt x="583946" y="53975"/>
                </a:lnTo>
                <a:lnTo>
                  <a:pt x="588788" y="53975"/>
                </a:lnTo>
                <a:lnTo>
                  <a:pt x="595756" y="49911"/>
                </a:lnTo>
                <a:lnTo>
                  <a:pt x="588788" y="45847"/>
                </a:lnTo>
                <a:close/>
              </a:path>
              <a:path w="596265" h="100330">
                <a:moveTo>
                  <a:pt x="587482" y="45085"/>
                </a:moveTo>
                <a:lnTo>
                  <a:pt x="571500" y="45085"/>
                </a:lnTo>
                <a:lnTo>
                  <a:pt x="571500" y="46714"/>
                </a:lnTo>
                <a:lnTo>
                  <a:pt x="576979" y="49911"/>
                </a:lnTo>
                <a:lnTo>
                  <a:pt x="583946" y="45847"/>
                </a:lnTo>
                <a:lnTo>
                  <a:pt x="588788" y="45847"/>
                </a:lnTo>
                <a:lnTo>
                  <a:pt x="587482" y="45085"/>
                </a:lnTo>
                <a:close/>
              </a:path>
              <a:path w="596265" h="100330">
                <a:moveTo>
                  <a:pt x="510286" y="0"/>
                </a:moveTo>
                <a:lnTo>
                  <a:pt x="507365" y="762"/>
                </a:lnTo>
                <a:lnTo>
                  <a:pt x="505968" y="3048"/>
                </a:lnTo>
                <a:lnTo>
                  <a:pt x="504698" y="5334"/>
                </a:lnTo>
                <a:lnTo>
                  <a:pt x="505460" y="8255"/>
                </a:lnTo>
                <a:lnTo>
                  <a:pt x="507746" y="9525"/>
                </a:lnTo>
                <a:lnTo>
                  <a:pt x="571500" y="46714"/>
                </a:lnTo>
                <a:lnTo>
                  <a:pt x="571500" y="45085"/>
                </a:lnTo>
                <a:lnTo>
                  <a:pt x="587482" y="45085"/>
                </a:lnTo>
                <a:lnTo>
                  <a:pt x="512572" y="1397"/>
                </a:lnTo>
                <a:lnTo>
                  <a:pt x="5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759192" y="3184144"/>
            <a:ext cx="596265" cy="100330"/>
          </a:xfrm>
          <a:custGeom>
            <a:avLst/>
            <a:gdLst/>
            <a:ahLst/>
            <a:cxnLst/>
            <a:rect l="l" t="t" r="r" b="b"/>
            <a:pathLst>
              <a:path w="596265" h="100329">
                <a:moveTo>
                  <a:pt x="38100" y="45084"/>
                </a:moveTo>
                <a:lnTo>
                  <a:pt x="0" y="45084"/>
                </a:lnTo>
                <a:lnTo>
                  <a:pt x="0" y="54609"/>
                </a:lnTo>
                <a:lnTo>
                  <a:pt x="38100" y="54609"/>
                </a:lnTo>
                <a:lnTo>
                  <a:pt x="38100" y="45084"/>
                </a:lnTo>
                <a:close/>
              </a:path>
              <a:path w="596265" h="100329">
                <a:moveTo>
                  <a:pt x="104775" y="45084"/>
                </a:moveTo>
                <a:lnTo>
                  <a:pt x="66675" y="45084"/>
                </a:lnTo>
                <a:lnTo>
                  <a:pt x="66675" y="54609"/>
                </a:lnTo>
                <a:lnTo>
                  <a:pt x="104775" y="54609"/>
                </a:lnTo>
                <a:lnTo>
                  <a:pt x="104775" y="45084"/>
                </a:lnTo>
                <a:close/>
              </a:path>
              <a:path w="596265" h="100329">
                <a:moveTo>
                  <a:pt x="171450" y="45084"/>
                </a:moveTo>
                <a:lnTo>
                  <a:pt x="133350" y="45084"/>
                </a:lnTo>
                <a:lnTo>
                  <a:pt x="133350" y="54609"/>
                </a:lnTo>
                <a:lnTo>
                  <a:pt x="171450" y="54609"/>
                </a:lnTo>
                <a:lnTo>
                  <a:pt x="171450" y="45084"/>
                </a:lnTo>
                <a:close/>
              </a:path>
              <a:path w="596265" h="100329">
                <a:moveTo>
                  <a:pt x="238125" y="45084"/>
                </a:moveTo>
                <a:lnTo>
                  <a:pt x="200025" y="45084"/>
                </a:lnTo>
                <a:lnTo>
                  <a:pt x="200025" y="54609"/>
                </a:lnTo>
                <a:lnTo>
                  <a:pt x="238125" y="54609"/>
                </a:lnTo>
                <a:lnTo>
                  <a:pt x="238125" y="45084"/>
                </a:lnTo>
                <a:close/>
              </a:path>
              <a:path w="596265" h="100329">
                <a:moveTo>
                  <a:pt x="304800" y="45084"/>
                </a:moveTo>
                <a:lnTo>
                  <a:pt x="266700" y="45084"/>
                </a:lnTo>
                <a:lnTo>
                  <a:pt x="266700" y="54609"/>
                </a:lnTo>
                <a:lnTo>
                  <a:pt x="304800" y="54609"/>
                </a:lnTo>
                <a:lnTo>
                  <a:pt x="304800" y="45084"/>
                </a:lnTo>
                <a:close/>
              </a:path>
              <a:path w="596265" h="100329">
                <a:moveTo>
                  <a:pt x="371475" y="45084"/>
                </a:moveTo>
                <a:lnTo>
                  <a:pt x="333375" y="45084"/>
                </a:lnTo>
                <a:lnTo>
                  <a:pt x="333375" y="54609"/>
                </a:lnTo>
                <a:lnTo>
                  <a:pt x="371475" y="54609"/>
                </a:lnTo>
                <a:lnTo>
                  <a:pt x="371475" y="45084"/>
                </a:lnTo>
                <a:close/>
              </a:path>
              <a:path w="596265" h="100329">
                <a:moveTo>
                  <a:pt x="438150" y="45084"/>
                </a:moveTo>
                <a:lnTo>
                  <a:pt x="400050" y="45084"/>
                </a:lnTo>
                <a:lnTo>
                  <a:pt x="400050" y="54609"/>
                </a:lnTo>
                <a:lnTo>
                  <a:pt x="438150" y="54609"/>
                </a:lnTo>
                <a:lnTo>
                  <a:pt x="438150" y="45084"/>
                </a:lnTo>
                <a:close/>
              </a:path>
              <a:path w="596265" h="100329">
                <a:moveTo>
                  <a:pt x="571500" y="52980"/>
                </a:moveTo>
                <a:lnTo>
                  <a:pt x="507746" y="90169"/>
                </a:lnTo>
                <a:lnTo>
                  <a:pt x="505460" y="91566"/>
                </a:lnTo>
                <a:lnTo>
                  <a:pt x="504698" y="94487"/>
                </a:lnTo>
                <a:lnTo>
                  <a:pt x="506094" y="96773"/>
                </a:lnTo>
                <a:lnTo>
                  <a:pt x="507364" y="99059"/>
                </a:lnTo>
                <a:lnTo>
                  <a:pt x="510286" y="99821"/>
                </a:lnTo>
                <a:lnTo>
                  <a:pt x="512572" y="98425"/>
                </a:lnTo>
                <a:lnTo>
                  <a:pt x="587814" y="54609"/>
                </a:lnTo>
                <a:lnTo>
                  <a:pt x="571500" y="54609"/>
                </a:lnTo>
                <a:lnTo>
                  <a:pt x="571500" y="52980"/>
                </a:lnTo>
                <a:close/>
              </a:path>
              <a:path w="596265" h="100329">
                <a:moveTo>
                  <a:pt x="504825" y="45084"/>
                </a:moveTo>
                <a:lnTo>
                  <a:pt x="466725" y="45084"/>
                </a:lnTo>
                <a:lnTo>
                  <a:pt x="466725" y="54609"/>
                </a:lnTo>
                <a:lnTo>
                  <a:pt x="504825" y="54609"/>
                </a:lnTo>
                <a:lnTo>
                  <a:pt x="504825" y="45084"/>
                </a:lnTo>
                <a:close/>
              </a:path>
              <a:path w="596265" h="100329">
                <a:moveTo>
                  <a:pt x="568706" y="45084"/>
                </a:moveTo>
                <a:lnTo>
                  <a:pt x="533400" y="45084"/>
                </a:lnTo>
                <a:lnTo>
                  <a:pt x="533400" y="54609"/>
                </a:lnTo>
                <a:lnTo>
                  <a:pt x="568706" y="54609"/>
                </a:lnTo>
                <a:lnTo>
                  <a:pt x="571500" y="52980"/>
                </a:lnTo>
                <a:lnTo>
                  <a:pt x="571500" y="46714"/>
                </a:lnTo>
                <a:lnTo>
                  <a:pt x="568706" y="45084"/>
                </a:lnTo>
                <a:close/>
              </a:path>
              <a:path w="596265" h="100329">
                <a:moveTo>
                  <a:pt x="576870" y="49847"/>
                </a:moveTo>
                <a:lnTo>
                  <a:pt x="571500" y="52980"/>
                </a:lnTo>
                <a:lnTo>
                  <a:pt x="571500" y="54609"/>
                </a:lnTo>
                <a:lnTo>
                  <a:pt x="587814" y="54609"/>
                </a:lnTo>
                <a:lnTo>
                  <a:pt x="588904" y="53975"/>
                </a:lnTo>
                <a:lnTo>
                  <a:pt x="583946" y="53975"/>
                </a:lnTo>
                <a:lnTo>
                  <a:pt x="576870" y="49847"/>
                </a:lnTo>
                <a:close/>
              </a:path>
              <a:path w="596265" h="100329">
                <a:moveTo>
                  <a:pt x="583946" y="45719"/>
                </a:moveTo>
                <a:lnTo>
                  <a:pt x="576870" y="49847"/>
                </a:lnTo>
                <a:lnTo>
                  <a:pt x="583946" y="53975"/>
                </a:lnTo>
                <a:lnTo>
                  <a:pt x="583946" y="45719"/>
                </a:lnTo>
                <a:close/>
              </a:path>
              <a:path w="596265" h="100329">
                <a:moveTo>
                  <a:pt x="588705" y="45719"/>
                </a:moveTo>
                <a:lnTo>
                  <a:pt x="583946" y="45719"/>
                </a:lnTo>
                <a:lnTo>
                  <a:pt x="583946" y="53975"/>
                </a:lnTo>
                <a:lnTo>
                  <a:pt x="588904" y="53975"/>
                </a:lnTo>
                <a:lnTo>
                  <a:pt x="595884" y="49910"/>
                </a:lnTo>
                <a:lnTo>
                  <a:pt x="588705" y="45719"/>
                </a:lnTo>
                <a:close/>
              </a:path>
              <a:path w="596265" h="100329">
                <a:moveTo>
                  <a:pt x="587618" y="45084"/>
                </a:moveTo>
                <a:lnTo>
                  <a:pt x="571500" y="45084"/>
                </a:lnTo>
                <a:lnTo>
                  <a:pt x="571500" y="46714"/>
                </a:lnTo>
                <a:lnTo>
                  <a:pt x="576870" y="49847"/>
                </a:lnTo>
                <a:lnTo>
                  <a:pt x="583946" y="45719"/>
                </a:lnTo>
                <a:lnTo>
                  <a:pt x="588705" y="45719"/>
                </a:lnTo>
                <a:lnTo>
                  <a:pt x="587618" y="45084"/>
                </a:lnTo>
                <a:close/>
              </a:path>
              <a:path w="596265" h="100329">
                <a:moveTo>
                  <a:pt x="510286" y="0"/>
                </a:moveTo>
                <a:lnTo>
                  <a:pt x="507364" y="761"/>
                </a:lnTo>
                <a:lnTo>
                  <a:pt x="506094" y="3047"/>
                </a:lnTo>
                <a:lnTo>
                  <a:pt x="504698" y="5333"/>
                </a:lnTo>
                <a:lnTo>
                  <a:pt x="505460" y="8254"/>
                </a:lnTo>
                <a:lnTo>
                  <a:pt x="507746" y="9525"/>
                </a:lnTo>
                <a:lnTo>
                  <a:pt x="571500" y="46714"/>
                </a:lnTo>
                <a:lnTo>
                  <a:pt x="571500" y="45084"/>
                </a:lnTo>
                <a:lnTo>
                  <a:pt x="587618" y="45084"/>
                </a:lnTo>
                <a:lnTo>
                  <a:pt x="512572" y="1269"/>
                </a:lnTo>
                <a:lnTo>
                  <a:pt x="5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748905" y="4459478"/>
            <a:ext cx="596265" cy="100330"/>
          </a:xfrm>
          <a:custGeom>
            <a:avLst/>
            <a:gdLst/>
            <a:ahLst/>
            <a:cxnLst/>
            <a:rect l="l" t="t" r="r" b="b"/>
            <a:pathLst>
              <a:path w="596265" h="100329">
                <a:moveTo>
                  <a:pt x="38100" y="45212"/>
                </a:moveTo>
                <a:lnTo>
                  <a:pt x="0" y="45212"/>
                </a:lnTo>
                <a:lnTo>
                  <a:pt x="0" y="54737"/>
                </a:lnTo>
                <a:lnTo>
                  <a:pt x="38100" y="54737"/>
                </a:lnTo>
                <a:lnTo>
                  <a:pt x="38100" y="45212"/>
                </a:lnTo>
                <a:close/>
              </a:path>
              <a:path w="596265" h="100329">
                <a:moveTo>
                  <a:pt x="104775" y="45212"/>
                </a:moveTo>
                <a:lnTo>
                  <a:pt x="66675" y="45212"/>
                </a:lnTo>
                <a:lnTo>
                  <a:pt x="66675" y="54737"/>
                </a:lnTo>
                <a:lnTo>
                  <a:pt x="104775" y="54737"/>
                </a:lnTo>
                <a:lnTo>
                  <a:pt x="104775" y="45212"/>
                </a:lnTo>
                <a:close/>
              </a:path>
              <a:path w="596265" h="100329">
                <a:moveTo>
                  <a:pt x="171450" y="45212"/>
                </a:moveTo>
                <a:lnTo>
                  <a:pt x="133350" y="45212"/>
                </a:lnTo>
                <a:lnTo>
                  <a:pt x="133350" y="54737"/>
                </a:lnTo>
                <a:lnTo>
                  <a:pt x="171450" y="54737"/>
                </a:lnTo>
                <a:lnTo>
                  <a:pt x="171450" y="45212"/>
                </a:lnTo>
                <a:close/>
              </a:path>
              <a:path w="596265" h="100329">
                <a:moveTo>
                  <a:pt x="238125" y="45212"/>
                </a:moveTo>
                <a:lnTo>
                  <a:pt x="200025" y="45212"/>
                </a:lnTo>
                <a:lnTo>
                  <a:pt x="200025" y="54737"/>
                </a:lnTo>
                <a:lnTo>
                  <a:pt x="238125" y="54737"/>
                </a:lnTo>
                <a:lnTo>
                  <a:pt x="238125" y="45212"/>
                </a:lnTo>
                <a:close/>
              </a:path>
              <a:path w="596265" h="100329">
                <a:moveTo>
                  <a:pt x="304800" y="45212"/>
                </a:moveTo>
                <a:lnTo>
                  <a:pt x="266700" y="45212"/>
                </a:lnTo>
                <a:lnTo>
                  <a:pt x="266700" y="54737"/>
                </a:lnTo>
                <a:lnTo>
                  <a:pt x="304800" y="54737"/>
                </a:lnTo>
                <a:lnTo>
                  <a:pt x="304800" y="45212"/>
                </a:lnTo>
                <a:close/>
              </a:path>
              <a:path w="596265" h="100329">
                <a:moveTo>
                  <a:pt x="371475" y="45212"/>
                </a:moveTo>
                <a:lnTo>
                  <a:pt x="333375" y="45212"/>
                </a:lnTo>
                <a:lnTo>
                  <a:pt x="333375" y="54737"/>
                </a:lnTo>
                <a:lnTo>
                  <a:pt x="371475" y="54737"/>
                </a:lnTo>
                <a:lnTo>
                  <a:pt x="371475" y="45212"/>
                </a:lnTo>
                <a:close/>
              </a:path>
              <a:path w="596265" h="100329">
                <a:moveTo>
                  <a:pt x="438150" y="45212"/>
                </a:moveTo>
                <a:lnTo>
                  <a:pt x="400050" y="45212"/>
                </a:lnTo>
                <a:lnTo>
                  <a:pt x="400050" y="54737"/>
                </a:lnTo>
                <a:lnTo>
                  <a:pt x="438150" y="54737"/>
                </a:lnTo>
                <a:lnTo>
                  <a:pt x="438150" y="45212"/>
                </a:lnTo>
                <a:close/>
              </a:path>
              <a:path w="596265" h="100329">
                <a:moveTo>
                  <a:pt x="571500" y="53107"/>
                </a:moveTo>
                <a:lnTo>
                  <a:pt x="507746" y="90297"/>
                </a:lnTo>
                <a:lnTo>
                  <a:pt x="505460" y="91567"/>
                </a:lnTo>
                <a:lnTo>
                  <a:pt x="504698" y="94488"/>
                </a:lnTo>
                <a:lnTo>
                  <a:pt x="505968" y="96774"/>
                </a:lnTo>
                <a:lnTo>
                  <a:pt x="507365" y="99060"/>
                </a:lnTo>
                <a:lnTo>
                  <a:pt x="510286" y="99822"/>
                </a:lnTo>
                <a:lnTo>
                  <a:pt x="512572" y="98552"/>
                </a:lnTo>
                <a:lnTo>
                  <a:pt x="587503" y="54737"/>
                </a:lnTo>
                <a:lnTo>
                  <a:pt x="571500" y="54737"/>
                </a:lnTo>
                <a:lnTo>
                  <a:pt x="571500" y="53107"/>
                </a:lnTo>
                <a:close/>
              </a:path>
              <a:path w="596265" h="100329">
                <a:moveTo>
                  <a:pt x="504825" y="45212"/>
                </a:moveTo>
                <a:lnTo>
                  <a:pt x="466725" y="45212"/>
                </a:lnTo>
                <a:lnTo>
                  <a:pt x="466725" y="54737"/>
                </a:lnTo>
                <a:lnTo>
                  <a:pt x="504825" y="54737"/>
                </a:lnTo>
                <a:lnTo>
                  <a:pt x="504825" y="45212"/>
                </a:lnTo>
                <a:close/>
              </a:path>
              <a:path w="596265" h="100329">
                <a:moveTo>
                  <a:pt x="568705" y="45212"/>
                </a:moveTo>
                <a:lnTo>
                  <a:pt x="533400" y="45212"/>
                </a:lnTo>
                <a:lnTo>
                  <a:pt x="533400" y="54737"/>
                </a:lnTo>
                <a:lnTo>
                  <a:pt x="568706" y="54737"/>
                </a:lnTo>
                <a:lnTo>
                  <a:pt x="571500" y="53107"/>
                </a:lnTo>
                <a:lnTo>
                  <a:pt x="571500" y="46841"/>
                </a:lnTo>
                <a:lnTo>
                  <a:pt x="568705" y="45212"/>
                </a:lnTo>
                <a:close/>
              </a:path>
              <a:path w="596265" h="100329">
                <a:moveTo>
                  <a:pt x="576870" y="49974"/>
                </a:moveTo>
                <a:lnTo>
                  <a:pt x="571500" y="53107"/>
                </a:lnTo>
                <a:lnTo>
                  <a:pt x="571500" y="54737"/>
                </a:lnTo>
                <a:lnTo>
                  <a:pt x="587503" y="54737"/>
                </a:lnTo>
                <a:lnTo>
                  <a:pt x="588589" y="54102"/>
                </a:lnTo>
                <a:lnTo>
                  <a:pt x="583946" y="54102"/>
                </a:lnTo>
                <a:lnTo>
                  <a:pt x="576870" y="49974"/>
                </a:lnTo>
                <a:close/>
              </a:path>
              <a:path w="596265" h="100329">
                <a:moveTo>
                  <a:pt x="583946" y="45847"/>
                </a:moveTo>
                <a:lnTo>
                  <a:pt x="576870" y="49974"/>
                </a:lnTo>
                <a:lnTo>
                  <a:pt x="583946" y="54102"/>
                </a:lnTo>
                <a:lnTo>
                  <a:pt x="583946" y="45847"/>
                </a:lnTo>
                <a:close/>
              </a:path>
              <a:path w="596265" h="100329">
                <a:moveTo>
                  <a:pt x="588788" y="45847"/>
                </a:moveTo>
                <a:lnTo>
                  <a:pt x="583946" y="45847"/>
                </a:lnTo>
                <a:lnTo>
                  <a:pt x="583946" y="54102"/>
                </a:lnTo>
                <a:lnTo>
                  <a:pt x="588589" y="54102"/>
                </a:lnTo>
                <a:lnTo>
                  <a:pt x="595756" y="49911"/>
                </a:lnTo>
                <a:lnTo>
                  <a:pt x="588788" y="45847"/>
                </a:lnTo>
                <a:close/>
              </a:path>
              <a:path w="596265" h="100329">
                <a:moveTo>
                  <a:pt x="587699" y="45212"/>
                </a:moveTo>
                <a:lnTo>
                  <a:pt x="571500" y="45212"/>
                </a:lnTo>
                <a:lnTo>
                  <a:pt x="571500" y="46841"/>
                </a:lnTo>
                <a:lnTo>
                  <a:pt x="576870" y="49974"/>
                </a:lnTo>
                <a:lnTo>
                  <a:pt x="583946" y="45847"/>
                </a:lnTo>
                <a:lnTo>
                  <a:pt x="588788" y="45847"/>
                </a:lnTo>
                <a:lnTo>
                  <a:pt x="587699" y="45212"/>
                </a:lnTo>
                <a:close/>
              </a:path>
              <a:path w="596265" h="100329">
                <a:moveTo>
                  <a:pt x="510286" y="0"/>
                </a:moveTo>
                <a:lnTo>
                  <a:pt x="507365" y="762"/>
                </a:lnTo>
                <a:lnTo>
                  <a:pt x="505968" y="3048"/>
                </a:lnTo>
                <a:lnTo>
                  <a:pt x="504698" y="5334"/>
                </a:lnTo>
                <a:lnTo>
                  <a:pt x="505460" y="8255"/>
                </a:lnTo>
                <a:lnTo>
                  <a:pt x="507746" y="9652"/>
                </a:lnTo>
                <a:lnTo>
                  <a:pt x="571500" y="46841"/>
                </a:lnTo>
                <a:lnTo>
                  <a:pt x="571500" y="45212"/>
                </a:lnTo>
                <a:lnTo>
                  <a:pt x="587699" y="45212"/>
                </a:lnTo>
                <a:lnTo>
                  <a:pt x="512572" y="1397"/>
                </a:lnTo>
                <a:lnTo>
                  <a:pt x="5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646421" y="3250693"/>
            <a:ext cx="1743455" cy="45719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115556" y="3250693"/>
            <a:ext cx="341375" cy="45719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646420" y="2665476"/>
            <a:ext cx="1144524" cy="45720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516624" y="2665476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5594985" y="2502536"/>
            <a:ext cx="1661795" cy="1071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81635" algn="ctr">
              <a:spcBef>
                <a:spcPts val="100"/>
              </a:spcBef>
            </a:pPr>
            <a:r>
              <a:rPr sz="1400" b="1" dirty="0">
                <a:latin typeface="Meiryo UI"/>
                <a:cs typeface="Meiryo UI"/>
              </a:rPr>
              <a:t>②対象(処理前)</a:t>
            </a:r>
            <a:endParaRPr sz="1400">
              <a:latin typeface="Meiryo UI"/>
              <a:cs typeface="Meiryo UI"/>
            </a:endParaRPr>
          </a:p>
          <a:p>
            <a:pPr marR="425450" algn="ctr">
              <a:spcBef>
                <a:spcPts val="20"/>
              </a:spcBef>
            </a:pP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Material</a:t>
            </a:r>
            <a:endParaRPr sz="1600">
              <a:latin typeface="Meiryo UI"/>
              <a:cs typeface="Meiryo UI"/>
            </a:endParaRPr>
          </a:p>
          <a:p>
            <a:pPr marR="381635" algn="ctr">
              <a:spcBef>
                <a:spcPts val="925"/>
              </a:spcBef>
            </a:pPr>
            <a:r>
              <a:rPr sz="1400" b="1" dirty="0">
                <a:latin typeface="Meiryo UI"/>
                <a:cs typeface="Meiryo UI"/>
              </a:rPr>
              <a:t>③資源(処理前)</a:t>
            </a:r>
            <a:endParaRPr sz="1400">
              <a:latin typeface="Meiryo UI"/>
              <a:cs typeface="Meiryo UI"/>
            </a:endParaRPr>
          </a:p>
          <a:p>
            <a:pPr marL="179070">
              <a:spcBef>
                <a:spcPts val="80"/>
              </a:spcBef>
            </a:pPr>
            <a:r>
              <a:rPr sz="1600" b="1" dirty="0">
                <a:solidFill>
                  <a:srgbClr val="FFFFFF"/>
                </a:solidFill>
                <a:latin typeface="Meiryo UI"/>
                <a:cs typeface="Meiryo UI"/>
              </a:rPr>
              <a:t>Machine/Man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6344412" y="4719828"/>
            <a:ext cx="1074419" cy="45720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144512" y="4719828"/>
            <a:ext cx="341375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5587111" y="4322776"/>
            <a:ext cx="1755139" cy="7207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spcBef>
                <a:spcPts val="105"/>
              </a:spcBef>
            </a:pPr>
            <a:r>
              <a:rPr sz="1400" b="1" dirty="0">
                <a:latin typeface="Meiryo UI"/>
                <a:cs typeface="Meiryo UI"/>
              </a:rPr>
              <a:t>④レ</a:t>
            </a:r>
            <a:r>
              <a:rPr sz="1400" b="1" spc="-5" dirty="0">
                <a:latin typeface="Meiryo UI"/>
                <a:cs typeface="Meiryo UI"/>
              </a:rPr>
              <a:t>シ</a:t>
            </a:r>
            <a:r>
              <a:rPr sz="1400" b="1" dirty="0">
                <a:latin typeface="Meiryo UI"/>
                <a:cs typeface="Meiryo UI"/>
              </a:rPr>
              <a:t>ピ/手順/ル</a:t>
            </a:r>
            <a:r>
              <a:rPr sz="1400" b="1" spc="-5" dirty="0">
                <a:latin typeface="Meiryo UI"/>
                <a:cs typeface="Meiryo UI"/>
              </a:rPr>
              <a:t>ー</a:t>
            </a:r>
            <a:r>
              <a:rPr sz="1400" b="1" dirty="0">
                <a:latin typeface="Meiryo UI"/>
                <a:cs typeface="Meiryo UI"/>
              </a:rPr>
              <a:t>ル/</a:t>
            </a:r>
            <a:endParaRPr sz="1400">
              <a:latin typeface="Meiryo UI"/>
              <a:cs typeface="Meiryo UI"/>
            </a:endParaRPr>
          </a:p>
          <a:p>
            <a:pPr marR="72390" algn="ctr"/>
            <a:r>
              <a:rPr sz="1400" b="1" dirty="0">
                <a:latin typeface="Meiryo UI"/>
                <a:cs typeface="Meiryo UI"/>
              </a:rPr>
              <a:t>規格/制約条件</a:t>
            </a:r>
            <a:endParaRPr sz="1400">
              <a:latin typeface="Meiryo UI"/>
              <a:cs typeface="Meiryo UI"/>
            </a:endParaRPr>
          </a:p>
          <a:p>
            <a:pPr marL="885190">
              <a:spcBef>
                <a:spcPts val="185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Method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3996063" y="1979168"/>
            <a:ext cx="1630045" cy="111125"/>
          </a:xfrm>
          <a:custGeom>
            <a:avLst/>
            <a:gdLst/>
            <a:ahLst/>
            <a:cxnLst/>
            <a:rect l="l" t="t" r="r" b="b"/>
            <a:pathLst>
              <a:path w="1630045" h="111125">
                <a:moveTo>
                  <a:pt x="37203" y="34544"/>
                </a:moveTo>
                <a:lnTo>
                  <a:pt x="22424" y="37885"/>
                </a:lnTo>
                <a:lnTo>
                  <a:pt x="10502" y="46323"/>
                </a:lnTo>
                <a:lnTo>
                  <a:pt x="2628" y="58618"/>
                </a:lnTo>
                <a:lnTo>
                  <a:pt x="0" y="73564"/>
                </a:lnTo>
                <a:lnTo>
                  <a:pt x="3279" y="88312"/>
                </a:lnTo>
                <a:lnTo>
                  <a:pt x="11708" y="100234"/>
                </a:lnTo>
                <a:lnTo>
                  <a:pt x="23995" y="108108"/>
                </a:lnTo>
                <a:lnTo>
                  <a:pt x="38854" y="110744"/>
                </a:lnTo>
                <a:lnTo>
                  <a:pt x="53634" y="107457"/>
                </a:lnTo>
                <a:lnTo>
                  <a:pt x="65556" y="99028"/>
                </a:lnTo>
                <a:lnTo>
                  <a:pt x="73430" y="86741"/>
                </a:lnTo>
                <a:lnTo>
                  <a:pt x="75074" y="77470"/>
                </a:lnTo>
                <a:lnTo>
                  <a:pt x="38092" y="77470"/>
                </a:lnTo>
                <a:lnTo>
                  <a:pt x="37965" y="67945"/>
                </a:lnTo>
                <a:lnTo>
                  <a:pt x="75007" y="67121"/>
                </a:lnTo>
                <a:lnTo>
                  <a:pt x="72779" y="57100"/>
                </a:lnTo>
                <a:lnTo>
                  <a:pt x="64350" y="45164"/>
                </a:lnTo>
                <a:lnTo>
                  <a:pt x="52062" y="37252"/>
                </a:lnTo>
                <a:lnTo>
                  <a:pt x="37203" y="34544"/>
                </a:lnTo>
                <a:close/>
              </a:path>
              <a:path w="1630045" h="111125">
                <a:moveTo>
                  <a:pt x="75007" y="67121"/>
                </a:moveTo>
                <a:lnTo>
                  <a:pt x="37965" y="67945"/>
                </a:lnTo>
                <a:lnTo>
                  <a:pt x="38092" y="77470"/>
                </a:lnTo>
                <a:lnTo>
                  <a:pt x="75221" y="76644"/>
                </a:lnTo>
                <a:lnTo>
                  <a:pt x="76065" y="71882"/>
                </a:lnTo>
                <a:lnTo>
                  <a:pt x="75007" y="67121"/>
                </a:lnTo>
                <a:close/>
              </a:path>
              <a:path w="1630045" h="111125">
                <a:moveTo>
                  <a:pt x="75221" y="76644"/>
                </a:moveTo>
                <a:lnTo>
                  <a:pt x="38092" y="77470"/>
                </a:lnTo>
                <a:lnTo>
                  <a:pt x="75074" y="77470"/>
                </a:lnTo>
                <a:lnTo>
                  <a:pt x="75221" y="76644"/>
                </a:lnTo>
                <a:close/>
              </a:path>
              <a:path w="1630045" h="111125">
                <a:moveTo>
                  <a:pt x="1554194" y="34226"/>
                </a:moveTo>
                <a:lnTo>
                  <a:pt x="75007" y="67121"/>
                </a:lnTo>
                <a:lnTo>
                  <a:pt x="76065" y="71882"/>
                </a:lnTo>
                <a:lnTo>
                  <a:pt x="75221" y="76644"/>
                </a:lnTo>
                <a:lnTo>
                  <a:pt x="1554406" y="43752"/>
                </a:lnTo>
                <a:lnTo>
                  <a:pt x="1553329" y="38989"/>
                </a:lnTo>
                <a:lnTo>
                  <a:pt x="1554194" y="34226"/>
                </a:lnTo>
                <a:close/>
              </a:path>
              <a:path w="1630045" h="111125">
                <a:moveTo>
                  <a:pt x="1628640" y="33401"/>
                </a:moveTo>
                <a:lnTo>
                  <a:pt x="1591302" y="33401"/>
                </a:lnTo>
                <a:lnTo>
                  <a:pt x="1591556" y="42926"/>
                </a:lnTo>
                <a:lnTo>
                  <a:pt x="1554406" y="43752"/>
                </a:lnTo>
                <a:lnTo>
                  <a:pt x="1556671" y="53768"/>
                </a:lnTo>
                <a:lnTo>
                  <a:pt x="1565109" y="65690"/>
                </a:lnTo>
                <a:lnTo>
                  <a:pt x="1577404" y="73564"/>
                </a:lnTo>
                <a:lnTo>
                  <a:pt x="1592318" y="76200"/>
                </a:lnTo>
                <a:lnTo>
                  <a:pt x="1607098" y="72913"/>
                </a:lnTo>
                <a:lnTo>
                  <a:pt x="1619020" y="64484"/>
                </a:lnTo>
                <a:lnTo>
                  <a:pt x="1626894" y="52197"/>
                </a:lnTo>
                <a:lnTo>
                  <a:pt x="1629432" y="37885"/>
                </a:lnTo>
                <a:lnTo>
                  <a:pt x="1629510" y="37252"/>
                </a:lnTo>
                <a:lnTo>
                  <a:pt x="1628640" y="33401"/>
                </a:lnTo>
                <a:close/>
              </a:path>
              <a:path w="1630045" h="111125">
                <a:moveTo>
                  <a:pt x="1591302" y="33401"/>
                </a:moveTo>
                <a:lnTo>
                  <a:pt x="1554194" y="34226"/>
                </a:lnTo>
                <a:lnTo>
                  <a:pt x="1553329" y="38989"/>
                </a:lnTo>
                <a:lnTo>
                  <a:pt x="1554406" y="43752"/>
                </a:lnTo>
                <a:lnTo>
                  <a:pt x="1591556" y="42926"/>
                </a:lnTo>
                <a:lnTo>
                  <a:pt x="1591302" y="33401"/>
                </a:lnTo>
                <a:close/>
              </a:path>
              <a:path w="1630045" h="111125">
                <a:moveTo>
                  <a:pt x="1590667" y="0"/>
                </a:moveTo>
                <a:lnTo>
                  <a:pt x="1575886" y="3341"/>
                </a:lnTo>
                <a:lnTo>
                  <a:pt x="1563950" y="11779"/>
                </a:lnTo>
                <a:lnTo>
                  <a:pt x="1556038" y="24074"/>
                </a:lnTo>
                <a:lnTo>
                  <a:pt x="1554194" y="34226"/>
                </a:lnTo>
                <a:lnTo>
                  <a:pt x="1591302" y="33401"/>
                </a:lnTo>
                <a:lnTo>
                  <a:pt x="1628640" y="33401"/>
                </a:lnTo>
                <a:lnTo>
                  <a:pt x="1626190" y="22556"/>
                </a:lnTo>
                <a:lnTo>
                  <a:pt x="1617766" y="10620"/>
                </a:lnTo>
                <a:lnTo>
                  <a:pt x="1605509" y="2708"/>
                </a:lnTo>
                <a:lnTo>
                  <a:pt x="1590667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4898408" y="2246520"/>
            <a:ext cx="705485" cy="425450"/>
          </a:xfrm>
          <a:custGeom>
            <a:avLst/>
            <a:gdLst/>
            <a:ahLst/>
            <a:cxnLst/>
            <a:rect l="l" t="t" r="r" b="b"/>
            <a:pathLst>
              <a:path w="705485" h="425450">
                <a:moveTo>
                  <a:pt x="632635" y="373155"/>
                </a:moveTo>
                <a:lnTo>
                  <a:pt x="629539" y="382972"/>
                </a:lnTo>
                <a:lnTo>
                  <a:pt x="630807" y="397539"/>
                </a:lnTo>
                <a:lnTo>
                  <a:pt x="637432" y="410559"/>
                </a:lnTo>
                <a:lnTo>
                  <a:pt x="648952" y="420352"/>
                </a:lnTo>
                <a:lnTo>
                  <a:pt x="663370" y="424906"/>
                </a:lnTo>
                <a:lnTo>
                  <a:pt x="677908" y="423638"/>
                </a:lnTo>
                <a:lnTo>
                  <a:pt x="690921" y="417012"/>
                </a:lnTo>
                <a:lnTo>
                  <a:pt x="700768" y="405493"/>
                </a:lnTo>
                <a:lnTo>
                  <a:pt x="705300" y="391142"/>
                </a:lnTo>
                <a:lnTo>
                  <a:pt x="665081" y="391142"/>
                </a:lnTo>
                <a:lnTo>
                  <a:pt x="632635" y="373155"/>
                </a:lnTo>
                <a:close/>
              </a:path>
              <a:path w="705485" h="425450">
                <a:moveTo>
                  <a:pt x="637197" y="364884"/>
                </a:moveTo>
                <a:lnTo>
                  <a:pt x="634093" y="368536"/>
                </a:lnTo>
                <a:lnTo>
                  <a:pt x="632635" y="373155"/>
                </a:lnTo>
                <a:lnTo>
                  <a:pt x="665081" y="391142"/>
                </a:lnTo>
                <a:lnTo>
                  <a:pt x="669653" y="382887"/>
                </a:lnTo>
                <a:lnTo>
                  <a:pt x="637197" y="364884"/>
                </a:lnTo>
                <a:close/>
              </a:path>
              <a:path w="705485" h="425450">
                <a:moveTo>
                  <a:pt x="671472" y="349122"/>
                </a:moveTo>
                <a:lnTo>
                  <a:pt x="656905" y="350391"/>
                </a:lnTo>
                <a:lnTo>
                  <a:pt x="643886" y="357016"/>
                </a:lnTo>
                <a:lnTo>
                  <a:pt x="637197" y="364884"/>
                </a:lnTo>
                <a:lnTo>
                  <a:pt x="669653" y="382887"/>
                </a:lnTo>
                <a:lnTo>
                  <a:pt x="665081" y="391142"/>
                </a:lnTo>
                <a:lnTo>
                  <a:pt x="705300" y="391142"/>
                </a:lnTo>
                <a:lnTo>
                  <a:pt x="704054" y="376537"/>
                </a:lnTo>
                <a:lnTo>
                  <a:pt x="697428" y="363523"/>
                </a:lnTo>
                <a:lnTo>
                  <a:pt x="685909" y="353677"/>
                </a:lnTo>
                <a:lnTo>
                  <a:pt x="671472" y="349122"/>
                </a:lnTo>
                <a:close/>
              </a:path>
              <a:path w="705485" h="425450">
                <a:moveTo>
                  <a:pt x="72685" y="51760"/>
                </a:moveTo>
                <a:lnTo>
                  <a:pt x="71229" y="56370"/>
                </a:lnTo>
                <a:lnTo>
                  <a:pt x="68016" y="60148"/>
                </a:lnTo>
                <a:lnTo>
                  <a:pt x="632635" y="373155"/>
                </a:lnTo>
                <a:lnTo>
                  <a:pt x="634093" y="368536"/>
                </a:lnTo>
                <a:lnTo>
                  <a:pt x="637197" y="364884"/>
                </a:lnTo>
                <a:lnTo>
                  <a:pt x="72685" y="51760"/>
                </a:lnTo>
                <a:close/>
              </a:path>
              <a:path w="705485" h="425450">
                <a:moveTo>
                  <a:pt x="41951" y="0"/>
                </a:moveTo>
                <a:lnTo>
                  <a:pt x="27414" y="1268"/>
                </a:lnTo>
                <a:lnTo>
                  <a:pt x="14400" y="7893"/>
                </a:lnTo>
                <a:lnTo>
                  <a:pt x="4554" y="19413"/>
                </a:lnTo>
                <a:lnTo>
                  <a:pt x="0" y="33849"/>
                </a:lnTo>
                <a:lnTo>
                  <a:pt x="1268" y="48416"/>
                </a:lnTo>
                <a:lnTo>
                  <a:pt x="7893" y="61436"/>
                </a:lnTo>
                <a:lnTo>
                  <a:pt x="19413" y="71229"/>
                </a:lnTo>
                <a:lnTo>
                  <a:pt x="33849" y="75783"/>
                </a:lnTo>
                <a:lnTo>
                  <a:pt x="48416" y="74515"/>
                </a:lnTo>
                <a:lnTo>
                  <a:pt x="61436" y="67889"/>
                </a:lnTo>
                <a:lnTo>
                  <a:pt x="68016" y="60148"/>
                </a:lnTo>
                <a:lnTo>
                  <a:pt x="35542" y="42146"/>
                </a:lnTo>
                <a:lnTo>
                  <a:pt x="40241" y="33764"/>
                </a:lnTo>
                <a:lnTo>
                  <a:pt x="75069" y="33764"/>
                </a:lnTo>
                <a:lnTo>
                  <a:pt x="74515" y="27414"/>
                </a:lnTo>
                <a:lnTo>
                  <a:pt x="67889" y="14400"/>
                </a:lnTo>
                <a:lnTo>
                  <a:pt x="56370" y="4554"/>
                </a:lnTo>
                <a:lnTo>
                  <a:pt x="41951" y="0"/>
                </a:lnTo>
                <a:close/>
              </a:path>
              <a:path w="705485" h="425450">
                <a:moveTo>
                  <a:pt x="40241" y="33764"/>
                </a:moveTo>
                <a:lnTo>
                  <a:pt x="35542" y="42146"/>
                </a:lnTo>
                <a:lnTo>
                  <a:pt x="68016" y="60148"/>
                </a:lnTo>
                <a:lnTo>
                  <a:pt x="71229" y="56370"/>
                </a:lnTo>
                <a:lnTo>
                  <a:pt x="72685" y="51760"/>
                </a:lnTo>
                <a:lnTo>
                  <a:pt x="40241" y="33764"/>
                </a:lnTo>
                <a:close/>
              </a:path>
              <a:path w="705485" h="425450">
                <a:moveTo>
                  <a:pt x="75069" y="33764"/>
                </a:moveTo>
                <a:lnTo>
                  <a:pt x="40241" y="33764"/>
                </a:lnTo>
                <a:lnTo>
                  <a:pt x="72685" y="51760"/>
                </a:lnTo>
                <a:lnTo>
                  <a:pt x="75783" y="41951"/>
                </a:lnTo>
                <a:lnTo>
                  <a:pt x="75069" y="33764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042218" y="2529204"/>
            <a:ext cx="583565" cy="734060"/>
          </a:xfrm>
          <a:custGeom>
            <a:avLst/>
            <a:gdLst/>
            <a:ahLst/>
            <a:cxnLst/>
            <a:rect l="l" t="t" r="r" b="b"/>
            <a:pathLst>
              <a:path w="583564" h="734060">
                <a:moveTo>
                  <a:pt x="518906" y="669586"/>
                </a:moveTo>
                <a:lnTo>
                  <a:pt x="512121" y="677394"/>
                </a:lnTo>
                <a:lnTo>
                  <a:pt x="507507" y="691229"/>
                </a:lnTo>
                <a:lnTo>
                  <a:pt x="508442" y="705778"/>
                </a:lnTo>
                <a:lnTo>
                  <a:pt x="515175" y="719327"/>
                </a:lnTo>
                <a:lnTo>
                  <a:pt x="526581" y="729295"/>
                </a:lnTo>
                <a:lnTo>
                  <a:pt x="540416" y="733917"/>
                </a:lnTo>
                <a:lnTo>
                  <a:pt x="554966" y="732990"/>
                </a:lnTo>
                <a:lnTo>
                  <a:pt x="568515" y="726312"/>
                </a:lnTo>
                <a:lnTo>
                  <a:pt x="578483" y="714886"/>
                </a:lnTo>
                <a:lnTo>
                  <a:pt x="583104" y="701008"/>
                </a:lnTo>
                <a:lnTo>
                  <a:pt x="582977" y="699007"/>
                </a:lnTo>
                <a:lnTo>
                  <a:pt x="541591" y="699007"/>
                </a:lnTo>
                <a:lnTo>
                  <a:pt x="518906" y="669586"/>
                </a:lnTo>
                <a:close/>
              </a:path>
              <a:path w="583564" h="734060">
                <a:moveTo>
                  <a:pt x="526443" y="663799"/>
                </a:moveTo>
                <a:lnTo>
                  <a:pt x="522033" y="665987"/>
                </a:lnTo>
                <a:lnTo>
                  <a:pt x="518906" y="669586"/>
                </a:lnTo>
                <a:lnTo>
                  <a:pt x="541591" y="699007"/>
                </a:lnTo>
                <a:lnTo>
                  <a:pt x="549084" y="693165"/>
                </a:lnTo>
                <a:lnTo>
                  <a:pt x="526443" y="663799"/>
                </a:lnTo>
                <a:close/>
              </a:path>
              <a:path w="583564" h="734060">
                <a:moveTo>
                  <a:pt x="550195" y="658320"/>
                </a:moveTo>
                <a:lnTo>
                  <a:pt x="535602" y="659255"/>
                </a:lnTo>
                <a:lnTo>
                  <a:pt x="526443" y="663799"/>
                </a:lnTo>
                <a:lnTo>
                  <a:pt x="549084" y="693165"/>
                </a:lnTo>
                <a:lnTo>
                  <a:pt x="541591" y="699007"/>
                </a:lnTo>
                <a:lnTo>
                  <a:pt x="582977" y="699007"/>
                </a:lnTo>
                <a:lnTo>
                  <a:pt x="582177" y="686415"/>
                </a:lnTo>
                <a:lnTo>
                  <a:pt x="575500" y="672845"/>
                </a:lnTo>
                <a:lnTo>
                  <a:pt x="564074" y="662934"/>
                </a:lnTo>
                <a:lnTo>
                  <a:pt x="550195" y="658320"/>
                </a:lnTo>
                <a:close/>
              </a:path>
              <a:path w="583564" h="734060">
                <a:moveTo>
                  <a:pt x="64214" y="64267"/>
                </a:moveTo>
                <a:lnTo>
                  <a:pt x="61023" y="67944"/>
                </a:lnTo>
                <a:lnTo>
                  <a:pt x="56677" y="70087"/>
                </a:lnTo>
                <a:lnTo>
                  <a:pt x="518906" y="669586"/>
                </a:lnTo>
                <a:lnTo>
                  <a:pt x="522033" y="665987"/>
                </a:lnTo>
                <a:lnTo>
                  <a:pt x="526443" y="663799"/>
                </a:lnTo>
                <a:lnTo>
                  <a:pt x="64214" y="64267"/>
                </a:lnTo>
                <a:close/>
              </a:path>
              <a:path w="583564" h="734060">
                <a:moveTo>
                  <a:pt x="42656" y="0"/>
                </a:moveTo>
                <a:lnTo>
                  <a:pt x="28092" y="940"/>
                </a:lnTo>
                <a:lnTo>
                  <a:pt x="14541" y="7619"/>
                </a:lnTo>
                <a:lnTo>
                  <a:pt x="4627" y="19028"/>
                </a:lnTo>
                <a:lnTo>
                  <a:pt x="0" y="32877"/>
                </a:lnTo>
                <a:lnTo>
                  <a:pt x="896" y="47464"/>
                </a:lnTo>
                <a:lnTo>
                  <a:pt x="7556" y="61086"/>
                </a:lnTo>
                <a:lnTo>
                  <a:pt x="19036" y="70981"/>
                </a:lnTo>
                <a:lnTo>
                  <a:pt x="32908" y="75564"/>
                </a:lnTo>
                <a:lnTo>
                  <a:pt x="47472" y="74624"/>
                </a:lnTo>
                <a:lnTo>
                  <a:pt x="56677" y="70087"/>
                </a:lnTo>
                <a:lnTo>
                  <a:pt x="33972" y="40639"/>
                </a:lnTo>
                <a:lnTo>
                  <a:pt x="41592" y="34924"/>
                </a:lnTo>
                <a:lnTo>
                  <a:pt x="75090" y="34924"/>
                </a:lnTo>
                <a:lnTo>
                  <a:pt x="74668" y="28047"/>
                </a:lnTo>
                <a:lnTo>
                  <a:pt x="68008" y="14477"/>
                </a:lnTo>
                <a:lnTo>
                  <a:pt x="56528" y="4583"/>
                </a:lnTo>
                <a:lnTo>
                  <a:pt x="42656" y="0"/>
                </a:lnTo>
                <a:close/>
              </a:path>
              <a:path w="583564" h="734060">
                <a:moveTo>
                  <a:pt x="41592" y="34924"/>
                </a:moveTo>
                <a:lnTo>
                  <a:pt x="33972" y="40639"/>
                </a:lnTo>
                <a:lnTo>
                  <a:pt x="56677" y="70087"/>
                </a:lnTo>
                <a:lnTo>
                  <a:pt x="61023" y="67944"/>
                </a:lnTo>
                <a:lnTo>
                  <a:pt x="64214" y="64267"/>
                </a:lnTo>
                <a:lnTo>
                  <a:pt x="41592" y="34924"/>
                </a:lnTo>
                <a:close/>
              </a:path>
              <a:path w="583564" h="734060">
                <a:moveTo>
                  <a:pt x="75090" y="34924"/>
                </a:moveTo>
                <a:lnTo>
                  <a:pt x="41592" y="34924"/>
                </a:lnTo>
                <a:lnTo>
                  <a:pt x="64214" y="64267"/>
                </a:lnTo>
                <a:lnTo>
                  <a:pt x="70937" y="56518"/>
                </a:lnTo>
                <a:lnTo>
                  <a:pt x="75565" y="42640"/>
                </a:lnTo>
                <a:lnTo>
                  <a:pt x="75090" y="34924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898328" y="3226102"/>
            <a:ext cx="688340" cy="1232535"/>
          </a:xfrm>
          <a:custGeom>
            <a:avLst/>
            <a:gdLst/>
            <a:ahLst/>
            <a:cxnLst/>
            <a:rect l="l" t="t" r="r" b="b"/>
            <a:pathLst>
              <a:path w="688339" h="1232535">
                <a:moveTo>
                  <a:pt x="628728" y="1163478"/>
                </a:moveTo>
                <a:lnTo>
                  <a:pt x="620718" y="1170033"/>
                </a:lnTo>
                <a:lnTo>
                  <a:pt x="613852" y="1182909"/>
                </a:lnTo>
                <a:lnTo>
                  <a:pt x="612320" y="1197429"/>
                </a:lnTo>
                <a:lnTo>
                  <a:pt x="616646" y="1211913"/>
                </a:lnTo>
                <a:lnTo>
                  <a:pt x="626201" y="1223662"/>
                </a:lnTo>
                <a:lnTo>
                  <a:pt x="639077" y="1230566"/>
                </a:lnTo>
                <a:lnTo>
                  <a:pt x="653597" y="1232112"/>
                </a:lnTo>
                <a:lnTo>
                  <a:pt x="668081" y="1227788"/>
                </a:lnTo>
                <a:lnTo>
                  <a:pt x="679813" y="1218178"/>
                </a:lnTo>
                <a:lnTo>
                  <a:pt x="686687" y="1205293"/>
                </a:lnTo>
                <a:lnTo>
                  <a:pt x="687641" y="1196292"/>
                </a:lnTo>
                <a:lnTo>
                  <a:pt x="646110" y="1196292"/>
                </a:lnTo>
                <a:lnTo>
                  <a:pt x="628728" y="1163478"/>
                </a:lnTo>
                <a:close/>
              </a:path>
              <a:path w="688339" h="1232535">
                <a:moveTo>
                  <a:pt x="637132" y="1159068"/>
                </a:moveTo>
                <a:lnTo>
                  <a:pt x="632394" y="1160478"/>
                </a:lnTo>
                <a:lnTo>
                  <a:pt x="628728" y="1163478"/>
                </a:lnTo>
                <a:lnTo>
                  <a:pt x="646110" y="1196292"/>
                </a:lnTo>
                <a:lnTo>
                  <a:pt x="654492" y="1191847"/>
                </a:lnTo>
                <a:lnTo>
                  <a:pt x="637132" y="1159068"/>
                </a:lnTo>
                <a:close/>
              </a:path>
              <a:path w="688339" h="1232535">
                <a:moveTo>
                  <a:pt x="646934" y="1156152"/>
                </a:moveTo>
                <a:lnTo>
                  <a:pt x="637132" y="1159068"/>
                </a:lnTo>
                <a:lnTo>
                  <a:pt x="654492" y="1191847"/>
                </a:lnTo>
                <a:lnTo>
                  <a:pt x="646110" y="1196292"/>
                </a:lnTo>
                <a:lnTo>
                  <a:pt x="687641" y="1196292"/>
                </a:lnTo>
                <a:lnTo>
                  <a:pt x="688226" y="1190765"/>
                </a:lnTo>
                <a:lnTo>
                  <a:pt x="683956" y="1176226"/>
                </a:lnTo>
                <a:lnTo>
                  <a:pt x="674346" y="1164550"/>
                </a:lnTo>
                <a:lnTo>
                  <a:pt x="661461" y="1157684"/>
                </a:lnTo>
                <a:lnTo>
                  <a:pt x="646934" y="1156152"/>
                </a:lnTo>
                <a:close/>
              </a:path>
              <a:path w="688339" h="1232535">
                <a:moveTo>
                  <a:pt x="59566" y="68510"/>
                </a:moveTo>
                <a:lnTo>
                  <a:pt x="55814" y="71580"/>
                </a:lnTo>
                <a:lnTo>
                  <a:pt x="51081" y="72993"/>
                </a:lnTo>
                <a:lnTo>
                  <a:pt x="628728" y="1163478"/>
                </a:lnTo>
                <a:lnTo>
                  <a:pt x="632394" y="1160478"/>
                </a:lnTo>
                <a:lnTo>
                  <a:pt x="637132" y="1159068"/>
                </a:lnTo>
                <a:lnTo>
                  <a:pt x="59566" y="68510"/>
                </a:lnTo>
                <a:close/>
              </a:path>
              <a:path w="688339" h="1232535">
                <a:moveTo>
                  <a:pt x="34667" y="0"/>
                </a:moveTo>
                <a:lnTo>
                  <a:pt x="20127" y="4270"/>
                </a:lnTo>
                <a:lnTo>
                  <a:pt x="8449" y="13880"/>
                </a:lnTo>
                <a:lnTo>
                  <a:pt x="1569" y="26765"/>
                </a:lnTo>
                <a:lnTo>
                  <a:pt x="0" y="41292"/>
                </a:lnTo>
                <a:lnTo>
                  <a:pt x="4252" y="55832"/>
                </a:lnTo>
                <a:lnTo>
                  <a:pt x="13880" y="67508"/>
                </a:lnTo>
                <a:lnTo>
                  <a:pt x="26795" y="74374"/>
                </a:lnTo>
                <a:lnTo>
                  <a:pt x="41328" y="75906"/>
                </a:lnTo>
                <a:lnTo>
                  <a:pt x="51081" y="72993"/>
                </a:lnTo>
                <a:lnTo>
                  <a:pt x="33716" y="40211"/>
                </a:lnTo>
                <a:lnTo>
                  <a:pt x="42225" y="35766"/>
                </a:lnTo>
                <a:lnTo>
                  <a:pt x="75819" y="35766"/>
                </a:lnTo>
                <a:lnTo>
                  <a:pt x="75942" y="34629"/>
                </a:lnTo>
                <a:lnTo>
                  <a:pt x="71689" y="20145"/>
                </a:lnTo>
                <a:lnTo>
                  <a:pt x="62079" y="8413"/>
                </a:lnTo>
                <a:lnTo>
                  <a:pt x="49194" y="1539"/>
                </a:lnTo>
                <a:lnTo>
                  <a:pt x="34667" y="0"/>
                </a:lnTo>
                <a:close/>
              </a:path>
              <a:path w="688339" h="1232535">
                <a:moveTo>
                  <a:pt x="42225" y="35766"/>
                </a:moveTo>
                <a:lnTo>
                  <a:pt x="33716" y="40211"/>
                </a:lnTo>
                <a:lnTo>
                  <a:pt x="51081" y="72993"/>
                </a:lnTo>
                <a:lnTo>
                  <a:pt x="55814" y="71580"/>
                </a:lnTo>
                <a:lnTo>
                  <a:pt x="59566" y="68510"/>
                </a:lnTo>
                <a:lnTo>
                  <a:pt x="42225" y="35766"/>
                </a:lnTo>
                <a:close/>
              </a:path>
              <a:path w="688339" h="1232535">
                <a:moveTo>
                  <a:pt x="75819" y="35766"/>
                </a:moveTo>
                <a:lnTo>
                  <a:pt x="42225" y="35766"/>
                </a:lnTo>
                <a:lnTo>
                  <a:pt x="59566" y="68510"/>
                </a:lnTo>
                <a:lnTo>
                  <a:pt x="67492" y="62025"/>
                </a:lnTo>
                <a:lnTo>
                  <a:pt x="74372" y="49148"/>
                </a:lnTo>
                <a:lnTo>
                  <a:pt x="75819" y="35766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4012332" y="1988458"/>
            <a:ext cx="4685030" cy="2415540"/>
          </a:xfrm>
          <a:custGeom>
            <a:avLst/>
            <a:gdLst/>
            <a:ahLst/>
            <a:cxnLst/>
            <a:rect l="l" t="t" r="r" b="b"/>
            <a:pathLst>
              <a:path w="4685030" h="2415540">
                <a:moveTo>
                  <a:pt x="35393" y="2339467"/>
                </a:moveTo>
                <a:lnTo>
                  <a:pt x="20806" y="2343511"/>
                </a:lnTo>
                <a:lnTo>
                  <a:pt x="8917" y="2352883"/>
                </a:lnTo>
                <a:lnTo>
                  <a:pt x="1803" y="2365625"/>
                </a:lnTo>
                <a:lnTo>
                  <a:pt x="0" y="2380105"/>
                </a:lnTo>
                <a:lnTo>
                  <a:pt x="4042" y="2394692"/>
                </a:lnTo>
                <a:lnTo>
                  <a:pt x="13434" y="2406580"/>
                </a:lnTo>
                <a:lnTo>
                  <a:pt x="26219" y="2413694"/>
                </a:lnTo>
                <a:lnTo>
                  <a:pt x="40743" y="2415498"/>
                </a:lnTo>
                <a:lnTo>
                  <a:pt x="55350" y="2411456"/>
                </a:lnTo>
                <a:lnTo>
                  <a:pt x="67165" y="2402064"/>
                </a:lnTo>
                <a:lnTo>
                  <a:pt x="74241" y="2389278"/>
                </a:lnTo>
                <a:lnTo>
                  <a:pt x="75186" y="2381611"/>
                </a:lnTo>
                <a:lnTo>
                  <a:pt x="40237" y="2381611"/>
                </a:lnTo>
                <a:lnTo>
                  <a:pt x="35919" y="2373229"/>
                </a:lnTo>
                <a:lnTo>
                  <a:pt x="69030" y="2356421"/>
                </a:lnTo>
                <a:lnTo>
                  <a:pt x="62614" y="2348333"/>
                </a:lnTo>
                <a:lnTo>
                  <a:pt x="49873" y="2341256"/>
                </a:lnTo>
                <a:lnTo>
                  <a:pt x="35393" y="2339467"/>
                </a:lnTo>
                <a:close/>
              </a:path>
              <a:path w="4685030" h="2415540">
                <a:moveTo>
                  <a:pt x="69030" y="2356421"/>
                </a:moveTo>
                <a:lnTo>
                  <a:pt x="35919" y="2373229"/>
                </a:lnTo>
                <a:lnTo>
                  <a:pt x="40237" y="2381611"/>
                </a:lnTo>
                <a:lnTo>
                  <a:pt x="73285" y="2364836"/>
                </a:lnTo>
                <a:lnTo>
                  <a:pt x="71987" y="2360148"/>
                </a:lnTo>
                <a:lnTo>
                  <a:pt x="69030" y="2356421"/>
                </a:lnTo>
                <a:close/>
              </a:path>
              <a:path w="4685030" h="2415540">
                <a:moveTo>
                  <a:pt x="73285" y="2364836"/>
                </a:moveTo>
                <a:lnTo>
                  <a:pt x="40237" y="2381611"/>
                </a:lnTo>
                <a:lnTo>
                  <a:pt x="75186" y="2381611"/>
                </a:lnTo>
                <a:lnTo>
                  <a:pt x="76031" y="2374755"/>
                </a:lnTo>
                <a:lnTo>
                  <a:pt x="73285" y="2364836"/>
                </a:lnTo>
                <a:close/>
              </a:path>
              <a:path w="4685030" h="2415540">
                <a:moveTo>
                  <a:pt x="4611572" y="50538"/>
                </a:moveTo>
                <a:lnTo>
                  <a:pt x="69030" y="2356421"/>
                </a:lnTo>
                <a:lnTo>
                  <a:pt x="71987" y="2360148"/>
                </a:lnTo>
                <a:lnTo>
                  <a:pt x="73285" y="2364836"/>
                </a:lnTo>
                <a:lnTo>
                  <a:pt x="4615886" y="59048"/>
                </a:lnTo>
                <a:lnTo>
                  <a:pt x="4612872" y="55225"/>
                </a:lnTo>
                <a:lnTo>
                  <a:pt x="4611572" y="50538"/>
                </a:lnTo>
                <a:close/>
              </a:path>
              <a:path w="4685030" h="2415540">
                <a:moveTo>
                  <a:pt x="4684437" y="33762"/>
                </a:moveTo>
                <a:lnTo>
                  <a:pt x="4644622" y="33762"/>
                </a:lnTo>
                <a:lnTo>
                  <a:pt x="4648940" y="42271"/>
                </a:lnTo>
                <a:lnTo>
                  <a:pt x="4615886" y="59048"/>
                </a:lnTo>
                <a:lnTo>
                  <a:pt x="4622244" y="67113"/>
                </a:lnTo>
                <a:lnTo>
                  <a:pt x="4634986" y="74227"/>
                </a:lnTo>
                <a:lnTo>
                  <a:pt x="4649466" y="76031"/>
                </a:lnTo>
                <a:lnTo>
                  <a:pt x="4664053" y="71989"/>
                </a:lnTo>
                <a:lnTo>
                  <a:pt x="4675941" y="62597"/>
                </a:lnTo>
                <a:lnTo>
                  <a:pt x="4683055" y="49811"/>
                </a:lnTo>
                <a:lnTo>
                  <a:pt x="4684859" y="35288"/>
                </a:lnTo>
                <a:lnTo>
                  <a:pt x="4684437" y="33762"/>
                </a:lnTo>
                <a:close/>
              </a:path>
              <a:path w="4685030" h="2415540">
                <a:moveTo>
                  <a:pt x="4644622" y="33762"/>
                </a:moveTo>
                <a:lnTo>
                  <a:pt x="4611572" y="50538"/>
                </a:lnTo>
                <a:lnTo>
                  <a:pt x="4612872" y="55225"/>
                </a:lnTo>
                <a:lnTo>
                  <a:pt x="4615886" y="59048"/>
                </a:lnTo>
                <a:lnTo>
                  <a:pt x="4648940" y="42271"/>
                </a:lnTo>
                <a:lnTo>
                  <a:pt x="4644622" y="33762"/>
                </a:lnTo>
                <a:close/>
              </a:path>
              <a:path w="4685030" h="2415540">
                <a:moveTo>
                  <a:pt x="4644116" y="0"/>
                </a:moveTo>
                <a:lnTo>
                  <a:pt x="4629509" y="4044"/>
                </a:lnTo>
                <a:lnTo>
                  <a:pt x="4617694" y="13416"/>
                </a:lnTo>
                <a:lnTo>
                  <a:pt x="4610617" y="26158"/>
                </a:lnTo>
                <a:lnTo>
                  <a:pt x="4608828" y="40638"/>
                </a:lnTo>
                <a:lnTo>
                  <a:pt x="4611572" y="50538"/>
                </a:lnTo>
                <a:lnTo>
                  <a:pt x="4644622" y="33762"/>
                </a:lnTo>
                <a:lnTo>
                  <a:pt x="4684437" y="33762"/>
                </a:lnTo>
                <a:lnTo>
                  <a:pt x="4680817" y="20681"/>
                </a:lnTo>
                <a:lnTo>
                  <a:pt x="4671425" y="8866"/>
                </a:lnTo>
                <a:lnTo>
                  <a:pt x="4658639" y="1789"/>
                </a:lnTo>
                <a:lnTo>
                  <a:pt x="4644116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483132" y="3268450"/>
            <a:ext cx="4200525" cy="1604010"/>
          </a:xfrm>
          <a:custGeom>
            <a:avLst/>
            <a:gdLst/>
            <a:ahLst/>
            <a:cxnLst/>
            <a:rect l="l" t="t" r="r" b="b"/>
            <a:pathLst>
              <a:path w="4200525" h="1604010">
                <a:moveTo>
                  <a:pt x="39786" y="1527754"/>
                </a:moveTo>
                <a:lnTo>
                  <a:pt x="24860" y="1530117"/>
                </a:lnTo>
                <a:lnTo>
                  <a:pt x="11953" y="1538043"/>
                </a:lnTo>
                <a:lnTo>
                  <a:pt x="3429" y="1549898"/>
                </a:lnTo>
                <a:lnTo>
                  <a:pt x="0" y="1564086"/>
                </a:lnTo>
                <a:lnTo>
                  <a:pt x="2381" y="1579012"/>
                </a:lnTo>
                <a:lnTo>
                  <a:pt x="10306" y="1591919"/>
                </a:lnTo>
                <a:lnTo>
                  <a:pt x="22161" y="1600444"/>
                </a:lnTo>
                <a:lnTo>
                  <a:pt x="36349" y="1603873"/>
                </a:lnTo>
                <a:lnTo>
                  <a:pt x="51276" y="1601491"/>
                </a:lnTo>
                <a:lnTo>
                  <a:pt x="64182" y="1593566"/>
                </a:lnTo>
                <a:lnTo>
                  <a:pt x="72707" y="1581711"/>
                </a:lnTo>
                <a:lnTo>
                  <a:pt x="75477" y="1570249"/>
                </a:lnTo>
                <a:lnTo>
                  <a:pt x="39719" y="1570249"/>
                </a:lnTo>
                <a:lnTo>
                  <a:pt x="36417" y="1561359"/>
                </a:lnTo>
                <a:lnTo>
                  <a:pt x="71210" y="1548470"/>
                </a:lnTo>
                <a:lnTo>
                  <a:pt x="65829" y="1539744"/>
                </a:lnTo>
                <a:lnTo>
                  <a:pt x="53975" y="1531213"/>
                </a:lnTo>
                <a:lnTo>
                  <a:pt x="39786" y="1527754"/>
                </a:lnTo>
                <a:close/>
              </a:path>
              <a:path w="4200525" h="1604010">
                <a:moveTo>
                  <a:pt x="71210" y="1548470"/>
                </a:moveTo>
                <a:lnTo>
                  <a:pt x="36417" y="1561359"/>
                </a:lnTo>
                <a:lnTo>
                  <a:pt x="39719" y="1570249"/>
                </a:lnTo>
                <a:lnTo>
                  <a:pt x="74515" y="1557359"/>
                </a:lnTo>
                <a:lnTo>
                  <a:pt x="73755" y="1552596"/>
                </a:lnTo>
                <a:lnTo>
                  <a:pt x="71210" y="1548470"/>
                </a:lnTo>
                <a:close/>
              </a:path>
              <a:path w="4200525" h="1604010">
                <a:moveTo>
                  <a:pt x="74515" y="1557359"/>
                </a:moveTo>
                <a:lnTo>
                  <a:pt x="39719" y="1570249"/>
                </a:lnTo>
                <a:lnTo>
                  <a:pt x="75477" y="1570249"/>
                </a:lnTo>
                <a:lnTo>
                  <a:pt x="76136" y="1567523"/>
                </a:lnTo>
                <a:lnTo>
                  <a:pt x="74515" y="1557359"/>
                </a:lnTo>
                <a:close/>
              </a:path>
              <a:path w="4200525" h="1604010">
                <a:moveTo>
                  <a:pt x="4125565" y="46566"/>
                </a:moveTo>
                <a:lnTo>
                  <a:pt x="71210" y="1548470"/>
                </a:lnTo>
                <a:lnTo>
                  <a:pt x="73755" y="1552596"/>
                </a:lnTo>
                <a:lnTo>
                  <a:pt x="74515" y="1557359"/>
                </a:lnTo>
                <a:lnTo>
                  <a:pt x="4128869" y="55455"/>
                </a:lnTo>
                <a:lnTo>
                  <a:pt x="4126325" y="51329"/>
                </a:lnTo>
                <a:lnTo>
                  <a:pt x="4125565" y="46566"/>
                </a:lnTo>
                <a:close/>
              </a:path>
              <a:path w="4200525" h="1604010">
                <a:moveTo>
                  <a:pt x="4199097" y="33676"/>
                </a:moveTo>
                <a:lnTo>
                  <a:pt x="4160361" y="33676"/>
                </a:lnTo>
                <a:lnTo>
                  <a:pt x="4163663" y="42566"/>
                </a:lnTo>
                <a:lnTo>
                  <a:pt x="4128869" y="55455"/>
                </a:lnTo>
                <a:lnTo>
                  <a:pt x="4134250" y="64182"/>
                </a:lnTo>
                <a:lnTo>
                  <a:pt x="4146105" y="72713"/>
                </a:lnTo>
                <a:lnTo>
                  <a:pt x="4160293" y="76172"/>
                </a:lnTo>
                <a:lnTo>
                  <a:pt x="4175220" y="73808"/>
                </a:lnTo>
                <a:lnTo>
                  <a:pt x="4188126" y="65883"/>
                </a:lnTo>
                <a:lnTo>
                  <a:pt x="4196651" y="54028"/>
                </a:lnTo>
                <a:lnTo>
                  <a:pt x="4200080" y="39840"/>
                </a:lnTo>
                <a:lnTo>
                  <a:pt x="4199097" y="33676"/>
                </a:lnTo>
                <a:close/>
              </a:path>
              <a:path w="4200525" h="1604010">
                <a:moveTo>
                  <a:pt x="4160361" y="33676"/>
                </a:moveTo>
                <a:lnTo>
                  <a:pt x="4125565" y="46566"/>
                </a:lnTo>
                <a:lnTo>
                  <a:pt x="4126325" y="51329"/>
                </a:lnTo>
                <a:lnTo>
                  <a:pt x="4128869" y="55455"/>
                </a:lnTo>
                <a:lnTo>
                  <a:pt x="4163663" y="42566"/>
                </a:lnTo>
                <a:lnTo>
                  <a:pt x="4160361" y="33676"/>
                </a:lnTo>
                <a:close/>
              </a:path>
              <a:path w="4200525" h="1604010">
                <a:moveTo>
                  <a:pt x="4163730" y="0"/>
                </a:moveTo>
                <a:lnTo>
                  <a:pt x="4148804" y="2307"/>
                </a:lnTo>
                <a:lnTo>
                  <a:pt x="4135897" y="10306"/>
                </a:lnTo>
                <a:lnTo>
                  <a:pt x="4127372" y="22199"/>
                </a:lnTo>
                <a:lnTo>
                  <a:pt x="4123943" y="36401"/>
                </a:lnTo>
                <a:lnTo>
                  <a:pt x="4125565" y="46566"/>
                </a:lnTo>
                <a:lnTo>
                  <a:pt x="4160361" y="33676"/>
                </a:lnTo>
                <a:lnTo>
                  <a:pt x="4199097" y="33676"/>
                </a:lnTo>
                <a:lnTo>
                  <a:pt x="4197699" y="24913"/>
                </a:lnTo>
                <a:lnTo>
                  <a:pt x="4189773" y="12005"/>
                </a:lnTo>
                <a:lnTo>
                  <a:pt x="4177919" y="3466"/>
                </a:lnTo>
                <a:lnTo>
                  <a:pt x="4163730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203701" y="2628793"/>
            <a:ext cx="4493895" cy="2002155"/>
          </a:xfrm>
          <a:custGeom>
            <a:avLst/>
            <a:gdLst/>
            <a:ahLst/>
            <a:cxnLst/>
            <a:rect l="l" t="t" r="r" b="b"/>
            <a:pathLst>
              <a:path w="4493895" h="2002154">
                <a:moveTo>
                  <a:pt x="37663" y="1925935"/>
                </a:moveTo>
                <a:lnTo>
                  <a:pt x="22860" y="1929110"/>
                </a:lnTo>
                <a:lnTo>
                  <a:pt x="10461" y="1937769"/>
                </a:lnTo>
                <a:lnTo>
                  <a:pt x="2635" y="1950096"/>
                </a:lnTo>
                <a:lnTo>
                  <a:pt x="0" y="1964471"/>
                </a:lnTo>
                <a:lnTo>
                  <a:pt x="3175" y="1979275"/>
                </a:lnTo>
                <a:lnTo>
                  <a:pt x="11834" y="1991673"/>
                </a:lnTo>
                <a:lnTo>
                  <a:pt x="24161" y="1999499"/>
                </a:lnTo>
                <a:lnTo>
                  <a:pt x="38536" y="2002135"/>
                </a:lnTo>
                <a:lnTo>
                  <a:pt x="53339" y="1998960"/>
                </a:lnTo>
                <a:lnTo>
                  <a:pt x="65738" y="1990300"/>
                </a:lnTo>
                <a:lnTo>
                  <a:pt x="73564" y="1977973"/>
                </a:lnTo>
                <a:lnTo>
                  <a:pt x="75328" y="1968353"/>
                </a:lnTo>
                <a:lnTo>
                  <a:pt x="40005" y="1968353"/>
                </a:lnTo>
                <a:lnTo>
                  <a:pt x="36194" y="1959717"/>
                </a:lnTo>
                <a:lnTo>
                  <a:pt x="70275" y="1944858"/>
                </a:lnTo>
                <a:lnTo>
                  <a:pt x="64365" y="1936396"/>
                </a:lnTo>
                <a:lnTo>
                  <a:pt x="52038" y="1928570"/>
                </a:lnTo>
                <a:lnTo>
                  <a:pt x="37663" y="1925935"/>
                </a:lnTo>
                <a:close/>
              </a:path>
              <a:path w="4493895" h="2002154">
                <a:moveTo>
                  <a:pt x="70275" y="1944858"/>
                </a:moveTo>
                <a:lnTo>
                  <a:pt x="36194" y="1959717"/>
                </a:lnTo>
                <a:lnTo>
                  <a:pt x="40005" y="1968353"/>
                </a:lnTo>
                <a:lnTo>
                  <a:pt x="74037" y="1953515"/>
                </a:lnTo>
                <a:lnTo>
                  <a:pt x="73025" y="1948795"/>
                </a:lnTo>
                <a:lnTo>
                  <a:pt x="70275" y="1944858"/>
                </a:lnTo>
                <a:close/>
              </a:path>
              <a:path w="4493895" h="2002154">
                <a:moveTo>
                  <a:pt x="74037" y="1953515"/>
                </a:moveTo>
                <a:lnTo>
                  <a:pt x="40005" y="1968353"/>
                </a:lnTo>
                <a:lnTo>
                  <a:pt x="75328" y="1968353"/>
                </a:lnTo>
                <a:lnTo>
                  <a:pt x="76200" y="1963598"/>
                </a:lnTo>
                <a:lnTo>
                  <a:pt x="74037" y="1953515"/>
                </a:lnTo>
                <a:close/>
              </a:path>
              <a:path w="4493895" h="2002154">
                <a:moveTo>
                  <a:pt x="4419475" y="48600"/>
                </a:moveTo>
                <a:lnTo>
                  <a:pt x="70275" y="1944858"/>
                </a:lnTo>
                <a:lnTo>
                  <a:pt x="73025" y="1948795"/>
                </a:lnTo>
                <a:lnTo>
                  <a:pt x="74037" y="1953515"/>
                </a:lnTo>
                <a:lnTo>
                  <a:pt x="4423303" y="57355"/>
                </a:lnTo>
                <a:lnTo>
                  <a:pt x="4420489" y="53320"/>
                </a:lnTo>
                <a:lnTo>
                  <a:pt x="4419475" y="48600"/>
                </a:lnTo>
                <a:close/>
              </a:path>
              <a:path w="4493895" h="2002154">
                <a:moveTo>
                  <a:pt x="4492665" y="33762"/>
                </a:moveTo>
                <a:lnTo>
                  <a:pt x="4453508" y="33762"/>
                </a:lnTo>
                <a:lnTo>
                  <a:pt x="4457319" y="42525"/>
                </a:lnTo>
                <a:lnTo>
                  <a:pt x="4423303" y="57355"/>
                </a:lnTo>
                <a:lnTo>
                  <a:pt x="4429148" y="65736"/>
                </a:lnTo>
                <a:lnTo>
                  <a:pt x="4441475" y="73592"/>
                </a:lnTo>
                <a:lnTo>
                  <a:pt x="4455850" y="76233"/>
                </a:lnTo>
                <a:lnTo>
                  <a:pt x="4470654" y="73005"/>
                </a:lnTo>
                <a:lnTo>
                  <a:pt x="4483052" y="64347"/>
                </a:lnTo>
                <a:lnTo>
                  <a:pt x="4490878" y="52034"/>
                </a:lnTo>
                <a:lnTo>
                  <a:pt x="4493514" y="37697"/>
                </a:lnTo>
                <a:lnTo>
                  <a:pt x="4492665" y="33762"/>
                </a:lnTo>
                <a:close/>
              </a:path>
              <a:path w="4493895" h="2002154">
                <a:moveTo>
                  <a:pt x="4453508" y="33762"/>
                </a:moveTo>
                <a:lnTo>
                  <a:pt x="4419475" y="48600"/>
                </a:lnTo>
                <a:lnTo>
                  <a:pt x="4420489" y="53320"/>
                </a:lnTo>
                <a:lnTo>
                  <a:pt x="4423303" y="57355"/>
                </a:lnTo>
                <a:lnTo>
                  <a:pt x="4457319" y="42525"/>
                </a:lnTo>
                <a:lnTo>
                  <a:pt x="4453508" y="33762"/>
                </a:lnTo>
                <a:close/>
              </a:path>
              <a:path w="4493895" h="2002154">
                <a:moveTo>
                  <a:pt x="4454977" y="0"/>
                </a:moveTo>
                <a:lnTo>
                  <a:pt x="4440174" y="3155"/>
                </a:lnTo>
                <a:lnTo>
                  <a:pt x="4427775" y="11868"/>
                </a:lnTo>
                <a:lnTo>
                  <a:pt x="4419949" y="24189"/>
                </a:lnTo>
                <a:lnTo>
                  <a:pt x="4417313" y="38534"/>
                </a:lnTo>
                <a:lnTo>
                  <a:pt x="4419475" y="48600"/>
                </a:lnTo>
                <a:lnTo>
                  <a:pt x="4453508" y="33762"/>
                </a:lnTo>
                <a:lnTo>
                  <a:pt x="4492665" y="33762"/>
                </a:lnTo>
                <a:lnTo>
                  <a:pt x="4490339" y="22967"/>
                </a:lnTo>
                <a:lnTo>
                  <a:pt x="4481679" y="10548"/>
                </a:lnTo>
                <a:lnTo>
                  <a:pt x="4469352" y="2678"/>
                </a:lnTo>
                <a:lnTo>
                  <a:pt x="4454977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5007170" y="4523553"/>
            <a:ext cx="3730625" cy="1160780"/>
          </a:xfrm>
          <a:custGeom>
            <a:avLst/>
            <a:gdLst/>
            <a:ahLst/>
            <a:cxnLst/>
            <a:rect l="l" t="t" r="r" b="b"/>
            <a:pathLst>
              <a:path w="3730625" h="1160779">
                <a:moveTo>
                  <a:pt x="42120" y="1084633"/>
                </a:moveTo>
                <a:lnTo>
                  <a:pt x="27110" y="1085985"/>
                </a:lnTo>
                <a:lnTo>
                  <a:pt x="13723" y="1093072"/>
                </a:lnTo>
                <a:lnTo>
                  <a:pt x="4409" y="1104345"/>
                </a:lnTo>
                <a:lnTo>
                  <a:pt x="0" y="1118277"/>
                </a:lnTo>
                <a:lnTo>
                  <a:pt x="1329" y="1133344"/>
                </a:lnTo>
                <a:lnTo>
                  <a:pt x="8481" y="1146713"/>
                </a:lnTo>
                <a:lnTo>
                  <a:pt x="19776" y="1156000"/>
                </a:lnTo>
                <a:lnTo>
                  <a:pt x="33690" y="1160383"/>
                </a:lnTo>
                <a:lnTo>
                  <a:pt x="48700" y="1159036"/>
                </a:lnTo>
                <a:lnTo>
                  <a:pt x="62087" y="1151943"/>
                </a:lnTo>
                <a:lnTo>
                  <a:pt x="71401" y="1140670"/>
                </a:lnTo>
                <a:lnTo>
                  <a:pt x="75705" y="1127070"/>
                </a:lnTo>
                <a:lnTo>
                  <a:pt x="39302" y="1127070"/>
                </a:lnTo>
                <a:lnTo>
                  <a:pt x="36508" y="1117938"/>
                </a:lnTo>
                <a:lnTo>
                  <a:pt x="72174" y="1107354"/>
                </a:lnTo>
                <a:lnTo>
                  <a:pt x="67329" y="1098301"/>
                </a:lnTo>
                <a:lnTo>
                  <a:pt x="56034" y="1089014"/>
                </a:lnTo>
                <a:lnTo>
                  <a:pt x="42120" y="1084633"/>
                </a:lnTo>
                <a:close/>
              </a:path>
              <a:path w="3730625" h="1160779">
                <a:moveTo>
                  <a:pt x="72174" y="1107354"/>
                </a:moveTo>
                <a:lnTo>
                  <a:pt x="36508" y="1117938"/>
                </a:lnTo>
                <a:lnTo>
                  <a:pt x="39302" y="1127070"/>
                </a:lnTo>
                <a:lnTo>
                  <a:pt x="74908" y="1116503"/>
                </a:lnTo>
                <a:lnTo>
                  <a:pt x="74481" y="1111665"/>
                </a:lnTo>
                <a:lnTo>
                  <a:pt x="72174" y="1107354"/>
                </a:lnTo>
                <a:close/>
              </a:path>
              <a:path w="3730625" h="1160779">
                <a:moveTo>
                  <a:pt x="74908" y="1116503"/>
                </a:moveTo>
                <a:lnTo>
                  <a:pt x="39302" y="1127070"/>
                </a:lnTo>
                <a:lnTo>
                  <a:pt x="75705" y="1127070"/>
                </a:lnTo>
                <a:lnTo>
                  <a:pt x="75811" y="1126737"/>
                </a:lnTo>
                <a:lnTo>
                  <a:pt x="74908" y="1116503"/>
                </a:lnTo>
                <a:close/>
              </a:path>
              <a:path w="3730625" h="1160779">
                <a:moveTo>
                  <a:pt x="3655813" y="43868"/>
                </a:moveTo>
                <a:lnTo>
                  <a:pt x="72174" y="1107354"/>
                </a:lnTo>
                <a:lnTo>
                  <a:pt x="74481" y="1111665"/>
                </a:lnTo>
                <a:lnTo>
                  <a:pt x="74908" y="1116503"/>
                </a:lnTo>
                <a:lnTo>
                  <a:pt x="3658551" y="53029"/>
                </a:lnTo>
                <a:lnTo>
                  <a:pt x="3656262" y="48700"/>
                </a:lnTo>
                <a:lnTo>
                  <a:pt x="3655813" y="43868"/>
                </a:lnTo>
                <a:close/>
              </a:path>
              <a:path w="3730625" h="1160779">
                <a:moveTo>
                  <a:pt x="3729838" y="33333"/>
                </a:moveTo>
                <a:lnTo>
                  <a:pt x="3691314" y="33333"/>
                </a:lnTo>
                <a:lnTo>
                  <a:pt x="3694108" y="42477"/>
                </a:lnTo>
                <a:lnTo>
                  <a:pt x="3658551" y="53029"/>
                </a:lnTo>
                <a:lnTo>
                  <a:pt x="3663340" y="62085"/>
                </a:lnTo>
                <a:lnTo>
                  <a:pt x="3674598" y="71385"/>
                </a:lnTo>
                <a:lnTo>
                  <a:pt x="3688498" y="75757"/>
                </a:lnTo>
                <a:lnTo>
                  <a:pt x="3703506" y="74354"/>
                </a:lnTo>
                <a:lnTo>
                  <a:pt x="3716893" y="67276"/>
                </a:lnTo>
                <a:lnTo>
                  <a:pt x="3726207" y="56018"/>
                </a:lnTo>
                <a:lnTo>
                  <a:pt x="3730617" y="42118"/>
                </a:lnTo>
                <a:lnTo>
                  <a:pt x="3729838" y="33333"/>
                </a:lnTo>
                <a:close/>
              </a:path>
              <a:path w="3730625" h="1160779">
                <a:moveTo>
                  <a:pt x="3691314" y="33333"/>
                </a:moveTo>
                <a:lnTo>
                  <a:pt x="3655813" y="43868"/>
                </a:lnTo>
                <a:lnTo>
                  <a:pt x="3656262" y="48700"/>
                </a:lnTo>
                <a:lnTo>
                  <a:pt x="3658551" y="53029"/>
                </a:lnTo>
                <a:lnTo>
                  <a:pt x="3694108" y="42477"/>
                </a:lnTo>
                <a:lnTo>
                  <a:pt x="3691314" y="33333"/>
                </a:lnTo>
                <a:close/>
              </a:path>
              <a:path w="3730625" h="1160779">
                <a:moveTo>
                  <a:pt x="3696997" y="0"/>
                </a:moveTo>
                <a:lnTo>
                  <a:pt x="3681916" y="1329"/>
                </a:lnTo>
                <a:lnTo>
                  <a:pt x="3668531" y="8409"/>
                </a:lnTo>
                <a:lnTo>
                  <a:pt x="3659231" y="19681"/>
                </a:lnTo>
                <a:lnTo>
                  <a:pt x="3654859" y="33619"/>
                </a:lnTo>
                <a:lnTo>
                  <a:pt x="3655813" y="43868"/>
                </a:lnTo>
                <a:lnTo>
                  <a:pt x="3691314" y="33333"/>
                </a:lnTo>
                <a:lnTo>
                  <a:pt x="3729838" y="33333"/>
                </a:lnTo>
                <a:lnTo>
                  <a:pt x="3729287" y="27110"/>
                </a:lnTo>
                <a:lnTo>
                  <a:pt x="3722207" y="13723"/>
                </a:lnTo>
                <a:lnTo>
                  <a:pt x="3710936" y="4409"/>
                </a:lnTo>
                <a:lnTo>
                  <a:pt x="3696997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451606" y="5776544"/>
            <a:ext cx="5245735" cy="383540"/>
          </a:xfrm>
          <a:custGeom>
            <a:avLst/>
            <a:gdLst/>
            <a:ahLst/>
            <a:cxnLst/>
            <a:rect l="l" t="t" r="r" b="b"/>
            <a:pathLst>
              <a:path w="5245734" h="383539">
                <a:moveTo>
                  <a:pt x="35687" y="307403"/>
                </a:moveTo>
                <a:lnTo>
                  <a:pt x="21091" y="311271"/>
                </a:lnTo>
                <a:lnTo>
                  <a:pt x="9509" y="320141"/>
                </a:lnTo>
                <a:lnTo>
                  <a:pt x="2093" y="332717"/>
                </a:lnTo>
                <a:lnTo>
                  <a:pt x="0" y="347700"/>
                </a:lnTo>
                <a:lnTo>
                  <a:pt x="3808" y="362327"/>
                </a:lnTo>
                <a:lnTo>
                  <a:pt x="12652" y="373930"/>
                </a:lnTo>
                <a:lnTo>
                  <a:pt x="25235" y="381360"/>
                </a:lnTo>
                <a:lnTo>
                  <a:pt x="40258" y="383463"/>
                </a:lnTo>
                <a:lnTo>
                  <a:pt x="54854" y="379598"/>
                </a:lnTo>
                <a:lnTo>
                  <a:pt x="66436" y="370732"/>
                </a:lnTo>
                <a:lnTo>
                  <a:pt x="73852" y="358160"/>
                </a:lnTo>
                <a:lnTo>
                  <a:pt x="74966" y="350189"/>
                </a:lnTo>
                <a:lnTo>
                  <a:pt x="38226" y="350189"/>
                </a:lnTo>
                <a:lnTo>
                  <a:pt x="37718" y="340677"/>
                </a:lnTo>
                <a:lnTo>
                  <a:pt x="74721" y="338477"/>
                </a:lnTo>
                <a:lnTo>
                  <a:pt x="72137" y="328552"/>
                </a:lnTo>
                <a:lnTo>
                  <a:pt x="63293" y="316947"/>
                </a:lnTo>
                <a:lnTo>
                  <a:pt x="50710" y="309514"/>
                </a:lnTo>
                <a:lnTo>
                  <a:pt x="35687" y="307403"/>
                </a:lnTo>
                <a:close/>
              </a:path>
              <a:path w="5245734" h="383539">
                <a:moveTo>
                  <a:pt x="74721" y="338477"/>
                </a:moveTo>
                <a:lnTo>
                  <a:pt x="37718" y="340677"/>
                </a:lnTo>
                <a:lnTo>
                  <a:pt x="38226" y="350189"/>
                </a:lnTo>
                <a:lnTo>
                  <a:pt x="75274" y="347986"/>
                </a:lnTo>
                <a:lnTo>
                  <a:pt x="75945" y="343179"/>
                </a:lnTo>
                <a:lnTo>
                  <a:pt x="74721" y="338477"/>
                </a:lnTo>
                <a:close/>
              </a:path>
              <a:path w="5245734" h="383539">
                <a:moveTo>
                  <a:pt x="75274" y="347986"/>
                </a:moveTo>
                <a:lnTo>
                  <a:pt x="38226" y="350189"/>
                </a:lnTo>
                <a:lnTo>
                  <a:pt x="74966" y="350189"/>
                </a:lnTo>
                <a:lnTo>
                  <a:pt x="75274" y="347986"/>
                </a:lnTo>
                <a:close/>
              </a:path>
              <a:path w="5245734" h="383539">
                <a:moveTo>
                  <a:pt x="5170206" y="35489"/>
                </a:moveTo>
                <a:lnTo>
                  <a:pt x="74721" y="338477"/>
                </a:lnTo>
                <a:lnTo>
                  <a:pt x="75945" y="343179"/>
                </a:lnTo>
                <a:lnTo>
                  <a:pt x="75274" y="347986"/>
                </a:lnTo>
                <a:lnTo>
                  <a:pt x="5170781" y="44997"/>
                </a:lnTo>
                <a:lnTo>
                  <a:pt x="5169535" y="40297"/>
                </a:lnTo>
                <a:lnTo>
                  <a:pt x="5170206" y="35489"/>
                </a:lnTo>
                <a:close/>
              </a:path>
              <a:path w="5245734" h="383539">
                <a:moveTo>
                  <a:pt x="5244947" y="33286"/>
                </a:moveTo>
                <a:lnTo>
                  <a:pt x="5207254" y="33286"/>
                </a:lnTo>
                <a:lnTo>
                  <a:pt x="5207762" y="42798"/>
                </a:lnTo>
                <a:lnTo>
                  <a:pt x="5170781" y="44997"/>
                </a:lnTo>
                <a:lnTo>
                  <a:pt x="5173414" y="54923"/>
                </a:lnTo>
                <a:lnTo>
                  <a:pt x="5182282" y="66528"/>
                </a:lnTo>
                <a:lnTo>
                  <a:pt x="5194841" y="73962"/>
                </a:lnTo>
                <a:lnTo>
                  <a:pt x="5209794" y="76072"/>
                </a:lnTo>
                <a:lnTo>
                  <a:pt x="5224391" y="72205"/>
                </a:lnTo>
                <a:lnTo>
                  <a:pt x="5235987" y="63334"/>
                </a:lnTo>
                <a:lnTo>
                  <a:pt x="5243441" y="50759"/>
                </a:lnTo>
                <a:lnTo>
                  <a:pt x="5245608" y="35775"/>
                </a:lnTo>
                <a:lnTo>
                  <a:pt x="5244947" y="33286"/>
                </a:lnTo>
                <a:close/>
              </a:path>
              <a:path w="5245734" h="383539">
                <a:moveTo>
                  <a:pt x="5207254" y="33286"/>
                </a:moveTo>
                <a:lnTo>
                  <a:pt x="5170206" y="35489"/>
                </a:lnTo>
                <a:lnTo>
                  <a:pt x="5169535" y="40297"/>
                </a:lnTo>
                <a:lnTo>
                  <a:pt x="5170781" y="44997"/>
                </a:lnTo>
                <a:lnTo>
                  <a:pt x="5207762" y="42798"/>
                </a:lnTo>
                <a:lnTo>
                  <a:pt x="5207254" y="33286"/>
                </a:lnTo>
                <a:close/>
              </a:path>
              <a:path w="5245734" h="383539">
                <a:moveTo>
                  <a:pt x="5205222" y="0"/>
                </a:moveTo>
                <a:lnTo>
                  <a:pt x="5190626" y="3872"/>
                </a:lnTo>
                <a:lnTo>
                  <a:pt x="5179044" y="12742"/>
                </a:lnTo>
                <a:lnTo>
                  <a:pt x="5171628" y="25315"/>
                </a:lnTo>
                <a:lnTo>
                  <a:pt x="5170206" y="35489"/>
                </a:lnTo>
                <a:lnTo>
                  <a:pt x="5207254" y="33286"/>
                </a:lnTo>
                <a:lnTo>
                  <a:pt x="5244947" y="33286"/>
                </a:lnTo>
                <a:lnTo>
                  <a:pt x="5241726" y="21149"/>
                </a:lnTo>
                <a:lnTo>
                  <a:pt x="5232844" y="9544"/>
                </a:lnTo>
                <a:lnTo>
                  <a:pt x="5220247" y="2110"/>
                </a:lnTo>
                <a:lnTo>
                  <a:pt x="5205222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439796" y="5993409"/>
            <a:ext cx="5245735" cy="383540"/>
          </a:xfrm>
          <a:custGeom>
            <a:avLst/>
            <a:gdLst/>
            <a:ahLst/>
            <a:cxnLst/>
            <a:rect l="l" t="t" r="r" b="b"/>
            <a:pathLst>
              <a:path w="5245734" h="383539">
                <a:moveTo>
                  <a:pt x="35813" y="307390"/>
                </a:moveTo>
                <a:lnTo>
                  <a:pt x="21145" y="311258"/>
                </a:lnTo>
                <a:lnTo>
                  <a:pt x="9525" y="320128"/>
                </a:lnTo>
                <a:lnTo>
                  <a:pt x="2095" y="332704"/>
                </a:lnTo>
                <a:lnTo>
                  <a:pt x="0" y="347687"/>
                </a:lnTo>
                <a:lnTo>
                  <a:pt x="3879" y="362314"/>
                </a:lnTo>
                <a:lnTo>
                  <a:pt x="12747" y="373918"/>
                </a:lnTo>
                <a:lnTo>
                  <a:pt x="25306" y="381347"/>
                </a:lnTo>
                <a:lnTo>
                  <a:pt x="40259" y="383451"/>
                </a:lnTo>
                <a:lnTo>
                  <a:pt x="54927" y="379585"/>
                </a:lnTo>
                <a:lnTo>
                  <a:pt x="66548" y="370719"/>
                </a:lnTo>
                <a:lnTo>
                  <a:pt x="73977" y="358147"/>
                </a:lnTo>
                <a:lnTo>
                  <a:pt x="75092" y="350177"/>
                </a:lnTo>
                <a:lnTo>
                  <a:pt x="38354" y="350177"/>
                </a:lnTo>
                <a:lnTo>
                  <a:pt x="37718" y="340664"/>
                </a:lnTo>
                <a:lnTo>
                  <a:pt x="74824" y="338458"/>
                </a:lnTo>
                <a:lnTo>
                  <a:pt x="72193" y="328539"/>
                </a:lnTo>
                <a:lnTo>
                  <a:pt x="63325" y="316934"/>
                </a:lnTo>
                <a:lnTo>
                  <a:pt x="50766" y="309501"/>
                </a:lnTo>
                <a:lnTo>
                  <a:pt x="35813" y="307390"/>
                </a:lnTo>
                <a:close/>
              </a:path>
              <a:path w="5245734" h="383539">
                <a:moveTo>
                  <a:pt x="74824" y="338458"/>
                </a:moveTo>
                <a:lnTo>
                  <a:pt x="37718" y="340664"/>
                </a:lnTo>
                <a:lnTo>
                  <a:pt x="38354" y="350177"/>
                </a:lnTo>
                <a:lnTo>
                  <a:pt x="75400" y="347974"/>
                </a:lnTo>
                <a:lnTo>
                  <a:pt x="76073" y="343166"/>
                </a:lnTo>
                <a:lnTo>
                  <a:pt x="74824" y="338458"/>
                </a:lnTo>
                <a:close/>
              </a:path>
              <a:path w="5245734" h="383539">
                <a:moveTo>
                  <a:pt x="75400" y="347974"/>
                </a:moveTo>
                <a:lnTo>
                  <a:pt x="38354" y="350177"/>
                </a:lnTo>
                <a:lnTo>
                  <a:pt x="75092" y="350177"/>
                </a:lnTo>
                <a:lnTo>
                  <a:pt x="75400" y="347974"/>
                </a:lnTo>
                <a:close/>
              </a:path>
              <a:path w="5245734" h="383539">
                <a:moveTo>
                  <a:pt x="5170229" y="35483"/>
                </a:moveTo>
                <a:lnTo>
                  <a:pt x="74824" y="338458"/>
                </a:lnTo>
                <a:lnTo>
                  <a:pt x="76073" y="343166"/>
                </a:lnTo>
                <a:lnTo>
                  <a:pt x="75400" y="347974"/>
                </a:lnTo>
                <a:lnTo>
                  <a:pt x="5170784" y="44992"/>
                </a:lnTo>
                <a:lnTo>
                  <a:pt x="5169534" y="40284"/>
                </a:lnTo>
                <a:lnTo>
                  <a:pt x="5170229" y="35483"/>
                </a:lnTo>
                <a:close/>
              </a:path>
              <a:path w="5245734" h="383539">
                <a:moveTo>
                  <a:pt x="5244947" y="33273"/>
                </a:moveTo>
                <a:lnTo>
                  <a:pt x="5207381" y="33273"/>
                </a:lnTo>
                <a:lnTo>
                  <a:pt x="5207888" y="42786"/>
                </a:lnTo>
                <a:lnTo>
                  <a:pt x="5170784" y="44992"/>
                </a:lnTo>
                <a:lnTo>
                  <a:pt x="5173416" y="54911"/>
                </a:lnTo>
                <a:lnTo>
                  <a:pt x="5182298" y="66516"/>
                </a:lnTo>
                <a:lnTo>
                  <a:pt x="5194895" y="73949"/>
                </a:lnTo>
                <a:lnTo>
                  <a:pt x="5209921" y="76060"/>
                </a:lnTo>
                <a:lnTo>
                  <a:pt x="5224516" y="72192"/>
                </a:lnTo>
                <a:lnTo>
                  <a:pt x="5236098" y="63322"/>
                </a:lnTo>
                <a:lnTo>
                  <a:pt x="5243514" y="50746"/>
                </a:lnTo>
                <a:lnTo>
                  <a:pt x="5245608" y="35763"/>
                </a:lnTo>
                <a:lnTo>
                  <a:pt x="5244947" y="33273"/>
                </a:lnTo>
                <a:close/>
              </a:path>
              <a:path w="5245734" h="383539">
                <a:moveTo>
                  <a:pt x="5207381" y="33273"/>
                </a:moveTo>
                <a:lnTo>
                  <a:pt x="5170229" y="35483"/>
                </a:lnTo>
                <a:lnTo>
                  <a:pt x="5169534" y="40284"/>
                </a:lnTo>
                <a:lnTo>
                  <a:pt x="5170784" y="44992"/>
                </a:lnTo>
                <a:lnTo>
                  <a:pt x="5207888" y="42786"/>
                </a:lnTo>
                <a:lnTo>
                  <a:pt x="5207381" y="33273"/>
                </a:lnTo>
                <a:close/>
              </a:path>
              <a:path w="5245734" h="383539">
                <a:moveTo>
                  <a:pt x="5205349" y="0"/>
                </a:moveTo>
                <a:lnTo>
                  <a:pt x="5190751" y="3865"/>
                </a:lnTo>
                <a:lnTo>
                  <a:pt x="5179155" y="12731"/>
                </a:lnTo>
                <a:lnTo>
                  <a:pt x="5171701" y="25303"/>
                </a:lnTo>
                <a:lnTo>
                  <a:pt x="5170229" y="35483"/>
                </a:lnTo>
                <a:lnTo>
                  <a:pt x="5207381" y="33273"/>
                </a:lnTo>
                <a:lnTo>
                  <a:pt x="5244947" y="33273"/>
                </a:lnTo>
                <a:lnTo>
                  <a:pt x="5241728" y="21136"/>
                </a:lnTo>
                <a:lnTo>
                  <a:pt x="5232860" y="9532"/>
                </a:lnTo>
                <a:lnTo>
                  <a:pt x="5220301" y="2103"/>
                </a:lnTo>
                <a:lnTo>
                  <a:pt x="5205349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540000" y="2133523"/>
            <a:ext cx="2794000" cy="769620"/>
          </a:xfrm>
          <a:custGeom>
            <a:avLst/>
            <a:gdLst/>
            <a:ahLst/>
            <a:cxnLst/>
            <a:rect l="l" t="t" r="r" b="b"/>
            <a:pathLst>
              <a:path w="2794000" h="769619">
                <a:moveTo>
                  <a:pt x="0" y="769315"/>
                </a:moveTo>
                <a:lnTo>
                  <a:pt x="2793746" y="769315"/>
                </a:lnTo>
                <a:lnTo>
                  <a:pt x="2793746" y="0"/>
                </a:lnTo>
                <a:lnTo>
                  <a:pt x="0" y="0"/>
                </a:lnTo>
                <a:lnTo>
                  <a:pt x="0" y="769315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 txBox="1"/>
          <p:nvPr/>
        </p:nvSpPr>
        <p:spPr>
          <a:xfrm>
            <a:off x="2545487" y="2170557"/>
            <a:ext cx="38671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Wha</a:t>
            </a:r>
            <a:r>
              <a:rPr sz="1100" dirty="0">
                <a:latin typeface="Meiryo UI"/>
                <a:cs typeface="Meiryo UI"/>
              </a:rPr>
              <a:t>t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2545487" y="2338273"/>
            <a:ext cx="33591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Who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2545486" y="2673858"/>
            <a:ext cx="42037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spc="-5" dirty="0">
                <a:latin typeface="Meiryo UI"/>
                <a:cs typeface="Meiryo UI"/>
              </a:rPr>
              <a:t>When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2540000" y="3212807"/>
            <a:ext cx="2794000" cy="585470"/>
          </a:xfrm>
          <a:custGeom>
            <a:avLst/>
            <a:gdLst/>
            <a:ahLst/>
            <a:cxnLst/>
            <a:rect l="l" t="t" r="r" b="b"/>
            <a:pathLst>
              <a:path w="2794000" h="585470">
                <a:moveTo>
                  <a:pt x="0" y="585381"/>
                </a:moveTo>
                <a:lnTo>
                  <a:pt x="2793746" y="585381"/>
                </a:lnTo>
                <a:lnTo>
                  <a:pt x="2793746" y="0"/>
                </a:lnTo>
                <a:lnTo>
                  <a:pt x="0" y="0"/>
                </a:lnTo>
                <a:lnTo>
                  <a:pt x="0" y="58538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2563470" y="3399791"/>
            <a:ext cx="32956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spc="-5" dirty="0">
                <a:latin typeface="Meiryo UI"/>
                <a:cs typeface="Meiryo UI"/>
              </a:rPr>
              <a:t>H</a:t>
            </a:r>
            <a:r>
              <a:rPr sz="1100" dirty="0">
                <a:latin typeface="Meiryo UI"/>
                <a:cs typeface="Meiryo UI"/>
              </a:rPr>
              <a:t>ow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2540000" y="4338206"/>
            <a:ext cx="2794000" cy="839469"/>
          </a:xfrm>
          <a:custGeom>
            <a:avLst/>
            <a:gdLst/>
            <a:ahLst/>
            <a:cxnLst/>
            <a:rect l="l" t="t" r="r" b="b"/>
            <a:pathLst>
              <a:path w="2794000" h="839470">
                <a:moveTo>
                  <a:pt x="0" y="839203"/>
                </a:moveTo>
                <a:lnTo>
                  <a:pt x="2793746" y="839203"/>
                </a:lnTo>
                <a:lnTo>
                  <a:pt x="2793746" y="0"/>
                </a:lnTo>
                <a:lnTo>
                  <a:pt x="0" y="0"/>
                </a:lnTo>
                <a:lnTo>
                  <a:pt x="0" y="839203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 txBox="1"/>
          <p:nvPr/>
        </p:nvSpPr>
        <p:spPr>
          <a:xfrm>
            <a:off x="2545487" y="4410836"/>
            <a:ext cx="38671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Wha</a:t>
            </a:r>
            <a:r>
              <a:rPr sz="1100" dirty="0">
                <a:latin typeface="Meiryo UI"/>
                <a:cs typeface="Meiryo UI"/>
              </a:rPr>
              <a:t>t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545487" y="4578477"/>
            <a:ext cx="33591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Who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2545487" y="4913758"/>
            <a:ext cx="416559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spc="-5" dirty="0">
                <a:latin typeface="Meiryo UI"/>
                <a:cs typeface="Meiryo UI"/>
              </a:rPr>
              <a:t>Whe</a:t>
            </a:r>
            <a:r>
              <a:rPr sz="1050" dirty="0">
                <a:latin typeface="Meiryo UI"/>
                <a:cs typeface="Meiryo UI"/>
              </a:rPr>
              <a:t>n</a:t>
            </a:r>
            <a:endParaRPr sz="1050">
              <a:latin typeface="Meiryo UI"/>
              <a:cs typeface="Meiryo UI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2540000" y="5490552"/>
            <a:ext cx="2794000" cy="585470"/>
          </a:xfrm>
          <a:custGeom>
            <a:avLst/>
            <a:gdLst/>
            <a:ahLst/>
            <a:cxnLst/>
            <a:rect l="l" t="t" r="r" b="b"/>
            <a:pathLst>
              <a:path w="2794000" h="585470">
                <a:moveTo>
                  <a:pt x="0" y="585381"/>
                </a:moveTo>
                <a:lnTo>
                  <a:pt x="2793746" y="585381"/>
                </a:lnTo>
                <a:lnTo>
                  <a:pt x="2793746" y="0"/>
                </a:lnTo>
                <a:lnTo>
                  <a:pt x="0" y="0"/>
                </a:lnTo>
                <a:lnTo>
                  <a:pt x="0" y="58538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 txBox="1"/>
          <p:nvPr/>
        </p:nvSpPr>
        <p:spPr>
          <a:xfrm>
            <a:off x="2563470" y="5677915"/>
            <a:ext cx="32956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H</a:t>
            </a:r>
            <a:r>
              <a:rPr sz="1100" dirty="0">
                <a:latin typeface="Meiryo UI"/>
                <a:cs typeface="Meiryo UI"/>
              </a:rPr>
              <a:t>ow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1864525" y="1631443"/>
            <a:ext cx="266700" cy="2167255"/>
          </a:xfrm>
          <a:custGeom>
            <a:avLst/>
            <a:gdLst/>
            <a:ahLst/>
            <a:cxnLst/>
            <a:rect l="l" t="t" r="r" b="b"/>
            <a:pathLst>
              <a:path w="266700" h="2167254">
                <a:moveTo>
                  <a:pt x="0" y="2166747"/>
                </a:moveTo>
                <a:lnTo>
                  <a:pt x="266280" y="2166747"/>
                </a:lnTo>
                <a:lnTo>
                  <a:pt x="266280" y="0"/>
                </a:lnTo>
                <a:lnTo>
                  <a:pt x="0" y="0"/>
                </a:lnTo>
                <a:lnTo>
                  <a:pt x="0" y="216674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767840" y="1511808"/>
            <a:ext cx="403860" cy="149199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787652" y="2775204"/>
            <a:ext cx="350520" cy="112776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767840" y="3674364"/>
            <a:ext cx="403860" cy="422148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767840" y="3852671"/>
            <a:ext cx="403860" cy="30480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 txBox="1"/>
          <p:nvPr/>
        </p:nvSpPr>
        <p:spPr>
          <a:xfrm>
            <a:off x="1896822" y="3788624"/>
            <a:ext cx="178435" cy="2266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>
              <a:spcBef>
                <a:spcPts val="85"/>
              </a:spcBef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）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2172284" y="1890472"/>
            <a:ext cx="336550" cy="1012825"/>
          </a:xfrm>
          <a:custGeom>
            <a:avLst/>
            <a:gdLst/>
            <a:ahLst/>
            <a:cxnLst/>
            <a:rect l="l" t="t" r="r" b="b"/>
            <a:pathLst>
              <a:path w="336550" h="1012825">
                <a:moveTo>
                  <a:pt x="0" y="1012367"/>
                </a:moveTo>
                <a:lnTo>
                  <a:pt x="336270" y="1012367"/>
                </a:lnTo>
                <a:lnTo>
                  <a:pt x="336270" y="0"/>
                </a:lnTo>
                <a:lnTo>
                  <a:pt x="0" y="0"/>
                </a:lnTo>
                <a:lnTo>
                  <a:pt x="0" y="1012367"/>
                </a:lnTo>
                <a:close/>
              </a:path>
            </a:pathLst>
          </a:custGeom>
          <a:solidFill>
            <a:srgbClr val="FF0000">
              <a:alpha val="4313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2172284" y="1890472"/>
            <a:ext cx="336550" cy="1012825"/>
          </a:xfrm>
          <a:custGeom>
            <a:avLst/>
            <a:gdLst/>
            <a:ahLst/>
            <a:cxnLst/>
            <a:rect l="l" t="t" r="r" b="b"/>
            <a:pathLst>
              <a:path w="336550" h="1012825">
                <a:moveTo>
                  <a:pt x="0" y="1012367"/>
                </a:moveTo>
                <a:lnTo>
                  <a:pt x="336270" y="1012367"/>
                </a:lnTo>
                <a:lnTo>
                  <a:pt x="336270" y="0"/>
                </a:lnTo>
                <a:lnTo>
                  <a:pt x="0" y="0"/>
                </a:lnTo>
                <a:lnTo>
                  <a:pt x="0" y="1012367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2172284" y="2934031"/>
            <a:ext cx="336550" cy="864235"/>
          </a:xfrm>
          <a:custGeom>
            <a:avLst/>
            <a:gdLst/>
            <a:ahLst/>
            <a:cxnLst/>
            <a:rect l="l" t="t" r="r" b="b"/>
            <a:pathLst>
              <a:path w="336550" h="864235">
                <a:moveTo>
                  <a:pt x="0" y="864158"/>
                </a:moveTo>
                <a:lnTo>
                  <a:pt x="336270" y="864158"/>
                </a:lnTo>
                <a:lnTo>
                  <a:pt x="336270" y="0"/>
                </a:lnTo>
                <a:lnTo>
                  <a:pt x="0" y="0"/>
                </a:lnTo>
                <a:lnTo>
                  <a:pt x="0" y="864158"/>
                </a:lnTo>
                <a:close/>
              </a:path>
            </a:pathLst>
          </a:custGeom>
          <a:solidFill>
            <a:srgbClr val="FF0000">
              <a:alpha val="4313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2172284" y="2934031"/>
            <a:ext cx="336550" cy="864235"/>
          </a:xfrm>
          <a:custGeom>
            <a:avLst/>
            <a:gdLst/>
            <a:ahLst/>
            <a:cxnLst/>
            <a:rect l="l" t="t" r="r" b="b"/>
            <a:pathLst>
              <a:path w="336550" h="864235">
                <a:moveTo>
                  <a:pt x="0" y="864158"/>
                </a:moveTo>
                <a:lnTo>
                  <a:pt x="336270" y="864158"/>
                </a:lnTo>
                <a:lnTo>
                  <a:pt x="336270" y="0"/>
                </a:lnTo>
                <a:lnTo>
                  <a:pt x="0" y="0"/>
                </a:lnTo>
                <a:lnTo>
                  <a:pt x="0" y="86415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2243429" y="3058160"/>
            <a:ext cx="149860" cy="66548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algn="just">
              <a:lnSpc>
                <a:spcPts val="1200"/>
              </a:lnSpc>
              <a:spcBef>
                <a:spcPts val="340"/>
              </a:spcBef>
            </a:pPr>
            <a:r>
              <a:rPr sz="1200" dirty="0">
                <a:latin typeface="Meiryo UI"/>
                <a:cs typeface="Meiryo UI"/>
              </a:rPr>
              <a:t>プ ロ セ ス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1877377" y="3843147"/>
            <a:ext cx="254000" cy="2724785"/>
          </a:xfrm>
          <a:custGeom>
            <a:avLst/>
            <a:gdLst/>
            <a:ahLst/>
            <a:cxnLst/>
            <a:rect l="l" t="t" r="r" b="b"/>
            <a:pathLst>
              <a:path w="254000" h="2724784">
                <a:moveTo>
                  <a:pt x="0" y="2724277"/>
                </a:moveTo>
                <a:lnTo>
                  <a:pt x="253415" y="2724277"/>
                </a:lnTo>
                <a:lnTo>
                  <a:pt x="253415" y="0"/>
                </a:lnTo>
                <a:lnTo>
                  <a:pt x="0" y="0"/>
                </a:lnTo>
                <a:lnTo>
                  <a:pt x="0" y="2724277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1767840" y="3810001"/>
            <a:ext cx="403860" cy="1670303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1787652" y="5251704"/>
            <a:ext cx="350520" cy="1432559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787652" y="6470904"/>
            <a:ext cx="350520" cy="265175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2172284" y="6125807"/>
            <a:ext cx="336550" cy="441959"/>
          </a:xfrm>
          <a:custGeom>
            <a:avLst/>
            <a:gdLst/>
            <a:ahLst/>
            <a:cxnLst/>
            <a:rect l="l" t="t" r="r" b="b"/>
            <a:pathLst>
              <a:path w="336550" h="441959">
                <a:moveTo>
                  <a:pt x="0" y="441617"/>
                </a:moveTo>
                <a:lnTo>
                  <a:pt x="336270" y="441617"/>
                </a:lnTo>
                <a:lnTo>
                  <a:pt x="336270" y="0"/>
                </a:lnTo>
                <a:lnTo>
                  <a:pt x="0" y="0"/>
                </a:lnTo>
                <a:lnTo>
                  <a:pt x="0" y="441617"/>
                </a:lnTo>
                <a:close/>
              </a:path>
            </a:pathLst>
          </a:custGeom>
          <a:solidFill>
            <a:srgbClr val="3333CC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2172284" y="6125807"/>
            <a:ext cx="336550" cy="441959"/>
          </a:xfrm>
          <a:custGeom>
            <a:avLst/>
            <a:gdLst/>
            <a:ahLst/>
            <a:cxnLst/>
            <a:rect l="l" t="t" r="r" b="b"/>
            <a:pathLst>
              <a:path w="336550" h="441959">
                <a:moveTo>
                  <a:pt x="0" y="441617"/>
                </a:moveTo>
                <a:lnTo>
                  <a:pt x="336270" y="441617"/>
                </a:lnTo>
                <a:lnTo>
                  <a:pt x="336270" y="0"/>
                </a:lnTo>
                <a:lnTo>
                  <a:pt x="0" y="0"/>
                </a:lnTo>
                <a:lnTo>
                  <a:pt x="0" y="441617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2175154" y="6152184"/>
            <a:ext cx="3302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関連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2175154" y="6316776"/>
            <a:ext cx="3302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情報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2172284" y="4080980"/>
            <a:ext cx="336550" cy="1096645"/>
          </a:xfrm>
          <a:custGeom>
            <a:avLst/>
            <a:gdLst/>
            <a:ahLst/>
            <a:cxnLst/>
            <a:rect l="l" t="t" r="r" b="b"/>
            <a:pathLst>
              <a:path w="336550" h="1096645">
                <a:moveTo>
                  <a:pt x="0" y="1096556"/>
                </a:moveTo>
                <a:lnTo>
                  <a:pt x="336270" y="1096556"/>
                </a:lnTo>
                <a:lnTo>
                  <a:pt x="336270" y="0"/>
                </a:lnTo>
                <a:lnTo>
                  <a:pt x="0" y="0"/>
                </a:lnTo>
                <a:lnTo>
                  <a:pt x="0" y="1096556"/>
                </a:lnTo>
                <a:close/>
              </a:path>
            </a:pathLst>
          </a:custGeom>
          <a:solidFill>
            <a:srgbClr val="3333CC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2172284" y="4080980"/>
            <a:ext cx="336550" cy="1096645"/>
          </a:xfrm>
          <a:custGeom>
            <a:avLst/>
            <a:gdLst/>
            <a:ahLst/>
            <a:cxnLst/>
            <a:rect l="l" t="t" r="r" b="b"/>
            <a:pathLst>
              <a:path w="336550" h="1096645">
                <a:moveTo>
                  <a:pt x="0" y="1096556"/>
                </a:moveTo>
                <a:lnTo>
                  <a:pt x="336270" y="1096556"/>
                </a:lnTo>
                <a:lnTo>
                  <a:pt x="336270" y="0"/>
                </a:lnTo>
                <a:lnTo>
                  <a:pt x="0" y="0"/>
                </a:lnTo>
                <a:lnTo>
                  <a:pt x="0" y="1096556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2172284" y="5223307"/>
            <a:ext cx="336550" cy="865505"/>
          </a:xfrm>
          <a:custGeom>
            <a:avLst/>
            <a:gdLst/>
            <a:ahLst/>
            <a:cxnLst/>
            <a:rect l="l" t="t" r="r" b="b"/>
            <a:pathLst>
              <a:path w="336550" h="865504">
                <a:moveTo>
                  <a:pt x="0" y="864882"/>
                </a:moveTo>
                <a:lnTo>
                  <a:pt x="336270" y="864882"/>
                </a:lnTo>
                <a:lnTo>
                  <a:pt x="336270" y="0"/>
                </a:lnTo>
                <a:lnTo>
                  <a:pt x="0" y="0"/>
                </a:lnTo>
                <a:lnTo>
                  <a:pt x="0" y="864882"/>
                </a:lnTo>
                <a:close/>
              </a:path>
            </a:pathLst>
          </a:custGeom>
          <a:solidFill>
            <a:srgbClr val="3333CC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2172284" y="5223307"/>
            <a:ext cx="336550" cy="865505"/>
          </a:xfrm>
          <a:custGeom>
            <a:avLst/>
            <a:gdLst/>
            <a:ahLst/>
            <a:cxnLst/>
            <a:rect l="l" t="t" r="r" b="b"/>
            <a:pathLst>
              <a:path w="336550" h="865504">
                <a:moveTo>
                  <a:pt x="0" y="864882"/>
                </a:moveTo>
                <a:lnTo>
                  <a:pt x="336270" y="864882"/>
                </a:lnTo>
                <a:lnTo>
                  <a:pt x="336270" y="0"/>
                </a:lnTo>
                <a:lnTo>
                  <a:pt x="0" y="0"/>
                </a:lnTo>
                <a:lnTo>
                  <a:pt x="0" y="86488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 txBox="1"/>
          <p:nvPr/>
        </p:nvSpPr>
        <p:spPr>
          <a:xfrm>
            <a:off x="1884121" y="3922015"/>
            <a:ext cx="537210" cy="2700655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12700" marR="390525">
              <a:lnSpc>
                <a:spcPts val="1400"/>
              </a:lnSpc>
              <a:spcBef>
                <a:spcPts val="384"/>
              </a:spcBef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ト ラ</a:t>
            </a:r>
            <a:endParaRPr sz="1400">
              <a:latin typeface="Meiryo UI"/>
              <a:cs typeface="Meiryo UI"/>
            </a:endParaRPr>
          </a:p>
          <a:p>
            <a:pPr marL="12700" algn="just">
              <a:lnSpc>
                <a:spcPts val="1265"/>
              </a:lnSpc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ン  </a:t>
            </a:r>
            <a:r>
              <a:rPr sz="1400" spc="250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baseline="-6944" dirty="0">
                <a:latin typeface="Meiryo UI"/>
                <a:cs typeface="Meiryo UI"/>
              </a:rPr>
              <a:t>オ</a:t>
            </a:r>
            <a:endParaRPr baseline="-6944">
              <a:latin typeface="Meiryo UI"/>
              <a:cs typeface="Meiryo UI"/>
            </a:endParaRPr>
          </a:p>
          <a:p>
            <a:pPr marL="12700" algn="just">
              <a:lnSpc>
                <a:spcPts val="1270"/>
              </a:lnSpc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ザ  </a:t>
            </a:r>
            <a:r>
              <a:rPr sz="1400" spc="125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pc="322" baseline="2314" dirty="0">
                <a:latin typeface="Meiryo UI"/>
                <a:cs typeface="Meiryo UI"/>
              </a:rPr>
              <a:t>ー</a:t>
            </a:r>
            <a:endParaRPr baseline="2314">
              <a:latin typeface="Meiryo UI"/>
              <a:cs typeface="Meiryo UI"/>
            </a:endParaRPr>
          </a:p>
          <a:p>
            <a:pPr marL="12700" algn="just">
              <a:lnSpc>
                <a:spcPts val="1170"/>
              </a:lnSpc>
            </a:pPr>
            <a:r>
              <a:rPr sz="2100" baseline="-9920" dirty="0">
                <a:solidFill>
                  <a:srgbClr val="FFFFFF"/>
                </a:solidFill>
                <a:latin typeface="Meiryo UI"/>
                <a:cs typeface="Meiryo UI"/>
              </a:rPr>
              <a:t>ク  </a:t>
            </a:r>
            <a:r>
              <a:rPr sz="2100" spc="487" baseline="-9920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ダ</a:t>
            </a:r>
            <a:endParaRPr sz="1200">
              <a:latin typeface="Meiryo UI"/>
              <a:cs typeface="Meiryo UI"/>
            </a:endParaRPr>
          </a:p>
          <a:p>
            <a:pPr marL="12700" algn="just">
              <a:lnSpc>
                <a:spcPts val="1440"/>
              </a:lnSpc>
            </a:pPr>
            <a:r>
              <a:rPr sz="2100" baseline="-17857" dirty="0">
                <a:solidFill>
                  <a:srgbClr val="FFFFFF"/>
                </a:solidFill>
                <a:latin typeface="Meiryo UI"/>
                <a:cs typeface="Meiryo UI"/>
              </a:rPr>
              <a:t>シ  </a:t>
            </a:r>
            <a:r>
              <a:rPr sz="2100" spc="225" baseline="-17857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spc="215" dirty="0">
                <a:latin typeface="Meiryo UI"/>
                <a:cs typeface="Meiryo UI"/>
              </a:rPr>
              <a:t>ー</a:t>
            </a:r>
            <a:endParaRPr sz="1200">
              <a:latin typeface="Meiryo UI"/>
              <a:cs typeface="Meiryo UI"/>
            </a:endParaRPr>
          </a:p>
          <a:p>
            <a:pPr marL="12700" marR="338455">
              <a:lnSpc>
                <a:spcPts val="1400"/>
              </a:lnSpc>
              <a:spcBef>
                <a:spcPts val="475"/>
              </a:spcBef>
            </a:pPr>
            <a:r>
              <a:rPr sz="1400" spc="575" dirty="0">
                <a:solidFill>
                  <a:srgbClr val="FFFFFF"/>
                </a:solidFill>
                <a:latin typeface="Meiryo UI"/>
                <a:cs typeface="Meiryo UI"/>
              </a:rPr>
              <a:t>ョ ン</a:t>
            </a:r>
            <a:endParaRPr sz="1400">
              <a:latin typeface="Meiryo UI"/>
              <a:cs typeface="Meiryo UI"/>
            </a:endParaRPr>
          </a:p>
          <a:p>
            <a:pPr marL="17780" algn="just">
              <a:lnSpc>
                <a:spcPts val="1040"/>
              </a:lnSpc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（  </a:t>
            </a:r>
            <a:r>
              <a:rPr sz="1200" spc="254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プ</a:t>
            </a:r>
            <a:endParaRPr sz="1200">
              <a:latin typeface="Meiryo UI"/>
              <a:cs typeface="Meiryo UI"/>
            </a:endParaRPr>
          </a:p>
          <a:p>
            <a:pPr marL="17780" algn="just">
              <a:lnSpc>
                <a:spcPts val="1200"/>
              </a:lnSpc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ア   </a:t>
            </a:r>
            <a:r>
              <a:rPr sz="1200" spc="140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ロ</a:t>
            </a:r>
            <a:endParaRPr sz="1200">
              <a:latin typeface="Meiryo UI"/>
              <a:cs typeface="Meiryo UI"/>
            </a:endParaRPr>
          </a:p>
          <a:p>
            <a:pPr marL="17780" algn="just">
              <a:lnSpc>
                <a:spcPts val="1200"/>
              </a:lnSpc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ウ   </a:t>
            </a:r>
            <a:r>
              <a:rPr sz="1200" spc="155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セ</a:t>
            </a:r>
            <a:endParaRPr sz="1200">
              <a:latin typeface="Meiryo UI"/>
              <a:cs typeface="Meiryo UI"/>
            </a:endParaRPr>
          </a:p>
          <a:p>
            <a:pPr marL="17780" algn="just">
              <a:lnSpc>
                <a:spcPts val="1195"/>
              </a:lnSpc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ト   </a:t>
            </a:r>
            <a:r>
              <a:rPr sz="1200" spc="200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ス</a:t>
            </a:r>
            <a:endParaRPr sz="1200">
              <a:latin typeface="Meiryo UI"/>
              <a:cs typeface="Meiryo UI"/>
            </a:endParaRPr>
          </a:p>
          <a:p>
            <a:pPr marL="17780" marR="358775" algn="just">
              <a:lnSpc>
                <a:spcPts val="1200"/>
              </a:lnSpc>
              <a:spcBef>
                <a:spcPts val="110"/>
              </a:spcBef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プ </a:t>
            </a:r>
            <a:r>
              <a:rPr sz="1200" spc="400" dirty="0">
                <a:solidFill>
                  <a:srgbClr val="FFFFFF"/>
                </a:solidFill>
                <a:latin typeface="Meiryo UI"/>
                <a:cs typeface="Meiryo UI"/>
              </a:rPr>
              <a:t>ッ ト</a:t>
            </a:r>
            <a:endParaRPr sz="1200">
              <a:latin typeface="Meiryo UI"/>
              <a:cs typeface="Meiryo UI"/>
            </a:endParaRPr>
          </a:p>
          <a:p>
            <a:pPr marL="17780" algn="just">
              <a:lnSpc>
                <a:spcPts val="1200"/>
              </a:lnSpc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）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1580446" y="1174814"/>
            <a:ext cx="550545" cy="410209"/>
          </a:xfrm>
          <a:custGeom>
            <a:avLst/>
            <a:gdLst/>
            <a:ahLst/>
            <a:cxnLst/>
            <a:rect l="l" t="t" r="r" b="b"/>
            <a:pathLst>
              <a:path w="550545" h="410209">
                <a:moveTo>
                  <a:pt x="0" y="409892"/>
                </a:moveTo>
                <a:lnTo>
                  <a:pt x="550354" y="409892"/>
                </a:lnTo>
                <a:lnTo>
                  <a:pt x="550354" y="0"/>
                </a:lnTo>
                <a:lnTo>
                  <a:pt x="0" y="0"/>
                </a:lnTo>
                <a:lnTo>
                  <a:pt x="0" y="40989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 txBox="1"/>
          <p:nvPr/>
        </p:nvSpPr>
        <p:spPr>
          <a:xfrm>
            <a:off x="1618285" y="1266520"/>
            <a:ext cx="47434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ヘ</a:t>
            </a:r>
            <a:r>
              <a:rPr sz="1200" spc="-5" dirty="0">
                <a:latin typeface="Meiryo UI"/>
                <a:cs typeface="Meiryo UI"/>
              </a:rPr>
              <a:t>ッダー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1580446" y="1631441"/>
            <a:ext cx="244475" cy="5194935"/>
          </a:xfrm>
          <a:custGeom>
            <a:avLst/>
            <a:gdLst/>
            <a:ahLst/>
            <a:cxnLst/>
            <a:rect l="l" t="t" r="r" b="b"/>
            <a:pathLst>
              <a:path w="244475" h="5194934">
                <a:moveTo>
                  <a:pt x="0" y="5194808"/>
                </a:moveTo>
                <a:lnTo>
                  <a:pt x="244373" y="5194808"/>
                </a:lnTo>
                <a:lnTo>
                  <a:pt x="244373" y="0"/>
                </a:lnTo>
                <a:lnTo>
                  <a:pt x="0" y="0"/>
                </a:lnTo>
                <a:lnTo>
                  <a:pt x="0" y="5194808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 txBox="1"/>
          <p:nvPr/>
        </p:nvSpPr>
        <p:spPr>
          <a:xfrm>
            <a:off x="1605483" y="3921378"/>
            <a:ext cx="177800" cy="66675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algn="just">
              <a:lnSpc>
                <a:spcPts val="1200"/>
              </a:lnSpc>
              <a:spcBef>
                <a:spcPts val="340"/>
              </a:spcBef>
            </a:pPr>
            <a:r>
              <a:rPr sz="1200" dirty="0">
                <a:latin typeface="Meiryo UI"/>
                <a:cs typeface="Meiryo UI"/>
              </a:rPr>
              <a:t>ボ デ </a:t>
            </a:r>
            <a:r>
              <a:rPr sz="1200" spc="409" dirty="0">
                <a:latin typeface="Meiryo UI"/>
                <a:cs typeface="Meiryo UI"/>
              </a:rPr>
              <a:t>ィ </a:t>
            </a:r>
            <a:r>
              <a:rPr sz="1200" spc="215" dirty="0">
                <a:latin typeface="Meiryo UI"/>
                <a:cs typeface="Meiryo UI"/>
              </a:rPr>
              <a:t>ー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1899159" y="6612281"/>
            <a:ext cx="3434715" cy="187231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 marL="31115">
              <a:spcBef>
                <a:spcPts val="20"/>
              </a:spcBef>
            </a:pPr>
            <a:r>
              <a:rPr sz="1200" dirty="0">
                <a:latin typeface="Meiryo UI"/>
                <a:cs typeface="Meiryo UI"/>
              </a:rPr>
              <a:t>セキ</a:t>
            </a:r>
            <a:r>
              <a:rPr sz="1200" spc="-5" dirty="0">
                <a:latin typeface="Meiryo UI"/>
                <a:cs typeface="Meiryo UI"/>
              </a:rPr>
              <a:t>ュ</a:t>
            </a:r>
            <a:r>
              <a:rPr sz="1200" dirty="0">
                <a:latin typeface="Meiryo UI"/>
                <a:cs typeface="Meiryo UI"/>
              </a:rPr>
              <a:t>リティ方式・条件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2172285" y="3843172"/>
            <a:ext cx="3161665" cy="207010"/>
          </a:xfrm>
          <a:custGeom>
            <a:avLst/>
            <a:gdLst/>
            <a:ahLst/>
            <a:cxnLst/>
            <a:rect l="l" t="t" r="r" b="b"/>
            <a:pathLst>
              <a:path w="3161665" h="207010">
                <a:moveTo>
                  <a:pt x="0" y="206603"/>
                </a:moveTo>
                <a:lnTo>
                  <a:pt x="3161411" y="206603"/>
                </a:lnTo>
                <a:lnTo>
                  <a:pt x="3161411" y="0"/>
                </a:lnTo>
                <a:lnTo>
                  <a:pt x="0" y="0"/>
                </a:lnTo>
                <a:lnTo>
                  <a:pt x="0" y="206603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 txBox="1"/>
          <p:nvPr/>
        </p:nvSpPr>
        <p:spPr>
          <a:xfrm>
            <a:off x="2249830" y="3843020"/>
            <a:ext cx="27622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spc="-10" dirty="0">
                <a:latin typeface="Meiryo UI"/>
                <a:cs typeface="Meiryo UI"/>
              </a:rPr>
              <a:t>イ</a:t>
            </a:r>
            <a:r>
              <a:rPr sz="1200" dirty="0">
                <a:latin typeface="Meiryo UI"/>
                <a:cs typeface="Meiryo UI"/>
              </a:rPr>
              <a:t>ムス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dirty="0">
                <a:latin typeface="Meiryo UI"/>
                <a:cs typeface="Meiryo UI"/>
              </a:rPr>
              <a:t>ン</a:t>
            </a: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100" spc="-10" dirty="0">
                <a:latin typeface="Meiryo UI"/>
                <a:cs typeface="Meiryo UI"/>
              </a:rPr>
              <a:t>(</a:t>
            </a:r>
            <a:r>
              <a:rPr sz="1100" dirty="0">
                <a:latin typeface="Meiryo UI"/>
                <a:cs typeface="Meiryo UI"/>
              </a:rPr>
              <a:t>業務から</a:t>
            </a:r>
            <a:r>
              <a:rPr sz="1100" spc="-5" dirty="0">
                <a:latin typeface="Meiryo UI"/>
                <a:cs typeface="Meiryo UI"/>
              </a:rPr>
              <a:t>デー</a:t>
            </a:r>
            <a:r>
              <a:rPr sz="1100" dirty="0">
                <a:latin typeface="Meiryo UI"/>
                <a:cs typeface="Meiryo UI"/>
              </a:rPr>
              <a:t>タ</a:t>
            </a:r>
            <a:r>
              <a:rPr sz="1100" spc="-5" dirty="0">
                <a:latin typeface="Meiryo UI"/>
                <a:cs typeface="Meiryo UI"/>
              </a:rPr>
              <a:t>が出力</a:t>
            </a:r>
            <a:r>
              <a:rPr sz="1100" dirty="0">
                <a:latin typeface="Meiryo UI"/>
                <a:cs typeface="Meiryo UI"/>
              </a:rPr>
              <a:t>さ</a:t>
            </a:r>
            <a:r>
              <a:rPr sz="1100" spc="-10" dirty="0">
                <a:latin typeface="Meiryo UI"/>
                <a:cs typeface="Meiryo UI"/>
              </a:rPr>
              <a:t>れ</a:t>
            </a:r>
            <a:r>
              <a:rPr sz="1100" spc="-5" dirty="0">
                <a:latin typeface="Meiryo UI"/>
                <a:cs typeface="Meiryo UI"/>
              </a:rPr>
              <a:t>た</a:t>
            </a:r>
            <a:r>
              <a:rPr sz="1100" spc="-15" dirty="0">
                <a:latin typeface="Meiryo UI"/>
                <a:cs typeface="Meiryo UI"/>
              </a:rPr>
              <a:t>日</a:t>
            </a:r>
            <a:r>
              <a:rPr sz="1100" dirty="0">
                <a:latin typeface="Meiryo UI"/>
                <a:cs typeface="Meiryo UI"/>
              </a:rPr>
              <a:t>時)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2172285" y="1631429"/>
            <a:ext cx="3161665" cy="222250"/>
          </a:xfrm>
          <a:custGeom>
            <a:avLst/>
            <a:gdLst/>
            <a:ahLst/>
            <a:cxnLst/>
            <a:rect l="l" t="t" r="r" b="b"/>
            <a:pathLst>
              <a:path w="3161665" h="222250">
                <a:moveTo>
                  <a:pt x="0" y="221754"/>
                </a:moveTo>
                <a:lnTo>
                  <a:pt x="3161411" y="221754"/>
                </a:lnTo>
                <a:lnTo>
                  <a:pt x="3161411" y="0"/>
                </a:lnTo>
                <a:lnTo>
                  <a:pt x="0" y="0"/>
                </a:lnTo>
                <a:lnTo>
                  <a:pt x="0" y="221754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 txBox="1"/>
          <p:nvPr/>
        </p:nvSpPr>
        <p:spPr>
          <a:xfrm>
            <a:off x="1884122" y="1623442"/>
            <a:ext cx="3025775" cy="2219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ts val="1545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デ  </a:t>
            </a:r>
            <a:r>
              <a:rPr sz="1400" spc="254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pc="-7" baseline="4629" dirty="0">
                <a:latin typeface="Meiryo UI"/>
                <a:cs typeface="Meiryo UI"/>
              </a:rPr>
              <a:t>タ</a:t>
            </a:r>
            <a:r>
              <a:rPr spc="-15" baseline="4629" dirty="0">
                <a:latin typeface="Meiryo UI"/>
                <a:cs typeface="Meiryo UI"/>
              </a:rPr>
              <a:t>イ</a:t>
            </a:r>
            <a:r>
              <a:rPr baseline="4629" dirty="0">
                <a:latin typeface="Meiryo UI"/>
                <a:cs typeface="Meiryo UI"/>
              </a:rPr>
              <a:t>ムス</a:t>
            </a:r>
            <a:r>
              <a:rPr spc="-7" baseline="4629" dirty="0">
                <a:latin typeface="Meiryo UI"/>
                <a:cs typeface="Meiryo UI"/>
              </a:rPr>
              <a:t>タ</a:t>
            </a:r>
            <a:r>
              <a:rPr baseline="4629" dirty="0">
                <a:latin typeface="Meiryo UI"/>
                <a:cs typeface="Meiryo UI"/>
              </a:rPr>
              <a:t>ン</a:t>
            </a:r>
            <a:r>
              <a:rPr spc="-7" baseline="4629" dirty="0">
                <a:latin typeface="Meiryo UI"/>
                <a:cs typeface="Meiryo UI"/>
              </a:rPr>
              <a:t>プ</a:t>
            </a:r>
            <a:r>
              <a:rPr sz="1650" spc="-15" baseline="5050" dirty="0">
                <a:latin typeface="Meiryo UI"/>
                <a:cs typeface="Meiryo UI"/>
              </a:rPr>
              <a:t>(</a:t>
            </a:r>
            <a:r>
              <a:rPr sz="1650" baseline="5050" dirty="0">
                <a:latin typeface="Meiryo UI"/>
                <a:cs typeface="Meiryo UI"/>
              </a:rPr>
              <a:t>業務に</a:t>
            </a:r>
            <a:r>
              <a:rPr sz="1650" spc="-7" baseline="5050" dirty="0">
                <a:latin typeface="Meiryo UI"/>
                <a:cs typeface="Meiryo UI"/>
              </a:rPr>
              <a:t>デー</a:t>
            </a:r>
            <a:r>
              <a:rPr sz="1650" baseline="5050" dirty="0">
                <a:latin typeface="Meiryo UI"/>
                <a:cs typeface="Meiryo UI"/>
              </a:rPr>
              <a:t>タ</a:t>
            </a:r>
            <a:r>
              <a:rPr sz="1650" spc="-7" baseline="5050" dirty="0">
                <a:latin typeface="Meiryo UI"/>
                <a:cs typeface="Meiryo UI"/>
              </a:rPr>
              <a:t>が入力</a:t>
            </a:r>
            <a:r>
              <a:rPr sz="1650" baseline="5050" dirty="0">
                <a:latin typeface="Meiryo UI"/>
                <a:cs typeface="Meiryo UI"/>
              </a:rPr>
              <a:t>さ</a:t>
            </a:r>
            <a:r>
              <a:rPr sz="1650" spc="-15" baseline="5050" dirty="0">
                <a:latin typeface="Meiryo UI"/>
                <a:cs typeface="Meiryo UI"/>
              </a:rPr>
              <a:t>れ</a:t>
            </a:r>
            <a:r>
              <a:rPr sz="1650" spc="-7" baseline="5050" dirty="0">
                <a:latin typeface="Meiryo UI"/>
                <a:cs typeface="Meiryo UI"/>
              </a:rPr>
              <a:t>た日</a:t>
            </a:r>
            <a:r>
              <a:rPr sz="1650" spc="-15" baseline="5050" dirty="0">
                <a:latin typeface="Meiryo UI"/>
                <a:cs typeface="Meiryo UI"/>
              </a:rPr>
              <a:t>時</a:t>
            </a:r>
            <a:r>
              <a:rPr sz="1650" baseline="5050" dirty="0">
                <a:latin typeface="Meiryo UI"/>
                <a:cs typeface="Meiryo UI"/>
              </a:rPr>
              <a:t>)</a:t>
            </a:r>
            <a:endParaRPr sz="1650" baseline="5050">
              <a:latin typeface="Meiryo UI"/>
              <a:cs typeface="Meiryo UI"/>
            </a:endParaRPr>
          </a:p>
          <a:p>
            <a:pPr marL="12700" marR="2826385">
              <a:lnSpc>
                <a:spcPts val="1410"/>
              </a:lnSpc>
              <a:spcBef>
                <a:spcPts val="130"/>
              </a:spcBef>
            </a:pPr>
            <a:r>
              <a:rPr sz="1400" spc="480" dirty="0">
                <a:solidFill>
                  <a:srgbClr val="FFFFFF"/>
                </a:solidFill>
                <a:latin typeface="Meiryo UI"/>
                <a:cs typeface="Meiryo UI"/>
              </a:rPr>
              <a:t>ィ レ</a:t>
            </a:r>
            <a:endParaRPr sz="1400">
              <a:latin typeface="Meiryo UI"/>
              <a:cs typeface="Meiryo UI"/>
            </a:endParaRPr>
          </a:p>
          <a:p>
            <a:pPr marL="12700" algn="just">
              <a:lnSpc>
                <a:spcPts val="405"/>
              </a:lnSpc>
            </a:pPr>
            <a:r>
              <a:rPr sz="2100" baseline="-29761" dirty="0">
                <a:solidFill>
                  <a:srgbClr val="FFFFFF"/>
                </a:solidFill>
                <a:latin typeface="Meiryo UI"/>
                <a:cs typeface="Meiryo UI"/>
              </a:rPr>
              <a:t>ク  </a:t>
            </a:r>
            <a:r>
              <a:rPr sz="2100" spc="487" baseline="-29761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オ</a:t>
            </a:r>
            <a:endParaRPr sz="1200">
              <a:latin typeface="Meiryo UI"/>
              <a:cs typeface="Meiryo UI"/>
            </a:endParaRPr>
          </a:p>
          <a:p>
            <a:pPr marL="371475" indent="-359410">
              <a:lnSpc>
                <a:spcPts val="1300"/>
              </a:lnSpc>
              <a:tabLst>
                <a:tab pos="371475" algn="l"/>
              </a:tabLst>
            </a:pPr>
            <a:r>
              <a:rPr sz="2100" baseline="-37698" dirty="0">
                <a:solidFill>
                  <a:srgbClr val="FFFFFF"/>
                </a:solidFill>
                <a:latin typeface="Meiryo UI"/>
                <a:cs typeface="Meiryo UI"/>
              </a:rPr>
              <a:t>シ	</a:t>
            </a:r>
            <a:r>
              <a:rPr sz="1200" spc="215" dirty="0">
                <a:latin typeface="Meiryo UI"/>
                <a:cs typeface="Meiryo UI"/>
              </a:rPr>
              <a:t>ー</a:t>
            </a:r>
            <a:endParaRPr sz="1200">
              <a:latin typeface="Meiryo UI"/>
              <a:cs typeface="Meiryo UI"/>
            </a:endParaRPr>
          </a:p>
          <a:p>
            <a:pPr marL="371475">
              <a:lnSpc>
                <a:spcPts val="1080"/>
              </a:lnSpc>
            </a:pPr>
            <a:r>
              <a:rPr sz="1200" dirty="0">
                <a:latin typeface="Meiryo UI"/>
                <a:cs typeface="Meiryo UI"/>
              </a:rPr>
              <a:t>ダ</a:t>
            </a:r>
            <a:endParaRPr sz="1200">
              <a:latin typeface="Meiryo UI"/>
              <a:cs typeface="Meiryo UI"/>
            </a:endParaRPr>
          </a:p>
          <a:p>
            <a:pPr marL="12700" algn="just">
              <a:lnSpc>
                <a:spcPts val="1310"/>
              </a:lnSpc>
            </a:pPr>
            <a:r>
              <a:rPr sz="2100" spc="1035" baseline="1984" dirty="0">
                <a:solidFill>
                  <a:srgbClr val="FFFFFF"/>
                </a:solidFill>
                <a:latin typeface="Meiryo UI"/>
                <a:cs typeface="Meiryo UI"/>
              </a:rPr>
              <a:t>ョ</a:t>
            </a:r>
            <a:r>
              <a:rPr sz="2100" spc="1275" baseline="1984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spc="215" dirty="0">
                <a:latin typeface="Meiryo UI"/>
                <a:cs typeface="Meiryo UI"/>
              </a:rPr>
              <a:t>ー</a:t>
            </a:r>
            <a:endParaRPr sz="1200">
              <a:latin typeface="Meiryo UI"/>
              <a:cs typeface="Meiryo UI"/>
            </a:endParaRPr>
          </a:p>
          <a:p>
            <a:pPr marL="12700" algn="just">
              <a:lnSpc>
                <a:spcPts val="1380"/>
              </a:lnSpc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ン</a:t>
            </a:r>
            <a:endParaRPr sz="1400">
              <a:latin typeface="Meiryo UI"/>
              <a:cs typeface="Meiryo UI"/>
            </a:endParaRPr>
          </a:p>
          <a:p>
            <a:pPr marL="17780" marR="2847340" algn="just">
              <a:lnSpc>
                <a:spcPts val="1200"/>
              </a:lnSpc>
              <a:spcBef>
                <a:spcPts val="90"/>
              </a:spcBef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（ イ ン プ </a:t>
            </a:r>
            <a:r>
              <a:rPr sz="1200" spc="400" dirty="0">
                <a:solidFill>
                  <a:srgbClr val="FFFFFF"/>
                </a:solidFill>
                <a:latin typeface="Meiryo UI"/>
                <a:cs typeface="Meiryo UI"/>
              </a:rPr>
              <a:t>ッ ト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2172285" y="1174788"/>
            <a:ext cx="3161665" cy="205104"/>
          </a:xfrm>
          <a:custGeom>
            <a:avLst/>
            <a:gdLst/>
            <a:ahLst/>
            <a:cxnLst/>
            <a:rect l="l" t="t" r="r" b="b"/>
            <a:pathLst>
              <a:path w="3161665" h="205105">
                <a:moveTo>
                  <a:pt x="0" y="204939"/>
                </a:moveTo>
                <a:lnTo>
                  <a:pt x="3161411" y="204939"/>
                </a:lnTo>
                <a:lnTo>
                  <a:pt x="3161411" y="0"/>
                </a:lnTo>
                <a:lnTo>
                  <a:pt x="0" y="0"/>
                </a:lnTo>
                <a:lnTo>
                  <a:pt x="0" y="204939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2249831" y="1173225"/>
            <a:ext cx="208597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spc="-10" dirty="0">
                <a:latin typeface="Meiryo UI"/>
                <a:cs typeface="Meiryo UI"/>
              </a:rPr>
              <a:t>イ</a:t>
            </a:r>
            <a:r>
              <a:rPr sz="1200" dirty="0">
                <a:latin typeface="Meiryo UI"/>
                <a:cs typeface="Meiryo UI"/>
              </a:rPr>
              <a:t>ムス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dirty="0">
                <a:latin typeface="Meiryo UI"/>
                <a:cs typeface="Meiryo UI"/>
              </a:rPr>
              <a:t>ン</a:t>
            </a: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200" dirty="0">
                <a:latin typeface="Meiryo UI"/>
                <a:cs typeface="Meiryo UI"/>
              </a:rPr>
              <a:t>（デー</a:t>
            </a:r>
            <a:r>
              <a:rPr sz="1200" spc="-5" dirty="0">
                <a:latin typeface="Meiryo UI"/>
                <a:cs typeface="Meiryo UI"/>
              </a:rPr>
              <a:t>タ生成日時）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2172285" y="1409484"/>
            <a:ext cx="3161665" cy="175260"/>
          </a:xfrm>
          <a:custGeom>
            <a:avLst/>
            <a:gdLst/>
            <a:ahLst/>
            <a:cxnLst/>
            <a:rect l="l" t="t" r="r" b="b"/>
            <a:pathLst>
              <a:path w="3161665" h="175259">
                <a:moveTo>
                  <a:pt x="0" y="175221"/>
                </a:moveTo>
                <a:lnTo>
                  <a:pt x="3161411" y="175221"/>
                </a:lnTo>
                <a:lnTo>
                  <a:pt x="3161411" y="0"/>
                </a:lnTo>
                <a:lnTo>
                  <a:pt x="0" y="0"/>
                </a:lnTo>
                <a:lnTo>
                  <a:pt x="0" y="17522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 txBox="1"/>
          <p:nvPr/>
        </p:nvSpPr>
        <p:spPr>
          <a:xfrm>
            <a:off x="2249830" y="1393316"/>
            <a:ext cx="206756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業務データ</a:t>
            </a:r>
            <a:r>
              <a:rPr sz="1100" spc="-10" dirty="0">
                <a:latin typeface="Meiryo UI"/>
                <a:cs typeface="Meiryo UI"/>
              </a:rPr>
              <a:t>(</a:t>
            </a:r>
            <a:r>
              <a:rPr sz="1100" dirty="0">
                <a:latin typeface="Meiryo UI"/>
                <a:cs typeface="Meiryo UI"/>
              </a:rPr>
              <a:t>業務</a:t>
            </a:r>
            <a:r>
              <a:rPr sz="1100" spc="-5" dirty="0">
                <a:latin typeface="Meiryo UI"/>
                <a:cs typeface="Meiryo UI"/>
              </a:rPr>
              <a:t>を</a:t>
            </a:r>
            <a:r>
              <a:rPr sz="1100" dirty="0">
                <a:latin typeface="Meiryo UI"/>
                <a:cs typeface="Meiryo UI"/>
              </a:rPr>
              <a:t>特定する</a:t>
            </a:r>
            <a:r>
              <a:rPr sz="1100" spc="-5" dirty="0">
                <a:latin typeface="Meiryo UI"/>
                <a:cs typeface="Meiryo UI"/>
              </a:rPr>
              <a:t>I</a:t>
            </a:r>
            <a:r>
              <a:rPr sz="1100" spc="-15" dirty="0">
                <a:latin typeface="Meiryo UI"/>
                <a:cs typeface="Meiryo UI"/>
              </a:rPr>
              <a:t>D</a:t>
            </a:r>
            <a:r>
              <a:rPr sz="1100" dirty="0">
                <a:latin typeface="Meiryo UI"/>
                <a:cs typeface="Meiryo UI"/>
              </a:rPr>
              <a:t>な</a:t>
            </a:r>
            <a:r>
              <a:rPr sz="1100" spc="-15" dirty="0">
                <a:latin typeface="Meiryo UI"/>
                <a:cs typeface="Meiryo UI"/>
              </a:rPr>
              <a:t>ど</a:t>
            </a:r>
            <a:r>
              <a:rPr sz="1100" dirty="0">
                <a:latin typeface="Meiryo UI"/>
                <a:cs typeface="Meiryo UI"/>
              </a:rPr>
              <a:t>)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2540000" y="6125795"/>
            <a:ext cx="2794000" cy="220979"/>
          </a:xfrm>
          <a:custGeom>
            <a:avLst/>
            <a:gdLst/>
            <a:ahLst/>
            <a:cxnLst/>
            <a:rect l="l" t="t" r="r" b="b"/>
            <a:pathLst>
              <a:path w="2794000" h="220979">
                <a:moveTo>
                  <a:pt x="0" y="220814"/>
                </a:moveTo>
                <a:lnTo>
                  <a:pt x="2793746" y="220814"/>
                </a:lnTo>
                <a:lnTo>
                  <a:pt x="2793746" y="0"/>
                </a:lnTo>
                <a:lnTo>
                  <a:pt x="0" y="0"/>
                </a:lnTo>
                <a:lnTo>
                  <a:pt x="0" y="220814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 txBox="1"/>
          <p:nvPr/>
        </p:nvSpPr>
        <p:spPr>
          <a:xfrm>
            <a:off x="2617420" y="6133287"/>
            <a:ext cx="88963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⑨</a:t>
            </a:r>
            <a:r>
              <a:rPr sz="1200" spc="-100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環境データ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2540000" y="6372886"/>
            <a:ext cx="2794000" cy="192405"/>
          </a:xfrm>
          <a:custGeom>
            <a:avLst/>
            <a:gdLst/>
            <a:ahLst/>
            <a:cxnLst/>
            <a:rect l="l" t="t" r="r" b="b"/>
            <a:pathLst>
              <a:path w="2794000" h="192404">
                <a:moveTo>
                  <a:pt x="0" y="192112"/>
                </a:moveTo>
                <a:lnTo>
                  <a:pt x="2793746" y="192112"/>
                </a:lnTo>
                <a:lnTo>
                  <a:pt x="2793746" y="0"/>
                </a:lnTo>
                <a:lnTo>
                  <a:pt x="0" y="0"/>
                </a:lnTo>
                <a:lnTo>
                  <a:pt x="0" y="19211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 txBox="1"/>
          <p:nvPr/>
        </p:nvSpPr>
        <p:spPr>
          <a:xfrm>
            <a:off x="2617419" y="6366154"/>
            <a:ext cx="105537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⑩</a:t>
            </a:r>
            <a:r>
              <a:rPr sz="1200" spc="-95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アラ</a:t>
            </a:r>
            <a:r>
              <a:rPr sz="1200" dirty="0">
                <a:latin typeface="Meiryo UI"/>
                <a:cs typeface="Meiryo UI"/>
              </a:rPr>
              <a:t>ームデータ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2540000" y="4080979"/>
            <a:ext cx="2794000" cy="228600"/>
          </a:xfrm>
          <a:custGeom>
            <a:avLst/>
            <a:gdLst/>
            <a:ahLst/>
            <a:cxnLst/>
            <a:rect l="l" t="t" r="r" b="b"/>
            <a:pathLst>
              <a:path w="2794000" h="228600">
                <a:moveTo>
                  <a:pt x="0" y="228384"/>
                </a:moveTo>
                <a:lnTo>
                  <a:pt x="2793746" y="228384"/>
                </a:lnTo>
                <a:lnTo>
                  <a:pt x="2793746" y="0"/>
                </a:lnTo>
                <a:lnTo>
                  <a:pt x="0" y="0"/>
                </a:lnTo>
                <a:lnTo>
                  <a:pt x="0" y="228384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 txBox="1"/>
          <p:nvPr/>
        </p:nvSpPr>
        <p:spPr>
          <a:xfrm>
            <a:off x="2617420" y="4091685"/>
            <a:ext cx="118681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オーダ</a:t>
            </a:r>
            <a:r>
              <a:rPr sz="1200" spc="-5" dirty="0">
                <a:latin typeface="Meiryo UI"/>
                <a:cs typeface="Meiryo UI"/>
              </a:rPr>
              <a:t>結</a:t>
            </a:r>
            <a:r>
              <a:rPr sz="1200" dirty="0">
                <a:latin typeface="Meiryo UI"/>
                <a:cs typeface="Meiryo UI"/>
              </a:rPr>
              <a:t>果タ</a:t>
            </a:r>
            <a:r>
              <a:rPr sz="1200" spc="-5" dirty="0">
                <a:latin typeface="Meiryo UI"/>
                <a:cs typeface="Meiryo UI"/>
              </a:rPr>
              <a:t>イプID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2540000" y="1890523"/>
            <a:ext cx="2794000" cy="193675"/>
          </a:xfrm>
          <a:custGeom>
            <a:avLst/>
            <a:gdLst/>
            <a:ahLst/>
            <a:cxnLst/>
            <a:rect l="l" t="t" r="r" b="b"/>
            <a:pathLst>
              <a:path w="2794000" h="193675">
                <a:moveTo>
                  <a:pt x="0" y="193548"/>
                </a:moveTo>
                <a:lnTo>
                  <a:pt x="2793746" y="193548"/>
                </a:lnTo>
                <a:lnTo>
                  <a:pt x="2793746" y="0"/>
                </a:lnTo>
                <a:lnTo>
                  <a:pt x="0" y="0"/>
                </a:lnTo>
                <a:lnTo>
                  <a:pt x="0" y="19354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 txBox="1"/>
          <p:nvPr/>
        </p:nvSpPr>
        <p:spPr>
          <a:xfrm>
            <a:off x="2617420" y="1883410"/>
            <a:ext cx="88201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オーダ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dirty="0">
                <a:latin typeface="Meiryo UI"/>
                <a:cs typeface="Meiryo UI"/>
              </a:rPr>
              <a:t>イ</a:t>
            </a:r>
            <a:r>
              <a:rPr sz="1200" spc="-5" dirty="0">
                <a:latin typeface="Meiryo UI"/>
                <a:cs typeface="Meiryo UI"/>
              </a:rPr>
              <a:t>プID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2540000" y="2934055"/>
            <a:ext cx="2794000" cy="236854"/>
          </a:xfrm>
          <a:custGeom>
            <a:avLst/>
            <a:gdLst/>
            <a:ahLst/>
            <a:cxnLst/>
            <a:rect l="l" t="t" r="r" b="b"/>
            <a:pathLst>
              <a:path w="2794000" h="236855">
                <a:moveTo>
                  <a:pt x="0" y="236245"/>
                </a:moveTo>
                <a:lnTo>
                  <a:pt x="2793746" y="236245"/>
                </a:lnTo>
                <a:lnTo>
                  <a:pt x="2793746" y="0"/>
                </a:lnTo>
                <a:lnTo>
                  <a:pt x="0" y="0"/>
                </a:lnTo>
                <a:lnTo>
                  <a:pt x="0" y="236245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 txBox="1"/>
          <p:nvPr/>
        </p:nvSpPr>
        <p:spPr>
          <a:xfrm>
            <a:off x="2617420" y="2948685"/>
            <a:ext cx="99631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200" dirty="0">
                <a:latin typeface="Meiryo UI"/>
                <a:cs typeface="Meiryo UI"/>
              </a:rPr>
              <a:t>ロセス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spc="-10" dirty="0">
                <a:latin typeface="Meiryo UI"/>
                <a:cs typeface="Meiryo UI"/>
              </a:rPr>
              <a:t>イ</a:t>
            </a:r>
            <a:r>
              <a:rPr sz="1200" spc="-5" dirty="0">
                <a:latin typeface="Meiryo UI"/>
                <a:cs typeface="Meiryo UI"/>
              </a:rPr>
              <a:t>プID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2540000" y="5225160"/>
            <a:ext cx="2794000" cy="209550"/>
          </a:xfrm>
          <a:custGeom>
            <a:avLst/>
            <a:gdLst/>
            <a:ahLst/>
            <a:cxnLst/>
            <a:rect l="l" t="t" r="r" b="b"/>
            <a:pathLst>
              <a:path w="2794000" h="209550">
                <a:moveTo>
                  <a:pt x="0" y="209169"/>
                </a:moveTo>
                <a:lnTo>
                  <a:pt x="2793746" y="209169"/>
                </a:lnTo>
                <a:lnTo>
                  <a:pt x="2793746" y="0"/>
                </a:lnTo>
                <a:lnTo>
                  <a:pt x="0" y="0"/>
                </a:lnTo>
                <a:lnTo>
                  <a:pt x="0" y="209169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 txBox="1"/>
          <p:nvPr/>
        </p:nvSpPr>
        <p:spPr>
          <a:xfrm>
            <a:off x="2617420" y="5226558"/>
            <a:ext cx="130111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200" dirty="0">
                <a:latin typeface="Meiryo UI"/>
                <a:cs typeface="Meiryo UI"/>
              </a:rPr>
              <a:t>ロセス結果タ</a:t>
            </a:r>
            <a:r>
              <a:rPr sz="1200" spc="-5" dirty="0">
                <a:latin typeface="Meiryo UI"/>
                <a:cs typeface="Meiryo UI"/>
              </a:rPr>
              <a:t>イプID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4178807" y="2368295"/>
            <a:ext cx="798576" cy="34747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4767073" y="2368295"/>
            <a:ext cx="262127" cy="347472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4178808" y="2569464"/>
            <a:ext cx="1205483" cy="347472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5173980" y="2569464"/>
            <a:ext cx="262127" cy="347472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 txBox="1"/>
          <p:nvPr/>
        </p:nvSpPr>
        <p:spPr>
          <a:xfrm>
            <a:off x="3044190" y="2206244"/>
            <a:ext cx="83946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①</a:t>
            </a:r>
            <a:r>
              <a:rPr sz="1200" spc="-100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指示内容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2545486" y="2407411"/>
            <a:ext cx="23329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50" spc="-7" baseline="-35353" dirty="0">
                <a:latin typeface="Meiryo UI"/>
                <a:cs typeface="Meiryo UI"/>
              </a:rPr>
              <a:t>Where</a:t>
            </a:r>
            <a:r>
              <a:rPr sz="1650" spc="15" baseline="-35353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②</a:t>
            </a:r>
            <a:r>
              <a:rPr sz="1200" spc="-20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対象(処理前)</a:t>
            </a:r>
            <a:r>
              <a:rPr sz="1200" spc="-20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-Material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3044190" y="2608833"/>
            <a:ext cx="223964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③</a:t>
            </a:r>
            <a:r>
              <a:rPr sz="1200" spc="-35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資源(処理前)</a:t>
            </a:r>
            <a:r>
              <a:rPr sz="1200" spc="-35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-Man/Machine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3895344" y="3451860"/>
            <a:ext cx="760476" cy="347471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4445507" y="3451860"/>
            <a:ext cx="262128" cy="347471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3044189" y="3271520"/>
            <a:ext cx="1840864" cy="427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8440" marR="5080" indent="-205740">
              <a:lnSpc>
                <a:spcPct val="110000"/>
              </a:lnSpc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④</a:t>
            </a:r>
            <a:r>
              <a:rPr sz="1200" spc="-90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レ</a:t>
            </a:r>
            <a:r>
              <a:rPr sz="1200" dirty="0">
                <a:latin typeface="Meiryo UI"/>
                <a:cs typeface="Meiryo UI"/>
              </a:rPr>
              <a:t>シピ/手順/ルール/規格/  制約条件</a:t>
            </a:r>
            <a:r>
              <a:rPr sz="1200" spc="-70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-Method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3044190" y="4439539"/>
            <a:ext cx="83946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⑤</a:t>
            </a:r>
            <a:r>
              <a:rPr sz="1200" spc="-100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指示結果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3044190" y="4640656"/>
            <a:ext cx="112585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⑥</a:t>
            </a:r>
            <a:r>
              <a:rPr sz="1200" spc="-90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対象(処理後</a:t>
            </a:r>
            <a:r>
              <a:rPr sz="1200" dirty="0">
                <a:latin typeface="Meiryo UI"/>
                <a:cs typeface="Meiryo UI"/>
              </a:rPr>
              <a:t>)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2545486" y="4842128"/>
            <a:ext cx="1929764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50" spc="-7" baseline="42929" dirty="0">
                <a:latin typeface="Meiryo UI"/>
                <a:cs typeface="Meiryo UI"/>
              </a:rPr>
              <a:t>Where</a:t>
            </a:r>
            <a:r>
              <a:rPr sz="1650" spc="-15" baseline="42929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⑦</a:t>
            </a:r>
            <a:r>
              <a:rPr sz="1200" spc="-45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資源変化(処理後)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3044190" y="5554472"/>
            <a:ext cx="2267585" cy="42799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>
              <a:spcBef>
                <a:spcPts val="240"/>
              </a:spcBef>
            </a:pPr>
            <a:r>
              <a:rPr sz="1200" dirty="0">
                <a:latin typeface="Meiryo UI"/>
                <a:cs typeface="Meiryo UI"/>
              </a:rPr>
              <a:t>⑧</a:t>
            </a:r>
            <a:r>
              <a:rPr sz="1200" spc="-95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レ</a:t>
            </a:r>
            <a:r>
              <a:rPr sz="1200" dirty="0">
                <a:latin typeface="Meiryo UI"/>
                <a:cs typeface="Meiryo UI"/>
              </a:rPr>
              <a:t>シピ/手順/ルール/規格/</a:t>
            </a:r>
            <a:endParaRPr sz="1200">
              <a:latin typeface="Meiryo UI"/>
              <a:cs typeface="Meiryo UI"/>
            </a:endParaRPr>
          </a:p>
          <a:p>
            <a:pPr marL="169545">
              <a:spcBef>
                <a:spcPts val="140"/>
              </a:spcBef>
            </a:pPr>
            <a:r>
              <a:rPr sz="1200" dirty="0">
                <a:latin typeface="Meiryo UI"/>
                <a:cs typeface="Meiryo UI"/>
              </a:rPr>
              <a:t>制約条件の適用結果</a:t>
            </a:r>
            <a:r>
              <a:rPr sz="1200" spc="-5" dirty="0">
                <a:latin typeface="Meiryo UI"/>
                <a:cs typeface="Meiryo UI"/>
              </a:rPr>
              <a:t>、</a:t>
            </a:r>
            <a:r>
              <a:rPr sz="1100" dirty="0">
                <a:latin typeface="Meiryo UI"/>
                <a:cs typeface="Meiryo UI"/>
              </a:rPr>
              <a:t>そ</a:t>
            </a:r>
            <a:r>
              <a:rPr sz="1100" spc="-5" dirty="0">
                <a:latin typeface="Meiryo UI"/>
                <a:cs typeface="Meiryo UI"/>
              </a:rPr>
              <a:t>の他結果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3035300" y="2140839"/>
            <a:ext cx="0" cy="762000"/>
          </a:xfrm>
          <a:custGeom>
            <a:avLst/>
            <a:gdLst/>
            <a:ahLst/>
            <a:cxnLst/>
            <a:rect l="l" t="t" r="r" b="b"/>
            <a:pathLst>
              <a:path h="762000">
                <a:moveTo>
                  <a:pt x="0" y="0"/>
                </a:moveTo>
                <a:lnTo>
                  <a:pt x="0" y="762000"/>
                </a:lnTo>
              </a:path>
            </a:pathLst>
          </a:custGeom>
          <a:ln w="952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3035300" y="3210686"/>
            <a:ext cx="0" cy="588010"/>
          </a:xfrm>
          <a:custGeom>
            <a:avLst/>
            <a:gdLst/>
            <a:ahLst/>
            <a:cxnLst/>
            <a:rect l="l" t="t" r="r" b="b"/>
            <a:pathLst>
              <a:path h="588010">
                <a:moveTo>
                  <a:pt x="0" y="0"/>
                </a:moveTo>
                <a:lnTo>
                  <a:pt x="0" y="587501"/>
                </a:lnTo>
              </a:path>
            </a:pathLst>
          </a:custGeom>
          <a:ln w="952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035300" y="4360799"/>
            <a:ext cx="0" cy="862965"/>
          </a:xfrm>
          <a:custGeom>
            <a:avLst/>
            <a:gdLst/>
            <a:ahLst/>
            <a:cxnLst/>
            <a:rect l="l" t="t" r="r" b="b"/>
            <a:pathLst>
              <a:path h="862964">
                <a:moveTo>
                  <a:pt x="0" y="0"/>
                </a:moveTo>
                <a:lnTo>
                  <a:pt x="0" y="862457"/>
                </a:lnTo>
              </a:path>
            </a:pathLst>
          </a:custGeom>
          <a:ln w="952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3035300" y="5500751"/>
            <a:ext cx="0" cy="588010"/>
          </a:xfrm>
          <a:custGeom>
            <a:avLst/>
            <a:gdLst/>
            <a:ahLst/>
            <a:cxnLst/>
            <a:rect l="l" t="t" r="r" b="b"/>
            <a:pathLst>
              <a:path h="588010">
                <a:moveTo>
                  <a:pt x="0" y="0"/>
                </a:moveTo>
                <a:lnTo>
                  <a:pt x="0" y="587489"/>
                </a:lnTo>
              </a:path>
            </a:pathLst>
          </a:custGeom>
          <a:ln w="952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 txBox="1">
            <a:spLocks noGrp="1"/>
          </p:cNvSpPr>
          <p:nvPr>
            <p:ph type="title"/>
          </p:nvPr>
        </p:nvSpPr>
        <p:spPr>
          <a:xfrm>
            <a:off x="786075" y="125065"/>
            <a:ext cx="7516825" cy="505267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250" dirty="0" err="1"/>
              <a:t>デー</a:t>
            </a:r>
            <a:r>
              <a:rPr sz="3200" spc="210" dirty="0" err="1"/>
              <a:t>タ</a:t>
            </a:r>
            <a:r>
              <a:rPr sz="3200" spc="229" dirty="0" err="1"/>
              <a:t>プ</a:t>
            </a:r>
            <a:r>
              <a:rPr sz="3200" spc="225" dirty="0" err="1"/>
              <a:t>ロ</a:t>
            </a:r>
            <a:r>
              <a:rPr sz="3200" spc="204" dirty="0" err="1"/>
              <a:t>フ</a:t>
            </a:r>
            <a:r>
              <a:rPr sz="3200" spc="175" dirty="0" err="1"/>
              <a:t>ァ</a:t>
            </a:r>
            <a:r>
              <a:rPr sz="3200" spc="225" dirty="0" err="1"/>
              <a:t>イ</a:t>
            </a:r>
            <a:r>
              <a:rPr sz="3200" spc="254" dirty="0" err="1"/>
              <a:t>ル</a:t>
            </a:r>
            <a:r>
              <a:rPr sz="3200" dirty="0" err="1"/>
              <a:t>基本構造</a:t>
            </a:r>
            <a:r>
              <a:rPr sz="3200" spc="55" dirty="0"/>
              <a:t> </a:t>
            </a:r>
            <a:r>
              <a:rPr sz="3200" spc="300" dirty="0"/>
              <a:t>2/2</a:t>
            </a:r>
          </a:p>
        </p:txBody>
      </p:sp>
      <p:sp>
        <p:nvSpPr>
          <p:cNvPr id="184" name="object 184"/>
          <p:cNvSpPr/>
          <p:nvPr/>
        </p:nvSpPr>
        <p:spPr>
          <a:xfrm>
            <a:off x="1591395" y="1039622"/>
            <a:ext cx="563880" cy="101600"/>
          </a:xfrm>
          <a:custGeom>
            <a:avLst/>
            <a:gdLst/>
            <a:ahLst/>
            <a:cxnLst/>
            <a:rect l="l" t="t" r="r" b="b"/>
            <a:pathLst>
              <a:path w="563880" h="101600">
                <a:moveTo>
                  <a:pt x="0" y="101345"/>
                </a:moveTo>
                <a:lnTo>
                  <a:pt x="663" y="81587"/>
                </a:lnTo>
                <a:lnTo>
                  <a:pt x="2473" y="65484"/>
                </a:lnTo>
                <a:lnTo>
                  <a:pt x="5157" y="54643"/>
                </a:lnTo>
                <a:lnTo>
                  <a:pt x="8445" y="50673"/>
                </a:lnTo>
                <a:lnTo>
                  <a:pt x="273295" y="50673"/>
                </a:lnTo>
                <a:lnTo>
                  <a:pt x="276581" y="46684"/>
                </a:lnTo>
                <a:lnTo>
                  <a:pt x="279265" y="35814"/>
                </a:lnTo>
                <a:lnTo>
                  <a:pt x="281076" y="19704"/>
                </a:lnTo>
                <a:lnTo>
                  <a:pt x="281740" y="0"/>
                </a:lnTo>
                <a:lnTo>
                  <a:pt x="282404" y="19704"/>
                </a:lnTo>
                <a:lnTo>
                  <a:pt x="284215" y="35813"/>
                </a:lnTo>
                <a:lnTo>
                  <a:pt x="286900" y="46684"/>
                </a:lnTo>
                <a:lnTo>
                  <a:pt x="290186" y="50673"/>
                </a:lnTo>
                <a:lnTo>
                  <a:pt x="555031" y="50673"/>
                </a:lnTo>
                <a:lnTo>
                  <a:pt x="558323" y="54643"/>
                </a:lnTo>
                <a:lnTo>
                  <a:pt x="561007" y="65484"/>
                </a:lnTo>
                <a:lnTo>
                  <a:pt x="562815" y="81587"/>
                </a:lnTo>
                <a:lnTo>
                  <a:pt x="563477" y="101345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176805" y="1039622"/>
            <a:ext cx="336550" cy="88900"/>
          </a:xfrm>
          <a:custGeom>
            <a:avLst/>
            <a:gdLst/>
            <a:ahLst/>
            <a:cxnLst/>
            <a:rect l="l" t="t" r="r" b="b"/>
            <a:pathLst>
              <a:path w="336550" h="88900">
                <a:moveTo>
                  <a:pt x="0" y="88391"/>
                </a:moveTo>
                <a:lnTo>
                  <a:pt x="579" y="71199"/>
                </a:lnTo>
                <a:lnTo>
                  <a:pt x="2159" y="57150"/>
                </a:lnTo>
                <a:lnTo>
                  <a:pt x="4500" y="47672"/>
                </a:lnTo>
                <a:lnTo>
                  <a:pt x="7365" y="44195"/>
                </a:lnTo>
                <a:lnTo>
                  <a:pt x="160731" y="44195"/>
                </a:lnTo>
                <a:lnTo>
                  <a:pt x="163596" y="40719"/>
                </a:lnTo>
                <a:lnTo>
                  <a:pt x="165938" y="31241"/>
                </a:lnTo>
                <a:lnTo>
                  <a:pt x="167517" y="17192"/>
                </a:lnTo>
                <a:lnTo>
                  <a:pt x="168097" y="0"/>
                </a:lnTo>
                <a:lnTo>
                  <a:pt x="168676" y="17192"/>
                </a:lnTo>
                <a:lnTo>
                  <a:pt x="170257" y="31241"/>
                </a:lnTo>
                <a:lnTo>
                  <a:pt x="172603" y="40719"/>
                </a:lnTo>
                <a:lnTo>
                  <a:pt x="175475" y="44195"/>
                </a:lnTo>
                <a:lnTo>
                  <a:pt x="328828" y="44195"/>
                </a:lnTo>
                <a:lnTo>
                  <a:pt x="331701" y="47672"/>
                </a:lnTo>
                <a:lnTo>
                  <a:pt x="334046" y="57149"/>
                </a:lnTo>
                <a:lnTo>
                  <a:pt x="335627" y="71199"/>
                </a:lnTo>
                <a:lnTo>
                  <a:pt x="336207" y="88391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529574" y="1039623"/>
            <a:ext cx="2804795" cy="104139"/>
          </a:xfrm>
          <a:custGeom>
            <a:avLst/>
            <a:gdLst/>
            <a:ahLst/>
            <a:cxnLst/>
            <a:rect l="l" t="t" r="r" b="b"/>
            <a:pathLst>
              <a:path w="2804795" h="104140">
                <a:moveTo>
                  <a:pt x="0" y="104012"/>
                </a:moveTo>
                <a:lnTo>
                  <a:pt x="682" y="83768"/>
                </a:lnTo>
                <a:lnTo>
                  <a:pt x="2541" y="67214"/>
                </a:lnTo>
                <a:lnTo>
                  <a:pt x="5298" y="56042"/>
                </a:lnTo>
                <a:lnTo>
                  <a:pt x="8674" y="51942"/>
                </a:lnTo>
                <a:lnTo>
                  <a:pt x="1393456" y="51942"/>
                </a:lnTo>
                <a:lnTo>
                  <a:pt x="1396788" y="47863"/>
                </a:lnTo>
                <a:lnTo>
                  <a:pt x="1399536" y="36734"/>
                </a:lnTo>
                <a:lnTo>
                  <a:pt x="1401404" y="20224"/>
                </a:lnTo>
                <a:lnTo>
                  <a:pt x="1402092" y="0"/>
                </a:lnTo>
                <a:lnTo>
                  <a:pt x="1402781" y="20224"/>
                </a:lnTo>
                <a:lnTo>
                  <a:pt x="1404648" y="36734"/>
                </a:lnTo>
                <a:lnTo>
                  <a:pt x="1407396" y="47863"/>
                </a:lnTo>
                <a:lnTo>
                  <a:pt x="1410728" y="51942"/>
                </a:lnTo>
                <a:lnTo>
                  <a:pt x="2795536" y="51942"/>
                </a:lnTo>
                <a:lnTo>
                  <a:pt x="2798922" y="56042"/>
                </a:lnTo>
                <a:lnTo>
                  <a:pt x="2801664" y="67214"/>
                </a:lnTo>
                <a:lnTo>
                  <a:pt x="2803501" y="83768"/>
                </a:lnTo>
                <a:lnTo>
                  <a:pt x="2804172" y="104012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1574698" y="835533"/>
            <a:ext cx="264668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2072639" algn="l"/>
              </a:tabLst>
            </a:pPr>
            <a:r>
              <a:rPr sz="1200" b="1" dirty="0">
                <a:latin typeface="Meiryo UI"/>
                <a:cs typeface="Meiryo UI"/>
              </a:rPr>
              <a:t>第1階層</a:t>
            </a:r>
            <a:r>
              <a:rPr sz="1200" b="1" spc="65" dirty="0">
                <a:latin typeface="Meiryo UI"/>
                <a:cs typeface="Meiryo UI"/>
              </a:rPr>
              <a:t> </a:t>
            </a:r>
            <a:r>
              <a:rPr sz="1200" b="1" dirty="0">
                <a:latin typeface="Meiryo UI"/>
                <a:cs typeface="Meiryo UI"/>
              </a:rPr>
              <a:t>第2階層	第3階層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83" name="スライド番号プレースホルダー 182">
            <a:extLst>
              <a:ext uri="{FF2B5EF4-FFF2-40B4-BE49-F238E27FC236}">
                <a16:creationId xmlns:a16="http://schemas.microsoft.com/office/drawing/2014/main" id="{45360581-AA70-4374-B7F1-0C7CF3A96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458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3997" y="739711"/>
            <a:ext cx="741680" cy="74930"/>
          </a:xfrm>
          <a:custGeom>
            <a:avLst/>
            <a:gdLst/>
            <a:ahLst/>
            <a:cxnLst/>
            <a:rect l="l" t="t" r="r" b="b"/>
            <a:pathLst>
              <a:path w="741680" h="74930">
                <a:moveTo>
                  <a:pt x="0" y="74485"/>
                </a:moveTo>
                <a:lnTo>
                  <a:pt x="741260" y="74485"/>
                </a:lnTo>
                <a:lnTo>
                  <a:pt x="741260" y="0"/>
                </a:lnTo>
                <a:lnTo>
                  <a:pt x="0" y="0"/>
                </a:lnTo>
                <a:lnTo>
                  <a:pt x="0" y="74485"/>
                </a:lnTo>
                <a:close/>
              </a:path>
            </a:pathLst>
          </a:custGeom>
          <a:solidFill>
            <a:srgbClr val="B3B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9207" y="183430"/>
            <a:ext cx="1344929" cy="4054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514719" y="884427"/>
            <a:ext cx="2788538" cy="57696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096505" y="6552692"/>
            <a:ext cx="244284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2231390" algn="l"/>
              </a:tabLst>
            </a:pPr>
            <a:r>
              <a:rPr sz="900" dirty="0">
                <a:latin typeface="Arial"/>
                <a:cs typeface="Arial"/>
              </a:rPr>
              <a:t>©</a:t>
            </a:r>
            <a:r>
              <a:rPr sz="900" spc="-5" dirty="0">
                <a:latin typeface="Arial"/>
                <a:cs typeface="Arial"/>
              </a:rPr>
              <a:t> Hi</a:t>
            </a:r>
            <a:r>
              <a:rPr sz="900" dirty="0">
                <a:latin typeface="Arial"/>
                <a:cs typeface="Arial"/>
              </a:rPr>
              <a:t>tac</a:t>
            </a:r>
            <a:r>
              <a:rPr sz="900" spc="-5" dirty="0">
                <a:latin typeface="Arial"/>
                <a:cs typeface="Arial"/>
              </a:rPr>
              <a:t>hi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L</a:t>
            </a:r>
            <a:r>
              <a:rPr sz="900" dirty="0">
                <a:latin typeface="Arial"/>
                <a:cs typeface="Arial"/>
              </a:rPr>
              <a:t>td.</a:t>
            </a:r>
            <a:r>
              <a:rPr sz="900" spc="-5" dirty="0">
                <a:latin typeface="Arial"/>
                <a:cs typeface="Arial"/>
              </a:rPr>
              <a:t> 2017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All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righ</a:t>
            </a:r>
            <a:r>
              <a:rPr sz="900" dirty="0">
                <a:latin typeface="Arial"/>
                <a:cs typeface="Arial"/>
              </a:rPr>
              <a:t>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re</a:t>
            </a:r>
            <a:r>
              <a:rPr sz="900" dirty="0">
                <a:latin typeface="Arial"/>
                <a:cs typeface="Arial"/>
              </a:rPr>
              <a:t>s</a:t>
            </a:r>
            <a:r>
              <a:rPr sz="900" spc="-5" dirty="0">
                <a:latin typeface="Arial"/>
                <a:cs typeface="Arial"/>
              </a:rPr>
              <a:t>e</a:t>
            </a:r>
            <a:r>
              <a:rPr sz="900" dirty="0">
                <a:latin typeface="Arial"/>
                <a:cs typeface="Arial"/>
              </a:rPr>
              <a:t>r</a:t>
            </a:r>
            <a:r>
              <a:rPr sz="900" spc="-10" dirty="0">
                <a:latin typeface="Arial"/>
                <a:cs typeface="Arial"/>
              </a:rPr>
              <a:t>v</a:t>
            </a:r>
            <a:r>
              <a:rPr sz="900" spc="-5" dirty="0">
                <a:latin typeface="Arial"/>
                <a:cs typeface="Arial"/>
              </a:rPr>
              <a:t>ed</a:t>
            </a:r>
            <a:r>
              <a:rPr sz="900" dirty="0">
                <a:latin typeface="Arial"/>
                <a:cs typeface="Arial"/>
              </a:rPr>
              <a:t>.	</a:t>
            </a:r>
            <a:r>
              <a:rPr sz="1400" spc="-5" dirty="0">
                <a:latin typeface="Arial"/>
                <a:cs typeface="Arial"/>
              </a:rPr>
              <a:t>14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083047" y="1266826"/>
            <a:ext cx="4485005" cy="1158875"/>
          </a:xfrm>
          <a:custGeom>
            <a:avLst/>
            <a:gdLst/>
            <a:ahLst/>
            <a:cxnLst/>
            <a:rect l="l" t="t" r="r" b="b"/>
            <a:pathLst>
              <a:path w="4485005" h="1158875">
                <a:moveTo>
                  <a:pt x="0" y="1158875"/>
                </a:moveTo>
                <a:lnTo>
                  <a:pt x="4484624" y="1158875"/>
                </a:lnTo>
                <a:lnTo>
                  <a:pt x="4484624" y="0"/>
                </a:lnTo>
                <a:lnTo>
                  <a:pt x="0" y="0"/>
                </a:lnTo>
                <a:lnTo>
                  <a:pt x="0" y="1158875"/>
                </a:lnTo>
                <a:close/>
              </a:path>
            </a:pathLst>
          </a:custGeom>
          <a:ln w="952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083047" y="2459735"/>
            <a:ext cx="4485005" cy="1673860"/>
          </a:xfrm>
          <a:custGeom>
            <a:avLst/>
            <a:gdLst/>
            <a:ahLst/>
            <a:cxnLst/>
            <a:rect l="l" t="t" r="r" b="b"/>
            <a:pathLst>
              <a:path w="4485005" h="1673860">
                <a:moveTo>
                  <a:pt x="0" y="1673352"/>
                </a:moveTo>
                <a:lnTo>
                  <a:pt x="4484624" y="1673352"/>
                </a:lnTo>
                <a:lnTo>
                  <a:pt x="4484624" y="0"/>
                </a:lnTo>
                <a:lnTo>
                  <a:pt x="0" y="0"/>
                </a:lnTo>
                <a:lnTo>
                  <a:pt x="0" y="1673352"/>
                </a:lnTo>
                <a:close/>
              </a:path>
            </a:pathLst>
          </a:custGeom>
          <a:ln w="9525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083047" y="4160265"/>
            <a:ext cx="4485005" cy="2202180"/>
          </a:xfrm>
          <a:custGeom>
            <a:avLst/>
            <a:gdLst/>
            <a:ahLst/>
            <a:cxnLst/>
            <a:rect l="l" t="t" r="r" b="b"/>
            <a:pathLst>
              <a:path w="4485005" h="2202179">
                <a:moveTo>
                  <a:pt x="0" y="2201925"/>
                </a:moveTo>
                <a:lnTo>
                  <a:pt x="4484624" y="2201925"/>
                </a:lnTo>
                <a:lnTo>
                  <a:pt x="4484624" y="0"/>
                </a:lnTo>
                <a:lnTo>
                  <a:pt x="0" y="0"/>
                </a:lnTo>
                <a:lnTo>
                  <a:pt x="0" y="2201925"/>
                </a:lnTo>
                <a:close/>
              </a:path>
            </a:pathLst>
          </a:custGeom>
          <a:ln w="9525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543422" y="5208460"/>
            <a:ext cx="3927475" cy="501650"/>
          </a:xfrm>
          <a:custGeom>
            <a:avLst/>
            <a:gdLst/>
            <a:ahLst/>
            <a:cxnLst/>
            <a:rect l="l" t="t" r="r" b="b"/>
            <a:pathLst>
              <a:path w="3927475" h="501650">
                <a:moveTo>
                  <a:pt x="0" y="501548"/>
                </a:moveTo>
                <a:lnTo>
                  <a:pt x="3927348" y="501548"/>
                </a:lnTo>
                <a:lnTo>
                  <a:pt x="3927348" y="0"/>
                </a:lnTo>
                <a:lnTo>
                  <a:pt x="0" y="0"/>
                </a:lnTo>
                <a:lnTo>
                  <a:pt x="0" y="501548"/>
                </a:lnTo>
                <a:close/>
              </a:path>
            </a:pathLst>
          </a:custGeom>
          <a:ln w="9525">
            <a:solidFill>
              <a:srgbClr val="585858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86705" y="897764"/>
            <a:ext cx="219075" cy="423545"/>
          </a:xfrm>
          <a:custGeom>
            <a:avLst/>
            <a:gdLst/>
            <a:ahLst/>
            <a:cxnLst/>
            <a:rect l="l" t="t" r="r" b="b"/>
            <a:pathLst>
              <a:path w="219075" h="423544">
                <a:moveTo>
                  <a:pt x="0" y="0"/>
                </a:moveTo>
                <a:lnTo>
                  <a:pt x="42608" y="1428"/>
                </a:lnTo>
                <a:lnTo>
                  <a:pt x="77406" y="5334"/>
                </a:lnTo>
                <a:lnTo>
                  <a:pt x="100869" y="11144"/>
                </a:lnTo>
                <a:lnTo>
                  <a:pt x="109474" y="18287"/>
                </a:lnTo>
                <a:lnTo>
                  <a:pt x="109474" y="193294"/>
                </a:lnTo>
                <a:lnTo>
                  <a:pt x="118078" y="200384"/>
                </a:lnTo>
                <a:lnTo>
                  <a:pt x="141541" y="206200"/>
                </a:lnTo>
                <a:lnTo>
                  <a:pt x="176339" y="210135"/>
                </a:lnTo>
                <a:lnTo>
                  <a:pt x="218948" y="211582"/>
                </a:lnTo>
                <a:lnTo>
                  <a:pt x="176339" y="213008"/>
                </a:lnTo>
                <a:lnTo>
                  <a:pt x="141541" y="216900"/>
                </a:lnTo>
                <a:lnTo>
                  <a:pt x="118078" y="222672"/>
                </a:lnTo>
                <a:lnTo>
                  <a:pt x="109474" y="229742"/>
                </a:lnTo>
                <a:lnTo>
                  <a:pt x="109474" y="404875"/>
                </a:lnTo>
                <a:lnTo>
                  <a:pt x="100869" y="411946"/>
                </a:lnTo>
                <a:lnTo>
                  <a:pt x="77406" y="417718"/>
                </a:lnTo>
                <a:lnTo>
                  <a:pt x="42608" y="421610"/>
                </a:lnTo>
                <a:lnTo>
                  <a:pt x="0" y="42303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86705" y="1369060"/>
            <a:ext cx="219075" cy="2236470"/>
          </a:xfrm>
          <a:custGeom>
            <a:avLst/>
            <a:gdLst/>
            <a:ahLst/>
            <a:cxnLst/>
            <a:rect l="l" t="t" r="r" b="b"/>
            <a:pathLst>
              <a:path w="219075" h="2236470">
                <a:moveTo>
                  <a:pt x="0" y="0"/>
                </a:moveTo>
                <a:lnTo>
                  <a:pt x="42608" y="1446"/>
                </a:lnTo>
                <a:lnTo>
                  <a:pt x="77406" y="5381"/>
                </a:lnTo>
                <a:lnTo>
                  <a:pt x="100869" y="11197"/>
                </a:lnTo>
                <a:lnTo>
                  <a:pt x="109474" y="18287"/>
                </a:lnTo>
                <a:lnTo>
                  <a:pt x="109474" y="1763014"/>
                </a:lnTo>
                <a:lnTo>
                  <a:pt x="118078" y="1770104"/>
                </a:lnTo>
                <a:lnTo>
                  <a:pt x="141541" y="1775920"/>
                </a:lnTo>
                <a:lnTo>
                  <a:pt x="176339" y="1779855"/>
                </a:lnTo>
                <a:lnTo>
                  <a:pt x="218948" y="1781302"/>
                </a:lnTo>
                <a:lnTo>
                  <a:pt x="176339" y="1782728"/>
                </a:lnTo>
                <a:lnTo>
                  <a:pt x="141541" y="1786620"/>
                </a:lnTo>
                <a:lnTo>
                  <a:pt x="118078" y="1792392"/>
                </a:lnTo>
                <a:lnTo>
                  <a:pt x="109474" y="1799463"/>
                </a:lnTo>
                <a:lnTo>
                  <a:pt x="109474" y="2218309"/>
                </a:lnTo>
                <a:lnTo>
                  <a:pt x="100869" y="2225379"/>
                </a:lnTo>
                <a:lnTo>
                  <a:pt x="77406" y="2231151"/>
                </a:lnTo>
                <a:lnTo>
                  <a:pt x="42608" y="2235043"/>
                </a:lnTo>
                <a:lnTo>
                  <a:pt x="0" y="223646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86705" y="3675380"/>
            <a:ext cx="219075" cy="2835275"/>
          </a:xfrm>
          <a:custGeom>
            <a:avLst/>
            <a:gdLst/>
            <a:ahLst/>
            <a:cxnLst/>
            <a:rect l="l" t="t" r="r" b="b"/>
            <a:pathLst>
              <a:path w="219075" h="2835275">
                <a:moveTo>
                  <a:pt x="0" y="0"/>
                </a:moveTo>
                <a:lnTo>
                  <a:pt x="42608" y="1426"/>
                </a:lnTo>
                <a:lnTo>
                  <a:pt x="77406" y="5318"/>
                </a:lnTo>
                <a:lnTo>
                  <a:pt x="100869" y="11090"/>
                </a:lnTo>
                <a:lnTo>
                  <a:pt x="109474" y="18161"/>
                </a:lnTo>
                <a:lnTo>
                  <a:pt x="109474" y="1399159"/>
                </a:lnTo>
                <a:lnTo>
                  <a:pt x="118078" y="1406229"/>
                </a:lnTo>
                <a:lnTo>
                  <a:pt x="141541" y="1412001"/>
                </a:lnTo>
                <a:lnTo>
                  <a:pt x="176339" y="1415893"/>
                </a:lnTo>
                <a:lnTo>
                  <a:pt x="218948" y="1417320"/>
                </a:lnTo>
                <a:lnTo>
                  <a:pt x="176339" y="1418766"/>
                </a:lnTo>
                <a:lnTo>
                  <a:pt x="141541" y="1422701"/>
                </a:lnTo>
                <a:lnTo>
                  <a:pt x="118078" y="1428517"/>
                </a:lnTo>
                <a:lnTo>
                  <a:pt x="109474" y="1435608"/>
                </a:lnTo>
                <a:lnTo>
                  <a:pt x="109474" y="2816517"/>
                </a:lnTo>
                <a:lnTo>
                  <a:pt x="100869" y="2823622"/>
                </a:lnTo>
                <a:lnTo>
                  <a:pt x="77406" y="2829423"/>
                </a:lnTo>
                <a:lnTo>
                  <a:pt x="42608" y="2833333"/>
                </a:lnTo>
                <a:lnTo>
                  <a:pt x="0" y="283476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72505" y="3121532"/>
            <a:ext cx="548640" cy="76200"/>
          </a:xfrm>
          <a:custGeom>
            <a:avLst/>
            <a:gdLst/>
            <a:ahLst/>
            <a:cxnLst/>
            <a:rect l="l" t="t" r="r" b="b"/>
            <a:pathLst>
              <a:path w="548639" h="76200">
                <a:moveTo>
                  <a:pt x="38100" y="0"/>
                </a:moveTo>
                <a:lnTo>
                  <a:pt x="23252" y="2988"/>
                </a:lnTo>
                <a:lnTo>
                  <a:pt x="11144" y="11144"/>
                </a:lnTo>
                <a:lnTo>
                  <a:pt x="2988" y="23252"/>
                </a:lnTo>
                <a:lnTo>
                  <a:pt x="0" y="38100"/>
                </a:lnTo>
                <a:lnTo>
                  <a:pt x="2988" y="52893"/>
                </a:lnTo>
                <a:lnTo>
                  <a:pt x="11144" y="65008"/>
                </a:lnTo>
                <a:lnTo>
                  <a:pt x="23252" y="73193"/>
                </a:lnTo>
                <a:lnTo>
                  <a:pt x="38100" y="76200"/>
                </a:lnTo>
                <a:lnTo>
                  <a:pt x="52947" y="73193"/>
                </a:lnTo>
                <a:lnTo>
                  <a:pt x="65055" y="65008"/>
                </a:lnTo>
                <a:lnTo>
                  <a:pt x="73211" y="52893"/>
                </a:lnTo>
                <a:lnTo>
                  <a:pt x="75250" y="42799"/>
                </a:lnTo>
                <a:lnTo>
                  <a:pt x="38100" y="42799"/>
                </a:lnTo>
                <a:lnTo>
                  <a:pt x="38100" y="33274"/>
                </a:lnTo>
                <a:lnTo>
                  <a:pt x="75228" y="33274"/>
                </a:lnTo>
                <a:lnTo>
                  <a:pt x="73211" y="23252"/>
                </a:lnTo>
                <a:lnTo>
                  <a:pt x="65055" y="11144"/>
                </a:lnTo>
                <a:lnTo>
                  <a:pt x="52947" y="2988"/>
                </a:lnTo>
                <a:lnTo>
                  <a:pt x="38100" y="0"/>
                </a:lnTo>
                <a:close/>
              </a:path>
              <a:path w="548639" h="76200">
                <a:moveTo>
                  <a:pt x="510540" y="0"/>
                </a:moveTo>
                <a:lnTo>
                  <a:pt x="495692" y="2988"/>
                </a:lnTo>
                <a:lnTo>
                  <a:pt x="483584" y="11144"/>
                </a:lnTo>
                <a:lnTo>
                  <a:pt x="475428" y="23252"/>
                </a:lnTo>
                <a:lnTo>
                  <a:pt x="472440" y="38100"/>
                </a:lnTo>
                <a:lnTo>
                  <a:pt x="475428" y="52893"/>
                </a:lnTo>
                <a:lnTo>
                  <a:pt x="483584" y="65008"/>
                </a:lnTo>
                <a:lnTo>
                  <a:pt x="495692" y="73193"/>
                </a:lnTo>
                <a:lnTo>
                  <a:pt x="510540" y="76200"/>
                </a:lnTo>
                <a:lnTo>
                  <a:pt x="525387" y="73193"/>
                </a:lnTo>
                <a:lnTo>
                  <a:pt x="537495" y="65008"/>
                </a:lnTo>
                <a:lnTo>
                  <a:pt x="545651" y="52893"/>
                </a:lnTo>
                <a:lnTo>
                  <a:pt x="547690" y="42799"/>
                </a:lnTo>
                <a:lnTo>
                  <a:pt x="510540" y="42799"/>
                </a:lnTo>
                <a:lnTo>
                  <a:pt x="510540" y="33274"/>
                </a:lnTo>
                <a:lnTo>
                  <a:pt x="547668" y="33274"/>
                </a:lnTo>
                <a:lnTo>
                  <a:pt x="545651" y="23252"/>
                </a:lnTo>
                <a:lnTo>
                  <a:pt x="537495" y="11144"/>
                </a:lnTo>
                <a:lnTo>
                  <a:pt x="525387" y="2988"/>
                </a:lnTo>
                <a:lnTo>
                  <a:pt x="510540" y="0"/>
                </a:lnTo>
                <a:close/>
              </a:path>
              <a:path w="548639" h="76200">
                <a:moveTo>
                  <a:pt x="75228" y="33274"/>
                </a:moveTo>
                <a:lnTo>
                  <a:pt x="38100" y="33274"/>
                </a:lnTo>
                <a:lnTo>
                  <a:pt x="38100" y="42799"/>
                </a:lnTo>
                <a:lnTo>
                  <a:pt x="75250" y="42799"/>
                </a:lnTo>
                <a:lnTo>
                  <a:pt x="76200" y="38100"/>
                </a:lnTo>
                <a:lnTo>
                  <a:pt x="75228" y="33274"/>
                </a:lnTo>
                <a:close/>
              </a:path>
              <a:path w="548639" h="76200">
                <a:moveTo>
                  <a:pt x="473411" y="33274"/>
                </a:moveTo>
                <a:lnTo>
                  <a:pt x="75228" y="33274"/>
                </a:lnTo>
                <a:lnTo>
                  <a:pt x="76200" y="38100"/>
                </a:lnTo>
                <a:lnTo>
                  <a:pt x="75250" y="42799"/>
                </a:lnTo>
                <a:lnTo>
                  <a:pt x="473389" y="42799"/>
                </a:lnTo>
                <a:lnTo>
                  <a:pt x="472440" y="38100"/>
                </a:lnTo>
                <a:lnTo>
                  <a:pt x="473411" y="33274"/>
                </a:lnTo>
                <a:close/>
              </a:path>
              <a:path w="548639" h="76200">
                <a:moveTo>
                  <a:pt x="547668" y="33274"/>
                </a:moveTo>
                <a:lnTo>
                  <a:pt x="510540" y="33274"/>
                </a:lnTo>
                <a:lnTo>
                  <a:pt x="510540" y="42799"/>
                </a:lnTo>
                <a:lnTo>
                  <a:pt x="547690" y="42799"/>
                </a:lnTo>
                <a:lnTo>
                  <a:pt x="548640" y="38100"/>
                </a:lnTo>
                <a:lnTo>
                  <a:pt x="547668" y="33274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67553" y="5054600"/>
            <a:ext cx="553720" cy="76200"/>
          </a:xfrm>
          <a:custGeom>
            <a:avLst/>
            <a:gdLst/>
            <a:ahLst/>
            <a:cxnLst/>
            <a:rect l="l" t="t" r="r" b="b"/>
            <a:pathLst>
              <a:path w="553720" h="76200">
                <a:moveTo>
                  <a:pt x="38100" y="0"/>
                </a:moveTo>
                <a:lnTo>
                  <a:pt x="23252" y="3006"/>
                </a:lnTo>
                <a:lnTo>
                  <a:pt x="11144" y="11191"/>
                </a:lnTo>
                <a:lnTo>
                  <a:pt x="2988" y="23306"/>
                </a:lnTo>
                <a:lnTo>
                  <a:pt x="0" y="38100"/>
                </a:lnTo>
                <a:lnTo>
                  <a:pt x="2988" y="52947"/>
                </a:lnTo>
                <a:lnTo>
                  <a:pt x="11144" y="65055"/>
                </a:lnTo>
                <a:lnTo>
                  <a:pt x="23252" y="73211"/>
                </a:lnTo>
                <a:lnTo>
                  <a:pt x="38100" y="76200"/>
                </a:lnTo>
                <a:lnTo>
                  <a:pt x="52947" y="73211"/>
                </a:lnTo>
                <a:lnTo>
                  <a:pt x="65055" y="65055"/>
                </a:lnTo>
                <a:lnTo>
                  <a:pt x="73211" y="52947"/>
                </a:lnTo>
                <a:lnTo>
                  <a:pt x="75228" y="42925"/>
                </a:lnTo>
                <a:lnTo>
                  <a:pt x="38100" y="42925"/>
                </a:lnTo>
                <a:lnTo>
                  <a:pt x="38100" y="33400"/>
                </a:lnTo>
                <a:lnTo>
                  <a:pt x="75250" y="33400"/>
                </a:lnTo>
                <a:lnTo>
                  <a:pt x="73211" y="23306"/>
                </a:lnTo>
                <a:lnTo>
                  <a:pt x="65055" y="11191"/>
                </a:lnTo>
                <a:lnTo>
                  <a:pt x="52947" y="3006"/>
                </a:lnTo>
                <a:lnTo>
                  <a:pt x="38100" y="0"/>
                </a:lnTo>
                <a:close/>
              </a:path>
              <a:path w="553720" h="76200">
                <a:moveTo>
                  <a:pt x="515493" y="0"/>
                </a:moveTo>
                <a:lnTo>
                  <a:pt x="500645" y="3006"/>
                </a:lnTo>
                <a:lnTo>
                  <a:pt x="488537" y="11191"/>
                </a:lnTo>
                <a:lnTo>
                  <a:pt x="480381" y="23306"/>
                </a:lnTo>
                <a:lnTo>
                  <a:pt x="477393" y="38100"/>
                </a:lnTo>
                <a:lnTo>
                  <a:pt x="480381" y="52947"/>
                </a:lnTo>
                <a:lnTo>
                  <a:pt x="488537" y="65055"/>
                </a:lnTo>
                <a:lnTo>
                  <a:pt x="500645" y="73211"/>
                </a:lnTo>
                <a:lnTo>
                  <a:pt x="515493" y="76200"/>
                </a:lnTo>
                <a:lnTo>
                  <a:pt x="530340" y="73211"/>
                </a:lnTo>
                <a:lnTo>
                  <a:pt x="542448" y="65055"/>
                </a:lnTo>
                <a:lnTo>
                  <a:pt x="550604" y="52947"/>
                </a:lnTo>
                <a:lnTo>
                  <a:pt x="552621" y="42925"/>
                </a:lnTo>
                <a:lnTo>
                  <a:pt x="515493" y="42925"/>
                </a:lnTo>
                <a:lnTo>
                  <a:pt x="515493" y="33400"/>
                </a:lnTo>
                <a:lnTo>
                  <a:pt x="552643" y="33400"/>
                </a:lnTo>
                <a:lnTo>
                  <a:pt x="550604" y="23306"/>
                </a:lnTo>
                <a:lnTo>
                  <a:pt x="542448" y="11191"/>
                </a:lnTo>
                <a:lnTo>
                  <a:pt x="530340" y="3006"/>
                </a:lnTo>
                <a:lnTo>
                  <a:pt x="515493" y="0"/>
                </a:lnTo>
                <a:close/>
              </a:path>
              <a:path w="553720" h="76200">
                <a:moveTo>
                  <a:pt x="75250" y="33400"/>
                </a:moveTo>
                <a:lnTo>
                  <a:pt x="38100" y="33400"/>
                </a:lnTo>
                <a:lnTo>
                  <a:pt x="38100" y="42925"/>
                </a:lnTo>
                <a:lnTo>
                  <a:pt x="75228" y="42925"/>
                </a:lnTo>
                <a:lnTo>
                  <a:pt x="76200" y="38100"/>
                </a:lnTo>
                <a:lnTo>
                  <a:pt x="75250" y="33400"/>
                </a:lnTo>
                <a:close/>
              </a:path>
              <a:path w="553720" h="76200">
                <a:moveTo>
                  <a:pt x="478342" y="33400"/>
                </a:moveTo>
                <a:lnTo>
                  <a:pt x="75250" y="33400"/>
                </a:lnTo>
                <a:lnTo>
                  <a:pt x="76200" y="38100"/>
                </a:lnTo>
                <a:lnTo>
                  <a:pt x="75228" y="42925"/>
                </a:lnTo>
                <a:lnTo>
                  <a:pt x="478364" y="42925"/>
                </a:lnTo>
                <a:lnTo>
                  <a:pt x="477393" y="38100"/>
                </a:lnTo>
                <a:lnTo>
                  <a:pt x="478342" y="33400"/>
                </a:lnTo>
                <a:close/>
              </a:path>
              <a:path w="553720" h="76200">
                <a:moveTo>
                  <a:pt x="552643" y="33400"/>
                </a:moveTo>
                <a:lnTo>
                  <a:pt x="515493" y="33400"/>
                </a:lnTo>
                <a:lnTo>
                  <a:pt x="515493" y="42925"/>
                </a:lnTo>
                <a:lnTo>
                  <a:pt x="552621" y="42925"/>
                </a:lnTo>
                <a:lnTo>
                  <a:pt x="553593" y="38100"/>
                </a:lnTo>
                <a:lnTo>
                  <a:pt x="552643" y="334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567553" y="1071245"/>
            <a:ext cx="553720" cy="813435"/>
          </a:xfrm>
          <a:custGeom>
            <a:avLst/>
            <a:gdLst/>
            <a:ahLst/>
            <a:cxnLst/>
            <a:rect l="l" t="t" r="r" b="b"/>
            <a:pathLst>
              <a:path w="553720" h="813435">
                <a:moveTo>
                  <a:pt x="515493" y="736853"/>
                </a:moveTo>
                <a:lnTo>
                  <a:pt x="500645" y="739860"/>
                </a:lnTo>
                <a:lnTo>
                  <a:pt x="488537" y="748045"/>
                </a:lnTo>
                <a:lnTo>
                  <a:pt x="480381" y="760160"/>
                </a:lnTo>
                <a:lnTo>
                  <a:pt x="477393" y="774953"/>
                </a:lnTo>
                <a:lnTo>
                  <a:pt x="480381" y="789801"/>
                </a:lnTo>
                <a:lnTo>
                  <a:pt x="488537" y="801909"/>
                </a:lnTo>
                <a:lnTo>
                  <a:pt x="500645" y="810065"/>
                </a:lnTo>
                <a:lnTo>
                  <a:pt x="515493" y="813053"/>
                </a:lnTo>
                <a:lnTo>
                  <a:pt x="530340" y="810065"/>
                </a:lnTo>
                <a:lnTo>
                  <a:pt x="542448" y="801909"/>
                </a:lnTo>
                <a:lnTo>
                  <a:pt x="550604" y="789801"/>
                </a:lnTo>
                <a:lnTo>
                  <a:pt x="552621" y="779779"/>
                </a:lnTo>
                <a:lnTo>
                  <a:pt x="515493" y="779779"/>
                </a:lnTo>
                <a:lnTo>
                  <a:pt x="515493" y="770254"/>
                </a:lnTo>
                <a:lnTo>
                  <a:pt x="552643" y="770254"/>
                </a:lnTo>
                <a:lnTo>
                  <a:pt x="550604" y="760160"/>
                </a:lnTo>
                <a:lnTo>
                  <a:pt x="542448" y="748045"/>
                </a:lnTo>
                <a:lnTo>
                  <a:pt x="530340" y="739860"/>
                </a:lnTo>
                <a:lnTo>
                  <a:pt x="515493" y="736853"/>
                </a:lnTo>
                <a:close/>
              </a:path>
              <a:path w="553720" h="813435">
                <a:moveTo>
                  <a:pt x="243712" y="38100"/>
                </a:moveTo>
                <a:lnTo>
                  <a:pt x="243712" y="777620"/>
                </a:lnTo>
                <a:lnTo>
                  <a:pt x="245872" y="779779"/>
                </a:lnTo>
                <a:lnTo>
                  <a:pt x="478364" y="779779"/>
                </a:lnTo>
                <a:lnTo>
                  <a:pt x="477393" y="774953"/>
                </a:lnTo>
                <a:lnTo>
                  <a:pt x="253237" y="774953"/>
                </a:lnTo>
                <a:lnTo>
                  <a:pt x="248538" y="770254"/>
                </a:lnTo>
                <a:lnTo>
                  <a:pt x="253237" y="770254"/>
                </a:lnTo>
                <a:lnTo>
                  <a:pt x="253237" y="42799"/>
                </a:lnTo>
                <a:lnTo>
                  <a:pt x="248538" y="42799"/>
                </a:lnTo>
                <a:lnTo>
                  <a:pt x="243712" y="38100"/>
                </a:lnTo>
                <a:close/>
              </a:path>
              <a:path w="553720" h="813435">
                <a:moveTo>
                  <a:pt x="552643" y="770254"/>
                </a:moveTo>
                <a:lnTo>
                  <a:pt x="515493" y="770254"/>
                </a:lnTo>
                <a:lnTo>
                  <a:pt x="515493" y="779779"/>
                </a:lnTo>
                <a:lnTo>
                  <a:pt x="552621" y="779779"/>
                </a:lnTo>
                <a:lnTo>
                  <a:pt x="553593" y="774953"/>
                </a:lnTo>
                <a:lnTo>
                  <a:pt x="552643" y="770254"/>
                </a:lnTo>
                <a:close/>
              </a:path>
              <a:path w="553720" h="813435">
                <a:moveTo>
                  <a:pt x="253237" y="770254"/>
                </a:moveTo>
                <a:lnTo>
                  <a:pt x="248538" y="770254"/>
                </a:lnTo>
                <a:lnTo>
                  <a:pt x="253237" y="774953"/>
                </a:lnTo>
                <a:lnTo>
                  <a:pt x="253237" y="770254"/>
                </a:lnTo>
                <a:close/>
              </a:path>
              <a:path w="553720" h="813435">
                <a:moveTo>
                  <a:pt x="478342" y="770254"/>
                </a:moveTo>
                <a:lnTo>
                  <a:pt x="253237" y="770254"/>
                </a:lnTo>
                <a:lnTo>
                  <a:pt x="253237" y="774953"/>
                </a:lnTo>
                <a:lnTo>
                  <a:pt x="477393" y="774953"/>
                </a:lnTo>
                <a:lnTo>
                  <a:pt x="478342" y="770254"/>
                </a:lnTo>
                <a:close/>
              </a:path>
              <a:path w="553720" h="813435">
                <a:moveTo>
                  <a:pt x="38100" y="0"/>
                </a:moveTo>
                <a:lnTo>
                  <a:pt x="23252" y="2988"/>
                </a:lnTo>
                <a:lnTo>
                  <a:pt x="11144" y="11144"/>
                </a:lnTo>
                <a:lnTo>
                  <a:pt x="2988" y="23252"/>
                </a:lnTo>
                <a:lnTo>
                  <a:pt x="0" y="38100"/>
                </a:lnTo>
                <a:lnTo>
                  <a:pt x="2988" y="52893"/>
                </a:lnTo>
                <a:lnTo>
                  <a:pt x="11144" y="65008"/>
                </a:lnTo>
                <a:lnTo>
                  <a:pt x="23252" y="73193"/>
                </a:lnTo>
                <a:lnTo>
                  <a:pt x="38100" y="76200"/>
                </a:lnTo>
                <a:lnTo>
                  <a:pt x="52947" y="73193"/>
                </a:lnTo>
                <a:lnTo>
                  <a:pt x="65055" y="65008"/>
                </a:lnTo>
                <a:lnTo>
                  <a:pt x="73211" y="52893"/>
                </a:lnTo>
                <a:lnTo>
                  <a:pt x="75250" y="42799"/>
                </a:lnTo>
                <a:lnTo>
                  <a:pt x="38100" y="42799"/>
                </a:lnTo>
                <a:lnTo>
                  <a:pt x="38100" y="33274"/>
                </a:lnTo>
                <a:lnTo>
                  <a:pt x="75228" y="33274"/>
                </a:lnTo>
                <a:lnTo>
                  <a:pt x="73211" y="23252"/>
                </a:lnTo>
                <a:lnTo>
                  <a:pt x="65055" y="11144"/>
                </a:lnTo>
                <a:lnTo>
                  <a:pt x="52947" y="2988"/>
                </a:lnTo>
                <a:lnTo>
                  <a:pt x="38100" y="0"/>
                </a:lnTo>
                <a:close/>
              </a:path>
              <a:path w="553720" h="813435">
                <a:moveTo>
                  <a:pt x="75228" y="33274"/>
                </a:moveTo>
                <a:lnTo>
                  <a:pt x="38100" y="33274"/>
                </a:lnTo>
                <a:lnTo>
                  <a:pt x="38100" y="42799"/>
                </a:lnTo>
                <a:lnTo>
                  <a:pt x="75250" y="42799"/>
                </a:lnTo>
                <a:lnTo>
                  <a:pt x="76200" y="38100"/>
                </a:lnTo>
                <a:lnTo>
                  <a:pt x="75228" y="33274"/>
                </a:lnTo>
                <a:close/>
              </a:path>
              <a:path w="553720" h="813435">
                <a:moveTo>
                  <a:pt x="251206" y="33274"/>
                </a:moveTo>
                <a:lnTo>
                  <a:pt x="75228" y="33274"/>
                </a:lnTo>
                <a:lnTo>
                  <a:pt x="76200" y="38100"/>
                </a:lnTo>
                <a:lnTo>
                  <a:pt x="75250" y="42799"/>
                </a:lnTo>
                <a:lnTo>
                  <a:pt x="243712" y="42799"/>
                </a:lnTo>
                <a:lnTo>
                  <a:pt x="243712" y="38100"/>
                </a:lnTo>
                <a:lnTo>
                  <a:pt x="253237" y="38100"/>
                </a:lnTo>
                <a:lnTo>
                  <a:pt x="253237" y="35432"/>
                </a:lnTo>
                <a:lnTo>
                  <a:pt x="251206" y="33274"/>
                </a:lnTo>
                <a:close/>
              </a:path>
              <a:path w="553720" h="813435">
                <a:moveTo>
                  <a:pt x="253237" y="38100"/>
                </a:moveTo>
                <a:lnTo>
                  <a:pt x="243712" y="38100"/>
                </a:lnTo>
                <a:lnTo>
                  <a:pt x="248538" y="42799"/>
                </a:lnTo>
                <a:lnTo>
                  <a:pt x="253237" y="42799"/>
                </a:lnTo>
                <a:lnTo>
                  <a:pt x="253237" y="381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141085" y="1328750"/>
            <a:ext cx="335915" cy="940642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6985" rIns="0" bIns="0" rtlCol="0">
            <a:spAutoFit/>
          </a:bodyPr>
          <a:lstStyle/>
          <a:p>
            <a:pPr>
              <a:spcBef>
                <a:spcPts val="55"/>
              </a:spcBef>
            </a:pPr>
            <a:endParaRPr sz="1400">
              <a:latin typeface="Times New Roman"/>
              <a:cs typeface="Times New Roman"/>
            </a:endParaRPr>
          </a:p>
          <a:p>
            <a:pPr marL="65405" marR="74295" algn="just">
              <a:lnSpc>
                <a:spcPts val="1400"/>
              </a:lnSpc>
            </a:pPr>
            <a:r>
              <a:rPr sz="1400" dirty="0">
                <a:latin typeface="Meiryo UI"/>
                <a:cs typeface="Meiryo UI"/>
              </a:rPr>
              <a:t>ヘ </a:t>
            </a:r>
            <a:r>
              <a:rPr sz="1400" spc="465" dirty="0">
                <a:latin typeface="Meiryo UI"/>
                <a:cs typeface="Meiryo UI"/>
              </a:rPr>
              <a:t>ッ ダ </a:t>
            </a:r>
            <a:r>
              <a:rPr sz="1400" spc="254" dirty="0">
                <a:latin typeface="Meiryo UI"/>
                <a:cs typeface="Meiryo UI"/>
              </a:rPr>
              <a:t>ー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623559" y="2961920"/>
            <a:ext cx="744855" cy="209673"/>
          </a:xfrm>
          <a:prstGeom prst="rect">
            <a:avLst/>
          </a:prstGeom>
          <a:solidFill>
            <a:srgbClr val="FF0000">
              <a:alpha val="43136"/>
            </a:srgbClr>
          </a:solidFill>
          <a:ln w="9525">
            <a:solidFill>
              <a:srgbClr val="000000"/>
            </a:solidFill>
          </a:ln>
        </p:spPr>
        <p:txBody>
          <a:bodyPr vert="horz" wrap="square" lIns="0" tIns="24765" rIns="0" bIns="0" rtlCol="0">
            <a:spAutoFit/>
          </a:bodyPr>
          <a:lstStyle/>
          <a:p>
            <a:pPr marL="128905">
              <a:spcBef>
                <a:spcPts val="195"/>
              </a:spcBef>
            </a:pPr>
            <a:r>
              <a:rPr sz="1200" dirty="0">
                <a:latin typeface="Meiryo UI"/>
                <a:cs typeface="Meiryo UI"/>
              </a:rPr>
              <a:t>オーダー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623559" y="3633761"/>
            <a:ext cx="744855" cy="195566"/>
          </a:xfrm>
          <a:prstGeom prst="rect">
            <a:avLst/>
          </a:prstGeom>
          <a:solidFill>
            <a:srgbClr val="FF0000">
              <a:alpha val="43136"/>
            </a:srgbClr>
          </a:solidFill>
          <a:ln w="9525">
            <a:solidFill>
              <a:srgbClr val="000000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135255">
              <a:spcBef>
                <a:spcPts val="85"/>
              </a:spcBef>
            </a:pP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200" dirty="0">
                <a:latin typeface="Meiryo UI"/>
                <a:cs typeface="Meiryo UI"/>
              </a:rPr>
              <a:t>ロセス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623559" y="4658512"/>
            <a:ext cx="744855" cy="210314"/>
          </a:xfrm>
          <a:prstGeom prst="rect">
            <a:avLst/>
          </a:prstGeom>
          <a:solidFill>
            <a:srgbClr val="0000FF">
              <a:alpha val="36077"/>
            </a:srgbClr>
          </a:solidFill>
          <a:ln w="9525">
            <a:solidFill>
              <a:srgbClr val="000000"/>
            </a:solidFill>
          </a:ln>
        </p:spPr>
        <p:txBody>
          <a:bodyPr vert="horz" wrap="square" lIns="0" tIns="25400" rIns="0" bIns="0" rtlCol="0">
            <a:spAutoFit/>
          </a:bodyPr>
          <a:lstStyle/>
          <a:p>
            <a:pPr marL="128905">
              <a:spcBef>
                <a:spcPts val="200"/>
              </a:spcBef>
            </a:pPr>
            <a:r>
              <a:rPr sz="1200" dirty="0">
                <a:latin typeface="Meiryo UI"/>
                <a:cs typeface="Meiryo UI"/>
              </a:rPr>
              <a:t>オーダー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623559" y="5330469"/>
            <a:ext cx="744855" cy="198772"/>
          </a:xfrm>
          <a:prstGeom prst="rect">
            <a:avLst/>
          </a:prstGeom>
          <a:solidFill>
            <a:srgbClr val="0000FF">
              <a:alpha val="36077"/>
            </a:srgbClr>
          </a:solidFill>
          <a:ln w="9525">
            <a:solidFill>
              <a:srgbClr val="000000"/>
            </a:solidFill>
          </a:ln>
        </p:spPr>
        <p:txBody>
          <a:bodyPr vert="horz" wrap="square" lIns="0" tIns="13970" rIns="0" bIns="0" rtlCol="0">
            <a:spAutoFit/>
          </a:bodyPr>
          <a:lstStyle/>
          <a:p>
            <a:pPr marL="135255">
              <a:spcBef>
                <a:spcPts val="110"/>
              </a:spcBef>
            </a:pP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200" dirty="0">
                <a:latin typeface="Meiryo UI"/>
                <a:cs typeface="Meiryo UI"/>
              </a:rPr>
              <a:t>ロセス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623559" y="5851347"/>
            <a:ext cx="744855" cy="210314"/>
          </a:xfrm>
          <a:prstGeom prst="rect">
            <a:avLst/>
          </a:prstGeom>
          <a:solidFill>
            <a:srgbClr val="0000FF">
              <a:alpha val="36077"/>
            </a:srgbClr>
          </a:solidFill>
          <a:ln w="9525">
            <a:solidFill>
              <a:srgbClr val="000000"/>
            </a:solidFill>
          </a:ln>
        </p:spPr>
        <p:txBody>
          <a:bodyPr vert="horz" wrap="square" lIns="0" tIns="25400" rIns="0" bIns="0" rtlCol="0">
            <a:spAutoFit/>
          </a:bodyPr>
          <a:lstStyle/>
          <a:p>
            <a:pPr marL="63500">
              <a:spcBef>
                <a:spcPts val="200"/>
              </a:spcBef>
            </a:pPr>
            <a:r>
              <a:rPr sz="1200" dirty="0">
                <a:latin typeface="Meiryo UI"/>
                <a:cs typeface="Meiryo UI"/>
              </a:rPr>
              <a:t>関連情報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543422" y="2699727"/>
            <a:ext cx="3927475" cy="687368"/>
          </a:xfrm>
          <a:prstGeom prst="rect">
            <a:avLst/>
          </a:prstGeom>
          <a:ln w="9525">
            <a:solidFill>
              <a:srgbClr val="585858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2592705">
              <a:lnSpc>
                <a:spcPts val="1295"/>
              </a:lnSpc>
            </a:pPr>
            <a:r>
              <a:rPr sz="1200" dirty="0">
                <a:latin typeface="Meiryo UI"/>
                <a:cs typeface="Meiryo UI"/>
              </a:rPr>
              <a:t>①指示内容</a:t>
            </a:r>
            <a:endParaRPr sz="1200">
              <a:latin typeface="Meiryo UI"/>
              <a:cs typeface="Meiryo UI"/>
            </a:endParaRPr>
          </a:p>
          <a:p>
            <a:pPr marL="2592705">
              <a:lnSpc>
                <a:spcPts val="1160"/>
              </a:lnSpc>
            </a:pPr>
            <a:r>
              <a:rPr sz="1200" dirty="0">
                <a:latin typeface="Meiryo UI"/>
                <a:cs typeface="Meiryo UI"/>
              </a:rPr>
              <a:t>②対象(処理前)</a:t>
            </a:r>
            <a:endParaRPr sz="1200">
              <a:latin typeface="Meiryo UI"/>
              <a:cs typeface="Meiryo UI"/>
            </a:endParaRPr>
          </a:p>
          <a:p>
            <a:pPr marL="2592705">
              <a:lnSpc>
                <a:spcPts val="1300"/>
              </a:lnSpc>
            </a:pPr>
            <a:r>
              <a:rPr sz="1200" dirty="0">
                <a:latin typeface="Meiryo UI"/>
                <a:cs typeface="Meiryo UI"/>
              </a:rPr>
              <a:t>③資源(処理前)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543422" y="3513683"/>
            <a:ext cx="3927475" cy="387286"/>
          </a:xfrm>
          <a:prstGeom prst="rect">
            <a:avLst/>
          </a:prstGeom>
          <a:ln w="9525">
            <a:solidFill>
              <a:srgbClr val="585858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spcBef>
                <a:spcPts val="20"/>
              </a:spcBef>
            </a:pPr>
            <a:endParaRPr sz="1300">
              <a:latin typeface="Times New Roman"/>
              <a:cs typeface="Times New Roman"/>
            </a:endParaRPr>
          </a:p>
          <a:p>
            <a:pPr marL="2592705"/>
            <a:r>
              <a:rPr sz="1200" dirty="0">
                <a:latin typeface="Meiryo UI"/>
                <a:cs typeface="Meiryo UI"/>
              </a:rPr>
              <a:t>④</a:t>
            </a:r>
            <a:r>
              <a:rPr sz="1200" spc="-10" dirty="0">
                <a:latin typeface="Meiryo UI"/>
                <a:cs typeface="Meiryo UI"/>
              </a:rPr>
              <a:t>レ</a:t>
            </a:r>
            <a:r>
              <a:rPr sz="1200" spc="-5" dirty="0">
                <a:latin typeface="Meiryo UI"/>
                <a:cs typeface="Meiryo UI"/>
              </a:rPr>
              <a:t>シ</a:t>
            </a:r>
            <a:r>
              <a:rPr sz="1200" dirty="0">
                <a:latin typeface="Meiryo UI"/>
                <a:cs typeface="Meiryo UI"/>
              </a:rPr>
              <a:t>ピ</a:t>
            </a:r>
            <a:r>
              <a:rPr sz="1200" spc="-5" dirty="0">
                <a:latin typeface="Meiryo UI"/>
                <a:cs typeface="Meiryo UI"/>
              </a:rPr>
              <a:t>/</a:t>
            </a:r>
            <a:r>
              <a:rPr sz="1200" dirty="0">
                <a:latin typeface="Meiryo UI"/>
                <a:cs typeface="Meiryo UI"/>
              </a:rPr>
              <a:t>手</a:t>
            </a:r>
            <a:r>
              <a:rPr sz="1200" spc="-5" dirty="0">
                <a:latin typeface="Meiryo UI"/>
                <a:cs typeface="Meiryo UI"/>
              </a:rPr>
              <a:t>順</a:t>
            </a:r>
            <a:r>
              <a:rPr sz="1200" dirty="0">
                <a:latin typeface="Meiryo UI"/>
                <a:cs typeface="Meiryo UI"/>
              </a:rPr>
              <a:t>・・・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548184" y="4606290"/>
            <a:ext cx="3959225" cy="502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92705">
              <a:lnSpc>
                <a:spcPts val="1295"/>
              </a:lnSpc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⑤指示結果</a:t>
            </a:r>
            <a:endParaRPr sz="1200">
              <a:latin typeface="Meiryo UI"/>
              <a:cs typeface="Meiryo UI"/>
            </a:endParaRPr>
          </a:p>
          <a:p>
            <a:pPr marL="2592705">
              <a:lnSpc>
                <a:spcPts val="1160"/>
              </a:lnSpc>
            </a:pPr>
            <a:r>
              <a:rPr sz="1200" dirty="0">
                <a:latin typeface="Meiryo UI"/>
                <a:cs typeface="Meiryo UI"/>
              </a:rPr>
              <a:t>⑥対象(処理後)</a:t>
            </a:r>
            <a:endParaRPr sz="1200">
              <a:latin typeface="Meiryo UI"/>
              <a:cs typeface="Meiryo UI"/>
            </a:endParaRPr>
          </a:p>
          <a:p>
            <a:pPr marL="2592705">
              <a:lnSpc>
                <a:spcPts val="1300"/>
              </a:lnSpc>
            </a:pPr>
            <a:r>
              <a:rPr sz="1200" dirty="0">
                <a:latin typeface="Meiryo UI"/>
                <a:cs typeface="Meiryo UI"/>
              </a:rPr>
              <a:t>⑦資源変化(処理後)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548183" y="5370704"/>
            <a:ext cx="3917950" cy="35496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2795270" marR="210820" indent="-203200">
              <a:lnSpc>
                <a:spcPct val="80000"/>
              </a:lnSpc>
              <a:spcBef>
                <a:spcPts val="385"/>
              </a:spcBef>
            </a:pPr>
            <a:r>
              <a:rPr sz="1200" dirty="0">
                <a:latin typeface="Meiryo UI"/>
                <a:cs typeface="Meiryo UI"/>
              </a:rPr>
              <a:t>⑧</a:t>
            </a:r>
            <a:r>
              <a:rPr sz="1200" spc="-5" dirty="0">
                <a:latin typeface="Meiryo UI"/>
                <a:cs typeface="Meiryo UI"/>
              </a:rPr>
              <a:t>レ</a:t>
            </a:r>
            <a:r>
              <a:rPr sz="1200" dirty="0">
                <a:latin typeface="Meiryo UI"/>
                <a:cs typeface="Meiryo UI"/>
              </a:rPr>
              <a:t>シピ/手順・・・ 適用結果など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543422" y="5756897"/>
            <a:ext cx="3927475" cy="398826"/>
          </a:xfrm>
          <a:prstGeom prst="rect">
            <a:avLst/>
          </a:prstGeom>
          <a:ln w="9525">
            <a:solidFill>
              <a:srgbClr val="585858"/>
            </a:solidFill>
          </a:ln>
        </p:spPr>
        <p:txBody>
          <a:bodyPr vert="horz" wrap="square" lIns="0" tIns="64769" rIns="0" bIns="0" rtlCol="0">
            <a:spAutoFit/>
          </a:bodyPr>
          <a:lstStyle/>
          <a:p>
            <a:pPr marL="2592705">
              <a:lnSpc>
                <a:spcPts val="1295"/>
              </a:lnSpc>
              <a:spcBef>
                <a:spcPts val="509"/>
              </a:spcBef>
            </a:pPr>
            <a:r>
              <a:rPr sz="1200" dirty="0">
                <a:latin typeface="Meiryo UI"/>
                <a:cs typeface="Meiryo UI"/>
              </a:rPr>
              <a:t>⑨環境データ</a:t>
            </a:r>
            <a:endParaRPr sz="1200">
              <a:latin typeface="Meiryo UI"/>
              <a:cs typeface="Meiryo UI"/>
            </a:endParaRPr>
          </a:p>
          <a:p>
            <a:pPr marL="2592705">
              <a:lnSpc>
                <a:spcPts val="1295"/>
              </a:lnSpc>
            </a:pPr>
            <a:r>
              <a:rPr sz="1200" dirty="0">
                <a:latin typeface="Meiryo UI"/>
                <a:cs typeface="Meiryo UI"/>
              </a:rPr>
              <a:t>⑩</a:t>
            </a:r>
            <a:r>
              <a:rPr sz="1200" spc="-5" dirty="0">
                <a:latin typeface="Meiryo UI"/>
                <a:cs typeface="Meiryo UI"/>
              </a:rPr>
              <a:t>アラ</a:t>
            </a:r>
            <a:r>
              <a:rPr sz="1200" dirty="0">
                <a:latin typeface="Meiryo UI"/>
                <a:cs typeface="Meiryo UI"/>
              </a:rPr>
              <a:t>ームデータ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8507094" y="2949320"/>
            <a:ext cx="541020" cy="100330"/>
          </a:xfrm>
          <a:custGeom>
            <a:avLst/>
            <a:gdLst/>
            <a:ahLst/>
            <a:cxnLst/>
            <a:rect l="l" t="t" r="r" b="b"/>
            <a:pathLst>
              <a:path w="541020" h="100330">
                <a:moveTo>
                  <a:pt x="85471" y="0"/>
                </a:moveTo>
                <a:lnTo>
                  <a:pt x="83184" y="1269"/>
                </a:lnTo>
                <a:lnTo>
                  <a:pt x="0" y="49911"/>
                </a:lnTo>
                <a:lnTo>
                  <a:pt x="83184" y="98425"/>
                </a:lnTo>
                <a:lnTo>
                  <a:pt x="85471" y="99821"/>
                </a:lnTo>
                <a:lnTo>
                  <a:pt x="88391" y="98932"/>
                </a:lnTo>
                <a:lnTo>
                  <a:pt x="89788" y="96774"/>
                </a:lnTo>
                <a:lnTo>
                  <a:pt x="91058" y="94487"/>
                </a:lnTo>
                <a:lnTo>
                  <a:pt x="90297" y="91566"/>
                </a:lnTo>
                <a:lnTo>
                  <a:pt x="88010" y="90169"/>
                </a:lnTo>
                <a:lnTo>
                  <a:pt x="27050" y="54609"/>
                </a:lnTo>
                <a:lnTo>
                  <a:pt x="9398" y="54609"/>
                </a:lnTo>
                <a:lnTo>
                  <a:pt x="9398" y="45084"/>
                </a:lnTo>
                <a:lnTo>
                  <a:pt x="27050" y="45084"/>
                </a:lnTo>
                <a:lnTo>
                  <a:pt x="88010" y="9525"/>
                </a:lnTo>
                <a:lnTo>
                  <a:pt x="90297" y="8254"/>
                </a:lnTo>
                <a:lnTo>
                  <a:pt x="91058" y="5333"/>
                </a:lnTo>
                <a:lnTo>
                  <a:pt x="89788" y="3048"/>
                </a:lnTo>
                <a:lnTo>
                  <a:pt x="88391" y="762"/>
                </a:lnTo>
                <a:lnTo>
                  <a:pt x="85471" y="0"/>
                </a:lnTo>
                <a:close/>
              </a:path>
              <a:path w="541020" h="100330">
                <a:moveTo>
                  <a:pt x="27050" y="45084"/>
                </a:moveTo>
                <a:lnTo>
                  <a:pt x="9398" y="45084"/>
                </a:lnTo>
                <a:lnTo>
                  <a:pt x="9398" y="54609"/>
                </a:lnTo>
                <a:lnTo>
                  <a:pt x="27050" y="54609"/>
                </a:lnTo>
                <a:lnTo>
                  <a:pt x="25962" y="53975"/>
                </a:lnTo>
                <a:lnTo>
                  <a:pt x="11810" y="53975"/>
                </a:lnTo>
                <a:lnTo>
                  <a:pt x="11810" y="45719"/>
                </a:lnTo>
                <a:lnTo>
                  <a:pt x="25962" y="45719"/>
                </a:lnTo>
                <a:lnTo>
                  <a:pt x="27050" y="45084"/>
                </a:lnTo>
                <a:close/>
              </a:path>
              <a:path w="541020" h="100330">
                <a:moveTo>
                  <a:pt x="540893" y="45084"/>
                </a:moveTo>
                <a:lnTo>
                  <a:pt x="27050" y="45084"/>
                </a:lnTo>
                <a:lnTo>
                  <a:pt x="18886" y="49847"/>
                </a:lnTo>
                <a:lnTo>
                  <a:pt x="27050" y="54609"/>
                </a:lnTo>
                <a:lnTo>
                  <a:pt x="540893" y="54609"/>
                </a:lnTo>
                <a:lnTo>
                  <a:pt x="540893" y="45084"/>
                </a:lnTo>
                <a:close/>
              </a:path>
              <a:path w="541020" h="100330">
                <a:moveTo>
                  <a:pt x="11810" y="45719"/>
                </a:moveTo>
                <a:lnTo>
                  <a:pt x="11810" y="53975"/>
                </a:lnTo>
                <a:lnTo>
                  <a:pt x="18886" y="49847"/>
                </a:lnTo>
                <a:lnTo>
                  <a:pt x="11810" y="45719"/>
                </a:lnTo>
                <a:close/>
              </a:path>
              <a:path w="541020" h="100330">
                <a:moveTo>
                  <a:pt x="18886" y="49847"/>
                </a:moveTo>
                <a:lnTo>
                  <a:pt x="11810" y="53975"/>
                </a:lnTo>
                <a:lnTo>
                  <a:pt x="25962" y="53975"/>
                </a:lnTo>
                <a:lnTo>
                  <a:pt x="18886" y="49847"/>
                </a:lnTo>
                <a:close/>
              </a:path>
              <a:path w="541020" h="100330">
                <a:moveTo>
                  <a:pt x="25962" y="45719"/>
                </a:moveTo>
                <a:lnTo>
                  <a:pt x="11810" y="45719"/>
                </a:lnTo>
                <a:lnTo>
                  <a:pt x="18886" y="49847"/>
                </a:lnTo>
                <a:lnTo>
                  <a:pt x="25962" y="457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507094" y="3093847"/>
            <a:ext cx="541020" cy="100330"/>
          </a:xfrm>
          <a:custGeom>
            <a:avLst/>
            <a:gdLst/>
            <a:ahLst/>
            <a:cxnLst/>
            <a:rect l="l" t="t" r="r" b="b"/>
            <a:pathLst>
              <a:path w="541020" h="100330">
                <a:moveTo>
                  <a:pt x="85471" y="0"/>
                </a:moveTo>
                <a:lnTo>
                  <a:pt x="83184" y="1397"/>
                </a:lnTo>
                <a:lnTo>
                  <a:pt x="0" y="49911"/>
                </a:lnTo>
                <a:lnTo>
                  <a:pt x="83184" y="98551"/>
                </a:lnTo>
                <a:lnTo>
                  <a:pt x="85471" y="99822"/>
                </a:lnTo>
                <a:lnTo>
                  <a:pt x="88391" y="99060"/>
                </a:lnTo>
                <a:lnTo>
                  <a:pt x="89788" y="96774"/>
                </a:lnTo>
                <a:lnTo>
                  <a:pt x="91058" y="94487"/>
                </a:lnTo>
                <a:lnTo>
                  <a:pt x="90297" y="91566"/>
                </a:lnTo>
                <a:lnTo>
                  <a:pt x="88010" y="90297"/>
                </a:lnTo>
                <a:lnTo>
                  <a:pt x="27050" y="54737"/>
                </a:lnTo>
                <a:lnTo>
                  <a:pt x="9398" y="54737"/>
                </a:lnTo>
                <a:lnTo>
                  <a:pt x="9398" y="45212"/>
                </a:lnTo>
                <a:lnTo>
                  <a:pt x="27050" y="45212"/>
                </a:lnTo>
                <a:lnTo>
                  <a:pt x="88010" y="9651"/>
                </a:lnTo>
                <a:lnTo>
                  <a:pt x="90297" y="8254"/>
                </a:lnTo>
                <a:lnTo>
                  <a:pt x="91058" y="5333"/>
                </a:lnTo>
                <a:lnTo>
                  <a:pt x="89788" y="3048"/>
                </a:lnTo>
                <a:lnTo>
                  <a:pt x="88391" y="762"/>
                </a:lnTo>
                <a:lnTo>
                  <a:pt x="85471" y="0"/>
                </a:lnTo>
                <a:close/>
              </a:path>
              <a:path w="541020" h="100330">
                <a:moveTo>
                  <a:pt x="27050" y="45212"/>
                </a:moveTo>
                <a:lnTo>
                  <a:pt x="9398" y="45212"/>
                </a:lnTo>
                <a:lnTo>
                  <a:pt x="9398" y="54737"/>
                </a:lnTo>
                <a:lnTo>
                  <a:pt x="27050" y="54737"/>
                </a:lnTo>
                <a:lnTo>
                  <a:pt x="25962" y="54101"/>
                </a:lnTo>
                <a:lnTo>
                  <a:pt x="11810" y="54101"/>
                </a:lnTo>
                <a:lnTo>
                  <a:pt x="11810" y="45847"/>
                </a:lnTo>
                <a:lnTo>
                  <a:pt x="25962" y="45847"/>
                </a:lnTo>
                <a:lnTo>
                  <a:pt x="27050" y="45212"/>
                </a:lnTo>
                <a:close/>
              </a:path>
              <a:path w="541020" h="100330">
                <a:moveTo>
                  <a:pt x="540893" y="45212"/>
                </a:moveTo>
                <a:lnTo>
                  <a:pt x="27050" y="45212"/>
                </a:lnTo>
                <a:lnTo>
                  <a:pt x="18886" y="49974"/>
                </a:lnTo>
                <a:lnTo>
                  <a:pt x="27050" y="54737"/>
                </a:lnTo>
                <a:lnTo>
                  <a:pt x="540893" y="54737"/>
                </a:lnTo>
                <a:lnTo>
                  <a:pt x="540893" y="45212"/>
                </a:lnTo>
                <a:close/>
              </a:path>
              <a:path w="541020" h="100330">
                <a:moveTo>
                  <a:pt x="11810" y="45847"/>
                </a:moveTo>
                <a:lnTo>
                  <a:pt x="11810" y="54101"/>
                </a:lnTo>
                <a:lnTo>
                  <a:pt x="18886" y="49974"/>
                </a:lnTo>
                <a:lnTo>
                  <a:pt x="11810" y="45847"/>
                </a:lnTo>
                <a:close/>
              </a:path>
              <a:path w="541020" h="100330">
                <a:moveTo>
                  <a:pt x="18886" y="49974"/>
                </a:moveTo>
                <a:lnTo>
                  <a:pt x="11810" y="54101"/>
                </a:lnTo>
                <a:lnTo>
                  <a:pt x="25962" y="54101"/>
                </a:lnTo>
                <a:lnTo>
                  <a:pt x="18886" y="49974"/>
                </a:lnTo>
                <a:close/>
              </a:path>
              <a:path w="541020" h="100330">
                <a:moveTo>
                  <a:pt x="25962" y="45847"/>
                </a:moveTo>
                <a:lnTo>
                  <a:pt x="11810" y="45847"/>
                </a:lnTo>
                <a:lnTo>
                  <a:pt x="18886" y="49974"/>
                </a:lnTo>
                <a:lnTo>
                  <a:pt x="25962" y="458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835135" y="3236086"/>
            <a:ext cx="270510" cy="100330"/>
          </a:xfrm>
          <a:custGeom>
            <a:avLst/>
            <a:gdLst/>
            <a:ahLst/>
            <a:cxnLst/>
            <a:rect l="l" t="t" r="r" b="b"/>
            <a:pathLst>
              <a:path w="270509" h="100329">
                <a:moveTo>
                  <a:pt x="85471" y="0"/>
                </a:moveTo>
                <a:lnTo>
                  <a:pt x="83185" y="1270"/>
                </a:lnTo>
                <a:lnTo>
                  <a:pt x="0" y="49911"/>
                </a:lnTo>
                <a:lnTo>
                  <a:pt x="83185" y="98425"/>
                </a:lnTo>
                <a:lnTo>
                  <a:pt x="85471" y="99822"/>
                </a:lnTo>
                <a:lnTo>
                  <a:pt x="88392" y="99060"/>
                </a:lnTo>
                <a:lnTo>
                  <a:pt x="89789" y="96774"/>
                </a:lnTo>
                <a:lnTo>
                  <a:pt x="91059" y="94487"/>
                </a:lnTo>
                <a:lnTo>
                  <a:pt x="90297" y="91566"/>
                </a:lnTo>
                <a:lnTo>
                  <a:pt x="88011" y="90170"/>
                </a:lnTo>
                <a:lnTo>
                  <a:pt x="27050" y="54610"/>
                </a:lnTo>
                <a:lnTo>
                  <a:pt x="9398" y="54610"/>
                </a:lnTo>
                <a:lnTo>
                  <a:pt x="9398" y="45085"/>
                </a:lnTo>
                <a:lnTo>
                  <a:pt x="27050" y="45085"/>
                </a:lnTo>
                <a:lnTo>
                  <a:pt x="88011" y="9525"/>
                </a:lnTo>
                <a:lnTo>
                  <a:pt x="90297" y="8254"/>
                </a:lnTo>
                <a:lnTo>
                  <a:pt x="91059" y="5334"/>
                </a:lnTo>
                <a:lnTo>
                  <a:pt x="89789" y="3048"/>
                </a:lnTo>
                <a:lnTo>
                  <a:pt x="88392" y="762"/>
                </a:lnTo>
                <a:lnTo>
                  <a:pt x="85471" y="0"/>
                </a:lnTo>
                <a:close/>
              </a:path>
              <a:path w="270509" h="100329">
                <a:moveTo>
                  <a:pt x="27050" y="45085"/>
                </a:moveTo>
                <a:lnTo>
                  <a:pt x="9398" y="45085"/>
                </a:lnTo>
                <a:lnTo>
                  <a:pt x="9398" y="54610"/>
                </a:lnTo>
                <a:lnTo>
                  <a:pt x="27050" y="54610"/>
                </a:lnTo>
                <a:lnTo>
                  <a:pt x="25962" y="53975"/>
                </a:lnTo>
                <a:lnTo>
                  <a:pt x="11811" y="53975"/>
                </a:lnTo>
                <a:lnTo>
                  <a:pt x="11811" y="45720"/>
                </a:lnTo>
                <a:lnTo>
                  <a:pt x="25962" y="45720"/>
                </a:lnTo>
                <a:lnTo>
                  <a:pt x="27050" y="45085"/>
                </a:lnTo>
                <a:close/>
              </a:path>
              <a:path w="270509" h="100329">
                <a:moveTo>
                  <a:pt x="270510" y="45085"/>
                </a:moveTo>
                <a:lnTo>
                  <a:pt x="27050" y="45085"/>
                </a:lnTo>
                <a:lnTo>
                  <a:pt x="18886" y="49847"/>
                </a:lnTo>
                <a:lnTo>
                  <a:pt x="27050" y="54610"/>
                </a:lnTo>
                <a:lnTo>
                  <a:pt x="270510" y="54610"/>
                </a:lnTo>
                <a:lnTo>
                  <a:pt x="270510" y="45085"/>
                </a:lnTo>
                <a:close/>
              </a:path>
              <a:path w="270509" h="100329">
                <a:moveTo>
                  <a:pt x="11811" y="45720"/>
                </a:moveTo>
                <a:lnTo>
                  <a:pt x="11811" y="53975"/>
                </a:lnTo>
                <a:lnTo>
                  <a:pt x="18886" y="49847"/>
                </a:lnTo>
                <a:lnTo>
                  <a:pt x="11811" y="45720"/>
                </a:lnTo>
                <a:close/>
              </a:path>
              <a:path w="270509" h="100329">
                <a:moveTo>
                  <a:pt x="18886" y="49847"/>
                </a:moveTo>
                <a:lnTo>
                  <a:pt x="11811" y="53975"/>
                </a:lnTo>
                <a:lnTo>
                  <a:pt x="25962" y="53975"/>
                </a:lnTo>
                <a:lnTo>
                  <a:pt x="18886" y="49847"/>
                </a:lnTo>
                <a:close/>
              </a:path>
              <a:path w="270509" h="100329">
                <a:moveTo>
                  <a:pt x="25962" y="45720"/>
                </a:moveTo>
                <a:lnTo>
                  <a:pt x="11811" y="45720"/>
                </a:lnTo>
                <a:lnTo>
                  <a:pt x="18886" y="49847"/>
                </a:lnTo>
                <a:lnTo>
                  <a:pt x="25962" y="457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516239" y="3771265"/>
            <a:ext cx="541020" cy="100330"/>
          </a:xfrm>
          <a:custGeom>
            <a:avLst/>
            <a:gdLst/>
            <a:ahLst/>
            <a:cxnLst/>
            <a:rect l="l" t="t" r="r" b="b"/>
            <a:pathLst>
              <a:path w="541020" h="100329">
                <a:moveTo>
                  <a:pt x="85597" y="0"/>
                </a:moveTo>
                <a:lnTo>
                  <a:pt x="83311" y="1397"/>
                </a:lnTo>
                <a:lnTo>
                  <a:pt x="0" y="49911"/>
                </a:lnTo>
                <a:lnTo>
                  <a:pt x="83311" y="98552"/>
                </a:lnTo>
                <a:lnTo>
                  <a:pt x="85597" y="99822"/>
                </a:lnTo>
                <a:lnTo>
                  <a:pt x="88518" y="99060"/>
                </a:lnTo>
                <a:lnTo>
                  <a:pt x="89788" y="96774"/>
                </a:lnTo>
                <a:lnTo>
                  <a:pt x="91185" y="94487"/>
                </a:lnTo>
                <a:lnTo>
                  <a:pt x="90296" y="91567"/>
                </a:lnTo>
                <a:lnTo>
                  <a:pt x="27174" y="54737"/>
                </a:lnTo>
                <a:lnTo>
                  <a:pt x="9525" y="54737"/>
                </a:lnTo>
                <a:lnTo>
                  <a:pt x="9525" y="45212"/>
                </a:lnTo>
                <a:lnTo>
                  <a:pt x="27177" y="45212"/>
                </a:lnTo>
                <a:lnTo>
                  <a:pt x="88137" y="9652"/>
                </a:lnTo>
                <a:lnTo>
                  <a:pt x="90296" y="8255"/>
                </a:lnTo>
                <a:lnTo>
                  <a:pt x="91185" y="5334"/>
                </a:lnTo>
                <a:lnTo>
                  <a:pt x="89788" y="3048"/>
                </a:lnTo>
                <a:lnTo>
                  <a:pt x="88518" y="762"/>
                </a:lnTo>
                <a:lnTo>
                  <a:pt x="85597" y="0"/>
                </a:lnTo>
                <a:close/>
              </a:path>
              <a:path w="541020" h="100329">
                <a:moveTo>
                  <a:pt x="27177" y="45212"/>
                </a:moveTo>
                <a:lnTo>
                  <a:pt x="9525" y="45212"/>
                </a:lnTo>
                <a:lnTo>
                  <a:pt x="9525" y="54737"/>
                </a:lnTo>
                <a:lnTo>
                  <a:pt x="27174" y="54737"/>
                </a:lnTo>
                <a:lnTo>
                  <a:pt x="26086" y="54102"/>
                </a:lnTo>
                <a:lnTo>
                  <a:pt x="11937" y="54102"/>
                </a:lnTo>
                <a:lnTo>
                  <a:pt x="11937" y="45847"/>
                </a:lnTo>
                <a:lnTo>
                  <a:pt x="26089" y="45847"/>
                </a:lnTo>
                <a:lnTo>
                  <a:pt x="27177" y="45212"/>
                </a:lnTo>
                <a:close/>
              </a:path>
              <a:path w="541020" h="100329">
                <a:moveTo>
                  <a:pt x="541019" y="45212"/>
                </a:moveTo>
                <a:lnTo>
                  <a:pt x="27177" y="45212"/>
                </a:lnTo>
                <a:lnTo>
                  <a:pt x="19012" y="49974"/>
                </a:lnTo>
                <a:lnTo>
                  <a:pt x="27174" y="54737"/>
                </a:lnTo>
                <a:lnTo>
                  <a:pt x="541019" y="54737"/>
                </a:lnTo>
                <a:lnTo>
                  <a:pt x="541019" y="45212"/>
                </a:lnTo>
                <a:close/>
              </a:path>
              <a:path w="541020" h="100329">
                <a:moveTo>
                  <a:pt x="11937" y="45847"/>
                </a:moveTo>
                <a:lnTo>
                  <a:pt x="11937" y="54102"/>
                </a:lnTo>
                <a:lnTo>
                  <a:pt x="19012" y="49974"/>
                </a:lnTo>
                <a:lnTo>
                  <a:pt x="11937" y="45847"/>
                </a:lnTo>
                <a:close/>
              </a:path>
              <a:path w="541020" h="100329">
                <a:moveTo>
                  <a:pt x="19012" y="49974"/>
                </a:moveTo>
                <a:lnTo>
                  <a:pt x="11937" y="54102"/>
                </a:lnTo>
                <a:lnTo>
                  <a:pt x="26086" y="54102"/>
                </a:lnTo>
                <a:lnTo>
                  <a:pt x="19012" y="49974"/>
                </a:lnTo>
                <a:close/>
              </a:path>
              <a:path w="541020" h="100329">
                <a:moveTo>
                  <a:pt x="26089" y="45847"/>
                </a:moveTo>
                <a:lnTo>
                  <a:pt x="11937" y="45847"/>
                </a:lnTo>
                <a:lnTo>
                  <a:pt x="19012" y="49974"/>
                </a:lnTo>
                <a:lnTo>
                  <a:pt x="26089" y="458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713723" y="4671822"/>
            <a:ext cx="392430" cy="99695"/>
          </a:xfrm>
          <a:custGeom>
            <a:avLst/>
            <a:gdLst/>
            <a:ahLst/>
            <a:cxnLst/>
            <a:rect l="l" t="t" r="r" b="b"/>
            <a:pathLst>
              <a:path w="392429" h="99695">
                <a:moveTo>
                  <a:pt x="85471" y="0"/>
                </a:moveTo>
                <a:lnTo>
                  <a:pt x="83184" y="1269"/>
                </a:lnTo>
                <a:lnTo>
                  <a:pt x="0" y="49910"/>
                </a:lnTo>
                <a:lnTo>
                  <a:pt x="83184" y="98425"/>
                </a:lnTo>
                <a:lnTo>
                  <a:pt x="85471" y="99694"/>
                </a:lnTo>
                <a:lnTo>
                  <a:pt x="88392" y="98932"/>
                </a:lnTo>
                <a:lnTo>
                  <a:pt x="89789" y="96646"/>
                </a:lnTo>
                <a:lnTo>
                  <a:pt x="91058" y="94487"/>
                </a:lnTo>
                <a:lnTo>
                  <a:pt x="90297" y="91566"/>
                </a:lnTo>
                <a:lnTo>
                  <a:pt x="88010" y="90169"/>
                </a:lnTo>
                <a:lnTo>
                  <a:pt x="27050" y="54609"/>
                </a:lnTo>
                <a:lnTo>
                  <a:pt x="9398" y="54609"/>
                </a:lnTo>
                <a:lnTo>
                  <a:pt x="9398" y="45084"/>
                </a:lnTo>
                <a:lnTo>
                  <a:pt x="27050" y="45084"/>
                </a:lnTo>
                <a:lnTo>
                  <a:pt x="88010" y="9525"/>
                </a:lnTo>
                <a:lnTo>
                  <a:pt x="90297" y="8254"/>
                </a:lnTo>
                <a:lnTo>
                  <a:pt x="91058" y="5333"/>
                </a:lnTo>
                <a:lnTo>
                  <a:pt x="89789" y="3047"/>
                </a:lnTo>
                <a:lnTo>
                  <a:pt x="88392" y="761"/>
                </a:lnTo>
                <a:lnTo>
                  <a:pt x="85471" y="0"/>
                </a:lnTo>
                <a:close/>
              </a:path>
              <a:path w="392429" h="99695">
                <a:moveTo>
                  <a:pt x="27050" y="45084"/>
                </a:moveTo>
                <a:lnTo>
                  <a:pt x="9398" y="45084"/>
                </a:lnTo>
                <a:lnTo>
                  <a:pt x="9398" y="54609"/>
                </a:lnTo>
                <a:lnTo>
                  <a:pt x="27050" y="54609"/>
                </a:lnTo>
                <a:lnTo>
                  <a:pt x="25962" y="53975"/>
                </a:lnTo>
                <a:lnTo>
                  <a:pt x="11810" y="53975"/>
                </a:lnTo>
                <a:lnTo>
                  <a:pt x="11810" y="45719"/>
                </a:lnTo>
                <a:lnTo>
                  <a:pt x="25962" y="45719"/>
                </a:lnTo>
                <a:lnTo>
                  <a:pt x="27050" y="45084"/>
                </a:lnTo>
                <a:close/>
              </a:path>
              <a:path w="392429" h="99695">
                <a:moveTo>
                  <a:pt x="391922" y="45084"/>
                </a:moveTo>
                <a:lnTo>
                  <a:pt x="27050" y="45084"/>
                </a:lnTo>
                <a:lnTo>
                  <a:pt x="18886" y="49847"/>
                </a:lnTo>
                <a:lnTo>
                  <a:pt x="27050" y="54609"/>
                </a:lnTo>
                <a:lnTo>
                  <a:pt x="391922" y="54609"/>
                </a:lnTo>
                <a:lnTo>
                  <a:pt x="391922" y="45084"/>
                </a:lnTo>
                <a:close/>
              </a:path>
              <a:path w="392429" h="99695">
                <a:moveTo>
                  <a:pt x="11810" y="45719"/>
                </a:moveTo>
                <a:lnTo>
                  <a:pt x="11810" y="53975"/>
                </a:lnTo>
                <a:lnTo>
                  <a:pt x="18886" y="49847"/>
                </a:lnTo>
                <a:lnTo>
                  <a:pt x="11810" y="45719"/>
                </a:lnTo>
                <a:close/>
              </a:path>
              <a:path w="392429" h="99695">
                <a:moveTo>
                  <a:pt x="18886" y="49847"/>
                </a:moveTo>
                <a:lnTo>
                  <a:pt x="11810" y="53975"/>
                </a:lnTo>
                <a:lnTo>
                  <a:pt x="25962" y="53975"/>
                </a:lnTo>
                <a:lnTo>
                  <a:pt x="18886" y="49847"/>
                </a:lnTo>
                <a:close/>
              </a:path>
              <a:path w="392429" h="99695">
                <a:moveTo>
                  <a:pt x="25962" y="45719"/>
                </a:moveTo>
                <a:lnTo>
                  <a:pt x="11810" y="45719"/>
                </a:lnTo>
                <a:lnTo>
                  <a:pt x="18886" y="49847"/>
                </a:lnTo>
                <a:lnTo>
                  <a:pt x="25962" y="457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507095" y="4804028"/>
            <a:ext cx="598805" cy="100330"/>
          </a:xfrm>
          <a:custGeom>
            <a:avLst/>
            <a:gdLst/>
            <a:ahLst/>
            <a:cxnLst/>
            <a:rect l="l" t="t" r="r" b="b"/>
            <a:pathLst>
              <a:path w="598804" h="100329">
                <a:moveTo>
                  <a:pt x="85471" y="0"/>
                </a:moveTo>
                <a:lnTo>
                  <a:pt x="83184" y="1397"/>
                </a:lnTo>
                <a:lnTo>
                  <a:pt x="0" y="49911"/>
                </a:lnTo>
                <a:lnTo>
                  <a:pt x="83184" y="98552"/>
                </a:lnTo>
                <a:lnTo>
                  <a:pt x="85471" y="99822"/>
                </a:lnTo>
                <a:lnTo>
                  <a:pt x="88391" y="99060"/>
                </a:lnTo>
                <a:lnTo>
                  <a:pt x="89788" y="96774"/>
                </a:lnTo>
                <a:lnTo>
                  <a:pt x="91058" y="94488"/>
                </a:lnTo>
                <a:lnTo>
                  <a:pt x="90297" y="91567"/>
                </a:lnTo>
                <a:lnTo>
                  <a:pt x="88010" y="90297"/>
                </a:lnTo>
                <a:lnTo>
                  <a:pt x="27050" y="54737"/>
                </a:lnTo>
                <a:lnTo>
                  <a:pt x="9398" y="54737"/>
                </a:lnTo>
                <a:lnTo>
                  <a:pt x="9398" y="45212"/>
                </a:lnTo>
                <a:lnTo>
                  <a:pt x="27050" y="45212"/>
                </a:lnTo>
                <a:lnTo>
                  <a:pt x="88010" y="9652"/>
                </a:lnTo>
                <a:lnTo>
                  <a:pt x="90297" y="8255"/>
                </a:lnTo>
                <a:lnTo>
                  <a:pt x="91058" y="5334"/>
                </a:lnTo>
                <a:lnTo>
                  <a:pt x="89788" y="3048"/>
                </a:lnTo>
                <a:lnTo>
                  <a:pt x="88391" y="762"/>
                </a:lnTo>
                <a:lnTo>
                  <a:pt x="85471" y="0"/>
                </a:lnTo>
                <a:close/>
              </a:path>
              <a:path w="598804" h="100329">
                <a:moveTo>
                  <a:pt x="27050" y="45212"/>
                </a:moveTo>
                <a:lnTo>
                  <a:pt x="9398" y="45212"/>
                </a:lnTo>
                <a:lnTo>
                  <a:pt x="9398" y="54737"/>
                </a:lnTo>
                <a:lnTo>
                  <a:pt x="27050" y="54737"/>
                </a:lnTo>
                <a:lnTo>
                  <a:pt x="25962" y="54102"/>
                </a:lnTo>
                <a:lnTo>
                  <a:pt x="11810" y="54102"/>
                </a:lnTo>
                <a:lnTo>
                  <a:pt x="11810" y="45847"/>
                </a:lnTo>
                <a:lnTo>
                  <a:pt x="25962" y="45847"/>
                </a:lnTo>
                <a:lnTo>
                  <a:pt x="27050" y="45212"/>
                </a:lnTo>
                <a:close/>
              </a:path>
              <a:path w="598804" h="100329">
                <a:moveTo>
                  <a:pt x="598551" y="45212"/>
                </a:moveTo>
                <a:lnTo>
                  <a:pt x="27050" y="45212"/>
                </a:lnTo>
                <a:lnTo>
                  <a:pt x="18886" y="49974"/>
                </a:lnTo>
                <a:lnTo>
                  <a:pt x="27050" y="54737"/>
                </a:lnTo>
                <a:lnTo>
                  <a:pt x="598551" y="54737"/>
                </a:lnTo>
                <a:lnTo>
                  <a:pt x="598551" y="45212"/>
                </a:lnTo>
                <a:close/>
              </a:path>
              <a:path w="598804" h="100329">
                <a:moveTo>
                  <a:pt x="11810" y="45847"/>
                </a:moveTo>
                <a:lnTo>
                  <a:pt x="11810" y="54102"/>
                </a:lnTo>
                <a:lnTo>
                  <a:pt x="18886" y="49974"/>
                </a:lnTo>
                <a:lnTo>
                  <a:pt x="11810" y="45847"/>
                </a:lnTo>
                <a:close/>
              </a:path>
              <a:path w="598804" h="100329">
                <a:moveTo>
                  <a:pt x="18886" y="49974"/>
                </a:moveTo>
                <a:lnTo>
                  <a:pt x="11810" y="54102"/>
                </a:lnTo>
                <a:lnTo>
                  <a:pt x="25962" y="54102"/>
                </a:lnTo>
                <a:lnTo>
                  <a:pt x="18886" y="49974"/>
                </a:lnTo>
                <a:close/>
              </a:path>
              <a:path w="598804" h="100329">
                <a:moveTo>
                  <a:pt x="25962" y="45847"/>
                </a:moveTo>
                <a:lnTo>
                  <a:pt x="11810" y="45847"/>
                </a:lnTo>
                <a:lnTo>
                  <a:pt x="18886" y="49974"/>
                </a:lnTo>
                <a:lnTo>
                  <a:pt x="25962" y="458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926831" y="4943475"/>
            <a:ext cx="196215" cy="100330"/>
          </a:xfrm>
          <a:custGeom>
            <a:avLst/>
            <a:gdLst/>
            <a:ahLst/>
            <a:cxnLst/>
            <a:rect l="l" t="t" r="r" b="b"/>
            <a:pathLst>
              <a:path w="196215" h="100329">
                <a:moveTo>
                  <a:pt x="85471" y="0"/>
                </a:moveTo>
                <a:lnTo>
                  <a:pt x="83185" y="1269"/>
                </a:lnTo>
                <a:lnTo>
                  <a:pt x="0" y="49911"/>
                </a:lnTo>
                <a:lnTo>
                  <a:pt x="83312" y="98425"/>
                </a:lnTo>
                <a:lnTo>
                  <a:pt x="85471" y="99822"/>
                </a:lnTo>
                <a:lnTo>
                  <a:pt x="88392" y="98932"/>
                </a:lnTo>
                <a:lnTo>
                  <a:pt x="89789" y="96774"/>
                </a:lnTo>
                <a:lnTo>
                  <a:pt x="91059" y="94487"/>
                </a:lnTo>
                <a:lnTo>
                  <a:pt x="90297" y="91567"/>
                </a:lnTo>
                <a:lnTo>
                  <a:pt x="88011" y="90169"/>
                </a:lnTo>
                <a:lnTo>
                  <a:pt x="27051" y="54610"/>
                </a:lnTo>
                <a:lnTo>
                  <a:pt x="9398" y="54610"/>
                </a:lnTo>
                <a:lnTo>
                  <a:pt x="9398" y="45085"/>
                </a:lnTo>
                <a:lnTo>
                  <a:pt x="27050" y="45085"/>
                </a:lnTo>
                <a:lnTo>
                  <a:pt x="88011" y="9525"/>
                </a:lnTo>
                <a:lnTo>
                  <a:pt x="90297" y="8255"/>
                </a:lnTo>
                <a:lnTo>
                  <a:pt x="91059" y="5333"/>
                </a:lnTo>
                <a:lnTo>
                  <a:pt x="89789" y="3048"/>
                </a:lnTo>
                <a:lnTo>
                  <a:pt x="88392" y="762"/>
                </a:lnTo>
                <a:lnTo>
                  <a:pt x="85471" y="0"/>
                </a:lnTo>
                <a:close/>
              </a:path>
              <a:path w="196215" h="100329">
                <a:moveTo>
                  <a:pt x="27050" y="45085"/>
                </a:moveTo>
                <a:lnTo>
                  <a:pt x="9398" y="45085"/>
                </a:lnTo>
                <a:lnTo>
                  <a:pt x="9398" y="54610"/>
                </a:lnTo>
                <a:lnTo>
                  <a:pt x="27051" y="54610"/>
                </a:lnTo>
                <a:lnTo>
                  <a:pt x="25962" y="53975"/>
                </a:lnTo>
                <a:lnTo>
                  <a:pt x="11811" y="53975"/>
                </a:lnTo>
                <a:lnTo>
                  <a:pt x="11811" y="45719"/>
                </a:lnTo>
                <a:lnTo>
                  <a:pt x="25962" y="45719"/>
                </a:lnTo>
                <a:lnTo>
                  <a:pt x="27050" y="45085"/>
                </a:lnTo>
                <a:close/>
              </a:path>
              <a:path w="196215" h="100329">
                <a:moveTo>
                  <a:pt x="195961" y="45085"/>
                </a:moveTo>
                <a:lnTo>
                  <a:pt x="27050" y="45085"/>
                </a:lnTo>
                <a:lnTo>
                  <a:pt x="18886" y="49847"/>
                </a:lnTo>
                <a:lnTo>
                  <a:pt x="27051" y="54610"/>
                </a:lnTo>
                <a:lnTo>
                  <a:pt x="195961" y="54610"/>
                </a:lnTo>
                <a:lnTo>
                  <a:pt x="195961" y="45085"/>
                </a:lnTo>
                <a:close/>
              </a:path>
              <a:path w="196215" h="100329">
                <a:moveTo>
                  <a:pt x="11811" y="45719"/>
                </a:moveTo>
                <a:lnTo>
                  <a:pt x="11811" y="53975"/>
                </a:lnTo>
                <a:lnTo>
                  <a:pt x="18886" y="49847"/>
                </a:lnTo>
                <a:lnTo>
                  <a:pt x="11811" y="45719"/>
                </a:lnTo>
                <a:close/>
              </a:path>
              <a:path w="196215" h="100329">
                <a:moveTo>
                  <a:pt x="18886" y="49847"/>
                </a:moveTo>
                <a:lnTo>
                  <a:pt x="11811" y="53975"/>
                </a:lnTo>
                <a:lnTo>
                  <a:pt x="25962" y="53975"/>
                </a:lnTo>
                <a:lnTo>
                  <a:pt x="18886" y="49847"/>
                </a:lnTo>
                <a:close/>
              </a:path>
              <a:path w="196215" h="100329">
                <a:moveTo>
                  <a:pt x="25962" y="45719"/>
                </a:moveTo>
                <a:lnTo>
                  <a:pt x="11811" y="45719"/>
                </a:lnTo>
                <a:lnTo>
                  <a:pt x="18886" y="49847"/>
                </a:lnTo>
                <a:lnTo>
                  <a:pt x="25962" y="457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809228" y="5472938"/>
            <a:ext cx="313690" cy="100330"/>
          </a:xfrm>
          <a:custGeom>
            <a:avLst/>
            <a:gdLst/>
            <a:ahLst/>
            <a:cxnLst/>
            <a:rect l="l" t="t" r="r" b="b"/>
            <a:pathLst>
              <a:path w="313690" h="100329">
                <a:moveTo>
                  <a:pt x="85471" y="0"/>
                </a:moveTo>
                <a:lnTo>
                  <a:pt x="83185" y="1396"/>
                </a:lnTo>
                <a:lnTo>
                  <a:pt x="0" y="49911"/>
                </a:lnTo>
                <a:lnTo>
                  <a:pt x="83185" y="98425"/>
                </a:lnTo>
                <a:lnTo>
                  <a:pt x="85471" y="99822"/>
                </a:lnTo>
                <a:lnTo>
                  <a:pt x="88392" y="99059"/>
                </a:lnTo>
                <a:lnTo>
                  <a:pt x="89662" y="96774"/>
                </a:lnTo>
                <a:lnTo>
                  <a:pt x="91058" y="94487"/>
                </a:lnTo>
                <a:lnTo>
                  <a:pt x="90297" y="91567"/>
                </a:lnTo>
                <a:lnTo>
                  <a:pt x="88011" y="90297"/>
                </a:lnTo>
                <a:lnTo>
                  <a:pt x="27050" y="54737"/>
                </a:lnTo>
                <a:lnTo>
                  <a:pt x="9398" y="54737"/>
                </a:lnTo>
                <a:lnTo>
                  <a:pt x="9398" y="45212"/>
                </a:lnTo>
                <a:lnTo>
                  <a:pt x="26845" y="45204"/>
                </a:lnTo>
                <a:lnTo>
                  <a:pt x="88011" y="9525"/>
                </a:lnTo>
                <a:lnTo>
                  <a:pt x="90297" y="8255"/>
                </a:lnTo>
                <a:lnTo>
                  <a:pt x="91058" y="5334"/>
                </a:lnTo>
                <a:lnTo>
                  <a:pt x="89662" y="3048"/>
                </a:lnTo>
                <a:lnTo>
                  <a:pt x="88392" y="762"/>
                </a:lnTo>
                <a:lnTo>
                  <a:pt x="85471" y="0"/>
                </a:lnTo>
                <a:close/>
              </a:path>
              <a:path w="313690" h="100329">
                <a:moveTo>
                  <a:pt x="26845" y="45204"/>
                </a:moveTo>
                <a:lnTo>
                  <a:pt x="9398" y="45212"/>
                </a:lnTo>
                <a:lnTo>
                  <a:pt x="9398" y="54737"/>
                </a:lnTo>
                <a:lnTo>
                  <a:pt x="27038" y="54729"/>
                </a:lnTo>
                <a:lnTo>
                  <a:pt x="25744" y="53975"/>
                </a:lnTo>
                <a:lnTo>
                  <a:pt x="11811" y="53975"/>
                </a:lnTo>
                <a:lnTo>
                  <a:pt x="11811" y="45846"/>
                </a:lnTo>
                <a:lnTo>
                  <a:pt x="25744" y="45846"/>
                </a:lnTo>
                <a:lnTo>
                  <a:pt x="26845" y="45204"/>
                </a:lnTo>
                <a:close/>
              </a:path>
              <a:path w="313690" h="100329">
                <a:moveTo>
                  <a:pt x="27038" y="54729"/>
                </a:moveTo>
                <a:lnTo>
                  <a:pt x="9398" y="54737"/>
                </a:lnTo>
                <a:lnTo>
                  <a:pt x="27050" y="54737"/>
                </a:lnTo>
                <a:close/>
              </a:path>
              <a:path w="313690" h="100329">
                <a:moveTo>
                  <a:pt x="313563" y="45084"/>
                </a:moveTo>
                <a:lnTo>
                  <a:pt x="26833" y="45212"/>
                </a:lnTo>
                <a:lnTo>
                  <a:pt x="18777" y="49911"/>
                </a:lnTo>
                <a:lnTo>
                  <a:pt x="27038" y="54729"/>
                </a:lnTo>
                <a:lnTo>
                  <a:pt x="313563" y="54609"/>
                </a:lnTo>
                <a:lnTo>
                  <a:pt x="313563" y="45084"/>
                </a:lnTo>
                <a:close/>
              </a:path>
              <a:path w="313690" h="100329">
                <a:moveTo>
                  <a:pt x="11811" y="45846"/>
                </a:moveTo>
                <a:lnTo>
                  <a:pt x="11811" y="53975"/>
                </a:lnTo>
                <a:lnTo>
                  <a:pt x="18777" y="49911"/>
                </a:lnTo>
                <a:lnTo>
                  <a:pt x="11811" y="45846"/>
                </a:lnTo>
                <a:close/>
              </a:path>
              <a:path w="313690" h="100329">
                <a:moveTo>
                  <a:pt x="18777" y="49911"/>
                </a:moveTo>
                <a:lnTo>
                  <a:pt x="11811" y="53975"/>
                </a:lnTo>
                <a:lnTo>
                  <a:pt x="25744" y="53975"/>
                </a:lnTo>
                <a:lnTo>
                  <a:pt x="18777" y="49911"/>
                </a:lnTo>
                <a:close/>
              </a:path>
              <a:path w="313690" h="100329">
                <a:moveTo>
                  <a:pt x="25744" y="45846"/>
                </a:moveTo>
                <a:lnTo>
                  <a:pt x="11811" y="45846"/>
                </a:lnTo>
                <a:lnTo>
                  <a:pt x="18777" y="49911"/>
                </a:lnTo>
                <a:lnTo>
                  <a:pt x="25744" y="458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400160" y="5850356"/>
            <a:ext cx="722630" cy="100330"/>
          </a:xfrm>
          <a:custGeom>
            <a:avLst/>
            <a:gdLst/>
            <a:ahLst/>
            <a:cxnLst/>
            <a:rect l="l" t="t" r="r" b="b"/>
            <a:pathLst>
              <a:path w="722629" h="100329">
                <a:moveTo>
                  <a:pt x="85471" y="0"/>
                </a:moveTo>
                <a:lnTo>
                  <a:pt x="0" y="49885"/>
                </a:lnTo>
                <a:lnTo>
                  <a:pt x="85471" y="99783"/>
                </a:lnTo>
                <a:lnTo>
                  <a:pt x="88392" y="99009"/>
                </a:lnTo>
                <a:lnTo>
                  <a:pt x="89789" y="96735"/>
                </a:lnTo>
                <a:lnTo>
                  <a:pt x="91059" y="94462"/>
                </a:lnTo>
                <a:lnTo>
                  <a:pt x="90297" y="91554"/>
                </a:lnTo>
                <a:lnTo>
                  <a:pt x="27029" y="54648"/>
                </a:lnTo>
                <a:lnTo>
                  <a:pt x="9398" y="54648"/>
                </a:lnTo>
                <a:lnTo>
                  <a:pt x="9398" y="45123"/>
                </a:lnTo>
                <a:lnTo>
                  <a:pt x="27033" y="45123"/>
                </a:lnTo>
                <a:lnTo>
                  <a:pt x="90297" y="8229"/>
                </a:lnTo>
                <a:lnTo>
                  <a:pt x="91059" y="5308"/>
                </a:lnTo>
                <a:lnTo>
                  <a:pt x="89789" y="3035"/>
                </a:lnTo>
                <a:lnTo>
                  <a:pt x="88392" y="761"/>
                </a:lnTo>
                <a:lnTo>
                  <a:pt x="85471" y="0"/>
                </a:lnTo>
                <a:close/>
              </a:path>
              <a:path w="722629" h="100329">
                <a:moveTo>
                  <a:pt x="27033" y="45123"/>
                </a:moveTo>
                <a:lnTo>
                  <a:pt x="9398" y="45123"/>
                </a:lnTo>
                <a:lnTo>
                  <a:pt x="9398" y="54648"/>
                </a:lnTo>
                <a:lnTo>
                  <a:pt x="27029" y="54648"/>
                </a:lnTo>
                <a:lnTo>
                  <a:pt x="25918" y="54000"/>
                </a:lnTo>
                <a:lnTo>
                  <a:pt x="11811" y="54000"/>
                </a:lnTo>
                <a:lnTo>
                  <a:pt x="11811" y="45770"/>
                </a:lnTo>
                <a:lnTo>
                  <a:pt x="25922" y="45770"/>
                </a:lnTo>
                <a:lnTo>
                  <a:pt x="27033" y="45123"/>
                </a:lnTo>
                <a:close/>
              </a:path>
              <a:path w="722629" h="100329">
                <a:moveTo>
                  <a:pt x="722630" y="45123"/>
                </a:moveTo>
                <a:lnTo>
                  <a:pt x="27033" y="45123"/>
                </a:lnTo>
                <a:lnTo>
                  <a:pt x="18865" y="49886"/>
                </a:lnTo>
                <a:lnTo>
                  <a:pt x="27029" y="54648"/>
                </a:lnTo>
                <a:lnTo>
                  <a:pt x="722630" y="54648"/>
                </a:lnTo>
                <a:lnTo>
                  <a:pt x="722630" y="45123"/>
                </a:lnTo>
                <a:close/>
              </a:path>
              <a:path w="722629" h="100329">
                <a:moveTo>
                  <a:pt x="11811" y="45770"/>
                </a:moveTo>
                <a:lnTo>
                  <a:pt x="11811" y="54000"/>
                </a:lnTo>
                <a:lnTo>
                  <a:pt x="18865" y="49886"/>
                </a:lnTo>
                <a:lnTo>
                  <a:pt x="11811" y="45770"/>
                </a:lnTo>
                <a:close/>
              </a:path>
              <a:path w="722629" h="100329">
                <a:moveTo>
                  <a:pt x="18865" y="49886"/>
                </a:moveTo>
                <a:lnTo>
                  <a:pt x="11811" y="54000"/>
                </a:lnTo>
                <a:lnTo>
                  <a:pt x="25918" y="54000"/>
                </a:lnTo>
                <a:lnTo>
                  <a:pt x="18865" y="49886"/>
                </a:lnTo>
                <a:close/>
              </a:path>
              <a:path w="722629" h="100329">
                <a:moveTo>
                  <a:pt x="25922" y="45770"/>
                </a:moveTo>
                <a:lnTo>
                  <a:pt x="11811" y="45770"/>
                </a:lnTo>
                <a:lnTo>
                  <a:pt x="18866" y="49885"/>
                </a:lnTo>
                <a:lnTo>
                  <a:pt x="25922" y="4577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044054" y="6002934"/>
            <a:ext cx="1078865" cy="100330"/>
          </a:xfrm>
          <a:custGeom>
            <a:avLst/>
            <a:gdLst/>
            <a:ahLst/>
            <a:cxnLst/>
            <a:rect l="l" t="t" r="r" b="b"/>
            <a:pathLst>
              <a:path w="1078865" h="100329">
                <a:moveTo>
                  <a:pt x="85471" y="0"/>
                </a:moveTo>
                <a:lnTo>
                  <a:pt x="0" y="49885"/>
                </a:lnTo>
                <a:lnTo>
                  <a:pt x="85471" y="99783"/>
                </a:lnTo>
                <a:lnTo>
                  <a:pt x="88392" y="99009"/>
                </a:lnTo>
                <a:lnTo>
                  <a:pt x="89789" y="96735"/>
                </a:lnTo>
                <a:lnTo>
                  <a:pt x="91058" y="94475"/>
                </a:lnTo>
                <a:lnTo>
                  <a:pt x="90297" y="91554"/>
                </a:lnTo>
                <a:lnTo>
                  <a:pt x="27011" y="54648"/>
                </a:lnTo>
                <a:lnTo>
                  <a:pt x="9398" y="54648"/>
                </a:lnTo>
                <a:lnTo>
                  <a:pt x="9398" y="45123"/>
                </a:lnTo>
                <a:lnTo>
                  <a:pt x="27033" y="45123"/>
                </a:lnTo>
                <a:lnTo>
                  <a:pt x="90297" y="8229"/>
                </a:lnTo>
                <a:lnTo>
                  <a:pt x="91058" y="5308"/>
                </a:lnTo>
                <a:lnTo>
                  <a:pt x="89789" y="3047"/>
                </a:lnTo>
                <a:lnTo>
                  <a:pt x="88392" y="774"/>
                </a:lnTo>
                <a:lnTo>
                  <a:pt x="85471" y="0"/>
                </a:lnTo>
                <a:close/>
              </a:path>
              <a:path w="1078865" h="100329">
                <a:moveTo>
                  <a:pt x="27033" y="45123"/>
                </a:moveTo>
                <a:lnTo>
                  <a:pt x="9398" y="45123"/>
                </a:lnTo>
                <a:lnTo>
                  <a:pt x="9398" y="54648"/>
                </a:lnTo>
                <a:lnTo>
                  <a:pt x="27011" y="54648"/>
                </a:lnTo>
                <a:lnTo>
                  <a:pt x="25901" y="54000"/>
                </a:lnTo>
                <a:lnTo>
                  <a:pt x="11811" y="54000"/>
                </a:lnTo>
                <a:lnTo>
                  <a:pt x="11811" y="45783"/>
                </a:lnTo>
                <a:lnTo>
                  <a:pt x="25901" y="45783"/>
                </a:lnTo>
                <a:lnTo>
                  <a:pt x="27033" y="45123"/>
                </a:lnTo>
                <a:close/>
              </a:path>
              <a:path w="1078865" h="100329">
                <a:moveTo>
                  <a:pt x="1078738" y="45123"/>
                </a:moveTo>
                <a:lnTo>
                  <a:pt x="27033" y="45123"/>
                </a:lnTo>
                <a:lnTo>
                  <a:pt x="18856" y="49891"/>
                </a:lnTo>
                <a:lnTo>
                  <a:pt x="27011" y="54648"/>
                </a:lnTo>
                <a:lnTo>
                  <a:pt x="1078738" y="54648"/>
                </a:lnTo>
                <a:lnTo>
                  <a:pt x="1078738" y="45123"/>
                </a:lnTo>
                <a:close/>
              </a:path>
              <a:path w="1078865" h="100329">
                <a:moveTo>
                  <a:pt x="11811" y="45783"/>
                </a:moveTo>
                <a:lnTo>
                  <a:pt x="11811" y="54000"/>
                </a:lnTo>
                <a:lnTo>
                  <a:pt x="18856" y="49891"/>
                </a:lnTo>
                <a:lnTo>
                  <a:pt x="11811" y="45783"/>
                </a:lnTo>
                <a:close/>
              </a:path>
              <a:path w="1078865" h="100329">
                <a:moveTo>
                  <a:pt x="18856" y="49891"/>
                </a:moveTo>
                <a:lnTo>
                  <a:pt x="11811" y="54000"/>
                </a:lnTo>
                <a:lnTo>
                  <a:pt x="25901" y="54000"/>
                </a:lnTo>
                <a:lnTo>
                  <a:pt x="18856" y="49891"/>
                </a:lnTo>
                <a:close/>
              </a:path>
              <a:path w="1078865" h="100329">
                <a:moveTo>
                  <a:pt x="25901" y="45783"/>
                </a:moveTo>
                <a:lnTo>
                  <a:pt x="11811" y="45783"/>
                </a:lnTo>
                <a:lnTo>
                  <a:pt x="18866" y="49885"/>
                </a:lnTo>
                <a:lnTo>
                  <a:pt x="25901" y="4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086855" y="2517521"/>
            <a:ext cx="403860" cy="155778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086855" y="3806952"/>
            <a:ext cx="403860" cy="304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6215508" y="2670429"/>
            <a:ext cx="191135" cy="130937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R="5080">
              <a:lnSpc>
                <a:spcPts val="1400"/>
              </a:lnSpc>
              <a:spcBef>
                <a:spcPts val="380"/>
              </a:spcBef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デ </a:t>
            </a:r>
            <a:r>
              <a:rPr sz="1400" spc="480" dirty="0">
                <a:solidFill>
                  <a:srgbClr val="FFFFFF"/>
                </a:solidFill>
                <a:latin typeface="Meiryo UI"/>
                <a:cs typeface="Meiryo UI"/>
              </a:rPr>
              <a:t>ィ レ ク シ </a:t>
            </a:r>
            <a:r>
              <a:rPr sz="1400" spc="575" dirty="0">
                <a:solidFill>
                  <a:srgbClr val="FFFFFF"/>
                </a:solidFill>
                <a:latin typeface="Meiryo UI"/>
                <a:cs typeface="Meiryo UI"/>
              </a:rPr>
              <a:t>ョ ン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6141084" y="4328426"/>
            <a:ext cx="345440" cy="1931670"/>
          </a:xfrm>
          <a:custGeom>
            <a:avLst/>
            <a:gdLst/>
            <a:ahLst/>
            <a:cxnLst/>
            <a:rect l="l" t="t" r="r" b="b"/>
            <a:pathLst>
              <a:path w="345439" h="1931670">
                <a:moveTo>
                  <a:pt x="0" y="1931669"/>
                </a:moveTo>
                <a:lnTo>
                  <a:pt x="345300" y="1931669"/>
                </a:lnTo>
                <a:lnTo>
                  <a:pt x="345300" y="0"/>
                </a:lnTo>
                <a:lnTo>
                  <a:pt x="0" y="0"/>
                </a:lnTo>
                <a:lnTo>
                  <a:pt x="0" y="1931669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086855" y="4468367"/>
            <a:ext cx="403860" cy="167030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086855" y="5894832"/>
            <a:ext cx="403860" cy="304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6215508" y="4580383"/>
            <a:ext cx="191135" cy="1487805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R="5080" algn="just">
              <a:lnSpc>
                <a:spcPts val="1400"/>
              </a:lnSpc>
              <a:spcBef>
                <a:spcPts val="380"/>
              </a:spcBef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ト ラ ン ザ ク シ </a:t>
            </a:r>
            <a:r>
              <a:rPr sz="1400" spc="575" dirty="0">
                <a:solidFill>
                  <a:srgbClr val="FFFFFF"/>
                </a:solidFill>
                <a:latin typeface="Meiryo UI"/>
                <a:cs typeface="Meiryo UI"/>
              </a:rPr>
              <a:t>ョ ン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543295" y="1520787"/>
            <a:ext cx="3927475" cy="612347"/>
          </a:xfrm>
          <a:prstGeom prst="rect">
            <a:avLst/>
          </a:prstGeom>
          <a:ln w="9525">
            <a:solidFill>
              <a:srgbClr val="585858"/>
            </a:solidFill>
          </a:ln>
        </p:spPr>
        <p:txBody>
          <a:bodyPr vert="horz" wrap="square" lIns="0" tIns="4445" rIns="0" bIns="0" rtlCol="0">
            <a:spAutoFit/>
          </a:bodyPr>
          <a:lstStyle/>
          <a:p>
            <a:pPr>
              <a:spcBef>
                <a:spcPts val="35"/>
              </a:spcBef>
            </a:pPr>
            <a:endParaRPr sz="1550">
              <a:latin typeface="Times New Roman"/>
              <a:cs typeface="Times New Roman"/>
            </a:endParaRPr>
          </a:p>
          <a:p>
            <a:pPr marL="1849755" algn="ctr"/>
            <a:r>
              <a:rPr sz="1200" dirty="0">
                <a:latin typeface="Meiryo UI"/>
                <a:cs typeface="Meiryo UI"/>
              </a:rPr>
              <a:t>業務データ</a:t>
            </a:r>
            <a:endParaRPr sz="1200">
              <a:latin typeface="Meiryo UI"/>
              <a:cs typeface="Meiryo UI"/>
            </a:endParaRPr>
          </a:p>
          <a:p>
            <a:pPr marL="1847850" algn="ctr"/>
            <a:r>
              <a:rPr sz="1200" spc="-5" dirty="0">
                <a:latin typeface="Meiryo UI"/>
                <a:cs typeface="Meiryo UI"/>
              </a:rPr>
              <a:t>(</a:t>
            </a:r>
            <a:r>
              <a:rPr sz="1200" dirty="0">
                <a:latin typeface="Meiryo UI"/>
                <a:cs typeface="Meiryo UI"/>
              </a:rPr>
              <a:t>業</a:t>
            </a:r>
            <a:r>
              <a:rPr sz="1200" spc="-5" dirty="0">
                <a:latin typeface="Meiryo UI"/>
                <a:cs typeface="Meiryo UI"/>
              </a:rPr>
              <a:t>務</a:t>
            </a:r>
            <a:r>
              <a:rPr sz="1200" spc="-10" dirty="0">
                <a:latin typeface="Meiryo UI"/>
                <a:cs typeface="Meiryo UI"/>
              </a:rPr>
              <a:t>を</a:t>
            </a:r>
            <a:r>
              <a:rPr sz="1200" dirty="0">
                <a:latin typeface="Meiryo UI"/>
                <a:cs typeface="Meiryo UI"/>
              </a:rPr>
              <a:t>特</a:t>
            </a:r>
            <a:r>
              <a:rPr sz="1200" spc="-5" dirty="0">
                <a:latin typeface="Meiryo UI"/>
                <a:cs typeface="Meiryo UI"/>
              </a:rPr>
              <a:t>定</a:t>
            </a:r>
            <a:r>
              <a:rPr sz="1200" dirty="0">
                <a:latin typeface="Meiryo UI"/>
                <a:cs typeface="Meiryo UI"/>
              </a:rPr>
              <a:t>す</a:t>
            </a:r>
            <a:r>
              <a:rPr sz="1200" spc="-5" dirty="0">
                <a:latin typeface="Meiryo UI"/>
                <a:cs typeface="Meiryo UI"/>
              </a:rPr>
              <a:t>るID</a:t>
            </a:r>
            <a:r>
              <a:rPr sz="1200" dirty="0">
                <a:latin typeface="Meiryo UI"/>
                <a:cs typeface="Meiryo UI"/>
              </a:rPr>
              <a:t>など)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46" name="object 46"/>
          <p:cNvSpPr txBox="1">
            <a:spLocks noGrp="1"/>
          </p:cNvSpPr>
          <p:nvPr>
            <p:ph type="title"/>
          </p:nvPr>
        </p:nvSpPr>
        <p:spPr>
          <a:xfrm>
            <a:off x="358218" y="210040"/>
            <a:ext cx="8982757" cy="505267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250" dirty="0" err="1"/>
              <a:t>デー</a:t>
            </a:r>
            <a:r>
              <a:rPr sz="3200" spc="210" dirty="0" err="1"/>
              <a:t>タ</a:t>
            </a:r>
            <a:r>
              <a:rPr sz="3200" spc="229" dirty="0" err="1"/>
              <a:t>プ</a:t>
            </a:r>
            <a:r>
              <a:rPr sz="3200" spc="225" dirty="0" err="1"/>
              <a:t>ロ</a:t>
            </a:r>
            <a:r>
              <a:rPr sz="3200" spc="204" dirty="0" err="1"/>
              <a:t>フ</a:t>
            </a:r>
            <a:r>
              <a:rPr sz="3200" spc="175" dirty="0" err="1"/>
              <a:t>ァ</a:t>
            </a:r>
            <a:r>
              <a:rPr sz="3200" spc="225" dirty="0" err="1"/>
              <a:t>イ</a:t>
            </a:r>
            <a:r>
              <a:rPr sz="3200" spc="254" dirty="0" err="1"/>
              <a:t>ル</a:t>
            </a:r>
            <a:r>
              <a:rPr sz="3200" dirty="0" err="1"/>
              <a:t>基本構造</a:t>
            </a:r>
            <a:r>
              <a:rPr sz="3200" spc="-15" dirty="0" err="1"/>
              <a:t>（XML</a:t>
            </a:r>
            <a:r>
              <a:rPr sz="3200" dirty="0" err="1"/>
              <a:t>形式</a:t>
            </a:r>
            <a:r>
              <a:rPr sz="3200" dirty="0"/>
              <a:t>）</a:t>
            </a:r>
          </a:p>
        </p:txBody>
      </p:sp>
      <p:sp>
        <p:nvSpPr>
          <p:cNvPr id="47" name="object 47"/>
          <p:cNvSpPr/>
          <p:nvPr/>
        </p:nvSpPr>
        <p:spPr>
          <a:xfrm>
            <a:off x="2540000" y="1887424"/>
            <a:ext cx="2794000" cy="794385"/>
          </a:xfrm>
          <a:custGeom>
            <a:avLst/>
            <a:gdLst/>
            <a:ahLst/>
            <a:cxnLst/>
            <a:rect l="l" t="t" r="r" b="b"/>
            <a:pathLst>
              <a:path w="2794000" h="794385">
                <a:moveTo>
                  <a:pt x="0" y="794054"/>
                </a:moveTo>
                <a:lnTo>
                  <a:pt x="2793746" y="794054"/>
                </a:lnTo>
                <a:lnTo>
                  <a:pt x="2793746" y="0"/>
                </a:lnTo>
                <a:lnTo>
                  <a:pt x="0" y="0"/>
                </a:lnTo>
                <a:lnTo>
                  <a:pt x="0" y="794054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2563470" y="1936750"/>
            <a:ext cx="38671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Wha</a:t>
            </a:r>
            <a:r>
              <a:rPr sz="1100" dirty="0">
                <a:latin typeface="Meiryo UI"/>
                <a:cs typeface="Meiryo UI"/>
              </a:rPr>
              <a:t>t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563470" y="2104390"/>
            <a:ext cx="33591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spc="-5" dirty="0">
                <a:latin typeface="Meiryo UI"/>
                <a:cs typeface="Meiryo UI"/>
              </a:rPr>
              <a:t>Who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563469" y="2440051"/>
            <a:ext cx="420370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When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2540000" y="3001327"/>
            <a:ext cx="2794000" cy="604520"/>
          </a:xfrm>
          <a:custGeom>
            <a:avLst/>
            <a:gdLst/>
            <a:ahLst/>
            <a:cxnLst/>
            <a:rect l="l" t="t" r="r" b="b"/>
            <a:pathLst>
              <a:path w="2794000" h="604520">
                <a:moveTo>
                  <a:pt x="0" y="604202"/>
                </a:moveTo>
                <a:lnTo>
                  <a:pt x="2793746" y="604202"/>
                </a:lnTo>
                <a:lnTo>
                  <a:pt x="2793746" y="0"/>
                </a:lnTo>
                <a:lnTo>
                  <a:pt x="0" y="0"/>
                </a:lnTo>
                <a:lnTo>
                  <a:pt x="0" y="60420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563470" y="3197733"/>
            <a:ext cx="32956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spc="-5" dirty="0">
                <a:latin typeface="Meiryo UI"/>
                <a:cs typeface="Meiryo UI"/>
              </a:rPr>
              <a:t>H</a:t>
            </a:r>
            <a:r>
              <a:rPr sz="1100" dirty="0">
                <a:latin typeface="Meiryo UI"/>
                <a:cs typeface="Meiryo UI"/>
              </a:rPr>
              <a:t>ow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540000" y="4163010"/>
            <a:ext cx="2794000" cy="866775"/>
          </a:xfrm>
          <a:custGeom>
            <a:avLst/>
            <a:gdLst/>
            <a:ahLst/>
            <a:cxnLst/>
            <a:rect l="l" t="t" r="r" b="b"/>
            <a:pathLst>
              <a:path w="2794000" h="866775">
                <a:moveTo>
                  <a:pt x="0" y="866190"/>
                </a:moveTo>
                <a:lnTo>
                  <a:pt x="2793746" y="866190"/>
                </a:lnTo>
                <a:lnTo>
                  <a:pt x="2793746" y="0"/>
                </a:lnTo>
                <a:lnTo>
                  <a:pt x="0" y="0"/>
                </a:lnTo>
                <a:lnTo>
                  <a:pt x="0" y="86619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513318" y="4249040"/>
            <a:ext cx="50990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2230"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What  Who  Where  Whe</a:t>
            </a:r>
            <a:r>
              <a:rPr sz="1050" spc="-5" dirty="0">
                <a:latin typeface="Meiryo UI"/>
                <a:cs typeface="Meiryo UI"/>
              </a:rPr>
              <a:t>n</a:t>
            </a:r>
            <a:endParaRPr sz="1050">
              <a:latin typeface="Meiryo UI"/>
              <a:cs typeface="Meiryo U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2540000" y="5352364"/>
            <a:ext cx="2794000" cy="604520"/>
          </a:xfrm>
          <a:custGeom>
            <a:avLst/>
            <a:gdLst/>
            <a:ahLst/>
            <a:cxnLst/>
            <a:rect l="l" t="t" r="r" b="b"/>
            <a:pathLst>
              <a:path w="2794000" h="604520">
                <a:moveTo>
                  <a:pt x="0" y="604202"/>
                </a:moveTo>
                <a:lnTo>
                  <a:pt x="2793746" y="604202"/>
                </a:lnTo>
                <a:lnTo>
                  <a:pt x="2793746" y="0"/>
                </a:lnTo>
                <a:lnTo>
                  <a:pt x="0" y="0"/>
                </a:lnTo>
                <a:lnTo>
                  <a:pt x="0" y="60420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2513318" y="5549291"/>
            <a:ext cx="49212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230">
              <a:spcBef>
                <a:spcPts val="100"/>
              </a:spcBef>
            </a:pPr>
            <a:r>
              <a:rPr sz="1100" dirty="0">
                <a:latin typeface="Meiryo UI"/>
                <a:cs typeface="Meiryo UI"/>
              </a:rPr>
              <a:t>How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1864525" y="1369060"/>
            <a:ext cx="266700" cy="2236470"/>
          </a:xfrm>
          <a:custGeom>
            <a:avLst/>
            <a:gdLst/>
            <a:ahLst/>
            <a:cxnLst/>
            <a:rect l="l" t="t" r="r" b="b"/>
            <a:pathLst>
              <a:path w="266700" h="2236470">
                <a:moveTo>
                  <a:pt x="0" y="2236470"/>
                </a:moveTo>
                <a:lnTo>
                  <a:pt x="266280" y="2236470"/>
                </a:lnTo>
                <a:lnTo>
                  <a:pt x="266280" y="0"/>
                </a:lnTo>
                <a:lnTo>
                  <a:pt x="0" y="0"/>
                </a:lnTo>
                <a:lnTo>
                  <a:pt x="0" y="223647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767840" y="1287780"/>
            <a:ext cx="403860" cy="14919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787652" y="2551176"/>
            <a:ext cx="350520" cy="11277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767840" y="3450336"/>
            <a:ext cx="403860" cy="42214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767840" y="3628644"/>
            <a:ext cx="403860" cy="304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1884122" y="1398905"/>
            <a:ext cx="203835" cy="221869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1410"/>
              </a:lnSpc>
              <a:spcBef>
                <a:spcPts val="375"/>
              </a:spcBef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デ </a:t>
            </a:r>
            <a:r>
              <a:rPr sz="1400" spc="480" dirty="0">
                <a:solidFill>
                  <a:srgbClr val="FFFFFF"/>
                </a:solidFill>
                <a:latin typeface="Meiryo UI"/>
                <a:cs typeface="Meiryo UI"/>
              </a:rPr>
              <a:t>ィ レ ク シ </a:t>
            </a:r>
            <a:r>
              <a:rPr sz="1400" spc="575" dirty="0">
                <a:solidFill>
                  <a:srgbClr val="FFFFFF"/>
                </a:solidFill>
                <a:latin typeface="Meiryo UI"/>
                <a:cs typeface="Meiryo UI"/>
              </a:rPr>
              <a:t>ョ ン</a:t>
            </a:r>
            <a:endParaRPr sz="1400">
              <a:latin typeface="Meiryo UI"/>
              <a:cs typeface="Meiryo UI"/>
            </a:endParaRPr>
          </a:p>
          <a:p>
            <a:pPr marL="17780">
              <a:lnSpc>
                <a:spcPts val="1015"/>
              </a:lnSpc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（</a:t>
            </a:r>
            <a:endParaRPr sz="1200">
              <a:latin typeface="Meiryo UI"/>
              <a:cs typeface="Meiryo UI"/>
            </a:endParaRPr>
          </a:p>
          <a:p>
            <a:pPr marL="17780" marR="25400" algn="just">
              <a:lnSpc>
                <a:spcPts val="1200"/>
              </a:lnSpc>
              <a:spcBef>
                <a:spcPts val="120"/>
              </a:spcBef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イ ン プ </a:t>
            </a:r>
            <a:r>
              <a:rPr sz="1200" spc="400" dirty="0">
                <a:solidFill>
                  <a:srgbClr val="FFFFFF"/>
                </a:solidFill>
                <a:latin typeface="Meiryo UI"/>
                <a:cs typeface="Meiryo UI"/>
              </a:rPr>
              <a:t>ッ ト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896822" y="3563960"/>
            <a:ext cx="178435" cy="2266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>
              <a:spcBef>
                <a:spcPts val="85"/>
              </a:spcBef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）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172284" y="1636560"/>
            <a:ext cx="336550" cy="1045210"/>
          </a:xfrm>
          <a:custGeom>
            <a:avLst/>
            <a:gdLst/>
            <a:ahLst/>
            <a:cxnLst/>
            <a:rect l="l" t="t" r="r" b="b"/>
            <a:pathLst>
              <a:path w="336550" h="1045210">
                <a:moveTo>
                  <a:pt x="0" y="1044917"/>
                </a:moveTo>
                <a:lnTo>
                  <a:pt x="336270" y="1044917"/>
                </a:lnTo>
                <a:lnTo>
                  <a:pt x="336270" y="0"/>
                </a:lnTo>
                <a:lnTo>
                  <a:pt x="0" y="0"/>
                </a:lnTo>
                <a:lnTo>
                  <a:pt x="0" y="1044917"/>
                </a:lnTo>
                <a:close/>
              </a:path>
            </a:pathLst>
          </a:custGeom>
          <a:solidFill>
            <a:srgbClr val="FF0000">
              <a:alpha val="4313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172284" y="1636560"/>
            <a:ext cx="336550" cy="1045210"/>
          </a:xfrm>
          <a:custGeom>
            <a:avLst/>
            <a:gdLst/>
            <a:ahLst/>
            <a:cxnLst/>
            <a:rect l="l" t="t" r="r" b="b"/>
            <a:pathLst>
              <a:path w="336550" h="1045210">
                <a:moveTo>
                  <a:pt x="0" y="1044917"/>
                </a:moveTo>
                <a:lnTo>
                  <a:pt x="336270" y="1044917"/>
                </a:lnTo>
                <a:lnTo>
                  <a:pt x="336270" y="0"/>
                </a:lnTo>
                <a:lnTo>
                  <a:pt x="0" y="0"/>
                </a:lnTo>
                <a:lnTo>
                  <a:pt x="0" y="1044917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2243429" y="1850263"/>
            <a:ext cx="177800" cy="66548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algn="just">
              <a:lnSpc>
                <a:spcPts val="1200"/>
              </a:lnSpc>
              <a:spcBef>
                <a:spcPts val="340"/>
              </a:spcBef>
            </a:pPr>
            <a:r>
              <a:rPr sz="1200" dirty="0">
                <a:latin typeface="Meiryo UI"/>
                <a:cs typeface="Meiryo UI"/>
              </a:rPr>
              <a:t>オ </a:t>
            </a:r>
            <a:r>
              <a:rPr sz="1200" spc="150" dirty="0">
                <a:latin typeface="Meiryo UI"/>
                <a:cs typeface="Meiryo UI"/>
              </a:rPr>
              <a:t>ー ダ </a:t>
            </a:r>
            <a:r>
              <a:rPr sz="1200" spc="215" dirty="0">
                <a:latin typeface="Meiryo UI"/>
                <a:cs typeface="Meiryo UI"/>
              </a:rPr>
              <a:t>ー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2172284" y="2713584"/>
            <a:ext cx="336550" cy="892175"/>
          </a:xfrm>
          <a:custGeom>
            <a:avLst/>
            <a:gdLst/>
            <a:ahLst/>
            <a:cxnLst/>
            <a:rect l="l" t="t" r="r" b="b"/>
            <a:pathLst>
              <a:path w="336550" h="892175">
                <a:moveTo>
                  <a:pt x="0" y="891946"/>
                </a:moveTo>
                <a:lnTo>
                  <a:pt x="336270" y="891946"/>
                </a:lnTo>
                <a:lnTo>
                  <a:pt x="336270" y="0"/>
                </a:lnTo>
                <a:lnTo>
                  <a:pt x="0" y="0"/>
                </a:lnTo>
                <a:lnTo>
                  <a:pt x="0" y="891946"/>
                </a:lnTo>
                <a:close/>
              </a:path>
            </a:pathLst>
          </a:custGeom>
          <a:solidFill>
            <a:srgbClr val="FF0000">
              <a:alpha val="4313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172284" y="2713584"/>
            <a:ext cx="336550" cy="892175"/>
          </a:xfrm>
          <a:custGeom>
            <a:avLst/>
            <a:gdLst/>
            <a:ahLst/>
            <a:cxnLst/>
            <a:rect l="l" t="t" r="r" b="b"/>
            <a:pathLst>
              <a:path w="336550" h="892175">
                <a:moveTo>
                  <a:pt x="0" y="891946"/>
                </a:moveTo>
                <a:lnTo>
                  <a:pt x="336270" y="891946"/>
                </a:lnTo>
                <a:lnTo>
                  <a:pt x="336270" y="0"/>
                </a:lnTo>
                <a:lnTo>
                  <a:pt x="0" y="0"/>
                </a:lnTo>
                <a:lnTo>
                  <a:pt x="0" y="891946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2243429" y="2850895"/>
            <a:ext cx="149860" cy="66675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algn="just">
              <a:lnSpc>
                <a:spcPts val="1200"/>
              </a:lnSpc>
              <a:spcBef>
                <a:spcPts val="340"/>
              </a:spcBef>
            </a:pPr>
            <a:r>
              <a:rPr sz="1200" dirty="0">
                <a:latin typeface="Meiryo UI"/>
                <a:cs typeface="Meiryo UI"/>
              </a:rPr>
              <a:t>プ ロ セ ス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1877377" y="3651936"/>
            <a:ext cx="254000" cy="2812415"/>
          </a:xfrm>
          <a:custGeom>
            <a:avLst/>
            <a:gdLst/>
            <a:ahLst/>
            <a:cxnLst/>
            <a:rect l="l" t="t" r="r" b="b"/>
            <a:pathLst>
              <a:path w="254000" h="2812415">
                <a:moveTo>
                  <a:pt x="0" y="2811907"/>
                </a:moveTo>
                <a:lnTo>
                  <a:pt x="253415" y="2811907"/>
                </a:lnTo>
                <a:lnTo>
                  <a:pt x="253415" y="0"/>
                </a:lnTo>
                <a:lnTo>
                  <a:pt x="0" y="0"/>
                </a:lnTo>
                <a:lnTo>
                  <a:pt x="0" y="2811907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767840" y="3665220"/>
            <a:ext cx="403860" cy="167030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787652" y="5106923"/>
            <a:ext cx="350520" cy="143256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787652" y="6326124"/>
            <a:ext cx="350520" cy="2651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2130794" y="6008027"/>
            <a:ext cx="377825" cy="395620"/>
          </a:xfrm>
          <a:prstGeom prst="rect">
            <a:avLst/>
          </a:prstGeom>
          <a:solidFill>
            <a:srgbClr val="3333CC">
              <a:alpha val="36077"/>
            </a:srgbClr>
          </a:solidFill>
          <a:ln w="9525">
            <a:solidFill>
              <a:srgbClr val="000000"/>
            </a:solidFill>
          </a:ln>
        </p:spPr>
        <p:txBody>
          <a:bodyPr vert="horz" wrap="square" lIns="0" tIns="61594" rIns="0" bIns="0" rtlCol="0">
            <a:spAutoFit/>
          </a:bodyPr>
          <a:lstStyle/>
          <a:p>
            <a:pPr marL="52069" marR="3175">
              <a:lnSpc>
                <a:spcPts val="1300"/>
              </a:lnSpc>
              <a:spcBef>
                <a:spcPts val="484"/>
              </a:spcBef>
            </a:pPr>
            <a:r>
              <a:rPr sz="1200" dirty="0">
                <a:latin typeface="Meiryo UI"/>
                <a:cs typeface="Meiryo UI"/>
              </a:rPr>
              <a:t>関連 情報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2172284" y="3897377"/>
            <a:ext cx="336550" cy="1132205"/>
          </a:xfrm>
          <a:custGeom>
            <a:avLst/>
            <a:gdLst/>
            <a:ahLst/>
            <a:cxnLst/>
            <a:rect l="l" t="t" r="r" b="b"/>
            <a:pathLst>
              <a:path w="336550" h="1132204">
                <a:moveTo>
                  <a:pt x="0" y="1131824"/>
                </a:moveTo>
                <a:lnTo>
                  <a:pt x="336270" y="1131824"/>
                </a:lnTo>
                <a:lnTo>
                  <a:pt x="336270" y="0"/>
                </a:lnTo>
                <a:lnTo>
                  <a:pt x="0" y="0"/>
                </a:lnTo>
                <a:lnTo>
                  <a:pt x="0" y="1131824"/>
                </a:lnTo>
                <a:close/>
              </a:path>
            </a:pathLst>
          </a:custGeom>
          <a:solidFill>
            <a:srgbClr val="3333CC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172284" y="3897377"/>
            <a:ext cx="336550" cy="1132205"/>
          </a:xfrm>
          <a:custGeom>
            <a:avLst/>
            <a:gdLst/>
            <a:ahLst/>
            <a:cxnLst/>
            <a:rect l="l" t="t" r="r" b="b"/>
            <a:pathLst>
              <a:path w="336550" h="1132204">
                <a:moveTo>
                  <a:pt x="0" y="1131824"/>
                </a:moveTo>
                <a:lnTo>
                  <a:pt x="336270" y="1131824"/>
                </a:lnTo>
                <a:lnTo>
                  <a:pt x="336270" y="0"/>
                </a:lnTo>
                <a:lnTo>
                  <a:pt x="0" y="0"/>
                </a:lnTo>
                <a:lnTo>
                  <a:pt x="0" y="1131824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1877378" y="3776346"/>
            <a:ext cx="626745" cy="2700655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9050" marR="473075">
              <a:lnSpc>
                <a:spcPts val="1400"/>
              </a:lnSpc>
              <a:spcBef>
                <a:spcPts val="380"/>
              </a:spcBef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ト ラ</a:t>
            </a:r>
            <a:endParaRPr sz="1400">
              <a:latin typeface="Meiryo UI"/>
              <a:cs typeface="Meiryo UI"/>
            </a:endParaRPr>
          </a:p>
          <a:p>
            <a:pPr marL="19050" algn="just">
              <a:lnSpc>
                <a:spcPts val="1150"/>
              </a:lnSpc>
            </a:pPr>
            <a:r>
              <a:rPr sz="1400" dirty="0">
                <a:solidFill>
                  <a:srgbClr val="FFFFFF"/>
                </a:solidFill>
                <a:latin typeface="Meiryo UI"/>
                <a:cs typeface="Meiryo UI"/>
              </a:rPr>
              <a:t>ン  </a:t>
            </a:r>
            <a:r>
              <a:rPr sz="1400" spc="250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baseline="2314" dirty="0">
                <a:latin typeface="Meiryo UI"/>
                <a:cs typeface="Meiryo UI"/>
              </a:rPr>
              <a:t>オ</a:t>
            </a:r>
            <a:endParaRPr baseline="2314">
              <a:latin typeface="Meiryo UI"/>
              <a:cs typeface="Meiryo UI"/>
            </a:endParaRPr>
          </a:p>
          <a:p>
            <a:pPr marL="19050" algn="just">
              <a:lnSpc>
                <a:spcPts val="1185"/>
              </a:lnSpc>
            </a:pPr>
            <a:r>
              <a:rPr sz="2100" baseline="-9920" dirty="0">
                <a:solidFill>
                  <a:srgbClr val="FFFFFF"/>
                </a:solidFill>
                <a:latin typeface="Meiryo UI"/>
                <a:cs typeface="Meiryo UI"/>
              </a:rPr>
              <a:t>ザ  </a:t>
            </a:r>
            <a:r>
              <a:rPr sz="2100" spc="187" baseline="-9920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spc="215" dirty="0">
                <a:latin typeface="Meiryo UI"/>
                <a:cs typeface="Meiryo UI"/>
              </a:rPr>
              <a:t>ー</a:t>
            </a:r>
            <a:endParaRPr sz="1200">
              <a:latin typeface="Meiryo UI"/>
              <a:cs typeface="Meiryo UI"/>
            </a:endParaRPr>
          </a:p>
          <a:p>
            <a:pPr marL="19050" algn="just">
              <a:lnSpc>
                <a:spcPts val="1200"/>
              </a:lnSpc>
            </a:pPr>
            <a:r>
              <a:rPr sz="2100" baseline="-17857" dirty="0">
                <a:solidFill>
                  <a:srgbClr val="FFFFFF"/>
                </a:solidFill>
                <a:latin typeface="Meiryo UI"/>
                <a:cs typeface="Meiryo UI"/>
              </a:rPr>
              <a:t>ク  </a:t>
            </a:r>
            <a:r>
              <a:rPr sz="2100" spc="487" baseline="-17857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ダ</a:t>
            </a:r>
            <a:endParaRPr sz="1200">
              <a:latin typeface="Meiryo UI"/>
              <a:cs typeface="Meiryo UI"/>
            </a:endParaRPr>
          </a:p>
          <a:p>
            <a:pPr marL="19050" algn="just">
              <a:lnSpc>
                <a:spcPts val="1440"/>
              </a:lnSpc>
            </a:pPr>
            <a:r>
              <a:rPr sz="2100" baseline="-25793" dirty="0">
                <a:solidFill>
                  <a:srgbClr val="FFFFFF"/>
                </a:solidFill>
                <a:latin typeface="Meiryo UI"/>
                <a:cs typeface="Meiryo UI"/>
              </a:rPr>
              <a:t>シ  </a:t>
            </a:r>
            <a:r>
              <a:rPr sz="2100" spc="225" baseline="-25793" dirty="0">
                <a:solidFill>
                  <a:srgbClr val="FFFFFF"/>
                </a:solidFill>
                <a:latin typeface="Meiryo UI"/>
                <a:cs typeface="Meiryo UI"/>
              </a:rPr>
              <a:t> </a:t>
            </a:r>
            <a:r>
              <a:rPr sz="1200" spc="215" dirty="0">
                <a:latin typeface="Meiryo UI"/>
                <a:cs typeface="Meiryo UI"/>
              </a:rPr>
              <a:t>ー</a:t>
            </a:r>
            <a:endParaRPr sz="1200">
              <a:latin typeface="Meiryo UI"/>
              <a:cs typeface="Meiryo UI"/>
            </a:endParaRPr>
          </a:p>
          <a:p>
            <a:pPr marL="19050" marR="421005">
              <a:lnSpc>
                <a:spcPts val="1400"/>
              </a:lnSpc>
              <a:spcBef>
                <a:spcPts val="640"/>
              </a:spcBef>
            </a:pPr>
            <a:r>
              <a:rPr sz="1400" spc="575" dirty="0">
                <a:solidFill>
                  <a:srgbClr val="FFFFFF"/>
                </a:solidFill>
                <a:latin typeface="Meiryo UI"/>
                <a:cs typeface="Meiryo UI"/>
              </a:rPr>
              <a:t>ョ ン</a:t>
            </a:r>
            <a:endParaRPr sz="1400">
              <a:latin typeface="Meiryo UI"/>
              <a:cs typeface="Meiryo UI"/>
            </a:endParaRPr>
          </a:p>
          <a:p>
            <a:pPr marL="24765" algn="just">
              <a:lnSpc>
                <a:spcPts val="1030"/>
              </a:lnSpc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（</a:t>
            </a:r>
            <a:endParaRPr sz="1200">
              <a:latin typeface="Meiryo UI"/>
              <a:cs typeface="Meiryo UI"/>
            </a:endParaRPr>
          </a:p>
          <a:p>
            <a:pPr marL="24765" marR="441325" algn="just">
              <a:lnSpc>
                <a:spcPts val="1200"/>
              </a:lnSpc>
              <a:spcBef>
                <a:spcPts val="120"/>
              </a:spcBef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ア ウ ト プ </a:t>
            </a:r>
            <a:r>
              <a:rPr sz="1200" spc="400" dirty="0">
                <a:solidFill>
                  <a:srgbClr val="FFFFFF"/>
                </a:solidFill>
                <a:latin typeface="Meiryo UI"/>
                <a:cs typeface="Meiryo UI"/>
              </a:rPr>
              <a:t>ッ ト</a:t>
            </a:r>
            <a:endParaRPr sz="1200">
              <a:latin typeface="Meiryo UI"/>
              <a:cs typeface="Meiryo UI"/>
            </a:endParaRPr>
          </a:p>
          <a:p>
            <a:pPr marL="24765" algn="just">
              <a:lnSpc>
                <a:spcPts val="1200"/>
              </a:lnSpc>
            </a:pPr>
            <a:r>
              <a:rPr sz="1200" dirty="0">
                <a:solidFill>
                  <a:srgbClr val="FFFFFF"/>
                </a:solidFill>
                <a:latin typeface="Meiryo UI"/>
                <a:cs typeface="Meiryo UI"/>
              </a:rPr>
              <a:t>）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2172284" y="5076494"/>
            <a:ext cx="336550" cy="892810"/>
          </a:xfrm>
          <a:custGeom>
            <a:avLst/>
            <a:gdLst/>
            <a:ahLst/>
            <a:cxnLst/>
            <a:rect l="l" t="t" r="r" b="b"/>
            <a:pathLst>
              <a:path w="336550" h="892810">
                <a:moveTo>
                  <a:pt x="0" y="892708"/>
                </a:moveTo>
                <a:lnTo>
                  <a:pt x="336270" y="892708"/>
                </a:lnTo>
                <a:lnTo>
                  <a:pt x="336270" y="0"/>
                </a:lnTo>
                <a:lnTo>
                  <a:pt x="0" y="0"/>
                </a:lnTo>
                <a:lnTo>
                  <a:pt x="0" y="892708"/>
                </a:lnTo>
                <a:close/>
              </a:path>
            </a:pathLst>
          </a:custGeom>
          <a:solidFill>
            <a:srgbClr val="3333CC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2130794" y="5053774"/>
            <a:ext cx="377825" cy="825226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spcBef>
                <a:spcPts val="15"/>
              </a:spcBef>
            </a:pPr>
            <a:endParaRPr sz="1350">
              <a:latin typeface="Times New Roman"/>
              <a:cs typeface="Times New Roman"/>
            </a:endParaRPr>
          </a:p>
          <a:p>
            <a:pPr marL="120014" marR="115570" algn="just">
              <a:lnSpc>
                <a:spcPts val="1200"/>
              </a:lnSpc>
            </a:pPr>
            <a:r>
              <a:rPr sz="1200" dirty="0">
                <a:latin typeface="Meiryo UI"/>
                <a:cs typeface="Meiryo UI"/>
              </a:rPr>
              <a:t>プ ロ セ ス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1580446" y="1369060"/>
            <a:ext cx="244475" cy="5361940"/>
          </a:xfrm>
          <a:custGeom>
            <a:avLst/>
            <a:gdLst/>
            <a:ahLst/>
            <a:cxnLst/>
            <a:rect l="l" t="t" r="r" b="b"/>
            <a:pathLst>
              <a:path w="244475" h="5361940">
                <a:moveTo>
                  <a:pt x="0" y="5361940"/>
                </a:moveTo>
                <a:lnTo>
                  <a:pt x="244373" y="5361940"/>
                </a:lnTo>
                <a:lnTo>
                  <a:pt x="244373" y="0"/>
                </a:lnTo>
                <a:lnTo>
                  <a:pt x="0" y="0"/>
                </a:lnTo>
                <a:lnTo>
                  <a:pt x="0" y="536194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1605483" y="3742690"/>
            <a:ext cx="177800" cy="66548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algn="just">
              <a:lnSpc>
                <a:spcPts val="1200"/>
              </a:lnSpc>
              <a:spcBef>
                <a:spcPts val="340"/>
              </a:spcBef>
            </a:pPr>
            <a:r>
              <a:rPr sz="1200" dirty="0">
                <a:latin typeface="Meiryo UI"/>
                <a:cs typeface="Meiryo UI"/>
              </a:rPr>
              <a:t>ボ デ </a:t>
            </a:r>
            <a:r>
              <a:rPr sz="1200" spc="409" dirty="0">
                <a:latin typeface="Meiryo UI"/>
                <a:cs typeface="Meiryo UI"/>
              </a:rPr>
              <a:t>ィ </a:t>
            </a:r>
            <a:r>
              <a:rPr sz="1200" spc="215" dirty="0">
                <a:latin typeface="Meiryo UI"/>
                <a:cs typeface="Meiryo UI"/>
              </a:rPr>
              <a:t>ー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1899159" y="6510146"/>
            <a:ext cx="3434715" cy="191078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 marL="31115">
              <a:spcBef>
                <a:spcPts val="50"/>
              </a:spcBef>
            </a:pPr>
            <a:r>
              <a:rPr sz="1200" dirty="0">
                <a:latin typeface="Meiryo UI"/>
                <a:cs typeface="Meiryo UI"/>
              </a:rPr>
              <a:t>セキ</a:t>
            </a:r>
            <a:r>
              <a:rPr sz="1200" spc="-5" dirty="0">
                <a:latin typeface="Meiryo UI"/>
                <a:cs typeface="Meiryo UI"/>
              </a:rPr>
              <a:t>ュ</a:t>
            </a:r>
            <a:r>
              <a:rPr sz="1200" dirty="0">
                <a:latin typeface="Meiryo UI"/>
                <a:cs typeface="Meiryo UI"/>
              </a:rPr>
              <a:t>リティ方式・条件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2172285" y="3651999"/>
            <a:ext cx="3161665" cy="213360"/>
          </a:xfrm>
          <a:custGeom>
            <a:avLst/>
            <a:gdLst/>
            <a:ahLst/>
            <a:cxnLst/>
            <a:rect l="l" t="t" r="r" b="b"/>
            <a:pathLst>
              <a:path w="3161665" h="213360">
                <a:moveTo>
                  <a:pt x="0" y="213245"/>
                </a:moveTo>
                <a:lnTo>
                  <a:pt x="3161411" y="213245"/>
                </a:lnTo>
                <a:lnTo>
                  <a:pt x="3161411" y="0"/>
                </a:lnTo>
                <a:lnTo>
                  <a:pt x="0" y="0"/>
                </a:lnTo>
                <a:lnTo>
                  <a:pt x="0" y="21324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2135555" y="3655314"/>
            <a:ext cx="31940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6364">
              <a:spcBef>
                <a:spcPts val="100"/>
              </a:spcBef>
            </a:pP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spc="-10" dirty="0">
                <a:latin typeface="Meiryo UI"/>
                <a:cs typeface="Meiryo UI"/>
              </a:rPr>
              <a:t>イ</a:t>
            </a:r>
            <a:r>
              <a:rPr sz="1200" dirty="0">
                <a:latin typeface="Meiryo UI"/>
                <a:cs typeface="Meiryo UI"/>
              </a:rPr>
              <a:t>ムス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dirty="0">
                <a:latin typeface="Meiryo UI"/>
                <a:cs typeface="Meiryo UI"/>
              </a:rPr>
              <a:t>ン</a:t>
            </a: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100" spc="-10" dirty="0">
                <a:latin typeface="Meiryo UI"/>
                <a:cs typeface="Meiryo UI"/>
              </a:rPr>
              <a:t>(</a:t>
            </a:r>
            <a:r>
              <a:rPr sz="1100" dirty="0">
                <a:latin typeface="Meiryo UI"/>
                <a:cs typeface="Meiryo UI"/>
              </a:rPr>
              <a:t>業務から</a:t>
            </a:r>
            <a:r>
              <a:rPr sz="1100" spc="-5" dirty="0">
                <a:latin typeface="Meiryo UI"/>
                <a:cs typeface="Meiryo UI"/>
              </a:rPr>
              <a:t>デー</a:t>
            </a:r>
            <a:r>
              <a:rPr sz="1100" dirty="0">
                <a:latin typeface="Meiryo UI"/>
                <a:cs typeface="Meiryo UI"/>
              </a:rPr>
              <a:t>タ</a:t>
            </a:r>
            <a:r>
              <a:rPr sz="1100" spc="-5" dirty="0">
                <a:latin typeface="Meiryo UI"/>
                <a:cs typeface="Meiryo UI"/>
              </a:rPr>
              <a:t>が出力</a:t>
            </a:r>
            <a:r>
              <a:rPr sz="1100" dirty="0">
                <a:latin typeface="Meiryo UI"/>
                <a:cs typeface="Meiryo UI"/>
              </a:rPr>
              <a:t>さ</a:t>
            </a:r>
            <a:r>
              <a:rPr sz="1100" spc="-10" dirty="0">
                <a:latin typeface="Meiryo UI"/>
                <a:cs typeface="Meiryo UI"/>
              </a:rPr>
              <a:t>れ</a:t>
            </a:r>
            <a:r>
              <a:rPr sz="1100" spc="-5" dirty="0">
                <a:latin typeface="Meiryo UI"/>
                <a:cs typeface="Meiryo UI"/>
              </a:rPr>
              <a:t>た</a:t>
            </a:r>
            <a:r>
              <a:rPr sz="1100" spc="-15" dirty="0">
                <a:latin typeface="Meiryo UI"/>
                <a:cs typeface="Meiryo UI"/>
              </a:rPr>
              <a:t>日</a:t>
            </a:r>
            <a:r>
              <a:rPr sz="1100" dirty="0">
                <a:latin typeface="Meiryo UI"/>
                <a:cs typeface="Meiryo UI"/>
              </a:rPr>
              <a:t>時)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2172285" y="1369149"/>
            <a:ext cx="3161665" cy="229235"/>
          </a:xfrm>
          <a:custGeom>
            <a:avLst/>
            <a:gdLst/>
            <a:ahLst/>
            <a:cxnLst/>
            <a:rect l="l" t="t" r="r" b="b"/>
            <a:pathLst>
              <a:path w="3161665" h="229234">
                <a:moveTo>
                  <a:pt x="0" y="228892"/>
                </a:moveTo>
                <a:lnTo>
                  <a:pt x="3161411" y="228892"/>
                </a:lnTo>
                <a:lnTo>
                  <a:pt x="3161411" y="0"/>
                </a:lnTo>
                <a:lnTo>
                  <a:pt x="0" y="0"/>
                </a:lnTo>
                <a:lnTo>
                  <a:pt x="0" y="22889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2249831" y="1379600"/>
            <a:ext cx="266001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spc="-10" dirty="0">
                <a:latin typeface="Meiryo UI"/>
                <a:cs typeface="Meiryo UI"/>
              </a:rPr>
              <a:t>イ</a:t>
            </a:r>
            <a:r>
              <a:rPr sz="1200" dirty="0">
                <a:latin typeface="Meiryo UI"/>
                <a:cs typeface="Meiryo UI"/>
              </a:rPr>
              <a:t>ムス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dirty="0">
                <a:latin typeface="Meiryo UI"/>
                <a:cs typeface="Meiryo UI"/>
              </a:rPr>
              <a:t>ン</a:t>
            </a: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100" spc="-10" dirty="0">
                <a:latin typeface="Meiryo UI"/>
                <a:cs typeface="Meiryo UI"/>
              </a:rPr>
              <a:t>(</a:t>
            </a:r>
            <a:r>
              <a:rPr sz="1100" dirty="0">
                <a:latin typeface="Meiryo UI"/>
                <a:cs typeface="Meiryo UI"/>
              </a:rPr>
              <a:t>業務に</a:t>
            </a:r>
            <a:r>
              <a:rPr sz="1100" spc="-5" dirty="0">
                <a:latin typeface="Meiryo UI"/>
                <a:cs typeface="Meiryo UI"/>
              </a:rPr>
              <a:t>デー</a:t>
            </a:r>
            <a:r>
              <a:rPr sz="1100" dirty="0">
                <a:latin typeface="Meiryo UI"/>
                <a:cs typeface="Meiryo UI"/>
              </a:rPr>
              <a:t>タ</a:t>
            </a:r>
            <a:r>
              <a:rPr sz="1100" spc="-5" dirty="0">
                <a:latin typeface="Meiryo UI"/>
                <a:cs typeface="Meiryo UI"/>
              </a:rPr>
              <a:t>が入力</a:t>
            </a:r>
            <a:r>
              <a:rPr sz="1100" dirty="0">
                <a:latin typeface="Meiryo UI"/>
                <a:cs typeface="Meiryo UI"/>
              </a:rPr>
              <a:t>さ</a:t>
            </a:r>
            <a:r>
              <a:rPr sz="1100" spc="-10" dirty="0">
                <a:latin typeface="Meiryo UI"/>
                <a:cs typeface="Meiryo UI"/>
              </a:rPr>
              <a:t>れ</a:t>
            </a:r>
            <a:r>
              <a:rPr sz="1100" spc="-5" dirty="0">
                <a:latin typeface="Meiryo UI"/>
                <a:cs typeface="Meiryo UI"/>
              </a:rPr>
              <a:t>た日</a:t>
            </a:r>
            <a:r>
              <a:rPr sz="1100" spc="-10" dirty="0">
                <a:latin typeface="Meiryo UI"/>
                <a:cs typeface="Meiryo UI"/>
              </a:rPr>
              <a:t>時</a:t>
            </a:r>
            <a:r>
              <a:rPr sz="1100" dirty="0">
                <a:latin typeface="Meiryo UI"/>
                <a:cs typeface="Meiryo UI"/>
              </a:rPr>
              <a:t>)</a:t>
            </a:r>
            <a:endParaRPr sz="1100">
              <a:latin typeface="Meiryo UI"/>
              <a:cs typeface="Meiryo UI"/>
            </a:endParaRPr>
          </a:p>
        </p:txBody>
      </p:sp>
      <p:graphicFrame>
        <p:nvGraphicFramePr>
          <p:cNvPr id="87" name="object 87"/>
          <p:cNvGraphicFramePr>
            <a:graphicFrameLocks noGrp="1"/>
          </p:cNvGraphicFramePr>
          <p:nvPr/>
        </p:nvGraphicFramePr>
        <p:xfrm>
          <a:off x="1575683" y="893051"/>
          <a:ext cx="3753249" cy="393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2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5900">
                <a:tc rowSpan="2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spc="0" dirty="0">
                          <a:latin typeface="Meiryo UI"/>
                          <a:cs typeface="Meiryo UI"/>
                        </a:rPr>
                        <a:t>ヘ</a:t>
                      </a:r>
                      <a:r>
                        <a:rPr sz="1200" spc="-5" dirty="0">
                          <a:latin typeface="Meiryo UI"/>
                          <a:cs typeface="Meiryo UI"/>
                        </a:rPr>
                        <a:t>ッダー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1060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00" spc="-5" dirty="0">
                          <a:latin typeface="Meiryo UI"/>
                          <a:cs typeface="Meiryo UI"/>
                        </a:rPr>
                        <a:t>タ</a:t>
                      </a:r>
                      <a:r>
                        <a:rPr sz="1200" spc="-10" dirty="0">
                          <a:latin typeface="Meiryo UI"/>
                          <a:cs typeface="Meiryo UI"/>
                        </a:rPr>
                        <a:t>イ</a:t>
                      </a:r>
                      <a:r>
                        <a:rPr sz="1200" dirty="0">
                          <a:latin typeface="Meiryo UI"/>
                          <a:cs typeface="Meiryo UI"/>
                        </a:rPr>
                        <a:t>ムス</a:t>
                      </a:r>
                      <a:r>
                        <a:rPr sz="1200" spc="-5" dirty="0">
                          <a:latin typeface="Meiryo UI"/>
                          <a:cs typeface="Meiryo UI"/>
                        </a:rPr>
                        <a:t>タ</a:t>
                      </a:r>
                      <a:r>
                        <a:rPr sz="1200" dirty="0">
                          <a:latin typeface="Meiryo UI"/>
                          <a:cs typeface="Meiryo UI"/>
                        </a:rPr>
                        <a:t>ン</a:t>
                      </a:r>
                      <a:r>
                        <a:rPr sz="1200" spc="-5" dirty="0">
                          <a:latin typeface="Meiryo UI"/>
                          <a:cs typeface="Meiryo UI"/>
                        </a:rPr>
                        <a:t>プ</a:t>
                      </a:r>
                      <a:r>
                        <a:rPr sz="1200" dirty="0">
                          <a:latin typeface="Meiryo UI"/>
                          <a:cs typeface="Meiryo UI"/>
                        </a:rPr>
                        <a:t>（デー</a:t>
                      </a:r>
                      <a:r>
                        <a:rPr sz="1200" spc="-5" dirty="0">
                          <a:latin typeface="Meiryo UI"/>
                          <a:cs typeface="Meiryo UI"/>
                        </a:rPr>
                        <a:t>タ生成日時）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60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ts val="1290"/>
                        </a:lnSpc>
                        <a:spcBef>
                          <a:spcPts val="75"/>
                        </a:spcBef>
                      </a:pPr>
                      <a:r>
                        <a:rPr sz="1200" dirty="0">
                          <a:latin typeface="Meiryo UI"/>
                          <a:cs typeface="Meiryo UI"/>
                        </a:rPr>
                        <a:t>業務データ</a:t>
                      </a:r>
                      <a:r>
                        <a:rPr sz="1100" spc="-10" dirty="0">
                          <a:latin typeface="Meiryo UI"/>
                          <a:cs typeface="Meiryo UI"/>
                        </a:rPr>
                        <a:t>(</a:t>
                      </a:r>
                      <a:r>
                        <a:rPr sz="1100" dirty="0">
                          <a:latin typeface="Meiryo UI"/>
                          <a:cs typeface="Meiryo UI"/>
                        </a:rPr>
                        <a:t>業務</a:t>
                      </a:r>
                      <a:r>
                        <a:rPr sz="1100" spc="-5" dirty="0">
                          <a:latin typeface="Meiryo UI"/>
                          <a:cs typeface="Meiryo UI"/>
                        </a:rPr>
                        <a:t>を</a:t>
                      </a:r>
                      <a:r>
                        <a:rPr sz="1100" dirty="0">
                          <a:latin typeface="Meiryo UI"/>
                          <a:cs typeface="Meiryo UI"/>
                        </a:rPr>
                        <a:t>特定する</a:t>
                      </a:r>
                      <a:r>
                        <a:rPr sz="1100" spc="-5" dirty="0">
                          <a:latin typeface="Meiryo UI"/>
                          <a:cs typeface="Meiryo UI"/>
                        </a:rPr>
                        <a:t>I</a:t>
                      </a:r>
                      <a:r>
                        <a:rPr sz="1100" spc="-15" dirty="0">
                          <a:latin typeface="Meiryo UI"/>
                          <a:cs typeface="Meiryo UI"/>
                        </a:rPr>
                        <a:t>D</a:t>
                      </a:r>
                      <a:r>
                        <a:rPr sz="1100" dirty="0">
                          <a:latin typeface="Meiryo UI"/>
                          <a:cs typeface="Meiryo UI"/>
                        </a:rPr>
                        <a:t>な</a:t>
                      </a:r>
                      <a:r>
                        <a:rPr sz="1100" spc="-15" dirty="0">
                          <a:latin typeface="Meiryo UI"/>
                          <a:cs typeface="Meiryo UI"/>
                        </a:rPr>
                        <a:t>ど</a:t>
                      </a:r>
                      <a:r>
                        <a:rPr sz="1100" dirty="0">
                          <a:latin typeface="Meiryo UI"/>
                          <a:cs typeface="Meiryo UI"/>
                        </a:rPr>
                        <a:t>)</a:t>
                      </a:r>
                      <a:endParaRPr sz="1100">
                        <a:latin typeface="Meiryo UI"/>
                        <a:cs typeface="Meiryo UI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8" name="object 88"/>
          <p:cNvSpPr/>
          <p:nvPr/>
        </p:nvSpPr>
        <p:spPr>
          <a:xfrm>
            <a:off x="2540000" y="6008028"/>
            <a:ext cx="2794000" cy="227965"/>
          </a:xfrm>
          <a:custGeom>
            <a:avLst/>
            <a:gdLst/>
            <a:ahLst/>
            <a:cxnLst/>
            <a:rect l="l" t="t" r="r" b="b"/>
            <a:pathLst>
              <a:path w="2794000" h="227964">
                <a:moveTo>
                  <a:pt x="0" y="227914"/>
                </a:moveTo>
                <a:lnTo>
                  <a:pt x="2793746" y="227914"/>
                </a:lnTo>
                <a:lnTo>
                  <a:pt x="2793746" y="0"/>
                </a:lnTo>
                <a:lnTo>
                  <a:pt x="0" y="0"/>
                </a:lnTo>
                <a:lnTo>
                  <a:pt x="0" y="227914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2513318" y="6018987"/>
            <a:ext cx="281622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6205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⑨</a:t>
            </a:r>
            <a:r>
              <a:rPr sz="1200" spc="-100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環境データ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2540000" y="6263044"/>
            <a:ext cx="2794000" cy="198755"/>
          </a:xfrm>
          <a:custGeom>
            <a:avLst/>
            <a:gdLst/>
            <a:ahLst/>
            <a:cxnLst/>
            <a:rect l="l" t="t" r="r" b="b"/>
            <a:pathLst>
              <a:path w="2794000" h="198754">
                <a:moveTo>
                  <a:pt x="0" y="198297"/>
                </a:moveTo>
                <a:lnTo>
                  <a:pt x="2793746" y="198297"/>
                </a:lnTo>
                <a:lnTo>
                  <a:pt x="2793746" y="0"/>
                </a:lnTo>
                <a:lnTo>
                  <a:pt x="0" y="0"/>
                </a:lnTo>
                <a:lnTo>
                  <a:pt x="0" y="198297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 txBox="1"/>
          <p:nvPr/>
        </p:nvSpPr>
        <p:spPr>
          <a:xfrm>
            <a:off x="2513318" y="6259169"/>
            <a:ext cx="281622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6205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⑩</a:t>
            </a:r>
            <a:r>
              <a:rPr sz="1200" spc="-90" dirty="0">
                <a:latin typeface="Meiryo UI"/>
                <a:cs typeface="Meiryo UI"/>
              </a:rPr>
              <a:t> </a:t>
            </a:r>
            <a:r>
              <a:rPr sz="1200" spc="-10" dirty="0">
                <a:latin typeface="Meiryo UI"/>
                <a:cs typeface="Meiryo UI"/>
              </a:rPr>
              <a:t>ア</a:t>
            </a:r>
            <a:r>
              <a:rPr sz="1200" spc="-5" dirty="0">
                <a:latin typeface="Meiryo UI"/>
                <a:cs typeface="Meiryo UI"/>
              </a:rPr>
              <a:t>ラー</a:t>
            </a:r>
            <a:r>
              <a:rPr sz="1200" dirty="0">
                <a:latin typeface="Meiryo UI"/>
                <a:cs typeface="Meiryo UI"/>
              </a:rPr>
              <a:t>ムデータ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2540000" y="3897350"/>
            <a:ext cx="2794000" cy="236220"/>
          </a:xfrm>
          <a:custGeom>
            <a:avLst/>
            <a:gdLst/>
            <a:ahLst/>
            <a:cxnLst/>
            <a:rect l="l" t="t" r="r" b="b"/>
            <a:pathLst>
              <a:path w="2794000" h="236220">
                <a:moveTo>
                  <a:pt x="0" y="235737"/>
                </a:moveTo>
                <a:lnTo>
                  <a:pt x="2793746" y="235737"/>
                </a:lnTo>
                <a:lnTo>
                  <a:pt x="2793746" y="0"/>
                </a:lnTo>
                <a:lnTo>
                  <a:pt x="0" y="0"/>
                </a:lnTo>
                <a:lnTo>
                  <a:pt x="0" y="235737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 txBox="1"/>
          <p:nvPr/>
        </p:nvSpPr>
        <p:spPr>
          <a:xfrm>
            <a:off x="2513318" y="3911853"/>
            <a:ext cx="281622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6205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オーダ</a:t>
            </a:r>
            <a:r>
              <a:rPr sz="1200" spc="-5" dirty="0">
                <a:latin typeface="Meiryo UI"/>
                <a:cs typeface="Meiryo UI"/>
              </a:rPr>
              <a:t>結</a:t>
            </a:r>
            <a:r>
              <a:rPr sz="1200" dirty="0">
                <a:latin typeface="Meiryo UI"/>
                <a:cs typeface="Meiryo UI"/>
              </a:rPr>
              <a:t>果タ</a:t>
            </a:r>
            <a:r>
              <a:rPr sz="1200" spc="-5" dirty="0">
                <a:latin typeface="Meiryo UI"/>
                <a:cs typeface="Meiryo UI"/>
              </a:rPr>
              <a:t>イプID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2540000" y="1636523"/>
            <a:ext cx="2794000" cy="200025"/>
          </a:xfrm>
          <a:custGeom>
            <a:avLst/>
            <a:gdLst/>
            <a:ahLst/>
            <a:cxnLst/>
            <a:rect l="l" t="t" r="r" b="b"/>
            <a:pathLst>
              <a:path w="2794000" h="200025">
                <a:moveTo>
                  <a:pt x="0" y="199771"/>
                </a:moveTo>
                <a:lnTo>
                  <a:pt x="2793746" y="199771"/>
                </a:lnTo>
                <a:lnTo>
                  <a:pt x="2793746" y="0"/>
                </a:lnTo>
                <a:lnTo>
                  <a:pt x="0" y="0"/>
                </a:lnTo>
                <a:lnTo>
                  <a:pt x="0" y="199771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2617420" y="1632585"/>
            <a:ext cx="88201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オーダ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dirty="0">
                <a:latin typeface="Meiryo UI"/>
                <a:cs typeface="Meiryo UI"/>
              </a:rPr>
              <a:t>イ</a:t>
            </a:r>
            <a:r>
              <a:rPr sz="1200" spc="-5" dirty="0">
                <a:latin typeface="Meiryo UI"/>
                <a:cs typeface="Meiryo UI"/>
              </a:rPr>
              <a:t>プID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2540000" y="2713608"/>
            <a:ext cx="2794000" cy="243840"/>
          </a:xfrm>
          <a:custGeom>
            <a:avLst/>
            <a:gdLst/>
            <a:ahLst/>
            <a:cxnLst/>
            <a:rect l="l" t="t" r="r" b="b"/>
            <a:pathLst>
              <a:path w="2794000" h="243839">
                <a:moveTo>
                  <a:pt x="0" y="243839"/>
                </a:moveTo>
                <a:lnTo>
                  <a:pt x="2793746" y="243839"/>
                </a:lnTo>
                <a:lnTo>
                  <a:pt x="2793746" y="0"/>
                </a:lnTo>
                <a:lnTo>
                  <a:pt x="0" y="0"/>
                </a:lnTo>
                <a:lnTo>
                  <a:pt x="0" y="243839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2617420" y="2732023"/>
            <a:ext cx="99631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200" dirty="0">
                <a:latin typeface="Meiryo UI"/>
                <a:cs typeface="Meiryo UI"/>
              </a:rPr>
              <a:t>ロセス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spc="-10" dirty="0">
                <a:latin typeface="Meiryo UI"/>
                <a:cs typeface="Meiryo UI"/>
              </a:rPr>
              <a:t>イ</a:t>
            </a:r>
            <a:r>
              <a:rPr sz="1200" spc="-5" dirty="0">
                <a:latin typeface="Meiryo UI"/>
                <a:cs typeface="Meiryo UI"/>
              </a:rPr>
              <a:t>プID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2508554" y="5053775"/>
            <a:ext cx="2825750" cy="222497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37465" rIns="0" bIns="0" rtlCol="0">
            <a:spAutoFit/>
          </a:bodyPr>
          <a:lstStyle/>
          <a:p>
            <a:pPr marL="116205">
              <a:spcBef>
                <a:spcPts val="295"/>
              </a:spcBef>
            </a:pP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200" dirty="0">
                <a:latin typeface="Meiryo UI"/>
                <a:cs typeface="Meiryo UI"/>
              </a:rPr>
              <a:t>ロセス結果タ</a:t>
            </a:r>
            <a:r>
              <a:rPr sz="1200" spc="-5" dirty="0">
                <a:latin typeface="Meiryo UI"/>
                <a:cs typeface="Meiryo UI"/>
              </a:rPr>
              <a:t>イプID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4178807" y="2135123"/>
            <a:ext cx="798576" cy="34747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767073" y="2135123"/>
            <a:ext cx="262127" cy="34747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178808" y="2336292"/>
            <a:ext cx="1205483" cy="34747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5173980" y="2336292"/>
            <a:ext cx="262127" cy="34747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3044190" y="1972513"/>
            <a:ext cx="83946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①</a:t>
            </a:r>
            <a:r>
              <a:rPr sz="1200" spc="-95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指示内容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3044189" y="2173985"/>
            <a:ext cx="1834514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②</a:t>
            </a:r>
            <a:r>
              <a:rPr sz="1200" spc="-35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対象(処理前)</a:t>
            </a:r>
            <a:r>
              <a:rPr sz="1200" spc="-35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-Material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2563469" y="2375154"/>
            <a:ext cx="272034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50" spc="-7" baseline="45454" dirty="0">
                <a:latin typeface="Meiryo UI"/>
                <a:cs typeface="Meiryo UI"/>
              </a:rPr>
              <a:t>Where</a:t>
            </a:r>
            <a:r>
              <a:rPr sz="1650" spc="-187" baseline="45454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③</a:t>
            </a:r>
            <a:r>
              <a:rPr sz="1200" spc="-20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資源(処理前)</a:t>
            </a:r>
            <a:r>
              <a:rPr sz="1200" spc="-20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-Man/Machine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3895344" y="3249167"/>
            <a:ext cx="760476" cy="34747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445507" y="3249167"/>
            <a:ext cx="262128" cy="34747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3044189" y="3069463"/>
            <a:ext cx="1840864" cy="427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8440" marR="5080" indent="-205740">
              <a:lnSpc>
                <a:spcPct val="110000"/>
              </a:lnSpc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④</a:t>
            </a:r>
            <a:r>
              <a:rPr sz="1200" spc="-90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レ</a:t>
            </a:r>
            <a:r>
              <a:rPr sz="1200" dirty="0">
                <a:latin typeface="Meiryo UI"/>
                <a:cs typeface="Meiryo UI"/>
              </a:rPr>
              <a:t>シピ/手順/ルール/規格/  制約条件</a:t>
            </a:r>
            <a:r>
              <a:rPr sz="1200" spc="-70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-Method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3014663" y="4259327"/>
            <a:ext cx="2314575" cy="62928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41910">
              <a:spcBef>
                <a:spcPts val="240"/>
              </a:spcBef>
            </a:pPr>
            <a:r>
              <a:rPr sz="1200" dirty="0">
                <a:latin typeface="Meiryo UI"/>
                <a:cs typeface="Meiryo UI"/>
              </a:rPr>
              <a:t>⑤</a:t>
            </a:r>
            <a:r>
              <a:rPr sz="1200" spc="-100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指示結果</a:t>
            </a:r>
            <a:endParaRPr sz="1200">
              <a:latin typeface="Meiryo UI"/>
              <a:cs typeface="Meiryo UI"/>
            </a:endParaRPr>
          </a:p>
          <a:p>
            <a:pPr marL="41910">
              <a:spcBef>
                <a:spcPts val="140"/>
              </a:spcBef>
            </a:pPr>
            <a:r>
              <a:rPr sz="1200" dirty="0">
                <a:latin typeface="Meiryo UI"/>
                <a:cs typeface="Meiryo UI"/>
              </a:rPr>
              <a:t>⑥</a:t>
            </a:r>
            <a:r>
              <a:rPr sz="1200" spc="-100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対象(処理後)</a:t>
            </a:r>
            <a:endParaRPr sz="1200">
              <a:latin typeface="Meiryo UI"/>
              <a:cs typeface="Meiryo UI"/>
            </a:endParaRPr>
          </a:p>
          <a:p>
            <a:pPr marL="41910">
              <a:spcBef>
                <a:spcPts val="140"/>
              </a:spcBef>
            </a:pPr>
            <a:r>
              <a:rPr sz="1200" dirty="0">
                <a:latin typeface="Meiryo UI"/>
                <a:cs typeface="Meiryo UI"/>
              </a:rPr>
              <a:t>⑦</a:t>
            </a:r>
            <a:r>
              <a:rPr sz="1200" spc="-100" dirty="0">
                <a:latin typeface="Meiryo UI"/>
                <a:cs typeface="Meiryo UI"/>
              </a:rPr>
              <a:t> </a:t>
            </a:r>
            <a:r>
              <a:rPr sz="1200" dirty="0">
                <a:latin typeface="Meiryo UI"/>
                <a:cs typeface="Meiryo UI"/>
              </a:rPr>
              <a:t>資源変化(処理後)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3014663" y="5425846"/>
            <a:ext cx="2314575" cy="427990"/>
          </a:xfrm>
          <a:prstGeom prst="rect">
            <a:avLst/>
          </a:prstGeom>
        </p:spPr>
        <p:txBody>
          <a:bodyPr vert="horz" wrap="square" lIns="0" tIns="31114" rIns="0" bIns="0" rtlCol="0">
            <a:spAutoFit/>
          </a:bodyPr>
          <a:lstStyle/>
          <a:p>
            <a:pPr marL="41910">
              <a:spcBef>
                <a:spcPts val="244"/>
              </a:spcBef>
            </a:pPr>
            <a:r>
              <a:rPr sz="1200" dirty="0">
                <a:latin typeface="Meiryo UI"/>
                <a:cs typeface="Meiryo UI"/>
              </a:rPr>
              <a:t>⑧</a:t>
            </a:r>
            <a:r>
              <a:rPr sz="1200" spc="-95" dirty="0">
                <a:latin typeface="Meiryo UI"/>
                <a:cs typeface="Meiryo UI"/>
              </a:rPr>
              <a:t> </a:t>
            </a:r>
            <a:r>
              <a:rPr sz="1200" spc="-5" dirty="0">
                <a:latin typeface="Meiryo UI"/>
                <a:cs typeface="Meiryo UI"/>
              </a:rPr>
              <a:t>レ</a:t>
            </a:r>
            <a:r>
              <a:rPr sz="1200" dirty="0">
                <a:latin typeface="Meiryo UI"/>
                <a:cs typeface="Meiryo UI"/>
              </a:rPr>
              <a:t>シピ/手順/ルール/規格/</a:t>
            </a:r>
            <a:endParaRPr sz="1200">
              <a:latin typeface="Meiryo UI"/>
              <a:cs typeface="Meiryo UI"/>
            </a:endParaRPr>
          </a:p>
          <a:p>
            <a:pPr marL="198755">
              <a:spcBef>
                <a:spcPts val="145"/>
              </a:spcBef>
            </a:pPr>
            <a:r>
              <a:rPr sz="1200" dirty="0">
                <a:latin typeface="Meiryo UI"/>
                <a:cs typeface="Meiryo UI"/>
              </a:rPr>
              <a:t>制約条件の適用結果</a:t>
            </a:r>
            <a:r>
              <a:rPr sz="1200" spc="-5" dirty="0">
                <a:latin typeface="Meiryo UI"/>
                <a:cs typeface="Meiryo UI"/>
              </a:rPr>
              <a:t>、</a:t>
            </a:r>
            <a:r>
              <a:rPr sz="1100" dirty="0">
                <a:latin typeface="Meiryo UI"/>
                <a:cs typeface="Meiryo UI"/>
              </a:rPr>
              <a:t>そ</a:t>
            </a:r>
            <a:r>
              <a:rPr sz="1100" spc="-5" dirty="0">
                <a:latin typeface="Meiryo UI"/>
                <a:cs typeface="Meiryo UI"/>
              </a:rPr>
              <a:t>の他結果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3009900" y="1894840"/>
            <a:ext cx="0" cy="786765"/>
          </a:xfrm>
          <a:custGeom>
            <a:avLst/>
            <a:gdLst/>
            <a:ahLst/>
            <a:cxnLst/>
            <a:rect l="l" t="t" r="r" b="b"/>
            <a:pathLst>
              <a:path h="786764">
                <a:moveTo>
                  <a:pt x="0" y="0"/>
                </a:moveTo>
                <a:lnTo>
                  <a:pt x="0" y="786638"/>
                </a:lnTo>
              </a:path>
            </a:pathLst>
          </a:custGeom>
          <a:ln w="952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009900" y="2999233"/>
            <a:ext cx="0" cy="606425"/>
          </a:xfrm>
          <a:custGeom>
            <a:avLst/>
            <a:gdLst/>
            <a:ahLst/>
            <a:cxnLst/>
            <a:rect l="l" t="t" r="r" b="b"/>
            <a:pathLst>
              <a:path h="606425">
                <a:moveTo>
                  <a:pt x="0" y="0"/>
                </a:moveTo>
                <a:lnTo>
                  <a:pt x="0" y="606297"/>
                </a:lnTo>
              </a:path>
            </a:pathLst>
          </a:custGeom>
          <a:ln w="952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009900" y="4186174"/>
            <a:ext cx="0" cy="890269"/>
          </a:xfrm>
          <a:custGeom>
            <a:avLst/>
            <a:gdLst/>
            <a:ahLst/>
            <a:cxnLst/>
            <a:rect l="l" t="t" r="r" b="b"/>
            <a:pathLst>
              <a:path h="890270">
                <a:moveTo>
                  <a:pt x="0" y="0"/>
                </a:moveTo>
                <a:lnTo>
                  <a:pt x="0" y="890269"/>
                </a:lnTo>
              </a:path>
            </a:pathLst>
          </a:custGeom>
          <a:ln w="952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009900" y="5362828"/>
            <a:ext cx="0" cy="607060"/>
          </a:xfrm>
          <a:custGeom>
            <a:avLst/>
            <a:gdLst/>
            <a:ahLst/>
            <a:cxnLst/>
            <a:rect l="l" t="t" r="r" b="b"/>
            <a:pathLst>
              <a:path h="607060">
                <a:moveTo>
                  <a:pt x="0" y="0"/>
                </a:moveTo>
                <a:lnTo>
                  <a:pt x="0" y="606437"/>
                </a:lnTo>
              </a:path>
            </a:pathLst>
          </a:custGeom>
          <a:ln w="952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8196453" y="945007"/>
            <a:ext cx="2305050" cy="3733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70"/>
              </a:lnSpc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・複数のAct</a:t>
            </a:r>
            <a:r>
              <a:rPr sz="1200" spc="-5" dirty="0">
                <a:latin typeface="Meiryo UI"/>
                <a:cs typeface="Meiryo UI"/>
              </a:rPr>
              <a:t>i</a:t>
            </a:r>
            <a:r>
              <a:rPr sz="1200" dirty="0">
                <a:latin typeface="Meiryo UI"/>
                <a:cs typeface="Meiryo UI"/>
              </a:rPr>
              <a:t>v</a:t>
            </a:r>
            <a:r>
              <a:rPr sz="1200" spc="-5" dirty="0">
                <a:latin typeface="Meiryo UI"/>
                <a:cs typeface="Meiryo UI"/>
              </a:rPr>
              <a:t>i</a:t>
            </a:r>
            <a:r>
              <a:rPr sz="1200" dirty="0">
                <a:latin typeface="Meiryo UI"/>
                <a:cs typeface="Meiryo UI"/>
              </a:rPr>
              <a:t>t</a:t>
            </a:r>
            <a:r>
              <a:rPr sz="1200" spc="-5" dirty="0">
                <a:latin typeface="Meiryo UI"/>
                <a:cs typeface="Meiryo UI"/>
              </a:rPr>
              <a:t>yを</a:t>
            </a:r>
            <a:r>
              <a:rPr sz="1200" dirty="0">
                <a:latin typeface="Meiryo UI"/>
                <a:cs typeface="Meiryo UI"/>
              </a:rPr>
              <a:t>束ねる</a:t>
            </a:r>
            <a:r>
              <a:rPr sz="1200" spc="-10" dirty="0">
                <a:latin typeface="Meiryo UI"/>
                <a:cs typeface="Meiryo UI"/>
              </a:rPr>
              <a:t>A</a:t>
            </a:r>
            <a:r>
              <a:rPr sz="1200" dirty="0">
                <a:latin typeface="Meiryo UI"/>
                <a:cs typeface="Meiryo UI"/>
              </a:rPr>
              <a:t>ct</a:t>
            </a:r>
            <a:r>
              <a:rPr sz="1200" spc="-5" dirty="0">
                <a:latin typeface="Meiryo UI"/>
                <a:cs typeface="Meiryo UI"/>
              </a:rPr>
              <a:t>i</a:t>
            </a:r>
            <a:r>
              <a:rPr sz="1200" spc="-10" dirty="0">
                <a:latin typeface="Meiryo UI"/>
                <a:cs typeface="Meiryo UI"/>
              </a:rPr>
              <a:t>v</a:t>
            </a:r>
            <a:r>
              <a:rPr sz="1200" spc="-5" dirty="0">
                <a:latin typeface="Meiryo UI"/>
                <a:cs typeface="Meiryo UI"/>
              </a:rPr>
              <a:t>i</a:t>
            </a:r>
            <a:r>
              <a:rPr sz="1200" dirty="0">
                <a:latin typeface="Meiryo UI"/>
                <a:cs typeface="Meiryo UI"/>
              </a:rPr>
              <a:t>t</a:t>
            </a:r>
            <a:r>
              <a:rPr sz="1200" spc="-5" dirty="0">
                <a:latin typeface="Meiryo UI"/>
                <a:cs typeface="Meiryo UI"/>
              </a:rPr>
              <a:t>i</a:t>
            </a:r>
            <a:r>
              <a:rPr sz="1200" spc="-10" dirty="0">
                <a:latin typeface="Meiryo UI"/>
                <a:cs typeface="Meiryo UI"/>
              </a:rPr>
              <a:t>e</a:t>
            </a:r>
            <a:r>
              <a:rPr sz="1200" dirty="0">
                <a:latin typeface="Meiryo UI"/>
                <a:cs typeface="Meiryo UI"/>
              </a:rPr>
              <a:t>s</a:t>
            </a:r>
            <a:endParaRPr sz="1200">
              <a:latin typeface="Meiryo UI"/>
              <a:cs typeface="Meiryo UI"/>
            </a:endParaRPr>
          </a:p>
          <a:p>
            <a:pPr marL="12700">
              <a:lnSpc>
                <a:spcPts val="1370"/>
              </a:lnSpc>
            </a:pPr>
            <a:r>
              <a:rPr sz="1200" dirty="0">
                <a:latin typeface="Meiryo UI"/>
                <a:cs typeface="Meiryo UI"/>
              </a:rPr>
              <a:t>・ヘ</a:t>
            </a:r>
            <a:r>
              <a:rPr sz="1200" spc="-5" dirty="0">
                <a:latin typeface="Meiryo UI"/>
                <a:cs typeface="Meiryo UI"/>
              </a:rPr>
              <a:t>ッダ</a:t>
            </a:r>
            <a:r>
              <a:rPr sz="1200" dirty="0">
                <a:latin typeface="Meiryo UI"/>
                <a:cs typeface="Meiryo UI"/>
              </a:rPr>
              <a:t>ー/ディ</a:t>
            </a:r>
            <a:r>
              <a:rPr sz="1200" spc="-5" dirty="0">
                <a:latin typeface="Meiryo UI"/>
                <a:cs typeface="Meiryo UI"/>
              </a:rPr>
              <a:t>レク</a:t>
            </a:r>
            <a:r>
              <a:rPr sz="1200" spc="-10" dirty="0">
                <a:latin typeface="Meiryo UI"/>
                <a:cs typeface="Meiryo UI"/>
              </a:rPr>
              <a:t>シ</a:t>
            </a:r>
            <a:r>
              <a:rPr sz="1200" spc="-5" dirty="0">
                <a:latin typeface="Meiryo UI"/>
                <a:cs typeface="Meiryo UI"/>
              </a:rPr>
              <a:t>ョ</a:t>
            </a:r>
            <a:r>
              <a:rPr sz="1200" dirty="0">
                <a:latin typeface="Meiryo UI"/>
                <a:cs typeface="Meiryo UI"/>
              </a:rPr>
              <a:t>ン/ト</a:t>
            </a:r>
            <a:r>
              <a:rPr sz="1200" spc="-15" dirty="0">
                <a:latin typeface="Meiryo UI"/>
                <a:cs typeface="Meiryo UI"/>
              </a:rPr>
              <a:t>ラ</a:t>
            </a:r>
            <a:r>
              <a:rPr sz="1200" dirty="0">
                <a:latin typeface="Meiryo UI"/>
                <a:cs typeface="Meiryo UI"/>
              </a:rPr>
              <a:t>ン</a:t>
            </a:r>
            <a:r>
              <a:rPr sz="1200" spc="-5" dirty="0">
                <a:latin typeface="Meiryo UI"/>
                <a:cs typeface="Meiryo UI"/>
              </a:rPr>
              <a:t>ザク</a:t>
            </a:r>
            <a:r>
              <a:rPr sz="1200" dirty="0">
                <a:latin typeface="Meiryo UI"/>
                <a:cs typeface="Meiryo UI"/>
              </a:rPr>
              <a:t>シ</a:t>
            </a:r>
            <a:r>
              <a:rPr sz="1200" spc="-5" dirty="0">
                <a:latin typeface="Meiryo UI"/>
                <a:cs typeface="Meiryo UI"/>
              </a:rPr>
              <a:t>ョ</a:t>
            </a:r>
            <a:r>
              <a:rPr sz="1200" dirty="0">
                <a:latin typeface="Meiryo UI"/>
                <a:cs typeface="Meiryo UI"/>
              </a:rPr>
              <a:t>ン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9428733" y="1274444"/>
            <a:ext cx="107696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spcBef>
                <a:spcPts val="100"/>
              </a:spcBef>
            </a:pPr>
            <a:r>
              <a:rPr sz="1200" spc="-5" dirty="0">
                <a:latin typeface="Meiryo UI"/>
                <a:cs typeface="Meiryo UI"/>
              </a:rPr>
              <a:t>を</a:t>
            </a:r>
            <a:r>
              <a:rPr sz="1200" dirty="0">
                <a:latin typeface="Meiryo UI"/>
                <a:cs typeface="Meiryo UI"/>
              </a:rPr>
              <a:t>束ねるAct</a:t>
            </a:r>
            <a:r>
              <a:rPr sz="1200" spc="-5" dirty="0">
                <a:latin typeface="Meiryo UI"/>
                <a:cs typeface="Meiryo UI"/>
              </a:rPr>
              <a:t>i</a:t>
            </a:r>
            <a:r>
              <a:rPr sz="1200" dirty="0">
                <a:latin typeface="Meiryo UI"/>
                <a:cs typeface="Meiryo UI"/>
              </a:rPr>
              <a:t>v</a:t>
            </a:r>
            <a:r>
              <a:rPr sz="1200" spc="-5" dirty="0">
                <a:latin typeface="Meiryo UI"/>
                <a:cs typeface="Meiryo UI"/>
              </a:rPr>
              <a:t>i</a:t>
            </a:r>
            <a:r>
              <a:rPr sz="1200" dirty="0">
                <a:latin typeface="Meiryo UI"/>
                <a:cs typeface="Meiryo UI"/>
              </a:rPr>
              <a:t>ty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7513320" y="1152526"/>
            <a:ext cx="664210" cy="99695"/>
          </a:xfrm>
          <a:custGeom>
            <a:avLst/>
            <a:gdLst/>
            <a:ahLst/>
            <a:cxnLst/>
            <a:rect l="l" t="t" r="r" b="b"/>
            <a:pathLst>
              <a:path w="664209" h="99694">
                <a:moveTo>
                  <a:pt x="85470" y="0"/>
                </a:moveTo>
                <a:lnTo>
                  <a:pt x="83184" y="1270"/>
                </a:lnTo>
                <a:lnTo>
                  <a:pt x="0" y="49784"/>
                </a:lnTo>
                <a:lnTo>
                  <a:pt x="83184" y="98425"/>
                </a:lnTo>
                <a:lnTo>
                  <a:pt x="85470" y="99695"/>
                </a:lnTo>
                <a:lnTo>
                  <a:pt x="88391" y="98933"/>
                </a:lnTo>
                <a:lnTo>
                  <a:pt x="89788" y="96647"/>
                </a:lnTo>
                <a:lnTo>
                  <a:pt x="91058" y="94361"/>
                </a:lnTo>
                <a:lnTo>
                  <a:pt x="90296" y="91439"/>
                </a:lnTo>
                <a:lnTo>
                  <a:pt x="88010" y="90170"/>
                </a:lnTo>
                <a:lnTo>
                  <a:pt x="27050" y="54610"/>
                </a:lnTo>
                <a:lnTo>
                  <a:pt x="9397" y="54610"/>
                </a:lnTo>
                <a:lnTo>
                  <a:pt x="9397" y="45085"/>
                </a:lnTo>
                <a:lnTo>
                  <a:pt x="27050" y="45085"/>
                </a:lnTo>
                <a:lnTo>
                  <a:pt x="88010" y="9525"/>
                </a:lnTo>
                <a:lnTo>
                  <a:pt x="90296" y="8127"/>
                </a:lnTo>
                <a:lnTo>
                  <a:pt x="91058" y="5207"/>
                </a:lnTo>
                <a:lnTo>
                  <a:pt x="89788" y="3048"/>
                </a:lnTo>
                <a:lnTo>
                  <a:pt x="88391" y="762"/>
                </a:lnTo>
                <a:lnTo>
                  <a:pt x="85470" y="0"/>
                </a:lnTo>
                <a:close/>
              </a:path>
              <a:path w="664209" h="99694">
                <a:moveTo>
                  <a:pt x="27050" y="45085"/>
                </a:moveTo>
                <a:lnTo>
                  <a:pt x="9397" y="45085"/>
                </a:lnTo>
                <a:lnTo>
                  <a:pt x="9397" y="54610"/>
                </a:lnTo>
                <a:lnTo>
                  <a:pt x="27050" y="54610"/>
                </a:lnTo>
                <a:lnTo>
                  <a:pt x="25962" y="53975"/>
                </a:lnTo>
                <a:lnTo>
                  <a:pt x="11810" y="53975"/>
                </a:lnTo>
                <a:lnTo>
                  <a:pt x="11810" y="45720"/>
                </a:lnTo>
                <a:lnTo>
                  <a:pt x="25962" y="45720"/>
                </a:lnTo>
                <a:lnTo>
                  <a:pt x="27050" y="45085"/>
                </a:lnTo>
                <a:close/>
              </a:path>
              <a:path w="664209" h="99694">
                <a:moveTo>
                  <a:pt x="664209" y="45085"/>
                </a:moveTo>
                <a:lnTo>
                  <a:pt x="27050" y="45085"/>
                </a:lnTo>
                <a:lnTo>
                  <a:pt x="18886" y="49847"/>
                </a:lnTo>
                <a:lnTo>
                  <a:pt x="27050" y="54610"/>
                </a:lnTo>
                <a:lnTo>
                  <a:pt x="664209" y="54610"/>
                </a:lnTo>
                <a:lnTo>
                  <a:pt x="664209" y="45085"/>
                </a:lnTo>
                <a:close/>
              </a:path>
              <a:path w="664209" h="99694">
                <a:moveTo>
                  <a:pt x="11810" y="45720"/>
                </a:moveTo>
                <a:lnTo>
                  <a:pt x="11810" y="53975"/>
                </a:lnTo>
                <a:lnTo>
                  <a:pt x="18886" y="49847"/>
                </a:lnTo>
                <a:lnTo>
                  <a:pt x="11810" y="45720"/>
                </a:lnTo>
                <a:close/>
              </a:path>
              <a:path w="664209" h="99694">
                <a:moveTo>
                  <a:pt x="18886" y="49847"/>
                </a:moveTo>
                <a:lnTo>
                  <a:pt x="11810" y="53975"/>
                </a:lnTo>
                <a:lnTo>
                  <a:pt x="25962" y="53975"/>
                </a:lnTo>
                <a:lnTo>
                  <a:pt x="18886" y="49847"/>
                </a:lnTo>
                <a:close/>
              </a:path>
              <a:path w="664209" h="99694">
                <a:moveTo>
                  <a:pt x="25962" y="45720"/>
                </a:moveTo>
                <a:lnTo>
                  <a:pt x="11810" y="45720"/>
                </a:lnTo>
                <a:lnTo>
                  <a:pt x="18886" y="49847"/>
                </a:lnTo>
                <a:lnTo>
                  <a:pt x="25962" y="457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513320" y="1012826"/>
            <a:ext cx="664210" cy="99695"/>
          </a:xfrm>
          <a:custGeom>
            <a:avLst/>
            <a:gdLst/>
            <a:ahLst/>
            <a:cxnLst/>
            <a:rect l="l" t="t" r="r" b="b"/>
            <a:pathLst>
              <a:path w="664209" h="99694">
                <a:moveTo>
                  <a:pt x="85470" y="0"/>
                </a:moveTo>
                <a:lnTo>
                  <a:pt x="83184" y="1270"/>
                </a:lnTo>
                <a:lnTo>
                  <a:pt x="0" y="49784"/>
                </a:lnTo>
                <a:lnTo>
                  <a:pt x="83184" y="98425"/>
                </a:lnTo>
                <a:lnTo>
                  <a:pt x="85470" y="99695"/>
                </a:lnTo>
                <a:lnTo>
                  <a:pt x="88391" y="98933"/>
                </a:lnTo>
                <a:lnTo>
                  <a:pt x="89788" y="96647"/>
                </a:lnTo>
                <a:lnTo>
                  <a:pt x="91058" y="94361"/>
                </a:lnTo>
                <a:lnTo>
                  <a:pt x="90296" y="91439"/>
                </a:lnTo>
                <a:lnTo>
                  <a:pt x="88010" y="90170"/>
                </a:lnTo>
                <a:lnTo>
                  <a:pt x="27050" y="54610"/>
                </a:lnTo>
                <a:lnTo>
                  <a:pt x="9397" y="54610"/>
                </a:lnTo>
                <a:lnTo>
                  <a:pt x="9397" y="45085"/>
                </a:lnTo>
                <a:lnTo>
                  <a:pt x="27050" y="45085"/>
                </a:lnTo>
                <a:lnTo>
                  <a:pt x="88010" y="9525"/>
                </a:lnTo>
                <a:lnTo>
                  <a:pt x="90296" y="8127"/>
                </a:lnTo>
                <a:lnTo>
                  <a:pt x="91058" y="5207"/>
                </a:lnTo>
                <a:lnTo>
                  <a:pt x="89788" y="3048"/>
                </a:lnTo>
                <a:lnTo>
                  <a:pt x="88391" y="762"/>
                </a:lnTo>
                <a:lnTo>
                  <a:pt x="85470" y="0"/>
                </a:lnTo>
                <a:close/>
              </a:path>
              <a:path w="664209" h="99694">
                <a:moveTo>
                  <a:pt x="27050" y="45085"/>
                </a:moveTo>
                <a:lnTo>
                  <a:pt x="9397" y="45085"/>
                </a:lnTo>
                <a:lnTo>
                  <a:pt x="9397" y="54610"/>
                </a:lnTo>
                <a:lnTo>
                  <a:pt x="27050" y="54610"/>
                </a:lnTo>
                <a:lnTo>
                  <a:pt x="25962" y="53975"/>
                </a:lnTo>
                <a:lnTo>
                  <a:pt x="11810" y="53975"/>
                </a:lnTo>
                <a:lnTo>
                  <a:pt x="11810" y="45720"/>
                </a:lnTo>
                <a:lnTo>
                  <a:pt x="25962" y="45720"/>
                </a:lnTo>
                <a:lnTo>
                  <a:pt x="27050" y="45085"/>
                </a:lnTo>
                <a:close/>
              </a:path>
              <a:path w="664209" h="99694">
                <a:moveTo>
                  <a:pt x="664209" y="45085"/>
                </a:moveTo>
                <a:lnTo>
                  <a:pt x="27050" y="45085"/>
                </a:lnTo>
                <a:lnTo>
                  <a:pt x="18886" y="49847"/>
                </a:lnTo>
                <a:lnTo>
                  <a:pt x="27050" y="54610"/>
                </a:lnTo>
                <a:lnTo>
                  <a:pt x="664209" y="54610"/>
                </a:lnTo>
                <a:lnTo>
                  <a:pt x="664209" y="45085"/>
                </a:lnTo>
                <a:close/>
              </a:path>
              <a:path w="664209" h="99694">
                <a:moveTo>
                  <a:pt x="11810" y="45720"/>
                </a:moveTo>
                <a:lnTo>
                  <a:pt x="11810" y="53975"/>
                </a:lnTo>
                <a:lnTo>
                  <a:pt x="18886" y="49847"/>
                </a:lnTo>
                <a:lnTo>
                  <a:pt x="11810" y="45720"/>
                </a:lnTo>
                <a:close/>
              </a:path>
              <a:path w="664209" h="99694">
                <a:moveTo>
                  <a:pt x="18886" y="49847"/>
                </a:moveTo>
                <a:lnTo>
                  <a:pt x="11810" y="53975"/>
                </a:lnTo>
                <a:lnTo>
                  <a:pt x="25962" y="53975"/>
                </a:lnTo>
                <a:lnTo>
                  <a:pt x="18886" y="49847"/>
                </a:lnTo>
                <a:close/>
              </a:path>
              <a:path w="664209" h="99694">
                <a:moveTo>
                  <a:pt x="25962" y="45720"/>
                </a:moveTo>
                <a:lnTo>
                  <a:pt x="11810" y="45720"/>
                </a:lnTo>
                <a:lnTo>
                  <a:pt x="18886" y="49847"/>
                </a:lnTo>
                <a:lnTo>
                  <a:pt x="25962" y="457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6610858" y="965416"/>
            <a:ext cx="1012190" cy="325755"/>
          </a:xfrm>
          <a:custGeom>
            <a:avLst/>
            <a:gdLst/>
            <a:ahLst/>
            <a:cxnLst/>
            <a:rect l="l" t="t" r="r" b="b"/>
            <a:pathLst>
              <a:path w="1012189" h="325755">
                <a:moveTo>
                  <a:pt x="0" y="325158"/>
                </a:moveTo>
                <a:lnTo>
                  <a:pt x="1011745" y="325158"/>
                </a:lnTo>
                <a:lnTo>
                  <a:pt x="1011745" y="0"/>
                </a:lnTo>
                <a:lnTo>
                  <a:pt x="0" y="0"/>
                </a:lnTo>
                <a:lnTo>
                  <a:pt x="0" y="325158"/>
                </a:lnTo>
                <a:close/>
              </a:path>
            </a:pathLst>
          </a:custGeom>
          <a:ln w="9525">
            <a:solidFill>
              <a:srgbClr val="585858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スライド番号プレースホルダー 44">
            <a:extLst>
              <a:ext uri="{FF2B5EF4-FFF2-40B4-BE49-F238E27FC236}">
                <a16:creationId xmlns:a16="http://schemas.microsoft.com/office/drawing/2014/main" id="{0A2FAAA8-FCC5-4A51-98A1-7B47689A0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052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3997" y="739711"/>
            <a:ext cx="741680" cy="74930"/>
          </a:xfrm>
          <a:custGeom>
            <a:avLst/>
            <a:gdLst/>
            <a:ahLst/>
            <a:cxnLst/>
            <a:rect l="l" t="t" r="r" b="b"/>
            <a:pathLst>
              <a:path w="741680" h="74930">
                <a:moveTo>
                  <a:pt x="0" y="74485"/>
                </a:moveTo>
                <a:lnTo>
                  <a:pt x="741260" y="74485"/>
                </a:lnTo>
                <a:lnTo>
                  <a:pt x="741260" y="0"/>
                </a:lnTo>
                <a:lnTo>
                  <a:pt x="0" y="0"/>
                </a:lnTo>
                <a:lnTo>
                  <a:pt x="0" y="74485"/>
                </a:lnTo>
                <a:close/>
              </a:path>
            </a:pathLst>
          </a:custGeom>
          <a:solidFill>
            <a:srgbClr val="B3B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9207" y="183430"/>
            <a:ext cx="1344929" cy="4054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595941" y="2619730"/>
            <a:ext cx="1005840" cy="783590"/>
          </a:xfrm>
          <a:custGeom>
            <a:avLst/>
            <a:gdLst/>
            <a:ahLst/>
            <a:cxnLst/>
            <a:rect l="l" t="t" r="r" b="b"/>
            <a:pathLst>
              <a:path w="1005840" h="783589">
                <a:moveTo>
                  <a:pt x="0" y="783488"/>
                </a:moveTo>
                <a:lnTo>
                  <a:pt x="1005560" y="783488"/>
                </a:lnTo>
                <a:lnTo>
                  <a:pt x="1005560" y="0"/>
                </a:lnTo>
                <a:lnTo>
                  <a:pt x="0" y="0"/>
                </a:lnTo>
                <a:lnTo>
                  <a:pt x="0" y="783488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59051" y="2584704"/>
            <a:ext cx="333756" cy="4038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48968" y="2584704"/>
            <a:ext cx="798576" cy="403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03704" y="2584704"/>
            <a:ext cx="364236" cy="4038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324100" y="2584704"/>
            <a:ext cx="333756" cy="4038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14017" y="2584704"/>
            <a:ext cx="303275" cy="4038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69363" y="2767583"/>
            <a:ext cx="679704" cy="4572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74748" y="2767583"/>
            <a:ext cx="341376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572767" y="2987039"/>
            <a:ext cx="1071372" cy="457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369820" y="2987039"/>
            <a:ext cx="341375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600705" y="2632076"/>
            <a:ext cx="1001394" cy="6788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1120">
              <a:lnSpc>
                <a:spcPts val="1585"/>
              </a:lnSpc>
              <a:spcBef>
                <a:spcPts val="105"/>
              </a:spcBef>
            </a:pP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【ステッ</a:t>
            </a:r>
            <a:r>
              <a:rPr sz="1400" b="1" spc="-5" dirty="0">
                <a:solidFill>
                  <a:srgbClr val="FFFFFF"/>
                </a:solidFill>
                <a:latin typeface="Meiryo UI"/>
                <a:cs typeface="Meiryo UI"/>
              </a:rPr>
              <a:t>プ1</a:t>
            </a: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】</a:t>
            </a:r>
            <a:endParaRPr sz="1400">
              <a:latin typeface="Meiryo UI"/>
              <a:cs typeface="Meiryo UI"/>
            </a:endParaRPr>
          </a:p>
          <a:p>
            <a:pPr marL="99060" marR="96520" indent="196215">
              <a:lnSpc>
                <a:spcPts val="1730"/>
              </a:lnSpc>
              <a:spcBef>
                <a:spcPts val="120"/>
              </a:spcBef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業務 モ</a:t>
            </a: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デリ</a:t>
            </a:r>
            <a:r>
              <a:rPr sz="1600" b="1" spc="-15" dirty="0">
                <a:solidFill>
                  <a:srgbClr val="FFFFFF"/>
                </a:solidFill>
                <a:latin typeface="Meiryo UI"/>
                <a:cs typeface="Meiryo UI"/>
              </a:rPr>
              <a:t>ン</a:t>
            </a: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グ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272661" y="2618028"/>
            <a:ext cx="3410585" cy="3004820"/>
          </a:xfrm>
          <a:custGeom>
            <a:avLst/>
            <a:gdLst/>
            <a:ahLst/>
            <a:cxnLst/>
            <a:rect l="l" t="t" r="r" b="b"/>
            <a:pathLst>
              <a:path w="3410585" h="3004820">
                <a:moveTo>
                  <a:pt x="0" y="3004439"/>
                </a:moveTo>
                <a:lnTo>
                  <a:pt x="3410330" y="3004439"/>
                </a:lnTo>
                <a:lnTo>
                  <a:pt x="3410330" y="0"/>
                </a:lnTo>
                <a:lnTo>
                  <a:pt x="0" y="0"/>
                </a:lnTo>
                <a:lnTo>
                  <a:pt x="0" y="3004439"/>
                </a:lnTo>
                <a:close/>
              </a:path>
            </a:pathLst>
          </a:custGeom>
          <a:ln w="9524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595942" y="2618028"/>
            <a:ext cx="2487930" cy="3004820"/>
          </a:xfrm>
          <a:custGeom>
            <a:avLst/>
            <a:gdLst/>
            <a:ahLst/>
            <a:cxnLst/>
            <a:rect l="l" t="t" r="r" b="b"/>
            <a:pathLst>
              <a:path w="2487930" h="3004820">
                <a:moveTo>
                  <a:pt x="0" y="3004439"/>
                </a:moveTo>
                <a:lnTo>
                  <a:pt x="2487422" y="3004439"/>
                </a:lnTo>
                <a:lnTo>
                  <a:pt x="2487422" y="0"/>
                </a:lnTo>
                <a:lnTo>
                  <a:pt x="0" y="0"/>
                </a:lnTo>
                <a:lnTo>
                  <a:pt x="0" y="3004439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382897" y="1300709"/>
            <a:ext cx="1515110" cy="503555"/>
          </a:xfrm>
          <a:custGeom>
            <a:avLst/>
            <a:gdLst/>
            <a:ahLst/>
            <a:cxnLst/>
            <a:rect l="l" t="t" r="r" b="b"/>
            <a:pathLst>
              <a:path w="1515110" h="503555">
                <a:moveTo>
                  <a:pt x="0" y="503072"/>
                </a:moveTo>
                <a:lnTo>
                  <a:pt x="1515110" y="503072"/>
                </a:lnTo>
                <a:lnTo>
                  <a:pt x="1515110" y="0"/>
                </a:lnTo>
                <a:lnTo>
                  <a:pt x="0" y="0"/>
                </a:lnTo>
                <a:lnTo>
                  <a:pt x="0" y="503072"/>
                </a:lnTo>
                <a:close/>
              </a:path>
            </a:pathLst>
          </a:custGeom>
          <a:ln w="127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571745" y="1364741"/>
            <a:ext cx="1137920" cy="3597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1320"/>
              </a:lnSpc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ディ</a:t>
            </a:r>
            <a:r>
              <a:rPr sz="1100" spc="-10" dirty="0">
                <a:latin typeface="Meiryo UI"/>
                <a:cs typeface="Meiryo UI"/>
              </a:rPr>
              <a:t>レ</a:t>
            </a:r>
            <a:r>
              <a:rPr sz="1100" dirty="0">
                <a:latin typeface="Meiryo UI"/>
                <a:cs typeface="Meiryo UI"/>
              </a:rPr>
              <a:t>ク</a:t>
            </a:r>
            <a:r>
              <a:rPr sz="1100" spc="-5" dirty="0">
                <a:latin typeface="Meiryo UI"/>
                <a:cs typeface="Meiryo UI"/>
              </a:rPr>
              <a:t>シ</a:t>
            </a:r>
            <a:r>
              <a:rPr sz="1100" spc="-10" dirty="0">
                <a:latin typeface="Meiryo UI"/>
                <a:cs typeface="Meiryo UI"/>
              </a:rPr>
              <a:t>ョ</a:t>
            </a:r>
            <a:r>
              <a:rPr sz="1100" dirty="0">
                <a:latin typeface="Meiryo UI"/>
                <a:cs typeface="Meiryo UI"/>
              </a:rPr>
              <a:t>ンの</a:t>
            </a:r>
            <a:endParaRPr sz="1100">
              <a:latin typeface="Meiryo UI"/>
              <a:cs typeface="Meiryo UI"/>
            </a:endParaRPr>
          </a:p>
          <a:p>
            <a:pPr algn="ctr">
              <a:lnSpc>
                <a:spcPts val="1440"/>
              </a:lnSpc>
            </a:pPr>
            <a:r>
              <a:rPr sz="1200" dirty="0">
                <a:latin typeface="Meiryo UI"/>
                <a:cs typeface="Meiryo UI"/>
              </a:rPr>
              <a:t>「オーダー」</a:t>
            </a:r>
            <a:r>
              <a:rPr sz="1100" dirty="0">
                <a:latin typeface="Meiryo UI"/>
                <a:cs typeface="Meiryo UI"/>
              </a:rPr>
              <a:t>ラ</a:t>
            </a:r>
            <a:r>
              <a:rPr sz="1100" spc="-10" dirty="0">
                <a:latin typeface="Meiryo UI"/>
                <a:cs typeface="Meiryo UI"/>
              </a:rPr>
              <a:t>イ</a:t>
            </a:r>
            <a:r>
              <a:rPr sz="1100" spc="-5" dirty="0">
                <a:latin typeface="Meiryo UI"/>
                <a:cs typeface="Meiryo UI"/>
              </a:rPr>
              <a:t>ブ</a:t>
            </a:r>
            <a:r>
              <a:rPr sz="1100" dirty="0">
                <a:latin typeface="Meiryo UI"/>
                <a:cs typeface="Meiryo UI"/>
              </a:rPr>
              <a:t>ラリ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382897" y="1882000"/>
            <a:ext cx="1515110" cy="464184"/>
          </a:xfrm>
          <a:custGeom>
            <a:avLst/>
            <a:gdLst/>
            <a:ahLst/>
            <a:cxnLst/>
            <a:rect l="l" t="t" r="r" b="b"/>
            <a:pathLst>
              <a:path w="1515110" h="464185">
                <a:moveTo>
                  <a:pt x="0" y="464070"/>
                </a:moveTo>
                <a:lnTo>
                  <a:pt x="1515110" y="464070"/>
                </a:lnTo>
                <a:lnTo>
                  <a:pt x="1515110" y="0"/>
                </a:lnTo>
                <a:lnTo>
                  <a:pt x="0" y="0"/>
                </a:lnTo>
                <a:lnTo>
                  <a:pt x="0" y="464070"/>
                </a:lnTo>
                <a:close/>
              </a:path>
            </a:pathLst>
          </a:custGeom>
          <a:ln w="127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576317" y="1926463"/>
            <a:ext cx="1127760" cy="3597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1320"/>
              </a:lnSpc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ディ</a:t>
            </a:r>
            <a:r>
              <a:rPr sz="1100" spc="-10" dirty="0">
                <a:latin typeface="Meiryo UI"/>
                <a:cs typeface="Meiryo UI"/>
              </a:rPr>
              <a:t>レ</a:t>
            </a:r>
            <a:r>
              <a:rPr sz="1100" dirty="0">
                <a:latin typeface="Meiryo UI"/>
                <a:cs typeface="Meiryo UI"/>
              </a:rPr>
              <a:t>ク</a:t>
            </a:r>
            <a:r>
              <a:rPr sz="1100" spc="-5" dirty="0">
                <a:latin typeface="Meiryo UI"/>
                <a:cs typeface="Meiryo UI"/>
              </a:rPr>
              <a:t>シ</a:t>
            </a:r>
            <a:r>
              <a:rPr sz="1100" spc="-10" dirty="0">
                <a:latin typeface="Meiryo UI"/>
                <a:cs typeface="Meiryo UI"/>
              </a:rPr>
              <a:t>ョ</a:t>
            </a:r>
            <a:r>
              <a:rPr sz="1100" dirty="0">
                <a:latin typeface="Meiryo UI"/>
                <a:cs typeface="Meiryo UI"/>
              </a:rPr>
              <a:t>ンの</a:t>
            </a:r>
            <a:endParaRPr sz="1100">
              <a:latin typeface="Meiryo UI"/>
              <a:cs typeface="Meiryo UI"/>
            </a:endParaRPr>
          </a:p>
          <a:p>
            <a:pPr algn="ctr">
              <a:lnSpc>
                <a:spcPts val="1440"/>
              </a:lnSpc>
            </a:pPr>
            <a:r>
              <a:rPr sz="1200" dirty="0">
                <a:latin typeface="Meiryo UI"/>
                <a:cs typeface="Meiryo UI"/>
              </a:rPr>
              <a:t>「</a:t>
            </a: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200" dirty="0">
                <a:latin typeface="Meiryo UI"/>
                <a:cs typeface="Meiryo UI"/>
              </a:rPr>
              <a:t>ロセス」</a:t>
            </a:r>
            <a:r>
              <a:rPr sz="1100" dirty="0">
                <a:latin typeface="Meiryo UI"/>
                <a:cs typeface="Meiryo UI"/>
              </a:rPr>
              <a:t>ラ</a:t>
            </a:r>
            <a:r>
              <a:rPr sz="1100" spc="-10" dirty="0">
                <a:latin typeface="Meiryo UI"/>
                <a:cs typeface="Meiryo UI"/>
              </a:rPr>
              <a:t>イ</a:t>
            </a:r>
            <a:r>
              <a:rPr sz="1100" spc="-5" dirty="0">
                <a:latin typeface="Meiryo UI"/>
                <a:cs typeface="Meiryo UI"/>
              </a:rPr>
              <a:t>ブ</a:t>
            </a:r>
            <a:r>
              <a:rPr sz="1100" dirty="0">
                <a:latin typeface="Meiryo UI"/>
                <a:cs typeface="Meiryo UI"/>
              </a:rPr>
              <a:t>ラリ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036309" y="1300709"/>
            <a:ext cx="1525270" cy="503555"/>
          </a:xfrm>
          <a:custGeom>
            <a:avLst/>
            <a:gdLst/>
            <a:ahLst/>
            <a:cxnLst/>
            <a:rect l="l" t="t" r="r" b="b"/>
            <a:pathLst>
              <a:path w="1525270" h="503555">
                <a:moveTo>
                  <a:pt x="0" y="503072"/>
                </a:moveTo>
                <a:lnTo>
                  <a:pt x="1525142" y="503072"/>
                </a:lnTo>
                <a:lnTo>
                  <a:pt x="1525142" y="0"/>
                </a:lnTo>
                <a:lnTo>
                  <a:pt x="0" y="0"/>
                </a:lnTo>
                <a:lnTo>
                  <a:pt x="0" y="503072"/>
                </a:lnTo>
                <a:close/>
              </a:path>
            </a:pathLst>
          </a:custGeom>
          <a:ln w="12699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077839" y="1364741"/>
            <a:ext cx="1442720" cy="3597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1320"/>
              </a:lnSpc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ト</a:t>
            </a:r>
            <a:r>
              <a:rPr sz="1100" dirty="0">
                <a:latin typeface="Meiryo UI"/>
                <a:cs typeface="Meiryo UI"/>
              </a:rPr>
              <a:t>ランザク</a:t>
            </a:r>
            <a:r>
              <a:rPr sz="1100" spc="-5" dirty="0">
                <a:latin typeface="Meiryo UI"/>
                <a:cs typeface="Meiryo UI"/>
              </a:rPr>
              <a:t>シ</a:t>
            </a:r>
            <a:r>
              <a:rPr sz="1100" spc="-10" dirty="0">
                <a:latin typeface="Meiryo UI"/>
                <a:cs typeface="Meiryo UI"/>
              </a:rPr>
              <a:t>ョ</a:t>
            </a:r>
            <a:r>
              <a:rPr sz="1100" dirty="0">
                <a:latin typeface="Meiryo UI"/>
                <a:cs typeface="Meiryo UI"/>
              </a:rPr>
              <a:t>ンの</a:t>
            </a:r>
            <a:endParaRPr sz="1100">
              <a:latin typeface="Meiryo UI"/>
              <a:cs typeface="Meiryo UI"/>
            </a:endParaRPr>
          </a:p>
          <a:p>
            <a:pPr algn="ctr">
              <a:lnSpc>
                <a:spcPts val="1440"/>
              </a:lnSpc>
            </a:pPr>
            <a:r>
              <a:rPr sz="1200" dirty="0">
                <a:latin typeface="Meiryo UI"/>
                <a:cs typeface="Meiryo UI"/>
              </a:rPr>
              <a:t>「オーダー結果」</a:t>
            </a:r>
            <a:r>
              <a:rPr sz="1100" dirty="0">
                <a:latin typeface="Meiryo UI"/>
                <a:cs typeface="Meiryo UI"/>
              </a:rPr>
              <a:t>ラ</a:t>
            </a:r>
            <a:r>
              <a:rPr sz="1100" spc="-10" dirty="0">
                <a:latin typeface="Meiryo UI"/>
                <a:cs typeface="Meiryo UI"/>
              </a:rPr>
              <a:t>イ</a:t>
            </a:r>
            <a:r>
              <a:rPr sz="1100" spc="-5" dirty="0">
                <a:latin typeface="Meiryo UI"/>
                <a:cs typeface="Meiryo UI"/>
              </a:rPr>
              <a:t>ブ</a:t>
            </a:r>
            <a:r>
              <a:rPr sz="1100" dirty="0">
                <a:latin typeface="Meiryo UI"/>
                <a:cs typeface="Meiryo UI"/>
              </a:rPr>
              <a:t>ラリ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036309" y="1882000"/>
            <a:ext cx="1525270" cy="464184"/>
          </a:xfrm>
          <a:custGeom>
            <a:avLst/>
            <a:gdLst/>
            <a:ahLst/>
            <a:cxnLst/>
            <a:rect l="l" t="t" r="r" b="b"/>
            <a:pathLst>
              <a:path w="1525270" h="464185">
                <a:moveTo>
                  <a:pt x="0" y="464070"/>
                </a:moveTo>
                <a:lnTo>
                  <a:pt x="1525142" y="464070"/>
                </a:lnTo>
                <a:lnTo>
                  <a:pt x="1525142" y="0"/>
                </a:lnTo>
                <a:lnTo>
                  <a:pt x="0" y="0"/>
                </a:lnTo>
                <a:lnTo>
                  <a:pt x="0" y="464070"/>
                </a:lnTo>
                <a:close/>
              </a:path>
            </a:pathLst>
          </a:custGeom>
          <a:ln w="127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083935" y="1926463"/>
            <a:ext cx="1431925" cy="3597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1320"/>
              </a:lnSpc>
              <a:spcBef>
                <a:spcPts val="105"/>
              </a:spcBef>
            </a:pPr>
            <a:r>
              <a:rPr sz="1100" spc="-5" dirty="0">
                <a:latin typeface="Meiryo UI"/>
                <a:cs typeface="Meiryo UI"/>
              </a:rPr>
              <a:t>ト</a:t>
            </a:r>
            <a:r>
              <a:rPr sz="1100" dirty="0">
                <a:latin typeface="Meiryo UI"/>
                <a:cs typeface="Meiryo UI"/>
              </a:rPr>
              <a:t>ランザク</a:t>
            </a:r>
            <a:r>
              <a:rPr sz="1100" spc="-5" dirty="0">
                <a:latin typeface="Meiryo UI"/>
                <a:cs typeface="Meiryo UI"/>
              </a:rPr>
              <a:t>シ</a:t>
            </a:r>
            <a:r>
              <a:rPr sz="1100" spc="-10" dirty="0">
                <a:latin typeface="Meiryo UI"/>
                <a:cs typeface="Meiryo UI"/>
              </a:rPr>
              <a:t>ョ</a:t>
            </a:r>
            <a:r>
              <a:rPr sz="1100" dirty="0">
                <a:latin typeface="Meiryo UI"/>
                <a:cs typeface="Meiryo UI"/>
              </a:rPr>
              <a:t>ンの</a:t>
            </a:r>
            <a:endParaRPr sz="1100">
              <a:latin typeface="Meiryo UI"/>
              <a:cs typeface="Meiryo UI"/>
            </a:endParaRPr>
          </a:p>
          <a:p>
            <a:pPr algn="ctr">
              <a:lnSpc>
                <a:spcPts val="1440"/>
              </a:lnSpc>
            </a:pPr>
            <a:r>
              <a:rPr sz="1200" dirty="0">
                <a:latin typeface="Meiryo UI"/>
                <a:cs typeface="Meiryo UI"/>
              </a:rPr>
              <a:t>「</a:t>
            </a:r>
            <a:r>
              <a:rPr sz="1200" spc="-5" dirty="0">
                <a:latin typeface="Meiryo UI"/>
                <a:cs typeface="Meiryo UI"/>
              </a:rPr>
              <a:t>プ</a:t>
            </a:r>
            <a:r>
              <a:rPr sz="1200" dirty="0">
                <a:latin typeface="Meiryo UI"/>
                <a:cs typeface="Meiryo UI"/>
              </a:rPr>
              <a:t>ロセス結果」</a:t>
            </a:r>
            <a:r>
              <a:rPr sz="1100" dirty="0">
                <a:latin typeface="Meiryo UI"/>
                <a:cs typeface="Meiryo UI"/>
              </a:rPr>
              <a:t>ラ</a:t>
            </a:r>
            <a:r>
              <a:rPr sz="1100" spc="-10" dirty="0">
                <a:latin typeface="Meiryo UI"/>
                <a:cs typeface="Meiryo UI"/>
              </a:rPr>
              <a:t>イ</a:t>
            </a:r>
            <a:r>
              <a:rPr sz="1100" spc="-5" dirty="0">
                <a:latin typeface="Meiryo UI"/>
                <a:cs typeface="Meiryo UI"/>
              </a:rPr>
              <a:t>ブ</a:t>
            </a:r>
            <a:r>
              <a:rPr sz="1100" dirty="0">
                <a:latin typeface="Meiryo UI"/>
                <a:cs typeface="Meiryo UI"/>
              </a:rPr>
              <a:t>ラリ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28409" y="6144107"/>
            <a:ext cx="701040" cy="262892"/>
          </a:xfrm>
          <a:prstGeom prst="rect">
            <a:avLst/>
          </a:prstGeom>
          <a:ln w="12700">
            <a:solidFill>
              <a:srgbClr val="7E7E7E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86995">
              <a:spcBef>
                <a:spcPts val="370"/>
              </a:spcBef>
            </a:pPr>
            <a:r>
              <a:rPr sz="1400" dirty="0">
                <a:latin typeface="Meiryo UI"/>
                <a:cs typeface="Meiryo UI"/>
              </a:rPr>
              <a:t>CMSD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465317" y="6144107"/>
            <a:ext cx="701040" cy="262892"/>
          </a:xfrm>
          <a:prstGeom prst="rect">
            <a:avLst/>
          </a:prstGeom>
          <a:ln w="12700">
            <a:solidFill>
              <a:srgbClr val="7E7E7E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212090">
              <a:spcBef>
                <a:spcPts val="370"/>
              </a:spcBef>
            </a:pPr>
            <a:r>
              <a:rPr sz="1400" spc="-5" dirty="0">
                <a:latin typeface="Meiryo UI"/>
                <a:cs typeface="Meiryo UI"/>
              </a:rPr>
              <a:t>IVI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575302" y="6144107"/>
            <a:ext cx="702945" cy="262892"/>
          </a:xfrm>
          <a:prstGeom prst="rect">
            <a:avLst/>
          </a:prstGeom>
          <a:ln w="12700">
            <a:solidFill>
              <a:srgbClr val="7E7E7E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127000">
              <a:spcBef>
                <a:spcPts val="370"/>
              </a:spcBef>
            </a:pPr>
            <a:r>
              <a:rPr sz="1400" dirty="0">
                <a:latin typeface="Meiryo UI"/>
                <a:cs typeface="Meiryo UI"/>
              </a:rPr>
              <a:t>PSLX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878705" y="5824830"/>
            <a:ext cx="223456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dirty="0">
                <a:latin typeface="Meiryo UI"/>
                <a:cs typeface="Meiryo UI"/>
              </a:rPr>
              <a:t>国際標準規格及びリファレンス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043672" y="2586227"/>
            <a:ext cx="333755" cy="40386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133588" y="2586227"/>
            <a:ext cx="798576" cy="40386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688324" y="2586227"/>
            <a:ext cx="364235" cy="40386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808720" y="2586227"/>
            <a:ext cx="333755" cy="40386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898636" y="2586227"/>
            <a:ext cx="303275" cy="4038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203693" y="2769107"/>
            <a:ext cx="781811" cy="4572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711184" y="2769107"/>
            <a:ext cx="341375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066532" y="2988564"/>
            <a:ext cx="1057655" cy="4572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849869" y="2988564"/>
            <a:ext cx="341375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8047038" y="2632964"/>
            <a:ext cx="1066165" cy="679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160" algn="ctr">
              <a:lnSpc>
                <a:spcPts val="1585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【ステッ</a:t>
            </a:r>
            <a:r>
              <a:rPr sz="1400" b="1" spc="-5" dirty="0">
                <a:solidFill>
                  <a:srgbClr val="FFFFFF"/>
                </a:solidFill>
                <a:latin typeface="Meiryo UI"/>
                <a:cs typeface="Meiryo UI"/>
              </a:rPr>
              <a:t>プ3</a:t>
            </a: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】</a:t>
            </a:r>
            <a:endParaRPr sz="1400">
              <a:latin typeface="Meiryo UI"/>
              <a:cs typeface="Meiryo UI"/>
            </a:endParaRPr>
          </a:p>
          <a:p>
            <a:pPr marL="10795" algn="ctr">
              <a:lnSpc>
                <a:spcPts val="1730"/>
              </a:lnSpc>
            </a:pP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データ</a:t>
            </a:r>
            <a:endParaRPr sz="1600">
              <a:latin typeface="Meiryo UI"/>
              <a:cs typeface="Meiryo UI"/>
            </a:endParaRPr>
          </a:p>
          <a:p>
            <a:pPr marL="13335" algn="ctr">
              <a:lnSpc>
                <a:spcPts val="1825"/>
              </a:lnSpc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マッ</a:t>
            </a: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ピング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167754" y="6236309"/>
            <a:ext cx="25336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など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9497569" y="2583179"/>
            <a:ext cx="333755" cy="40386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587483" y="2583179"/>
            <a:ext cx="798576" cy="40386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142220" y="2583179"/>
            <a:ext cx="364235" cy="40386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0262617" y="2583179"/>
            <a:ext cx="333755" cy="40386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352532" y="2583179"/>
            <a:ext cx="303275" cy="4038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706357" y="2766060"/>
            <a:ext cx="679703" cy="45720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111741" y="2766060"/>
            <a:ext cx="341375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9547924" y="2630170"/>
            <a:ext cx="954405" cy="4597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7940" algn="ctr">
              <a:lnSpc>
                <a:spcPts val="1585"/>
              </a:lnSpc>
              <a:spcBef>
                <a:spcPts val="105"/>
              </a:spcBef>
            </a:pP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【ステッ</a:t>
            </a:r>
            <a:r>
              <a:rPr sz="1400" b="1" spc="-5" dirty="0">
                <a:solidFill>
                  <a:srgbClr val="FFFFFF"/>
                </a:solidFill>
                <a:latin typeface="Meiryo UI"/>
                <a:cs typeface="Meiryo UI"/>
              </a:rPr>
              <a:t>プ4</a:t>
            </a: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】</a:t>
            </a:r>
            <a:endParaRPr sz="1400">
              <a:latin typeface="Meiryo UI"/>
              <a:cs typeface="Meiryo UI"/>
            </a:endParaRPr>
          </a:p>
          <a:p>
            <a:pPr marL="26670" algn="ctr">
              <a:lnSpc>
                <a:spcPts val="1825"/>
              </a:lnSpc>
            </a:pP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実装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7656448" y="1507744"/>
            <a:ext cx="2564130" cy="1046480"/>
          </a:xfrm>
          <a:custGeom>
            <a:avLst/>
            <a:gdLst/>
            <a:ahLst/>
            <a:cxnLst/>
            <a:rect l="l" t="t" r="r" b="b"/>
            <a:pathLst>
              <a:path w="2564129" h="1046480">
                <a:moveTo>
                  <a:pt x="2564003" y="284606"/>
                </a:moveTo>
                <a:lnTo>
                  <a:pt x="2382266" y="284606"/>
                </a:lnTo>
                <a:lnTo>
                  <a:pt x="2382266" y="1046098"/>
                </a:lnTo>
                <a:lnTo>
                  <a:pt x="2564003" y="1046098"/>
                </a:lnTo>
                <a:lnTo>
                  <a:pt x="2564003" y="284606"/>
                </a:lnTo>
                <a:close/>
              </a:path>
              <a:path w="2564129" h="1046480">
                <a:moveTo>
                  <a:pt x="93852" y="0"/>
                </a:moveTo>
                <a:lnTo>
                  <a:pt x="0" y="193675"/>
                </a:lnTo>
                <a:lnTo>
                  <a:pt x="93852" y="387350"/>
                </a:lnTo>
                <a:lnTo>
                  <a:pt x="93852" y="284606"/>
                </a:lnTo>
                <a:lnTo>
                  <a:pt x="2564003" y="284606"/>
                </a:lnTo>
                <a:lnTo>
                  <a:pt x="2564003" y="223519"/>
                </a:lnTo>
                <a:lnTo>
                  <a:pt x="2554507" y="176520"/>
                </a:lnTo>
                <a:lnTo>
                  <a:pt x="2528617" y="138128"/>
                </a:lnTo>
                <a:lnTo>
                  <a:pt x="2490225" y="112238"/>
                </a:lnTo>
                <a:lnTo>
                  <a:pt x="2443226" y="102742"/>
                </a:lnTo>
                <a:lnTo>
                  <a:pt x="93852" y="102742"/>
                </a:lnTo>
                <a:lnTo>
                  <a:pt x="93852" y="0"/>
                </a:lnTo>
                <a:close/>
              </a:path>
            </a:pathLst>
          </a:custGeom>
          <a:solidFill>
            <a:srgbClr val="1737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7706615" y="1803349"/>
            <a:ext cx="2259965" cy="3733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370"/>
              </a:lnSpc>
              <a:spcBef>
                <a:spcPts val="100"/>
              </a:spcBef>
            </a:pPr>
            <a:r>
              <a:rPr sz="1200" spc="-5" dirty="0">
                <a:latin typeface="Meiryo UI"/>
                <a:cs typeface="Meiryo UI"/>
              </a:rPr>
              <a:t>改訂及び</a:t>
            </a:r>
            <a:r>
              <a:rPr sz="1200" dirty="0">
                <a:latin typeface="Meiryo UI"/>
                <a:cs typeface="Meiryo UI"/>
              </a:rPr>
              <a:t>新</a:t>
            </a:r>
            <a:r>
              <a:rPr sz="1200" spc="-5" dirty="0">
                <a:latin typeface="Meiryo UI"/>
                <a:cs typeface="Meiryo UI"/>
              </a:rPr>
              <a:t>規</a:t>
            </a:r>
            <a:r>
              <a:rPr sz="1200" dirty="0">
                <a:latin typeface="Meiryo UI"/>
                <a:cs typeface="Meiryo UI"/>
              </a:rPr>
              <a:t>作</a:t>
            </a:r>
            <a:r>
              <a:rPr sz="1200" spc="-5" dirty="0">
                <a:latin typeface="Meiryo UI"/>
                <a:cs typeface="Meiryo UI"/>
              </a:rPr>
              <a:t>成された</a:t>
            </a:r>
            <a:endParaRPr sz="1200">
              <a:latin typeface="Meiryo UI"/>
              <a:cs typeface="Meiryo UI"/>
            </a:endParaRPr>
          </a:p>
          <a:p>
            <a:pPr algn="ctr">
              <a:lnSpc>
                <a:spcPts val="1370"/>
              </a:lnSpc>
            </a:pPr>
            <a:r>
              <a:rPr sz="1200" dirty="0">
                <a:latin typeface="Meiryo UI"/>
                <a:cs typeface="Meiryo UI"/>
              </a:rPr>
              <a:t>「実装デー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dirty="0">
                <a:latin typeface="Meiryo UI"/>
                <a:cs typeface="Meiryo UI"/>
              </a:rPr>
              <a:t>フ</a:t>
            </a:r>
            <a:r>
              <a:rPr sz="1200" spc="-5" dirty="0">
                <a:latin typeface="Meiryo UI"/>
                <a:cs typeface="Meiryo UI"/>
              </a:rPr>
              <a:t>ォ</a:t>
            </a:r>
            <a:r>
              <a:rPr sz="1200" dirty="0">
                <a:latin typeface="Meiryo UI"/>
                <a:cs typeface="Meiryo UI"/>
              </a:rPr>
              <a:t>ー</a:t>
            </a:r>
            <a:r>
              <a:rPr sz="1200" spc="-5" dirty="0">
                <a:latin typeface="Meiryo UI"/>
                <a:cs typeface="Meiryo UI"/>
              </a:rPr>
              <a:t>マッ</a:t>
            </a:r>
            <a:r>
              <a:rPr sz="1200" dirty="0">
                <a:latin typeface="Meiryo UI"/>
                <a:cs typeface="Meiryo UI"/>
              </a:rPr>
              <a:t>ト」</a:t>
            </a:r>
            <a:r>
              <a:rPr sz="1200" spc="-10" dirty="0">
                <a:latin typeface="Meiryo UI"/>
                <a:cs typeface="Meiryo UI"/>
              </a:rPr>
              <a:t>の</a:t>
            </a:r>
            <a:r>
              <a:rPr sz="1200" spc="-5" dirty="0">
                <a:latin typeface="Meiryo UI"/>
                <a:cs typeface="Meiryo UI"/>
              </a:rPr>
              <a:t>アップ</a:t>
            </a:r>
            <a:r>
              <a:rPr sz="1200" spc="-10" dirty="0">
                <a:latin typeface="Meiryo UI"/>
                <a:cs typeface="Meiryo UI"/>
              </a:rPr>
              <a:t>ロ</a:t>
            </a:r>
            <a:r>
              <a:rPr sz="1200" dirty="0">
                <a:latin typeface="Meiryo UI"/>
                <a:cs typeface="Meiryo UI"/>
              </a:rPr>
              <a:t>ード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8611997" y="1254760"/>
            <a:ext cx="1551305" cy="294640"/>
          </a:xfrm>
          <a:custGeom>
            <a:avLst/>
            <a:gdLst/>
            <a:ahLst/>
            <a:cxnLst/>
            <a:rect l="l" t="t" r="r" b="b"/>
            <a:pathLst>
              <a:path w="1551304" h="294640">
                <a:moveTo>
                  <a:pt x="0" y="294132"/>
                </a:moveTo>
                <a:lnTo>
                  <a:pt x="1550797" y="294132"/>
                </a:lnTo>
                <a:lnTo>
                  <a:pt x="1550797" y="0"/>
                </a:lnTo>
                <a:lnTo>
                  <a:pt x="0" y="0"/>
                </a:lnTo>
                <a:lnTo>
                  <a:pt x="0" y="294132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653271" y="1211580"/>
            <a:ext cx="1082040" cy="45720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9460993" y="1211580"/>
            <a:ext cx="679703" cy="45720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866377" y="1211580"/>
            <a:ext cx="341375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8768589" y="1265300"/>
            <a:ext cx="123888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ライブラリ</a:t>
            </a: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登録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172327" y="2667458"/>
            <a:ext cx="1351280" cy="5378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70"/>
              </a:lnSpc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業</a:t>
            </a:r>
            <a:r>
              <a:rPr sz="1200" spc="-5" dirty="0">
                <a:latin typeface="Meiryo UI"/>
                <a:cs typeface="Meiryo UI"/>
              </a:rPr>
              <a:t>務</a:t>
            </a:r>
            <a:r>
              <a:rPr sz="1200" spc="-10" dirty="0">
                <a:latin typeface="Meiryo UI"/>
                <a:cs typeface="Meiryo UI"/>
              </a:rPr>
              <a:t>ア</a:t>
            </a:r>
            <a:r>
              <a:rPr sz="1200" spc="-5" dirty="0">
                <a:latin typeface="Meiryo UI"/>
                <a:cs typeface="Meiryo UI"/>
              </a:rPr>
              <a:t>クティ</a:t>
            </a:r>
            <a:r>
              <a:rPr sz="1200" dirty="0">
                <a:latin typeface="Meiryo UI"/>
                <a:cs typeface="Meiryo UI"/>
              </a:rPr>
              <a:t>ビティの</a:t>
            </a:r>
            <a:endParaRPr sz="1200">
              <a:latin typeface="Meiryo UI"/>
              <a:cs typeface="Meiryo UI"/>
            </a:endParaRPr>
          </a:p>
          <a:p>
            <a:pPr marL="12700">
              <a:lnSpc>
                <a:spcPts val="1295"/>
              </a:lnSpc>
            </a:pPr>
            <a:r>
              <a:rPr sz="1200" dirty="0">
                <a:latin typeface="Meiryo UI"/>
                <a:cs typeface="Meiryo UI"/>
              </a:rPr>
              <a:t>入出力デー</a:t>
            </a:r>
            <a:r>
              <a:rPr sz="1200" spc="-5" dirty="0">
                <a:latin typeface="Meiryo UI"/>
                <a:cs typeface="Meiryo UI"/>
              </a:rPr>
              <a:t>タ群に</a:t>
            </a:r>
            <a:endParaRPr sz="1200">
              <a:latin typeface="Meiryo UI"/>
              <a:cs typeface="Meiryo UI"/>
            </a:endParaRPr>
          </a:p>
          <a:p>
            <a:pPr marL="12700">
              <a:lnSpc>
                <a:spcPts val="1370"/>
              </a:lnSpc>
            </a:pPr>
            <a:r>
              <a:rPr sz="1200" dirty="0">
                <a:latin typeface="Meiryo UI"/>
                <a:cs typeface="Meiryo UI"/>
              </a:rPr>
              <a:t>適</a:t>
            </a:r>
            <a:r>
              <a:rPr sz="1200" spc="-5" dirty="0">
                <a:latin typeface="Meiryo UI"/>
                <a:cs typeface="Meiryo UI"/>
              </a:rPr>
              <a:t>し</a:t>
            </a:r>
            <a:r>
              <a:rPr sz="1200" dirty="0">
                <a:latin typeface="Meiryo UI"/>
                <a:cs typeface="Meiryo UI"/>
              </a:rPr>
              <a:t>た</a:t>
            </a:r>
            <a:r>
              <a:rPr sz="1200" spc="-5" dirty="0">
                <a:latin typeface="Meiryo UI"/>
                <a:cs typeface="Meiryo UI"/>
              </a:rPr>
              <a:t>ラ</a:t>
            </a:r>
            <a:r>
              <a:rPr sz="1200" spc="-10" dirty="0">
                <a:latin typeface="Meiryo UI"/>
                <a:cs typeface="Meiryo UI"/>
              </a:rPr>
              <a:t>イ</a:t>
            </a:r>
            <a:r>
              <a:rPr sz="1200" spc="-5" dirty="0">
                <a:latin typeface="Meiryo UI"/>
                <a:cs typeface="Meiryo UI"/>
              </a:rPr>
              <a:t>ブラ</a:t>
            </a:r>
            <a:r>
              <a:rPr sz="1200" dirty="0">
                <a:latin typeface="Meiryo UI"/>
                <a:cs typeface="Meiryo UI"/>
              </a:rPr>
              <a:t>リ</a:t>
            </a:r>
            <a:r>
              <a:rPr sz="1200" spc="-5" dirty="0">
                <a:latin typeface="Meiryo UI"/>
                <a:cs typeface="Meiryo UI"/>
              </a:rPr>
              <a:t>を</a:t>
            </a:r>
            <a:r>
              <a:rPr sz="1200" dirty="0">
                <a:latin typeface="Meiryo UI"/>
                <a:cs typeface="Meiryo UI"/>
              </a:rPr>
              <a:t>流用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4281551" y="2629942"/>
            <a:ext cx="1355090" cy="786765"/>
          </a:xfrm>
          <a:custGeom>
            <a:avLst/>
            <a:gdLst/>
            <a:ahLst/>
            <a:cxnLst/>
            <a:rect l="l" t="t" r="r" b="b"/>
            <a:pathLst>
              <a:path w="1355089" h="786764">
                <a:moveTo>
                  <a:pt x="0" y="786485"/>
                </a:moveTo>
                <a:lnTo>
                  <a:pt x="1354836" y="786485"/>
                </a:lnTo>
                <a:lnTo>
                  <a:pt x="1354836" y="0"/>
                </a:lnTo>
                <a:lnTo>
                  <a:pt x="0" y="0"/>
                </a:lnTo>
                <a:lnTo>
                  <a:pt x="0" y="786485"/>
                </a:lnTo>
                <a:close/>
              </a:path>
            </a:pathLst>
          </a:custGeom>
          <a:solidFill>
            <a:srgbClr val="375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418076" y="2595372"/>
            <a:ext cx="333756" cy="40386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507992" y="2595372"/>
            <a:ext cx="798576" cy="40386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062728" y="2595372"/>
            <a:ext cx="364236" cy="40386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183124" y="2595372"/>
            <a:ext cx="333755" cy="40386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273041" y="2595372"/>
            <a:ext cx="303275" cy="4038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226051" y="2778251"/>
            <a:ext cx="1487424" cy="45720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439156" y="2778251"/>
            <a:ext cx="341375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4229101" y="2997707"/>
            <a:ext cx="1479803" cy="45720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434585" y="2997707"/>
            <a:ext cx="341375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4277424" y="2642107"/>
            <a:ext cx="1359535" cy="67945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76200" marR="60960" indent="177800">
              <a:lnSpc>
                <a:spcPct val="90100"/>
              </a:lnSpc>
              <a:spcBef>
                <a:spcPts val="270"/>
              </a:spcBef>
            </a:pP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【ステッ</a:t>
            </a:r>
            <a:r>
              <a:rPr sz="1400" b="1" spc="-5" dirty="0">
                <a:solidFill>
                  <a:srgbClr val="FFFFFF"/>
                </a:solidFill>
                <a:latin typeface="Meiryo UI"/>
                <a:cs typeface="Meiryo UI"/>
              </a:rPr>
              <a:t>プ2</a:t>
            </a:r>
            <a:r>
              <a:rPr sz="1400" b="1" dirty="0">
                <a:solidFill>
                  <a:srgbClr val="FFFFFF"/>
                </a:solidFill>
                <a:latin typeface="Meiryo UI"/>
                <a:cs typeface="Meiryo UI"/>
              </a:rPr>
              <a:t>】 </a:t>
            </a: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ラ</a:t>
            </a:r>
            <a:r>
              <a:rPr sz="1600" b="1" spc="-15" dirty="0">
                <a:solidFill>
                  <a:srgbClr val="FFFFFF"/>
                </a:solidFill>
                <a:latin typeface="Meiryo UI"/>
                <a:cs typeface="Meiryo UI"/>
              </a:rPr>
              <a:t>イ</a:t>
            </a:r>
            <a:r>
              <a:rPr sz="1600" b="1" spc="-10" dirty="0">
                <a:solidFill>
                  <a:srgbClr val="FFFFFF"/>
                </a:solidFill>
                <a:latin typeface="Meiryo UI"/>
                <a:cs typeface="Meiryo UI"/>
              </a:rPr>
              <a:t>ブラリ</a:t>
            </a:r>
            <a:r>
              <a:rPr sz="1600" b="1" spc="-5" dirty="0">
                <a:solidFill>
                  <a:srgbClr val="FFFFFF"/>
                </a:solidFill>
                <a:latin typeface="Meiryo UI"/>
                <a:cs typeface="Meiryo UI"/>
              </a:rPr>
              <a:t>参照 及び新規設計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67" name="object 67"/>
          <p:cNvSpPr txBox="1">
            <a:spLocks noGrp="1"/>
          </p:cNvSpPr>
          <p:nvPr>
            <p:ph type="title"/>
          </p:nvPr>
        </p:nvSpPr>
        <p:spPr>
          <a:xfrm>
            <a:off x="301658" y="210028"/>
            <a:ext cx="8310339" cy="505267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250" dirty="0" err="1"/>
              <a:t>デー</a:t>
            </a:r>
            <a:r>
              <a:rPr sz="3200" spc="210" dirty="0" err="1"/>
              <a:t>タ</a:t>
            </a:r>
            <a:r>
              <a:rPr sz="3200" spc="229" dirty="0" err="1"/>
              <a:t>プ</a:t>
            </a:r>
            <a:r>
              <a:rPr sz="3200" spc="225" dirty="0" err="1"/>
              <a:t>ロ</a:t>
            </a:r>
            <a:r>
              <a:rPr sz="3200" spc="204" dirty="0" err="1"/>
              <a:t>フ</a:t>
            </a:r>
            <a:r>
              <a:rPr sz="3200" spc="175" dirty="0" err="1"/>
              <a:t>ァ</a:t>
            </a:r>
            <a:r>
              <a:rPr sz="3200" spc="225" dirty="0" err="1"/>
              <a:t>イ</a:t>
            </a:r>
            <a:r>
              <a:rPr sz="3200" spc="250" dirty="0" err="1"/>
              <a:t>ル</a:t>
            </a:r>
            <a:r>
              <a:rPr sz="3200" spc="100" dirty="0" err="1"/>
              <a:t>実装</a:t>
            </a:r>
            <a:r>
              <a:rPr sz="3200" spc="75" dirty="0" err="1"/>
              <a:t>ま</a:t>
            </a:r>
            <a:r>
              <a:rPr sz="3200" spc="80" dirty="0" err="1"/>
              <a:t>での</a:t>
            </a:r>
            <a:r>
              <a:rPr sz="3200" spc="100" dirty="0" err="1"/>
              <a:t>流</a:t>
            </a:r>
            <a:r>
              <a:rPr sz="3200" spc="85" dirty="0" err="1"/>
              <a:t>れ</a:t>
            </a:r>
            <a:endParaRPr sz="3200" spc="85" dirty="0"/>
          </a:p>
        </p:txBody>
      </p:sp>
      <p:sp>
        <p:nvSpPr>
          <p:cNvPr id="68" name="object 68"/>
          <p:cNvSpPr/>
          <p:nvPr/>
        </p:nvSpPr>
        <p:spPr>
          <a:xfrm>
            <a:off x="2726499" y="2457831"/>
            <a:ext cx="387350" cy="1067435"/>
          </a:xfrm>
          <a:custGeom>
            <a:avLst/>
            <a:gdLst/>
            <a:ahLst/>
            <a:cxnLst/>
            <a:rect l="l" t="t" r="r" b="b"/>
            <a:pathLst>
              <a:path w="387350" h="1067435">
                <a:moveTo>
                  <a:pt x="387286" y="953008"/>
                </a:moveTo>
                <a:lnTo>
                  <a:pt x="0" y="953008"/>
                </a:lnTo>
                <a:lnTo>
                  <a:pt x="193611" y="1067054"/>
                </a:lnTo>
                <a:lnTo>
                  <a:pt x="387286" y="953008"/>
                </a:lnTo>
                <a:close/>
              </a:path>
              <a:path w="387350" h="1067435">
                <a:moveTo>
                  <a:pt x="290385" y="0"/>
                </a:moveTo>
                <a:lnTo>
                  <a:pt x="96837" y="0"/>
                </a:lnTo>
                <a:lnTo>
                  <a:pt x="96837" y="953008"/>
                </a:lnTo>
                <a:lnTo>
                  <a:pt x="290385" y="953008"/>
                </a:lnTo>
                <a:lnTo>
                  <a:pt x="290385" y="0"/>
                </a:lnTo>
                <a:close/>
              </a:path>
            </a:pathLst>
          </a:custGeom>
          <a:solidFill>
            <a:srgbClr val="1737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1848714" y="988568"/>
            <a:ext cx="202374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spc="-5" dirty="0">
                <a:latin typeface="Meiryo UI"/>
                <a:cs typeface="Meiryo UI"/>
              </a:rPr>
              <a:t>データプ</a:t>
            </a:r>
            <a:r>
              <a:rPr sz="1400" b="1" spc="-10" dirty="0">
                <a:latin typeface="Meiryo UI"/>
                <a:cs typeface="Meiryo UI"/>
              </a:rPr>
              <a:t>ロ</a:t>
            </a:r>
            <a:r>
              <a:rPr sz="1400" b="1" dirty="0">
                <a:latin typeface="Meiryo UI"/>
                <a:cs typeface="Meiryo UI"/>
              </a:rPr>
              <a:t>ファ</a:t>
            </a:r>
            <a:r>
              <a:rPr sz="1400" b="1" spc="-5" dirty="0">
                <a:latin typeface="Meiryo UI"/>
                <a:cs typeface="Meiryo UI"/>
              </a:rPr>
              <a:t>イ</a:t>
            </a:r>
            <a:r>
              <a:rPr sz="1400" b="1" dirty="0">
                <a:latin typeface="Meiryo UI"/>
                <a:cs typeface="Meiryo UI"/>
              </a:rPr>
              <a:t>ル基本構造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3647694" y="3679445"/>
            <a:ext cx="1630680" cy="361315"/>
          </a:xfrm>
          <a:custGeom>
            <a:avLst/>
            <a:gdLst/>
            <a:ahLst/>
            <a:cxnLst/>
            <a:rect l="l" t="t" r="r" b="b"/>
            <a:pathLst>
              <a:path w="1630679" h="361314">
                <a:moveTo>
                  <a:pt x="1414398" y="0"/>
                </a:moveTo>
                <a:lnTo>
                  <a:pt x="1414398" y="90296"/>
                </a:lnTo>
                <a:lnTo>
                  <a:pt x="0" y="90296"/>
                </a:lnTo>
                <a:lnTo>
                  <a:pt x="0" y="271017"/>
                </a:lnTo>
                <a:lnTo>
                  <a:pt x="1414398" y="271017"/>
                </a:lnTo>
                <a:lnTo>
                  <a:pt x="1414398" y="361314"/>
                </a:lnTo>
                <a:lnTo>
                  <a:pt x="1630553" y="180720"/>
                </a:lnTo>
                <a:lnTo>
                  <a:pt x="1414398" y="0"/>
                </a:lnTo>
                <a:close/>
              </a:path>
            </a:pathLst>
          </a:custGeom>
          <a:solidFill>
            <a:srgbClr val="1737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678676" y="3650869"/>
            <a:ext cx="1483360" cy="361950"/>
          </a:xfrm>
          <a:custGeom>
            <a:avLst/>
            <a:gdLst/>
            <a:ahLst/>
            <a:cxnLst/>
            <a:rect l="l" t="t" r="r" b="b"/>
            <a:pathLst>
              <a:path w="1483359" h="361950">
                <a:moveTo>
                  <a:pt x="1293749" y="0"/>
                </a:moveTo>
                <a:lnTo>
                  <a:pt x="1293749" y="90423"/>
                </a:lnTo>
                <a:lnTo>
                  <a:pt x="0" y="90423"/>
                </a:lnTo>
                <a:lnTo>
                  <a:pt x="0" y="271017"/>
                </a:lnTo>
                <a:lnTo>
                  <a:pt x="1293749" y="271017"/>
                </a:lnTo>
                <a:lnTo>
                  <a:pt x="1293749" y="361441"/>
                </a:lnTo>
                <a:lnTo>
                  <a:pt x="1483359" y="180720"/>
                </a:lnTo>
                <a:lnTo>
                  <a:pt x="1293749" y="0"/>
                </a:lnTo>
                <a:close/>
              </a:path>
            </a:pathLst>
          </a:custGeom>
          <a:solidFill>
            <a:srgbClr val="1737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5784088" y="2457830"/>
            <a:ext cx="361950" cy="1073150"/>
          </a:xfrm>
          <a:custGeom>
            <a:avLst/>
            <a:gdLst/>
            <a:ahLst/>
            <a:cxnLst/>
            <a:rect l="l" t="t" r="r" b="b"/>
            <a:pathLst>
              <a:path w="361950" h="1073150">
                <a:moveTo>
                  <a:pt x="361441" y="909955"/>
                </a:moveTo>
                <a:lnTo>
                  <a:pt x="0" y="909955"/>
                </a:lnTo>
                <a:lnTo>
                  <a:pt x="180721" y="1073023"/>
                </a:lnTo>
                <a:lnTo>
                  <a:pt x="361441" y="909955"/>
                </a:lnTo>
                <a:close/>
              </a:path>
              <a:path w="361950" h="1073150">
                <a:moveTo>
                  <a:pt x="271017" y="0"/>
                </a:moveTo>
                <a:lnTo>
                  <a:pt x="90424" y="0"/>
                </a:lnTo>
                <a:lnTo>
                  <a:pt x="90424" y="909955"/>
                </a:lnTo>
                <a:lnTo>
                  <a:pt x="271017" y="909955"/>
                </a:lnTo>
                <a:lnTo>
                  <a:pt x="271017" y="0"/>
                </a:lnTo>
                <a:close/>
              </a:path>
            </a:pathLst>
          </a:custGeom>
          <a:solidFill>
            <a:srgbClr val="1737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9087867" y="3650869"/>
            <a:ext cx="493395" cy="361950"/>
          </a:xfrm>
          <a:custGeom>
            <a:avLst/>
            <a:gdLst/>
            <a:ahLst/>
            <a:cxnLst/>
            <a:rect l="l" t="t" r="r" b="b"/>
            <a:pathLst>
              <a:path w="493395" h="361950">
                <a:moveTo>
                  <a:pt x="330453" y="0"/>
                </a:moveTo>
                <a:lnTo>
                  <a:pt x="330453" y="90423"/>
                </a:lnTo>
                <a:lnTo>
                  <a:pt x="0" y="90423"/>
                </a:lnTo>
                <a:lnTo>
                  <a:pt x="0" y="271017"/>
                </a:lnTo>
                <a:lnTo>
                  <a:pt x="330453" y="271017"/>
                </a:lnTo>
                <a:lnTo>
                  <a:pt x="330453" y="361441"/>
                </a:lnTo>
                <a:lnTo>
                  <a:pt x="493394" y="180720"/>
                </a:lnTo>
                <a:lnTo>
                  <a:pt x="330453" y="0"/>
                </a:lnTo>
                <a:close/>
              </a:path>
            </a:pathLst>
          </a:custGeom>
          <a:solidFill>
            <a:srgbClr val="1737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883654" y="3508071"/>
            <a:ext cx="991869" cy="677545"/>
          </a:xfrm>
          <a:custGeom>
            <a:avLst/>
            <a:gdLst/>
            <a:ahLst/>
            <a:cxnLst/>
            <a:rect l="l" t="t" r="r" b="b"/>
            <a:pathLst>
              <a:path w="991870" h="677545">
                <a:moveTo>
                  <a:pt x="0" y="677341"/>
                </a:moveTo>
                <a:lnTo>
                  <a:pt x="991628" y="677341"/>
                </a:lnTo>
                <a:lnTo>
                  <a:pt x="991628" y="0"/>
                </a:lnTo>
                <a:lnTo>
                  <a:pt x="0" y="0"/>
                </a:lnTo>
                <a:lnTo>
                  <a:pt x="0" y="677341"/>
                </a:lnTo>
                <a:close/>
              </a:path>
            </a:pathLst>
          </a:custGeom>
          <a:solidFill>
            <a:srgbClr val="FFFFFF">
              <a:alpha val="6705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795515" y="3537203"/>
            <a:ext cx="1187196" cy="45720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708391" y="3537203"/>
            <a:ext cx="341376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793992" y="3756659"/>
            <a:ext cx="1190243" cy="45720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709915" y="3756659"/>
            <a:ext cx="341376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6922897" y="3592449"/>
            <a:ext cx="929005" cy="488315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R="5080" indent="1270">
              <a:lnSpc>
                <a:spcPts val="1730"/>
              </a:lnSpc>
              <a:spcBef>
                <a:spcPts val="310"/>
              </a:spcBef>
            </a:pPr>
            <a:r>
              <a:rPr sz="1600" b="1" spc="-5" dirty="0">
                <a:latin typeface="Meiryo UI"/>
                <a:cs typeface="Meiryo UI"/>
              </a:rPr>
              <a:t>実装データ フォ</a:t>
            </a:r>
            <a:r>
              <a:rPr sz="1600" b="1" spc="-15" dirty="0">
                <a:latin typeface="Meiryo UI"/>
                <a:cs typeface="Meiryo UI"/>
              </a:rPr>
              <a:t>ー</a:t>
            </a:r>
            <a:r>
              <a:rPr sz="1600" b="1" spc="-5" dirty="0">
                <a:latin typeface="Meiryo UI"/>
                <a:cs typeface="Meiryo UI"/>
              </a:rPr>
              <a:t>マット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6775323" y="4021710"/>
            <a:ext cx="732155" cy="1133475"/>
          </a:xfrm>
          <a:custGeom>
            <a:avLst/>
            <a:gdLst/>
            <a:ahLst/>
            <a:cxnLst/>
            <a:rect l="l" t="t" r="r" b="b"/>
            <a:pathLst>
              <a:path w="732154" h="1133475">
                <a:moveTo>
                  <a:pt x="618489" y="134747"/>
                </a:moveTo>
                <a:lnTo>
                  <a:pt x="445007" y="134747"/>
                </a:lnTo>
                <a:lnTo>
                  <a:pt x="445007" y="959993"/>
                </a:lnTo>
                <a:lnTo>
                  <a:pt x="0" y="959993"/>
                </a:lnTo>
                <a:lnTo>
                  <a:pt x="0" y="1133475"/>
                </a:lnTo>
                <a:lnTo>
                  <a:pt x="518667" y="1133475"/>
                </a:lnTo>
                <a:lnTo>
                  <a:pt x="557518" y="1125626"/>
                </a:lnTo>
                <a:lnTo>
                  <a:pt x="589248" y="1104217"/>
                </a:lnTo>
                <a:lnTo>
                  <a:pt x="610643" y="1072449"/>
                </a:lnTo>
                <a:lnTo>
                  <a:pt x="618489" y="1033526"/>
                </a:lnTo>
                <a:lnTo>
                  <a:pt x="618489" y="134747"/>
                </a:lnTo>
                <a:close/>
              </a:path>
              <a:path w="732154" h="1133475">
                <a:moveTo>
                  <a:pt x="531749" y="0"/>
                </a:moveTo>
                <a:lnTo>
                  <a:pt x="331724" y="134747"/>
                </a:lnTo>
                <a:lnTo>
                  <a:pt x="731647" y="134747"/>
                </a:lnTo>
                <a:lnTo>
                  <a:pt x="531749" y="0"/>
                </a:lnTo>
                <a:close/>
              </a:path>
            </a:pathLst>
          </a:custGeom>
          <a:solidFill>
            <a:srgbClr val="1737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520564" y="3544316"/>
            <a:ext cx="2117344" cy="1979721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4281552" y="952880"/>
            <a:ext cx="3375025" cy="1504950"/>
          </a:xfrm>
          <a:custGeom>
            <a:avLst/>
            <a:gdLst/>
            <a:ahLst/>
            <a:cxnLst/>
            <a:rect l="l" t="t" r="r" b="b"/>
            <a:pathLst>
              <a:path w="3375025" h="1504950">
                <a:moveTo>
                  <a:pt x="0" y="103759"/>
                </a:moveTo>
                <a:lnTo>
                  <a:pt x="8157" y="63382"/>
                </a:lnTo>
                <a:lnTo>
                  <a:pt x="30400" y="30400"/>
                </a:lnTo>
                <a:lnTo>
                  <a:pt x="63382" y="8157"/>
                </a:lnTo>
                <a:lnTo>
                  <a:pt x="103759" y="0"/>
                </a:lnTo>
                <a:lnTo>
                  <a:pt x="3271266" y="0"/>
                </a:lnTo>
                <a:lnTo>
                  <a:pt x="3311622" y="8157"/>
                </a:lnTo>
                <a:lnTo>
                  <a:pt x="3344560" y="30400"/>
                </a:lnTo>
                <a:lnTo>
                  <a:pt x="3366760" y="63382"/>
                </a:lnTo>
                <a:lnTo>
                  <a:pt x="3374898" y="103759"/>
                </a:lnTo>
                <a:lnTo>
                  <a:pt x="3374898" y="1401318"/>
                </a:lnTo>
                <a:lnTo>
                  <a:pt x="3366760" y="1441674"/>
                </a:lnTo>
                <a:lnTo>
                  <a:pt x="3344560" y="1474612"/>
                </a:lnTo>
                <a:lnTo>
                  <a:pt x="3311622" y="1496812"/>
                </a:lnTo>
                <a:lnTo>
                  <a:pt x="3271266" y="1504950"/>
                </a:lnTo>
                <a:lnTo>
                  <a:pt x="103759" y="1504950"/>
                </a:lnTo>
                <a:lnTo>
                  <a:pt x="63382" y="1496812"/>
                </a:lnTo>
                <a:lnTo>
                  <a:pt x="30400" y="1474612"/>
                </a:lnTo>
                <a:lnTo>
                  <a:pt x="8157" y="1441674"/>
                </a:lnTo>
                <a:lnTo>
                  <a:pt x="0" y="1401318"/>
                </a:lnTo>
                <a:lnTo>
                  <a:pt x="0" y="103759"/>
                </a:lnTo>
                <a:close/>
              </a:path>
            </a:pathLst>
          </a:custGeom>
          <a:ln w="12700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4783329" y="1017270"/>
            <a:ext cx="252285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dirty="0">
                <a:latin typeface="Meiryo UI"/>
                <a:cs typeface="Meiryo UI"/>
              </a:rPr>
              <a:t>実装データフォーマ</a:t>
            </a:r>
            <a:r>
              <a:rPr sz="1400" b="1" spc="-10" dirty="0">
                <a:latin typeface="Meiryo UI"/>
                <a:cs typeface="Meiryo UI"/>
              </a:rPr>
              <a:t>ッ</a:t>
            </a:r>
            <a:r>
              <a:rPr sz="1400" b="1" spc="-5" dirty="0">
                <a:latin typeface="Meiryo UI"/>
                <a:cs typeface="Meiryo UI"/>
              </a:rPr>
              <a:t>ト</a:t>
            </a:r>
            <a:r>
              <a:rPr sz="1400" b="1" dirty="0">
                <a:latin typeface="Meiryo UI"/>
                <a:cs typeface="Meiryo UI"/>
              </a:rPr>
              <a:t>ライ</a:t>
            </a:r>
            <a:r>
              <a:rPr sz="1400" b="1" spc="-5" dirty="0">
                <a:latin typeface="Meiryo UI"/>
                <a:cs typeface="Meiryo UI"/>
              </a:rPr>
              <a:t>ブ</a:t>
            </a:r>
            <a:r>
              <a:rPr sz="1400" b="1" dirty="0">
                <a:latin typeface="Meiryo UI"/>
                <a:cs typeface="Meiryo UI"/>
              </a:rPr>
              <a:t>ラ</a:t>
            </a:r>
            <a:r>
              <a:rPr sz="1400" b="1" spc="-5" dirty="0">
                <a:latin typeface="Meiryo UI"/>
                <a:cs typeface="Meiryo UI"/>
              </a:rPr>
              <a:t>リ群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4382897" y="5792114"/>
            <a:ext cx="3204210" cy="782320"/>
          </a:xfrm>
          <a:custGeom>
            <a:avLst/>
            <a:gdLst/>
            <a:ahLst/>
            <a:cxnLst/>
            <a:rect l="l" t="t" r="r" b="b"/>
            <a:pathLst>
              <a:path w="3204210" h="782320">
                <a:moveTo>
                  <a:pt x="0" y="53847"/>
                </a:moveTo>
                <a:lnTo>
                  <a:pt x="4216" y="32886"/>
                </a:lnTo>
                <a:lnTo>
                  <a:pt x="15732" y="15770"/>
                </a:lnTo>
                <a:lnTo>
                  <a:pt x="32843" y="4231"/>
                </a:lnTo>
                <a:lnTo>
                  <a:pt x="53847" y="0"/>
                </a:lnTo>
                <a:lnTo>
                  <a:pt x="3149980" y="0"/>
                </a:lnTo>
                <a:lnTo>
                  <a:pt x="3170985" y="4231"/>
                </a:lnTo>
                <a:lnTo>
                  <a:pt x="3188096" y="15770"/>
                </a:lnTo>
                <a:lnTo>
                  <a:pt x="3199612" y="32886"/>
                </a:lnTo>
                <a:lnTo>
                  <a:pt x="3203829" y="53847"/>
                </a:lnTo>
                <a:lnTo>
                  <a:pt x="3203829" y="727913"/>
                </a:lnTo>
                <a:lnTo>
                  <a:pt x="3199612" y="748874"/>
                </a:lnTo>
                <a:lnTo>
                  <a:pt x="3188096" y="765990"/>
                </a:lnTo>
                <a:lnTo>
                  <a:pt x="3170985" y="777530"/>
                </a:lnTo>
                <a:lnTo>
                  <a:pt x="3149980" y="781761"/>
                </a:lnTo>
                <a:lnTo>
                  <a:pt x="53847" y="781761"/>
                </a:lnTo>
                <a:lnTo>
                  <a:pt x="32843" y="777530"/>
                </a:lnTo>
                <a:lnTo>
                  <a:pt x="15732" y="765990"/>
                </a:lnTo>
                <a:lnTo>
                  <a:pt x="4216" y="748874"/>
                </a:lnTo>
                <a:lnTo>
                  <a:pt x="0" y="727913"/>
                </a:lnTo>
                <a:lnTo>
                  <a:pt x="0" y="53847"/>
                </a:lnTo>
                <a:close/>
              </a:path>
            </a:pathLst>
          </a:custGeom>
          <a:ln w="12700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700365" y="952880"/>
            <a:ext cx="2332355" cy="1521460"/>
          </a:xfrm>
          <a:custGeom>
            <a:avLst/>
            <a:gdLst/>
            <a:ahLst/>
            <a:cxnLst/>
            <a:rect l="l" t="t" r="r" b="b"/>
            <a:pathLst>
              <a:path w="2332355" h="1521460">
                <a:moveTo>
                  <a:pt x="0" y="104775"/>
                </a:moveTo>
                <a:lnTo>
                  <a:pt x="8232" y="64025"/>
                </a:lnTo>
                <a:lnTo>
                  <a:pt x="30683" y="30718"/>
                </a:lnTo>
                <a:lnTo>
                  <a:pt x="63982" y="8245"/>
                </a:lnTo>
                <a:lnTo>
                  <a:pt x="104762" y="0"/>
                </a:lnTo>
                <a:lnTo>
                  <a:pt x="2227364" y="0"/>
                </a:lnTo>
                <a:lnTo>
                  <a:pt x="2268166" y="8245"/>
                </a:lnTo>
                <a:lnTo>
                  <a:pt x="2301468" y="30718"/>
                </a:lnTo>
                <a:lnTo>
                  <a:pt x="2323911" y="64025"/>
                </a:lnTo>
                <a:lnTo>
                  <a:pt x="2332139" y="104775"/>
                </a:lnTo>
                <a:lnTo>
                  <a:pt x="2332139" y="1416177"/>
                </a:lnTo>
                <a:lnTo>
                  <a:pt x="2323911" y="1456926"/>
                </a:lnTo>
                <a:lnTo>
                  <a:pt x="2301468" y="1490233"/>
                </a:lnTo>
                <a:lnTo>
                  <a:pt x="2268166" y="1512706"/>
                </a:lnTo>
                <a:lnTo>
                  <a:pt x="2227364" y="1520952"/>
                </a:lnTo>
                <a:lnTo>
                  <a:pt x="104762" y="1520952"/>
                </a:lnTo>
                <a:lnTo>
                  <a:pt x="63982" y="1512706"/>
                </a:lnTo>
                <a:lnTo>
                  <a:pt x="30683" y="1490233"/>
                </a:lnTo>
                <a:lnTo>
                  <a:pt x="8232" y="1456926"/>
                </a:lnTo>
                <a:lnTo>
                  <a:pt x="0" y="1416177"/>
                </a:lnTo>
                <a:lnTo>
                  <a:pt x="0" y="104775"/>
                </a:lnTo>
                <a:close/>
              </a:path>
            </a:pathLst>
          </a:custGeom>
          <a:ln w="12700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5567427" y="3609848"/>
            <a:ext cx="821055" cy="488315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200660" marR="5080" indent="-201295">
              <a:lnSpc>
                <a:spcPts val="1730"/>
              </a:lnSpc>
              <a:spcBef>
                <a:spcPts val="310"/>
              </a:spcBef>
            </a:pPr>
            <a:r>
              <a:rPr sz="1600" b="1" spc="-10" dirty="0">
                <a:latin typeface="Meiryo UI"/>
                <a:cs typeface="Meiryo UI"/>
              </a:rPr>
              <a:t>ライブラリ </a:t>
            </a:r>
            <a:r>
              <a:rPr sz="1600" b="1" spc="-5" dirty="0">
                <a:latin typeface="Meiryo UI"/>
                <a:cs typeface="Meiryo UI"/>
              </a:rPr>
              <a:t>参照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2275561" y="3551047"/>
            <a:ext cx="1316355" cy="596265"/>
          </a:xfrm>
          <a:custGeom>
            <a:avLst/>
            <a:gdLst/>
            <a:ahLst/>
            <a:cxnLst/>
            <a:rect l="l" t="t" r="r" b="b"/>
            <a:pathLst>
              <a:path w="1316355" h="596264">
                <a:moveTo>
                  <a:pt x="0" y="99440"/>
                </a:moveTo>
                <a:lnTo>
                  <a:pt x="7808" y="60704"/>
                </a:lnTo>
                <a:lnTo>
                  <a:pt x="29105" y="29098"/>
                </a:lnTo>
                <a:lnTo>
                  <a:pt x="60693" y="7804"/>
                </a:lnTo>
                <a:lnTo>
                  <a:pt x="99377" y="0"/>
                </a:lnTo>
                <a:lnTo>
                  <a:pt x="1216304" y="0"/>
                </a:lnTo>
                <a:lnTo>
                  <a:pt x="1254987" y="7804"/>
                </a:lnTo>
                <a:lnTo>
                  <a:pt x="1286598" y="29098"/>
                </a:lnTo>
                <a:lnTo>
                  <a:pt x="1307922" y="60704"/>
                </a:lnTo>
                <a:lnTo>
                  <a:pt x="1315745" y="99440"/>
                </a:lnTo>
                <a:lnTo>
                  <a:pt x="1315745" y="496950"/>
                </a:lnTo>
                <a:lnTo>
                  <a:pt x="1307922" y="535614"/>
                </a:lnTo>
                <a:lnTo>
                  <a:pt x="1286598" y="567182"/>
                </a:lnTo>
                <a:lnTo>
                  <a:pt x="1254987" y="588462"/>
                </a:lnTo>
                <a:lnTo>
                  <a:pt x="1216304" y="596264"/>
                </a:lnTo>
                <a:lnTo>
                  <a:pt x="99377" y="596264"/>
                </a:lnTo>
                <a:lnTo>
                  <a:pt x="60693" y="588462"/>
                </a:lnTo>
                <a:lnTo>
                  <a:pt x="29105" y="567182"/>
                </a:lnTo>
                <a:lnTo>
                  <a:pt x="7808" y="535614"/>
                </a:lnTo>
                <a:lnTo>
                  <a:pt x="0" y="496950"/>
                </a:lnTo>
                <a:lnTo>
                  <a:pt x="0" y="9944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1600706" y="3594862"/>
            <a:ext cx="2478405" cy="1254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32815" marR="739140" indent="196215">
              <a:spcBef>
                <a:spcPts val="95"/>
              </a:spcBef>
            </a:pPr>
            <a:r>
              <a:rPr sz="1600" b="1" spc="-5" dirty="0">
                <a:latin typeface="Meiryo UI"/>
                <a:cs typeface="Meiryo UI"/>
              </a:rPr>
              <a:t>業務 モ</a:t>
            </a:r>
            <a:r>
              <a:rPr sz="1600" b="1" spc="-10" dirty="0">
                <a:latin typeface="Meiryo UI"/>
                <a:cs typeface="Meiryo UI"/>
              </a:rPr>
              <a:t>デリ</a:t>
            </a:r>
            <a:r>
              <a:rPr sz="1600" b="1" spc="-15" dirty="0">
                <a:latin typeface="Meiryo UI"/>
                <a:cs typeface="Meiryo UI"/>
              </a:rPr>
              <a:t>ン</a:t>
            </a:r>
            <a:r>
              <a:rPr sz="1600" b="1" spc="-5" dirty="0">
                <a:latin typeface="Meiryo UI"/>
                <a:cs typeface="Meiryo UI"/>
              </a:rPr>
              <a:t>グ</a:t>
            </a:r>
            <a:endParaRPr sz="1600">
              <a:latin typeface="Meiryo UI"/>
              <a:cs typeface="Meiryo UI"/>
            </a:endParaRPr>
          </a:p>
          <a:p>
            <a:pPr marL="241935">
              <a:lnSpc>
                <a:spcPts val="1595"/>
              </a:lnSpc>
              <a:spcBef>
                <a:spcPts val="1130"/>
              </a:spcBef>
            </a:pPr>
            <a:r>
              <a:rPr sz="1400" dirty="0">
                <a:latin typeface="Meiryo UI"/>
                <a:cs typeface="Meiryo UI"/>
              </a:rPr>
              <a:t>・業務アクティ</a:t>
            </a:r>
            <a:r>
              <a:rPr sz="1400" spc="-10" dirty="0">
                <a:latin typeface="Meiryo UI"/>
                <a:cs typeface="Meiryo UI"/>
              </a:rPr>
              <a:t>ビテ</a:t>
            </a:r>
            <a:r>
              <a:rPr sz="1400" spc="-5" dirty="0">
                <a:latin typeface="Meiryo UI"/>
                <a:cs typeface="Meiryo UI"/>
              </a:rPr>
              <a:t>ィ</a:t>
            </a:r>
            <a:r>
              <a:rPr sz="1400" spc="-10" dirty="0">
                <a:latin typeface="Meiryo UI"/>
                <a:cs typeface="Meiryo UI"/>
              </a:rPr>
              <a:t>を</a:t>
            </a:r>
            <a:r>
              <a:rPr sz="1400" spc="-15" dirty="0">
                <a:latin typeface="Meiryo UI"/>
                <a:cs typeface="Meiryo UI"/>
              </a:rPr>
              <a:t>決</a:t>
            </a:r>
            <a:r>
              <a:rPr sz="1400" dirty="0">
                <a:latin typeface="Meiryo UI"/>
                <a:cs typeface="Meiryo UI"/>
              </a:rPr>
              <a:t>定</a:t>
            </a:r>
            <a:endParaRPr sz="1400">
              <a:latin typeface="Meiryo UI"/>
              <a:cs typeface="Meiryo UI"/>
            </a:endParaRPr>
          </a:p>
          <a:p>
            <a:pPr marL="359410" marR="247015" indent="-117475">
              <a:lnSpc>
                <a:spcPts val="1510"/>
              </a:lnSpc>
              <a:spcBef>
                <a:spcPts val="105"/>
              </a:spcBef>
            </a:pPr>
            <a:r>
              <a:rPr sz="1400" dirty="0">
                <a:latin typeface="Meiryo UI"/>
                <a:cs typeface="Meiryo UI"/>
              </a:rPr>
              <a:t>・業務アクティ</a:t>
            </a:r>
            <a:r>
              <a:rPr sz="1400" spc="-10" dirty="0">
                <a:latin typeface="Meiryo UI"/>
                <a:cs typeface="Meiryo UI"/>
              </a:rPr>
              <a:t>ビテ</a:t>
            </a:r>
            <a:r>
              <a:rPr sz="1400" spc="-5" dirty="0">
                <a:latin typeface="Meiryo UI"/>
                <a:cs typeface="Meiryo UI"/>
              </a:rPr>
              <a:t>ィに</a:t>
            </a:r>
            <a:r>
              <a:rPr sz="1400" spc="-15" dirty="0">
                <a:latin typeface="Meiryo UI"/>
                <a:cs typeface="Meiryo UI"/>
              </a:rPr>
              <a:t>入</a:t>
            </a:r>
            <a:r>
              <a:rPr sz="1400" dirty="0">
                <a:latin typeface="Meiryo UI"/>
                <a:cs typeface="Meiryo UI"/>
              </a:rPr>
              <a:t>出力 </a:t>
            </a:r>
            <a:r>
              <a:rPr sz="1400" spc="-5" dirty="0">
                <a:latin typeface="Meiryo UI"/>
                <a:cs typeface="Meiryo UI"/>
              </a:rPr>
              <a:t>さ</a:t>
            </a:r>
            <a:r>
              <a:rPr sz="1400" dirty="0">
                <a:latin typeface="Meiryo UI"/>
                <a:cs typeface="Meiryo UI"/>
              </a:rPr>
              <a:t>れるデ</a:t>
            </a:r>
            <a:r>
              <a:rPr sz="1400" spc="-10" dirty="0">
                <a:latin typeface="Meiryo UI"/>
                <a:cs typeface="Meiryo UI"/>
              </a:rPr>
              <a:t>ー</a:t>
            </a:r>
            <a:r>
              <a:rPr sz="1400" spc="-15" dirty="0">
                <a:latin typeface="Meiryo UI"/>
                <a:cs typeface="Meiryo UI"/>
              </a:rPr>
              <a:t>タ群</a:t>
            </a:r>
            <a:r>
              <a:rPr sz="1400" spc="-10" dirty="0">
                <a:latin typeface="Meiryo UI"/>
                <a:cs typeface="Meiryo UI"/>
              </a:rPr>
              <a:t>の</a:t>
            </a:r>
            <a:r>
              <a:rPr sz="1400" dirty="0">
                <a:latin typeface="Meiryo UI"/>
                <a:cs typeface="Meiryo UI"/>
              </a:rPr>
              <a:t>概略</a:t>
            </a:r>
            <a:r>
              <a:rPr sz="1400" spc="-15" dirty="0">
                <a:latin typeface="Meiryo UI"/>
                <a:cs typeface="Meiryo UI"/>
              </a:rPr>
              <a:t>決</a:t>
            </a:r>
            <a:r>
              <a:rPr sz="1400" dirty="0">
                <a:latin typeface="Meiryo UI"/>
                <a:cs typeface="Meiryo UI"/>
              </a:rPr>
              <a:t>定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5194681" y="4411218"/>
            <a:ext cx="1755139" cy="798195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69850" marR="5080" indent="-70485">
              <a:lnSpc>
                <a:spcPts val="1300"/>
              </a:lnSpc>
              <a:spcBef>
                <a:spcPts val="259"/>
              </a:spcBef>
            </a:pPr>
            <a:r>
              <a:rPr sz="1200" spc="-5" dirty="0">
                <a:latin typeface="Meiryo UI"/>
                <a:cs typeface="Meiryo UI"/>
              </a:rPr>
              <a:t>ラ</a:t>
            </a:r>
            <a:r>
              <a:rPr sz="1200" spc="-10" dirty="0">
                <a:latin typeface="Meiryo UI"/>
                <a:cs typeface="Meiryo UI"/>
              </a:rPr>
              <a:t>イ</a:t>
            </a:r>
            <a:r>
              <a:rPr sz="1200" spc="-5" dirty="0">
                <a:latin typeface="Meiryo UI"/>
                <a:cs typeface="Meiryo UI"/>
              </a:rPr>
              <a:t>ブラ</a:t>
            </a:r>
            <a:r>
              <a:rPr sz="1200" dirty="0">
                <a:latin typeface="Meiryo UI"/>
                <a:cs typeface="Meiryo UI"/>
              </a:rPr>
              <a:t>リに存在</a:t>
            </a:r>
            <a:r>
              <a:rPr sz="1200" spc="-5" dirty="0">
                <a:latin typeface="Meiryo UI"/>
                <a:cs typeface="Meiryo UI"/>
              </a:rPr>
              <a:t>し</a:t>
            </a:r>
            <a:r>
              <a:rPr sz="1200" dirty="0">
                <a:latin typeface="Meiryo UI"/>
                <a:cs typeface="Meiryo UI"/>
              </a:rPr>
              <a:t>な</a:t>
            </a:r>
            <a:r>
              <a:rPr sz="1200" spc="-10" dirty="0">
                <a:latin typeface="Meiryo UI"/>
                <a:cs typeface="Meiryo UI"/>
              </a:rPr>
              <a:t>い</a:t>
            </a:r>
            <a:r>
              <a:rPr sz="1200" dirty="0">
                <a:latin typeface="Meiryo UI"/>
                <a:cs typeface="Meiryo UI"/>
              </a:rPr>
              <a:t>新規の 実装デー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dirty="0">
                <a:latin typeface="Meiryo UI"/>
                <a:cs typeface="Meiryo UI"/>
              </a:rPr>
              <a:t>フ</a:t>
            </a:r>
            <a:r>
              <a:rPr sz="1200" spc="-5" dirty="0">
                <a:latin typeface="Meiryo UI"/>
                <a:cs typeface="Meiryo UI"/>
              </a:rPr>
              <a:t>ォ</a:t>
            </a:r>
            <a:r>
              <a:rPr sz="1200" dirty="0">
                <a:latin typeface="Meiryo UI"/>
                <a:cs typeface="Meiryo UI"/>
              </a:rPr>
              <a:t>ー</a:t>
            </a:r>
            <a:r>
              <a:rPr sz="1200" spc="-5" dirty="0">
                <a:latin typeface="Meiryo UI"/>
                <a:cs typeface="Meiryo UI"/>
              </a:rPr>
              <a:t>マッ</a:t>
            </a:r>
            <a:r>
              <a:rPr sz="1200" dirty="0">
                <a:latin typeface="Meiryo UI"/>
                <a:cs typeface="Meiryo UI"/>
              </a:rPr>
              <a:t>ト設計</a:t>
            </a:r>
            <a:endParaRPr sz="1200">
              <a:latin typeface="Meiryo UI"/>
              <a:cs typeface="Meiryo UI"/>
            </a:endParaRPr>
          </a:p>
          <a:p>
            <a:pPr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370840"/>
            <a:r>
              <a:rPr sz="1600" b="1" spc="-5" dirty="0">
                <a:latin typeface="Meiryo UI"/>
                <a:cs typeface="Meiryo UI"/>
              </a:rPr>
              <a:t>新規設計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8174735" y="3553841"/>
            <a:ext cx="849630" cy="596265"/>
          </a:xfrm>
          <a:custGeom>
            <a:avLst/>
            <a:gdLst/>
            <a:ahLst/>
            <a:cxnLst/>
            <a:rect l="l" t="t" r="r" b="b"/>
            <a:pathLst>
              <a:path w="849629" h="596264">
                <a:moveTo>
                  <a:pt x="0" y="99314"/>
                </a:moveTo>
                <a:lnTo>
                  <a:pt x="7802" y="60650"/>
                </a:lnTo>
                <a:lnTo>
                  <a:pt x="29082" y="29082"/>
                </a:lnTo>
                <a:lnTo>
                  <a:pt x="60650" y="7802"/>
                </a:lnTo>
                <a:lnTo>
                  <a:pt x="99314" y="0"/>
                </a:lnTo>
                <a:lnTo>
                  <a:pt x="749935" y="0"/>
                </a:lnTo>
                <a:lnTo>
                  <a:pt x="788598" y="7802"/>
                </a:lnTo>
                <a:lnTo>
                  <a:pt x="820166" y="29083"/>
                </a:lnTo>
                <a:lnTo>
                  <a:pt x="841446" y="60650"/>
                </a:lnTo>
                <a:lnTo>
                  <a:pt x="849249" y="99314"/>
                </a:lnTo>
                <a:lnTo>
                  <a:pt x="849249" y="496824"/>
                </a:lnTo>
                <a:lnTo>
                  <a:pt x="841446" y="535507"/>
                </a:lnTo>
                <a:lnTo>
                  <a:pt x="820166" y="567118"/>
                </a:lnTo>
                <a:lnTo>
                  <a:pt x="788598" y="588442"/>
                </a:lnTo>
                <a:lnTo>
                  <a:pt x="749935" y="596265"/>
                </a:lnTo>
                <a:lnTo>
                  <a:pt x="99314" y="596265"/>
                </a:lnTo>
                <a:lnTo>
                  <a:pt x="60650" y="588442"/>
                </a:lnTo>
                <a:lnTo>
                  <a:pt x="29082" y="567118"/>
                </a:lnTo>
                <a:lnTo>
                  <a:pt x="7802" y="535507"/>
                </a:lnTo>
                <a:lnTo>
                  <a:pt x="0" y="496824"/>
                </a:lnTo>
                <a:lnTo>
                  <a:pt x="0" y="99314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8047038" y="3719576"/>
            <a:ext cx="1066165" cy="15382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2545" algn="ctr">
              <a:spcBef>
                <a:spcPts val="95"/>
              </a:spcBef>
            </a:pPr>
            <a:r>
              <a:rPr sz="1600" b="1" spc="-5" dirty="0">
                <a:latin typeface="Meiryo UI"/>
                <a:cs typeface="Meiryo UI"/>
              </a:rPr>
              <a:t>マッピング</a:t>
            </a:r>
            <a:endParaRPr sz="1600">
              <a:latin typeface="Meiryo UI"/>
              <a:cs typeface="Meiryo UI"/>
            </a:endParaRPr>
          </a:p>
          <a:p>
            <a:pPr>
              <a:spcBef>
                <a:spcPts val="35"/>
              </a:spcBef>
            </a:pPr>
            <a:endParaRPr sz="1650">
              <a:latin typeface="Times New Roman"/>
              <a:cs typeface="Times New Roman"/>
            </a:endParaRPr>
          </a:p>
          <a:p>
            <a:pPr marL="66675" algn="ctr">
              <a:lnSpc>
                <a:spcPts val="1370"/>
              </a:lnSpc>
              <a:spcBef>
                <a:spcPts val="5"/>
              </a:spcBef>
            </a:pPr>
            <a:r>
              <a:rPr sz="1200" dirty="0">
                <a:latin typeface="Meiryo UI"/>
                <a:cs typeface="Meiryo UI"/>
              </a:rPr>
              <a:t>ステ</a:t>
            </a:r>
            <a:r>
              <a:rPr sz="1200" spc="-5" dirty="0">
                <a:latin typeface="Meiryo UI"/>
                <a:cs typeface="Meiryo UI"/>
              </a:rPr>
              <a:t>ップ2</a:t>
            </a:r>
            <a:r>
              <a:rPr sz="1200" dirty="0">
                <a:latin typeface="Meiryo UI"/>
                <a:cs typeface="Meiryo UI"/>
              </a:rPr>
              <a:t>で</a:t>
            </a:r>
            <a:endParaRPr sz="1200">
              <a:latin typeface="Meiryo UI"/>
              <a:cs typeface="Meiryo UI"/>
            </a:endParaRPr>
          </a:p>
          <a:p>
            <a:pPr marL="66040" algn="ctr">
              <a:lnSpc>
                <a:spcPts val="1295"/>
              </a:lnSpc>
            </a:pPr>
            <a:r>
              <a:rPr sz="1200" dirty="0">
                <a:latin typeface="Meiryo UI"/>
                <a:cs typeface="Meiryo UI"/>
              </a:rPr>
              <a:t>決定</a:t>
            </a:r>
            <a:r>
              <a:rPr sz="1200" spc="-5" dirty="0">
                <a:latin typeface="Meiryo UI"/>
                <a:cs typeface="Meiryo UI"/>
              </a:rPr>
              <a:t>し</a:t>
            </a:r>
            <a:r>
              <a:rPr sz="1200" dirty="0">
                <a:latin typeface="Meiryo UI"/>
                <a:cs typeface="Meiryo UI"/>
              </a:rPr>
              <a:t>た</a:t>
            </a:r>
            <a:endParaRPr sz="1200">
              <a:latin typeface="Meiryo UI"/>
              <a:cs typeface="Meiryo UI"/>
            </a:endParaRPr>
          </a:p>
          <a:p>
            <a:pPr marL="139065" marR="64135" algn="ctr">
              <a:lnSpc>
                <a:spcPts val="1300"/>
              </a:lnSpc>
              <a:spcBef>
                <a:spcPts val="85"/>
              </a:spcBef>
            </a:pPr>
            <a:r>
              <a:rPr sz="1200" dirty="0">
                <a:latin typeface="Meiryo UI"/>
                <a:cs typeface="Meiryo UI"/>
              </a:rPr>
              <a:t>「実装データ フ</a:t>
            </a:r>
            <a:r>
              <a:rPr sz="1200" spc="-5" dirty="0">
                <a:latin typeface="Meiryo UI"/>
                <a:cs typeface="Meiryo UI"/>
              </a:rPr>
              <a:t>ォ</a:t>
            </a:r>
            <a:r>
              <a:rPr sz="1200" dirty="0">
                <a:latin typeface="Meiryo UI"/>
                <a:cs typeface="Meiryo UI"/>
              </a:rPr>
              <a:t>ー</a:t>
            </a:r>
            <a:r>
              <a:rPr sz="1200" spc="-5" dirty="0">
                <a:latin typeface="Meiryo UI"/>
                <a:cs typeface="Meiryo UI"/>
              </a:rPr>
              <a:t>マッ</a:t>
            </a:r>
            <a:r>
              <a:rPr sz="1200" dirty="0">
                <a:latin typeface="Meiryo UI"/>
                <a:cs typeface="Meiryo UI"/>
              </a:rPr>
              <a:t>ト」 に現場の既存 デー</a:t>
            </a:r>
            <a:r>
              <a:rPr sz="1200" spc="-5" dirty="0">
                <a:latin typeface="Meiryo UI"/>
                <a:cs typeface="Meiryo UI"/>
              </a:rPr>
              <a:t>タ</a:t>
            </a:r>
            <a:r>
              <a:rPr sz="1200" spc="-10" dirty="0">
                <a:latin typeface="Meiryo UI"/>
                <a:cs typeface="Meiryo UI"/>
              </a:rPr>
              <a:t>を</a:t>
            </a:r>
            <a:r>
              <a:rPr sz="1200" dirty="0">
                <a:latin typeface="Meiryo UI"/>
                <a:cs typeface="Meiryo UI"/>
              </a:rPr>
              <a:t>割付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9612883" y="3561335"/>
            <a:ext cx="849630" cy="596265"/>
          </a:xfrm>
          <a:custGeom>
            <a:avLst/>
            <a:gdLst/>
            <a:ahLst/>
            <a:cxnLst/>
            <a:rect l="l" t="t" r="r" b="b"/>
            <a:pathLst>
              <a:path w="849629" h="596264">
                <a:moveTo>
                  <a:pt x="0" y="99313"/>
                </a:moveTo>
                <a:lnTo>
                  <a:pt x="7822" y="60650"/>
                </a:lnTo>
                <a:lnTo>
                  <a:pt x="29146" y="29083"/>
                </a:lnTo>
                <a:lnTo>
                  <a:pt x="60757" y="7802"/>
                </a:lnTo>
                <a:lnTo>
                  <a:pt x="99441" y="0"/>
                </a:lnTo>
                <a:lnTo>
                  <a:pt x="750062" y="0"/>
                </a:lnTo>
                <a:lnTo>
                  <a:pt x="788725" y="7802"/>
                </a:lnTo>
                <a:lnTo>
                  <a:pt x="820293" y="29083"/>
                </a:lnTo>
                <a:lnTo>
                  <a:pt x="841573" y="60650"/>
                </a:lnTo>
                <a:lnTo>
                  <a:pt x="849376" y="99313"/>
                </a:lnTo>
                <a:lnTo>
                  <a:pt x="849376" y="496950"/>
                </a:lnTo>
                <a:lnTo>
                  <a:pt x="841573" y="535614"/>
                </a:lnTo>
                <a:lnTo>
                  <a:pt x="820293" y="567182"/>
                </a:lnTo>
                <a:lnTo>
                  <a:pt x="788725" y="588462"/>
                </a:lnTo>
                <a:lnTo>
                  <a:pt x="750062" y="596264"/>
                </a:lnTo>
                <a:lnTo>
                  <a:pt x="99441" y="596264"/>
                </a:lnTo>
                <a:lnTo>
                  <a:pt x="60757" y="588462"/>
                </a:lnTo>
                <a:lnTo>
                  <a:pt x="29146" y="567182"/>
                </a:lnTo>
                <a:lnTo>
                  <a:pt x="7822" y="535614"/>
                </a:lnTo>
                <a:lnTo>
                  <a:pt x="0" y="496950"/>
                </a:lnTo>
                <a:lnTo>
                  <a:pt x="0" y="99313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834508" y="1609978"/>
            <a:ext cx="246379" cy="76200"/>
          </a:xfrm>
          <a:custGeom>
            <a:avLst/>
            <a:gdLst/>
            <a:ahLst/>
            <a:cxnLst/>
            <a:rect l="l" t="t" r="r" b="b"/>
            <a:pathLst>
              <a:path w="246379" h="76200">
                <a:moveTo>
                  <a:pt x="38100" y="0"/>
                </a:moveTo>
                <a:lnTo>
                  <a:pt x="23252" y="2988"/>
                </a:lnTo>
                <a:lnTo>
                  <a:pt x="11144" y="11144"/>
                </a:lnTo>
                <a:lnTo>
                  <a:pt x="2988" y="23252"/>
                </a:lnTo>
                <a:lnTo>
                  <a:pt x="0" y="38100"/>
                </a:lnTo>
                <a:lnTo>
                  <a:pt x="2988" y="52947"/>
                </a:lnTo>
                <a:lnTo>
                  <a:pt x="11144" y="65055"/>
                </a:lnTo>
                <a:lnTo>
                  <a:pt x="23252" y="73211"/>
                </a:lnTo>
                <a:lnTo>
                  <a:pt x="38100" y="76200"/>
                </a:lnTo>
                <a:lnTo>
                  <a:pt x="52893" y="73211"/>
                </a:lnTo>
                <a:lnTo>
                  <a:pt x="65008" y="65055"/>
                </a:lnTo>
                <a:lnTo>
                  <a:pt x="73193" y="52947"/>
                </a:lnTo>
                <a:lnTo>
                  <a:pt x="75248" y="42799"/>
                </a:lnTo>
                <a:lnTo>
                  <a:pt x="38100" y="42799"/>
                </a:lnTo>
                <a:lnTo>
                  <a:pt x="38100" y="33274"/>
                </a:lnTo>
                <a:lnTo>
                  <a:pt x="75222" y="33274"/>
                </a:lnTo>
                <a:lnTo>
                  <a:pt x="73193" y="23252"/>
                </a:lnTo>
                <a:lnTo>
                  <a:pt x="65008" y="11144"/>
                </a:lnTo>
                <a:lnTo>
                  <a:pt x="52893" y="2988"/>
                </a:lnTo>
                <a:lnTo>
                  <a:pt x="38100" y="0"/>
                </a:lnTo>
                <a:close/>
              </a:path>
              <a:path w="246379" h="76200">
                <a:moveTo>
                  <a:pt x="208279" y="0"/>
                </a:moveTo>
                <a:lnTo>
                  <a:pt x="193432" y="2988"/>
                </a:lnTo>
                <a:lnTo>
                  <a:pt x="181324" y="11144"/>
                </a:lnTo>
                <a:lnTo>
                  <a:pt x="173168" y="23252"/>
                </a:lnTo>
                <a:lnTo>
                  <a:pt x="170179" y="38100"/>
                </a:lnTo>
                <a:lnTo>
                  <a:pt x="173168" y="52947"/>
                </a:lnTo>
                <a:lnTo>
                  <a:pt x="181324" y="65055"/>
                </a:lnTo>
                <a:lnTo>
                  <a:pt x="193432" y="73211"/>
                </a:lnTo>
                <a:lnTo>
                  <a:pt x="208279" y="76200"/>
                </a:lnTo>
                <a:lnTo>
                  <a:pt x="223127" y="73211"/>
                </a:lnTo>
                <a:lnTo>
                  <a:pt x="235235" y="65055"/>
                </a:lnTo>
                <a:lnTo>
                  <a:pt x="243391" y="52947"/>
                </a:lnTo>
                <a:lnTo>
                  <a:pt x="245434" y="42799"/>
                </a:lnTo>
                <a:lnTo>
                  <a:pt x="208279" y="42799"/>
                </a:lnTo>
                <a:lnTo>
                  <a:pt x="208279" y="33274"/>
                </a:lnTo>
                <a:lnTo>
                  <a:pt x="245408" y="33274"/>
                </a:lnTo>
                <a:lnTo>
                  <a:pt x="243391" y="23252"/>
                </a:lnTo>
                <a:lnTo>
                  <a:pt x="235235" y="11144"/>
                </a:lnTo>
                <a:lnTo>
                  <a:pt x="223127" y="2988"/>
                </a:lnTo>
                <a:lnTo>
                  <a:pt x="208279" y="0"/>
                </a:lnTo>
                <a:close/>
              </a:path>
              <a:path w="246379" h="76200">
                <a:moveTo>
                  <a:pt x="75222" y="33274"/>
                </a:moveTo>
                <a:lnTo>
                  <a:pt x="38100" y="33274"/>
                </a:lnTo>
                <a:lnTo>
                  <a:pt x="38100" y="42799"/>
                </a:lnTo>
                <a:lnTo>
                  <a:pt x="75248" y="42799"/>
                </a:lnTo>
                <a:lnTo>
                  <a:pt x="76200" y="38100"/>
                </a:lnTo>
                <a:lnTo>
                  <a:pt x="75222" y="33274"/>
                </a:lnTo>
                <a:close/>
              </a:path>
              <a:path w="246379" h="76200">
                <a:moveTo>
                  <a:pt x="171151" y="33274"/>
                </a:moveTo>
                <a:lnTo>
                  <a:pt x="75222" y="33274"/>
                </a:lnTo>
                <a:lnTo>
                  <a:pt x="76200" y="38100"/>
                </a:lnTo>
                <a:lnTo>
                  <a:pt x="75248" y="42799"/>
                </a:lnTo>
                <a:lnTo>
                  <a:pt x="171125" y="42799"/>
                </a:lnTo>
                <a:lnTo>
                  <a:pt x="170179" y="38100"/>
                </a:lnTo>
                <a:lnTo>
                  <a:pt x="171151" y="33274"/>
                </a:lnTo>
                <a:close/>
              </a:path>
              <a:path w="246379" h="76200">
                <a:moveTo>
                  <a:pt x="245408" y="33274"/>
                </a:moveTo>
                <a:lnTo>
                  <a:pt x="208279" y="33274"/>
                </a:lnTo>
                <a:lnTo>
                  <a:pt x="208279" y="42799"/>
                </a:lnTo>
                <a:lnTo>
                  <a:pt x="245434" y="42799"/>
                </a:lnTo>
                <a:lnTo>
                  <a:pt x="246379" y="38100"/>
                </a:lnTo>
                <a:lnTo>
                  <a:pt x="245408" y="33274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829428" y="2162429"/>
            <a:ext cx="247015" cy="76200"/>
          </a:xfrm>
          <a:custGeom>
            <a:avLst/>
            <a:gdLst/>
            <a:ahLst/>
            <a:cxnLst/>
            <a:rect l="l" t="t" r="r" b="b"/>
            <a:pathLst>
              <a:path w="247014" h="76200">
                <a:moveTo>
                  <a:pt x="38100" y="0"/>
                </a:moveTo>
                <a:lnTo>
                  <a:pt x="23306" y="2988"/>
                </a:lnTo>
                <a:lnTo>
                  <a:pt x="11191" y="11144"/>
                </a:lnTo>
                <a:lnTo>
                  <a:pt x="3006" y="23252"/>
                </a:lnTo>
                <a:lnTo>
                  <a:pt x="0" y="38100"/>
                </a:lnTo>
                <a:lnTo>
                  <a:pt x="3006" y="52947"/>
                </a:lnTo>
                <a:lnTo>
                  <a:pt x="11191" y="65055"/>
                </a:lnTo>
                <a:lnTo>
                  <a:pt x="23306" y="73211"/>
                </a:lnTo>
                <a:lnTo>
                  <a:pt x="38100" y="76200"/>
                </a:lnTo>
                <a:lnTo>
                  <a:pt x="52947" y="73211"/>
                </a:lnTo>
                <a:lnTo>
                  <a:pt x="65055" y="65055"/>
                </a:lnTo>
                <a:lnTo>
                  <a:pt x="73211" y="52947"/>
                </a:lnTo>
                <a:lnTo>
                  <a:pt x="75254" y="42799"/>
                </a:lnTo>
                <a:lnTo>
                  <a:pt x="38100" y="42799"/>
                </a:lnTo>
                <a:lnTo>
                  <a:pt x="38100" y="33274"/>
                </a:lnTo>
                <a:lnTo>
                  <a:pt x="75228" y="33274"/>
                </a:lnTo>
                <a:lnTo>
                  <a:pt x="73211" y="23252"/>
                </a:lnTo>
                <a:lnTo>
                  <a:pt x="65055" y="11144"/>
                </a:lnTo>
                <a:lnTo>
                  <a:pt x="52947" y="2988"/>
                </a:lnTo>
                <a:lnTo>
                  <a:pt x="38100" y="0"/>
                </a:lnTo>
                <a:close/>
              </a:path>
              <a:path w="247014" h="76200">
                <a:moveTo>
                  <a:pt x="208407" y="0"/>
                </a:moveTo>
                <a:lnTo>
                  <a:pt x="193559" y="2988"/>
                </a:lnTo>
                <a:lnTo>
                  <a:pt x="181451" y="11144"/>
                </a:lnTo>
                <a:lnTo>
                  <a:pt x="173295" y="23252"/>
                </a:lnTo>
                <a:lnTo>
                  <a:pt x="170307" y="38100"/>
                </a:lnTo>
                <a:lnTo>
                  <a:pt x="173295" y="52947"/>
                </a:lnTo>
                <a:lnTo>
                  <a:pt x="181451" y="65055"/>
                </a:lnTo>
                <a:lnTo>
                  <a:pt x="193559" y="73211"/>
                </a:lnTo>
                <a:lnTo>
                  <a:pt x="208407" y="76200"/>
                </a:lnTo>
                <a:lnTo>
                  <a:pt x="223200" y="73211"/>
                </a:lnTo>
                <a:lnTo>
                  <a:pt x="235315" y="65055"/>
                </a:lnTo>
                <a:lnTo>
                  <a:pt x="243500" y="52947"/>
                </a:lnTo>
                <a:lnTo>
                  <a:pt x="245555" y="42799"/>
                </a:lnTo>
                <a:lnTo>
                  <a:pt x="208407" y="42799"/>
                </a:lnTo>
                <a:lnTo>
                  <a:pt x="208407" y="33274"/>
                </a:lnTo>
                <a:lnTo>
                  <a:pt x="245529" y="33274"/>
                </a:lnTo>
                <a:lnTo>
                  <a:pt x="243500" y="23252"/>
                </a:lnTo>
                <a:lnTo>
                  <a:pt x="235315" y="11144"/>
                </a:lnTo>
                <a:lnTo>
                  <a:pt x="223200" y="2988"/>
                </a:lnTo>
                <a:lnTo>
                  <a:pt x="208407" y="0"/>
                </a:lnTo>
                <a:close/>
              </a:path>
              <a:path w="247014" h="76200">
                <a:moveTo>
                  <a:pt x="75228" y="33274"/>
                </a:moveTo>
                <a:lnTo>
                  <a:pt x="38100" y="33274"/>
                </a:lnTo>
                <a:lnTo>
                  <a:pt x="38100" y="42799"/>
                </a:lnTo>
                <a:lnTo>
                  <a:pt x="75254" y="42799"/>
                </a:lnTo>
                <a:lnTo>
                  <a:pt x="76200" y="38100"/>
                </a:lnTo>
                <a:lnTo>
                  <a:pt x="75228" y="33274"/>
                </a:lnTo>
                <a:close/>
              </a:path>
              <a:path w="247014" h="76200">
                <a:moveTo>
                  <a:pt x="171278" y="33274"/>
                </a:moveTo>
                <a:lnTo>
                  <a:pt x="75228" y="33274"/>
                </a:lnTo>
                <a:lnTo>
                  <a:pt x="76200" y="38100"/>
                </a:lnTo>
                <a:lnTo>
                  <a:pt x="75254" y="42799"/>
                </a:lnTo>
                <a:lnTo>
                  <a:pt x="171252" y="42799"/>
                </a:lnTo>
                <a:lnTo>
                  <a:pt x="170307" y="38100"/>
                </a:lnTo>
                <a:lnTo>
                  <a:pt x="171278" y="33274"/>
                </a:lnTo>
                <a:close/>
              </a:path>
              <a:path w="247014" h="76200">
                <a:moveTo>
                  <a:pt x="245529" y="33274"/>
                </a:moveTo>
                <a:lnTo>
                  <a:pt x="208407" y="33274"/>
                </a:lnTo>
                <a:lnTo>
                  <a:pt x="208407" y="42799"/>
                </a:lnTo>
                <a:lnTo>
                  <a:pt x="245555" y="42799"/>
                </a:lnTo>
                <a:lnTo>
                  <a:pt x="246507" y="38100"/>
                </a:lnTo>
                <a:lnTo>
                  <a:pt x="245529" y="33274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9547924" y="3664712"/>
            <a:ext cx="954405" cy="1759455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10489" marR="73025" algn="ctr">
              <a:lnSpc>
                <a:spcPts val="1300"/>
              </a:lnSpc>
              <a:spcBef>
                <a:spcPts val="259"/>
              </a:spcBef>
            </a:pPr>
            <a:r>
              <a:rPr sz="1200" b="1" dirty="0">
                <a:latin typeface="Meiryo UI"/>
                <a:cs typeface="Meiryo UI"/>
              </a:rPr>
              <a:t>現場データ 収集実行化</a:t>
            </a:r>
            <a:endParaRPr sz="1200">
              <a:latin typeface="Meiryo UI"/>
              <a:cs typeface="Meiryo UI"/>
            </a:endParaRPr>
          </a:p>
          <a:p>
            <a:pPr>
              <a:spcBef>
                <a:spcPts val="35"/>
              </a:spcBef>
            </a:pPr>
            <a:endParaRPr sz="1300">
              <a:latin typeface="Times New Roman"/>
              <a:cs typeface="Times New Roman"/>
            </a:endParaRPr>
          </a:p>
          <a:p>
            <a:pPr marL="45720" algn="ctr">
              <a:lnSpc>
                <a:spcPts val="1370"/>
              </a:lnSpc>
            </a:pPr>
            <a:r>
              <a:rPr sz="1200" dirty="0">
                <a:latin typeface="Meiryo UI"/>
                <a:cs typeface="Meiryo UI"/>
              </a:rPr>
              <a:t>ステ</a:t>
            </a:r>
            <a:r>
              <a:rPr sz="1200" spc="-5" dirty="0">
                <a:latin typeface="Meiryo UI"/>
                <a:cs typeface="Meiryo UI"/>
              </a:rPr>
              <a:t>ップ3</a:t>
            </a:r>
            <a:r>
              <a:rPr sz="1200" dirty="0">
                <a:latin typeface="Meiryo UI"/>
                <a:cs typeface="Meiryo UI"/>
              </a:rPr>
              <a:t>の</a:t>
            </a:r>
            <a:endParaRPr sz="1200">
              <a:latin typeface="Meiryo UI"/>
              <a:cs typeface="Meiryo UI"/>
            </a:endParaRPr>
          </a:p>
          <a:p>
            <a:pPr marL="73660" marR="20320" algn="ctr">
              <a:lnSpc>
                <a:spcPts val="1300"/>
              </a:lnSpc>
              <a:spcBef>
                <a:spcPts val="85"/>
              </a:spcBef>
            </a:pPr>
            <a:r>
              <a:rPr sz="1200" spc="-5" dirty="0">
                <a:latin typeface="Meiryo UI"/>
                <a:cs typeface="Meiryo UI"/>
              </a:rPr>
              <a:t>マッ</a:t>
            </a:r>
            <a:r>
              <a:rPr sz="1200" dirty="0">
                <a:latin typeface="Meiryo UI"/>
                <a:cs typeface="Meiryo UI"/>
              </a:rPr>
              <a:t>ピング仕様 に基づき</a:t>
            </a:r>
            <a:endParaRPr sz="1200">
              <a:latin typeface="Meiryo UI"/>
              <a:cs typeface="Meiryo UI"/>
            </a:endParaRPr>
          </a:p>
          <a:p>
            <a:pPr marL="43815" algn="ctr">
              <a:lnSpc>
                <a:spcPts val="1205"/>
              </a:lnSpc>
            </a:pPr>
            <a:r>
              <a:rPr sz="1200" dirty="0">
                <a:latin typeface="Meiryo UI"/>
                <a:cs typeface="Meiryo UI"/>
              </a:rPr>
              <a:t>システム実装し</a:t>
            </a:r>
            <a:endParaRPr sz="1200">
              <a:latin typeface="Meiryo UI"/>
              <a:cs typeface="Meiryo UI"/>
            </a:endParaRPr>
          </a:p>
          <a:p>
            <a:pPr marL="160655" marR="106680" indent="-635" algn="ctr">
              <a:lnSpc>
                <a:spcPts val="1300"/>
              </a:lnSpc>
              <a:spcBef>
                <a:spcPts val="90"/>
              </a:spcBef>
            </a:pPr>
            <a:r>
              <a:rPr sz="1200" dirty="0">
                <a:latin typeface="Meiryo UI"/>
                <a:cs typeface="Meiryo UI"/>
              </a:rPr>
              <a:t>現場データ 収集/活用 開始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2509355" y="1255065"/>
            <a:ext cx="809421" cy="1176223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784088" y="5332984"/>
            <a:ext cx="361950" cy="470534"/>
          </a:xfrm>
          <a:custGeom>
            <a:avLst/>
            <a:gdLst/>
            <a:ahLst/>
            <a:cxnLst/>
            <a:rect l="l" t="t" r="r" b="b"/>
            <a:pathLst>
              <a:path w="361950" h="470535">
                <a:moveTo>
                  <a:pt x="271017" y="229361"/>
                </a:moveTo>
                <a:lnTo>
                  <a:pt x="90424" y="229361"/>
                </a:lnTo>
                <a:lnTo>
                  <a:pt x="90424" y="470001"/>
                </a:lnTo>
                <a:lnTo>
                  <a:pt x="271017" y="470001"/>
                </a:lnTo>
                <a:lnTo>
                  <a:pt x="271017" y="229361"/>
                </a:lnTo>
                <a:close/>
              </a:path>
              <a:path w="361950" h="470535">
                <a:moveTo>
                  <a:pt x="180721" y="0"/>
                </a:moveTo>
                <a:lnTo>
                  <a:pt x="0" y="229361"/>
                </a:lnTo>
                <a:lnTo>
                  <a:pt x="361441" y="229361"/>
                </a:lnTo>
                <a:lnTo>
                  <a:pt x="180721" y="0"/>
                </a:lnTo>
                <a:close/>
              </a:path>
            </a:pathLst>
          </a:custGeom>
          <a:solidFill>
            <a:srgbClr val="1737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10302747" y="6568972"/>
            <a:ext cx="248920" cy="242374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25400">
              <a:spcBef>
                <a:spcPts val="210"/>
              </a:spcBef>
            </a:pPr>
            <a:r>
              <a:rPr sz="1400" dirty="0">
                <a:latin typeface="Arial"/>
                <a:cs typeface="Arial"/>
              </a:rPr>
              <a:t>17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8096505" y="6627528"/>
            <a:ext cx="2040889" cy="140423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>
              <a:spcBef>
                <a:spcPts val="15"/>
              </a:spcBef>
            </a:pPr>
            <a:r>
              <a:rPr sz="900" dirty="0">
                <a:latin typeface="Arial"/>
                <a:cs typeface="Arial"/>
              </a:rPr>
              <a:t>© </a:t>
            </a:r>
            <a:r>
              <a:rPr sz="900" spc="-5" dirty="0">
                <a:latin typeface="Arial"/>
                <a:cs typeface="Arial"/>
              </a:rPr>
              <a:t>Hitachi, </a:t>
            </a:r>
            <a:r>
              <a:rPr sz="900" dirty="0">
                <a:latin typeface="Arial"/>
                <a:cs typeface="Arial"/>
              </a:rPr>
              <a:t>Ltd. </a:t>
            </a:r>
            <a:r>
              <a:rPr sz="900" spc="-5" dirty="0">
                <a:latin typeface="Arial"/>
                <a:cs typeface="Arial"/>
              </a:rPr>
              <a:t>2017. All rights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reserved.</a:t>
            </a:r>
            <a:endParaRPr sz="900">
              <a:latin typeface="Arial"/>
              <a:cs typeface="Arial"/>
            </a:endParaRPr>
          </a:p>
        </p:txBody>
      </p:sp>
      <p:sp>
        <p:nvSpPr>
          <p:cNvPr id="86" name="スライド番号プレースホルダー 85">
            <a:extLst>
              <a:ext uri="{FF2B5EF4-FFF2-40B4-BE49-F238E27FC236}">
                <a16:creationId xmlns:a16="http://schemas.microsoft.com/office/drawing/2014/main" id="{CFA4A403-6E9A-44B4-ADF7-3E541288A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099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3997" y="739711"/>
            <a:ext cx="741680" cy="74930"/>
          </a:xfrm>
          <a:custGeom>
            <a:avLst/>
            <a:gdLst/>
            <a:ahLst/>
            <a:cxnLst/>
            <a:rect l="l" t="t" r="r" b="b"/>
            <a:pathLst>
              <a:path w="741680" h="74930">
                <a:moveTo>
                  <a:pt x="0" y="74485"/>
                </a:moveTo>
                <a:lnTo>
                  <a:pt x="741260" y="74485"/>
                </a:lnTo>
                <a:lnTo>
                  <a:pt x="741260" y="0"/>
                </a:lnTo>
                <a:lnTo>
                  <a:pt x="0" y="0"/>
                </a:lnTo>
                <a:lnTo>
                  <a:pt x="0" y="74485"/>
                </a:lnTo>
                <a:close/>
              </a:path>
            </a:pathLst>
          </a:custGeom>
          <a:solidFill>
            <a:srgbClr val="B3B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299277" y="155150"/>
            <a:ext cx="1344929" cy="4054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096505" y="6552692"/>
            <a:ext cx="244284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2231390" algn="l"/>
              </a:tabLst>
            </a:pPr>
            <a:r>
              <a:rPr sz="900" dirty="0">
                <a:latin typeface="Arial"/>
                <a:cs typeface="Arial"/>
              </a:rPr>
              <a:t>©</a:t>
            </a:r>
            <a:r>
              <a:rPr sz="900" spc="-5" dirty="0">
                <a:latin typeface="Arial"/>
                <a:cs typeface="Arial"/>
              </a:rPr>
              <a:t> Hi</a:t>
            </a:r>
            <a:r>
              <a:rPr sz="900" dirty="0">
                <a:latin typeface="Arial"/>
                <a:cs typeface="Arial"/>
              </a:rPr>
              <a:t>tac</a:t>
            </a:r>
            <a:r>
              <a:rPr sz="900" spc="-5" dirty="0">
                <a:latin typeface="Arial"/>
                <a:cs typeface="Arial"/>
              </a:rPr>
              <a:t>hi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L</a:t>
            </a:r>
            <a:r>
              <a:rPr sz="900" dirty="0">
                <a:latin typeface="Arial"/>
                <a:cs typeface="Arial"/>
              </a:rPr>
              <a:t>td.</a:t>
            </a:r>
            <a:r>
              <a:rPr sz="900" spc="-5" dirty="0">
                <a:latin typeface="Arial"/>
                <a:cs typeface="Arial"/>
              </a:rPr>
              <a:t> 2017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All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righ</a:t>
            </a:r>
            <a:r>
              <a:rPr sz="900" dirty="0">
                <a:latin typeface="Arial"/>
                <a:cs typeface="Arial"/>
              </a:rPr>
              <a:t>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" dirty="0">
                <a:latin typeface="Arial"/>
                <a:cs typeface="Arial"/>
              </a:rPr>
              <a:t>re</a:t>
            </a:r>
            <a:r>
              <a:rPr sz="900" dirty="0">
                <a:latin typeface="Arial"/>
                <a:cs typeface="Arial"/>
              </a:rPr>
              <a:t>s</a:t>
            </a:r>
            <a:r>
              <a:rPr sz="900" spc="-5" dirty="0">
                <a:latin typeface="Arial"/>
                <a:cs typeface="Arial"/>
              </a:rPr>
              <a:t>e</a:t>
            </a:r>
            <a:r>
              <a:rPr sz="900" dirty="0">
                <a:latin typeface="Arial"/>
                <a:cs typeface="Arial"/>
              </a:rPr>
              <a:t>r</a:t>
            </a:r>
            <a:r>
              <a:rPr sz="900" spc="-10" dirty="0">
                <a:latin typeface="Arial"/>
                <a:cs typeface="Arial"/>
              </a:rPr>
              <a:t>v</a:t>
            </a:r>
            <a:r>
              <a:rPr sz="900" spc="-5" dirty="0">
                <a:latin typeface="Arial"/>
                <a:cs typeface="Arial"/>
              </a:rPr>
              <a:t>ed</a:t>
            </a:r>
            <a:r>
              <a:rPr sz="900" dirty="0">
                <a:latin typeface="Arial"/>
                <a:cs typeface="Arial"/>
              </a:rPr>
              <a:t>.	</a:t>
            </a:r>
            <a:r>
              <a:rPr sz="1400" spc="-5" dirty="0">
                <a:latin typeface="Arial"/>
                <a:cs typeface="Arial"/>
              </a:rPr>
              <a:t>20</a:t>
            </a:r>
            <a:endParaRPr sz="14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678991" y="1142747"/>
          <a:ext cx="1493341" cy="1489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0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marL="13081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b="1" spc="0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タイ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プ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200025" marR="97790" indent="-9017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b="1" spc="10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オ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ーダー </a:t>
                      </a:r>
                      <a:r>
                        <a:rPr sz="1050" b="1" spc="0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タイ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プ</a:t>
                      </a:r>
                      <a:endParaRPr sz="1050">
                        <a:latin typeface="Microsoft YaHei"/>
                        <a:cs typeface="Microsoft YaHei"/>
                      </a:endParaRPr>
                    </a:p>
                  </a:txBody>
                  <a:tcPr marL="0" marR="0" marT="43815" marB="0"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7E7E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200" spc="-5" dirty="0">
                          <a:latin typeface="Meiryo UI"/>
                          <a:cs typeface="Meiryo UI"/>
                        </a:rPr>
                        <a:t>D00001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7E7E7E"/>
                      </a:solidFill>
                      <a:prstDash val="solid"/>
                    </a:lnR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1200" dirty="0">
                          <a:latin typeface="Meiryo UI"/>
                          <a:cs typeface="Meiryo UI"/>
                        </a:rPr>
                        <a:t>生産指示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36194" marB="0">
                    <a:lnL w="3175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200" spc="-5" dirty="0">
                          <a:latin typeface="Meiryo UI"/>
                          <a:cs typeface="Meiryo UI"/>
                        </a:rPr>
                        <a:t>D00002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7E7E7E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dirty="0">
                          <a:latin typeface="Meiryo UI"/>
                          <a:cs typeface="Meiryo UI"/>
                        </a:rPr>
                        <a:t>作業指示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36195" marB="0">
                    <a:lnL w="3175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200" spc="-5" dirty="0">
                          <a:latin typeface="Meiryo UI"/>
                          <a:cs typeface="Meiryo UI"/>
                        </a:rPr>
                        <a:t>D00003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7E7E7E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dirty="0">
                          <a:latin typeface="Meiryo UI"/>
                          <a:cs typeface="Meiryo UI"/>
                        </a:rPr>
                        <a:t>稼動指示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36195" marB="0">
                    <a:lnL w="3175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50" dirty="0">
                          <a:latin typeface="MS UI Gothic"/>
                          <a:cs typeface="MS UI Gothic"/>
                        </a:rPr>
                        <a:t>・・・</a:t>
                      </a:r>
                      <a:endParaRPr sz="1050">
                        <a:latin typeface="MS UI Gothic"/>
                        <a:cs typeface="MS UI Gothic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7E7E7E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50" dirty="0">
                          <a:latin typeface="MS UI Gothic"/>
                          <a:cs typeface="MS UI Gothic"/>
                        </a:rPr>
                        <a:t>・・・</a:t>
                      </a:r>
                      <a:endParaRPr sz="1050">
                        <a:latin typeface="MS UI Gothic"/>
                        <a:cs typeface="MS UI Gothic"/>
                      </a:endParaRPr>
                    </a:p>
                  </a:txBody>
                  <a:tcPr marL="0" marR="0" marT="41910" marB="0">
                    <a:lnL w="3175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6420992" y="1136397"/>
          <a:ext cx="1552194" cy="1520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17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700"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050" b="1" spc="0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タイ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プ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ID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11125" marR="97155" indent="4381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050" b="1" spc="-15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オ</a:t>
                      </a:r>
                      <a:r>
                        <a:rPr sz="1050" b="1" spc="-40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ーダー </a:t>
                      </a:r>
                      <a:r>
                        <a:rPr sz="1050" b="1" spc="5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結果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Microsoft YaHei"/>
                          <a:cs typeface="Microsoft YaHei"/>
                        </a:rPr>
                        <a:t>タイプ</a:t>
                      </a:r>
                      <a:endParaRPr sz="1050">
                        <a:latin typeface="Microsoft YaHei"/>
                        <a:cs typeface="Microsoft YaHei"/>
                      </a:endParaRPr>
                    </a:p>
                  </a:txBody>
                  <a:tcPr marL="0" marR="0" marT="37465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7E7E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Meiryo UI"/>
                          <a:cs typeface="Meiryo UI"/>
                        </a:rPr>
                        <a:t>T00001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7E7E7E"/>
                      </a:solidFill>
                      <a:prstDash val="solid"/>
                    </a:lnR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dirty="0">
                          <a:latin typeface="Meiryo UI"/>
                          <a:cs typeface="Meiryo UI"/>
                        </a:rPr>
                        <a:t>生産結果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38100" marB="0">
                    <a:lnL w="3175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Meiryo UI"/>
                          <a:cs typeface="Meiryo UI"/>
                        </a:rPr>
                        <a:t>T00002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7E7E7E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dirty="0">
                          <a:latin typeface="Meiryo UI"/>
                          <a:cs typeface="Meiryo UI"/>
                        </a:rPr>
                        <a:t>作業結果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38100" marB="0">
                    <a:lnL w="3175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Meiryo UI"/>
                          <a:cs typeface="Meiryo UI"/>
                        </a:rPr>
                        <a:t>T00003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7E7E7E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200" dirty="0">
                          <a:latin typeface="Meiryo UI"/>
                          <a:cs typeface="Meiryo UI"/>
                        </a:rPr>
                        <a:t>稼動結果</a:t>
                      </a:r>
                      <a:endParaRPr sz="1200">
                        <a:latin typeface="Meiryo UI"/>
                        <a:cs typeface="Meiryo UI"/>
                      </a:endParaRPr>
                    </a:p>
                  </a:txBody>
                  <a:tcPr marL="0" marR="0" marT="38100" marB="0">
                    <a:lnL w="3175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3175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50" dirty="0">
                          <a:latin typeface="MS UI Gothic"/>
                          <a:cs typeface="MS UI Gothic"/>
                        </a:rPr>
                        <a:t>・・・</a:t>
                      </a:r>
                      <a:endParaRPr sz="1050">
                        <a:latin typeface="MS UI Gothic"/>
                        <a:cs typeface="MS UI Gothic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7E7E7E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50" dirty="0">
                          <a:latin typeface="MS UI Gothic"/>
                          <a:cs typeface="MS UI Gothic"/>
                        </a:rPr>
                        <a:t>・・・</a:t>
                      </a:r>
                      <a:endParaRPr sz="1050">
                        <a:latin typeface="MS UI Gothic"/>
                        <a:cs typeface="MS UI Gothic"/>
                      </a:endParaRPr>
                    </a:p>
                  </a:txBody>
                  <a:tcPr marL="0" marR="0" marT="41910" marB="0">
                    <a:lnL w="3175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67645" y="229585"/>
            <a:ext cx="10925666" cy="505267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69290" algn="l"/>
              </a:tabLst>
            </a:pPr>
            <a:r>
              <a:rPr sz="3200" dirty="0" err="1"/>
              <a:t>実装</a:t>
            </a:r>
            <a:r>
              <a:rPr sz="3200" spc="190" dirty="0" err="1"/>
              <a:t>デー</a:t>
            </a:r>
            <a:r>
              <a:rPr sz="3200" spc="160" dirty="0" err="1"/>
              <a:t>タ</a:t>
            </a:r>
            <a:r>
              <a:rPr sz="3200" spc="155" dirty="0" err="1"/>
              <a:t>フ</a:t>
            </a:r>
            <a:r>
              <a:rPr sz="3200" spc="150" dirty="0" err="1"/>
              <a:t>ォ</a:t>
            </a:r>
            <a:r>
              <a:rPr sz="3200" spc="190" dirty="0" err="1"/>
              <a:t>ー</a:t>
            </a:r>
            <a:r>
              <a:rPr sz="3200" spc="175" dirty="0" err="1"/>
              <a:t>マ</a:t>
            </a:r>
            <a:r>
              <a:rPr sz="3200" spc="130" dirty="0" err="1"/>
              <a:t>ッ</a:t>
            </a:r>
            <a:r>
              <a:rPr sz="3200" spc="165" dirty="0" err="1"/>
              <a:t>ト</a:t>
            </a:r>
            <a:r>
              <a:rPr sz="3200" spc="150" dirty="0" err="1"/>
              <a:t>ラ</a:t>
            </a:r>
            <a:r>
              <a:rPr sz="3200" spc="285" dirty="0" err="1"/>
              <a:t>イ</a:t>
            </a:r>
            <a:r>
              <a:rPr sz="3200" spc="300" dirty="0" err="1"/>
              <a:t>ブ</a:t>
            </a:r>
            <a:r>
              <a:rPr sz="3200" spc="275" dirty="0" err="1"/>
              <a:t>ラ</a:t>
            </a:r>
            <a:r>
              <a:rPr sz="3200" spc="240" dirty="0" err="1"/>
              <a:t>リ</a:t>
            </a:r>
            <a:r>
              <a:rPr sz="3200" dirty="0" err="1"/>
              <a:t>例</a:t>
            </a:r>
            <a:r>
              <a:rPr sz="3200" spc="30" dirty="0"/>
              <a:t> </a:t>
            </a:r>
            <a:r>
              <a:rPr sz="3200" spc="50" dirty="0"/>
              <a:t>（</a:t>
            </a:r>
            <a:r>
              <a:rPr sz="3200" spc="75" dirty="0"/>
              <a:t>オー</a:t>
            </a:r>
            <a:r>
              <a:rPr sz="3200" spc="125" dirty="0"/>
              <a:t>ダ</a:t>
            </a:r>
            <a:r>
              <a:rPr sz="3200" spc="135" dirty="0"/>
              <a:t>ー</a:t>
            </a:r>
            <a:r>
              <a:rPr sz="3200" spc="80" dirty="0"/>
              <a:t>）</a:t>
            </a:r>
          </a:p>
        </p:txBody>
      </p:sp>
      <p:sp>
        <p:nvSpPr>
          <p:cNvPr id="9" name="object 9"/>
          <p:cNvSpPr/>
          <p:nvPr/>
        </p:nvSpPr>
        <p:spPr>
          <a:xfrm>
            <a:off x="6172200" y="842137"/>
            <a:ext cx="0" cy="5835015"/>
          </a:xfrm>
          <a:custGeom>
            <a:avLst/>
            <a:gdLst/>
            <a:ahLst/>
            <a:cxnLst/>
            <a:rect l="l" t="t" r="r" b="b"/>
            <a:pathLst>
              <a:path h="5835015">
                <a:moveTo>
                  <a:pt x="0" y="0"/>
                </a:moveTo>
                <a:lnTo>
                  <a:pt x="0" y="5834430"/>
                </a:lnTo>
              </a:path>
            </a:pathLst>
          </a:custGeom>
          <a:ln w="952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72640" y="786383"/>
            <a:ext cx="1518742" cy="457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875789" y="786383"/>
            <a:ext cx="341375" cy="45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262115" y="786383"/>
            <a:ext cx="1865376" cy="457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853172" y="786383"/>
            <a:ext cx="341375" cy="45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804823" y="839850"/>
            <a:ext cx="618934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  <a:tabLst>
                <a:tab pos="4584700" algn="l"/>
              </a:tabLst>
            </a:pPr>
            <a:r>
              <a:rPr sz="1600" b="1" spc="-10" dirty="0">
                <a:solidFill>
                  <a:srgbClr val="FF0000"/>
                </a:solidFill>
                <a:latin typeface="Meiryo UI"/>
                <a:cs typeface="Meiryo UI"/>
              </a:rPr>
              <a:t>オ</a:t>
            </a:r>
            <a:r>
              <a:rPr sz="1600" b="1" spc="-15" dirty="0">
                <a:solidFill>
                  <a:srgbClr val="FF0000"/>
                </a:solidFill>
                <a:latin typeface="Meiryo UI"/>
                <a:cs typeface="Meiryo UI"/>
              </a:rPr>
              <a:t>ー</a:t>
            </a:r>
            <a:r>
              <a:rPr sz="1600" b="1" spc="-10" dirty="0">
                <a:solidFill>
                  <a:srgbClr val="FF0000"/>
                </a:solidFill>
                <a:latin typeface="Meiryo UI"/>
                <a:cs typeface="Meiryo UI"/>
              </a:rPr>
              <a:t>ダ</a:t>
            </a:r>
            <a:r>
              <a:rPr sz="1600" b="1" spc="-15" dirty="0">
                <a:solidFill>
                  <a:srgbClr val="FF0000"/>
                </a:solidFill>
                <a:latin typeface="Meiryo UI"/>
                <a:cs typeface="Meiryo UI"/>
              </a:rPr>
              <a:t>ー</a:t>
            </a:r>
            <a:r>
              <a:rPr sz="1600" b="1" spc="-5" dirty="0">
                <a:solidFill>
                  <a:srgbClr val="FF0000"/>
                </a:solidFill>
                <a:latin typeface="Meiryo UI"/>
                <a:cs typeface="Meiryo UI"/>
              </a:rPr>
              <a:t>タイプ</a:t>
            </a:r>
            <a:r>
              <a:rPr sz="1600" b="1" dirty="0">
                <a:solidFill>
                  <a:srgbClr val="FF0000"/>
                </a:solidFill>
                <a:latin typeface="Meiryo UI"/>
                <a:cs typeface="Meiryo UI"/>
              </a:rPr>
              <a:t>	</a:t>
            </a:r>
            <a:r>
              <a:rPr sz="1600" b="1" spc="-10" dirty="0">
                <a:solidFill>
                  <a:srgbClr val="FF0000"/>
                </a:solidFill>
                <a:latin typeface="Meiryo UI"/>
                <a:cs typeface="Meiryo UI"/>
              </a:rPr>
              <a:t>オ</a:t>
            </a:r>
            <a:r>
              <a:rPr sz="1600" b="1" spc="-15" dirty="0">
                <a:solidFill>
                  <a:srgbClr val="FF0000"/>
                </a:solidFill>
                <a:latin typeface="Meiryo UI"/>
                <a:cs typeface="Meiryo UI"/>
              </a:rPr>
              <a:t>ー</a:t>
            </a:r>
            <a:r>
              <a:rPr sz="1600" b="1" spc="-10" dirty="0">
                <a:solidFill>
                  <a:srgbClr val="FF0000"/>
                </a:solidFill>
                <a:latin typeface="Meiryo UI"/>
                <a:cs typeface="Meiryo UI"/>
              </a:rPr>
              <a:t>ダ</a:t>
            </a:r>
            <a:r>
              <a:rPr sz="1600" b="1" spc="-15" dirty="0">
                <a:solidFill>
                  <a:srgbClr val="FF0000"/>
                </a:solidFill>
                <a:latin typeface="Meiryo UI"/>
                <a:cs typeface="Meiryo UI"/>
              </a:rPr>
              <a:t>ー</a:t>
            </a:r>
            <a:r>
              <a:rPr sz="1600" b="1" spc="-5" dirty="0">
                <a:solidFill>
                  <a:srgbClr val="FF0000"/>
                </a:solidFill>
                <a:latin typeface="Meiryo UI"/>
                <a:cs typeface="Meiryo UI"/>
              </a:rPr>
              <a:t>結果タイプ</a:t>
            </a:r>
            <a:endParaRPr sz="1600" dirty="0">
              <a:latin typeface="Meiryo UI"/>
              <a:cs typeface="Meiryo U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767979" y="3154045"/>
            <a:ext cx="147320" cy="212090"/>
          </a:xfrm>
          <a:custGeom>
            <a:avLst/>
            <a:gdLst/>
            <a:ahLst/>
            <a:cxnLst/>
            <a:rect l="l" t="t" r="r" b="b"/>
            <a:pathLst>
              <a:path w="147320" h="212089">
                <a:moveTo>
                  <a:pt x="0" y="211582"/>
                </a:moveTo>
                <a:lnTo>
                  <a:pt x="147015" y="211582"/>
                </a:lnTo>
                <a:lnTo>
                  <a:pt x="147015" y="0"/>
                </a:lnTo>
                <a:lnTo>
                  <a:pt x="0" y="0"/>
                </a:lnTo>
                <a:lnTo>
                  <a:pt x="0" y="21158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944230" y="3154045"/>
            <a:ext cx="147320" cy="212090"/>
          </a:xfrm>
          <a:custGeom>
            <a:avLst/>
            <a:gdLst/>
            <a:ahLst/>
            <a:cxnLst/>
            <a:rect l="l" t="t" r="r" b="b"/>
            <a:pathLst>
              <a:path w="147320" h="212089">
                <a:moveTo>
                  <a:pt x="0" y="211582"/>
                </a:moveTo>
                <a:lnTo>
                  <a:pt x="147015" y="211582"/>
                </a:lnTo>
                <a:lnTo>
                  <a:pt x="147015" y="0"/>
                </a:lnTo>
                <a:lnTo>
                  <a:pt x="0" y="0"/>
                </a:lnTo>
                <a:lnTo>
                  <a:pt x="0" y="21158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120480" y="3154045"/>
            <a:ext cx="147320" cy="212090"/>
          </a:xfrm>
          <a:custGeom>
            <a:avLst/>
            <a:gdLst/>
            <a:ahLst/>
            <a:cxnLst/>
            <a:rect l="l" t="t" r="r" b="b"/>
            <a:pathLst>
              <a:path w="147320" h="212089">
                <a:moveTo>
                  <a:pt x="0" y="211582"/>
                </a:moveTo>
                <a:lnTo>
                  <a:pt x="147015" y="211582"/>
                </a:lnTo>
                <a:lnTo>
                  <a:pt x="147015" y="0"/>
                </a:lnTo>
                <a:lnTo>
                  <a:pt x="0" y="0"/>
                </a:lnTo>
                <a:lnTo>
                  <a:pt x="0" y="21158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296718" y="3154045"/>
            <a:ext cx="147320" cy="212090"/>
          </a:xfrm>
          <a:custGeom>
            <a:avLst/>
            <a:gdLst/>
            <a:ahLst/>
            <a:cxnLst/>
            <a:rect l="l" t="t" r="r" b="b"/>
            <a:pathLst>
              <a:path w="147319" h="212089">
                <a:moveTo>
                  <a:pt x="0" y="211582"/>
                </a:moveTo>
                <a:lnTo>
                  <a:pt x="147015" y="211582"/>
                </a:lnTo>
                <a:lnTo>
                  <a:pt x="147015" y="0"/>
                </a:lnTo>
                <a:lnTo>
                  <a:pt x="0" y="0"/>
                </a:lnTo>
                <a:lnTo>
                  <a:pt x="0" y="21158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472969" y="3154045"/>
            <a:ext cx="147320" cy="212090"/>
          </a:xfrm>
          <a:custGeom>
            <a:avLst/>
            <a:gdLst/>
            <a:ahLst/>
            <a:cxnLst/>
            <a:rect l="l" t="t" r="r" b="b"/>
            <a:pathLst>
              <a:path w="147319" h="212089">
                <a:moveTo>
                  <a:pt x="0" y="211582"/>
                </a:moveTo>
                <a:lnTo>
                  <a:pt x="147015" y="211582"/>
                </a:lnTo>
                <a:lnTo>
                  <a:pt x="147015" y="0"/>
                </a:lnTo>
                <a:lnTo>
                  <a:pt x="0" y="0"/>
                </a:lnTo>
                <a:lnTo>
                  <a:pt x="0" y="21158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649219" y="3154045"/>
            <a:ext cx="147320" cy="212090"/>
          </a:xfrm>
          <a:custGeom>
            <a:avLst/>
            <a:gdLst/>
            <a:ahLst/>
            <a:cxnLst/>
            <a:rect l="l" t="t" r="r" b="b"/>
            <a:pathLst>
              <a:path w="147319" h="212089">
                <a:moveTo>
                  <a:pt x="0" y="211582"/>
                </a:moveTo>
                <a:lnTo>
                  <a:pt x="147015" y="211582"/>
                </a:lnTo>
                <a:lnTo>
                  <a:pt x="147015" y="0"/>
                </a:lnTo>
                <a:lnTo>
                  <a:pt x="0" y="0"/>
                </a:lnTo>
                <a:lnTo>
                  <a:pt x="0" y="21158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705763" y="2621027"/>
            <a:ext cx="1406525" cy="720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60020" algn="ctr">
              <a:lnSpc>
                <a:spcPts val="1140"/>
              </a:lnSpc>
              <a:spcBef>
                <a:spcPts val="95"/>
              </a:spcBef>
            </a:pPr>
            <a:r>
              <a:rPr sz="1000" spc="-5" dirty="0">
                <a:latin typeface="Meiryo UI"/>
                <a:cs typeface="Meiryo UI"/>
              </a:rPr>
              <a:t>※</a:t>
            </a:r>
            <a:r>
              <a:rPr sz="1000" spc="-10" dirty="0">
                <a:latin typeface="Meiryo UI"/>
                <a:cs typeface="Meiryo UI"/>
              </a:rPr>
              <a:t>タ</a:t>
            </a:r>
            <a:r>
              <a:rPr sz="1000" spc="-5" dirty="0">
                <a:latin typeface="Meiryo UI"/>
                <a:cs typeface="Meiryo UI"/>
              </a:rPr>
              <a:t>イプ</a:t>
            </a:r>
            <a:r>
              <a:rPr sz="1000" spc="-15" dirty="0">
                <a:latin typeface="Meiryo UI"/>
                <a:cs typeface="Meiryo UI"/>
              </a:rPr>
              <a:t>I</a:t>
            </a:r>
            <a:r>
              <a:rPr sz="1000" spc="-10" dirty="0">
                <a:latin typeface="Meiryo UI"/>
                <a:cs typeface="Meiryo UI"/>
              </a:rPr>
              <a:t>D</a:t>
            </a:r>
            <a:r>
              <a:rPr sz="1000" spc="-5" dirty="0">
                <a:latin typeface="Meiryo UI"/>
                <a:cs typeface="Meiryo UI"/>
              </a:rPr>
              <a:t>の採番ルール</a:t>
            </a:r>
            <a:endParaRPr sz="1000">
              <a:latin typeface="Meiryo UI"/>
              <a:cs typeface="Meiryo UI"/>
            </a:endParaRPr>
          </a:p>
          <a:p>
            <a:pPr marL="88265" marR="5080" indent="7620">
              <a:lnSpc>
                <a:spcPts val="1080"/>
              </a:lnSpc>
              <a:spcBef>
                <a:spcPts val="75"/>
              </a:spcBef>
            </a:pPr>
            <a:r>
              <a:rPr sz="1000" spc="-15" dirty="0">
                <a:latin typeface="Meiryo UI"/>
                <a:cs typeface="Meiryo UI"/>
              </a:rPr>
              <a:t>(</a:t>
            </a:r>
            <a:r>
              <a:rPr sz="1000" spc="-5" dirty="0">
                <a:latin typeface="Meiryo UI"/>
                <a:cs typeface="Meiryo UI"/>
              </a:rPr>
              <a:t>今年度実証実験で設定 したローカルルールである)</a:t>
            </a:r>
            <a:endParaRPr sz="1000">
              <a:latin typeface="Meiryo UI"/>
              <a:cs typeface="Meiryo UI"/>
            </a:endParaRPr>
          </a:p>
          <a:p>
            <a:pPr marL="88265">
              <a:spcBef>
                <a:spcPts val="894"/>
              </a:spcBef>
            </a:pPr>
            <a:r>
              <a:rPr sz="1000" spc="-5" dirty="0">
                <a:latin typeface="Meiryo UI"/>
                <a:cs typeface="Meiryo UI"/>
              </a:rPr>
              <a:t>D  0  0  0  0 </a:t>
            </a:r>
            <a:r>
              <a:rPr sz="1000" spc="325" dirty="0">
                <a:latin typeface="Meiryo UI"/>
                <a:cs typeface="Meiryo UI"/>
              </a:rPr>
              <a:t> </a:t>
            </a:r>
            <a:r>
              <a:rPr sz="1000" spc="-5" dirty="0">
                <a:latin typeface="Meiryo UI"/>
                <a:cs typeface="Meiryo UI"/>
              </a:rPr>
              <a:t>1</a:t>
            </a:r>
            <a:endParaRPr sz="1000">
              <a:latin typeface="Meiryo UI"/>
              <a:cs typeface="Meiryo U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465311" y="3374645"/>
            <a:ext cx="342900" cy="86995"/>
          </a:xfrm>
          <a:custGeom>
            <a:avLst/>
            <a:gdLst/>
            <a:ahLst/>
            <a:cxnLst/>
            <a:rect l="l" t="t" r="r" b="b"/>
            <a:pathLst>
              <a:path w="342900" h="86995">
                <a:moveTo>
                  <a:pt x="342277" y="0"/>
                </a:moveTo>
                <a:lnTo>
                  <a:pt x="341720" y="16839"/>
                </a:lnTo>
                <a:lnTo>
                  <a:pt x="340198" y="30607"/>
                </a:lnTo>
                <a:lnTo>
                  <a:pt x="337937" y="39897"/>
                </a:lnTo>
                <a:lnTo>
                  <a:pt x="335165" y="43306"/>
                </a:lnTo>
                <a:lnTo>
                  <a:pt x="178384" y="43306"/>
                </a:lnTo>
                <a:lnTo>
                  <a:pt x="175572" y="46716"/>
                </a:lnTo>
                <a:lnTo>
                  <a:pt x="173275" y="56006"/>
                </a:lnTo>
                <a:lnTo>
                  <a:pt x="171726" y="69774"/>
                </a:lnTo>
                <a:lnTo>
                  <a:pt x="171157" y="86613"/>
                </a:lnTo>
                <a:lnTo>
                  <a:pt x="170591" y="69774"/>
                </a:lnTo>
                <a:lnTo>
                  <a:pt x="169046" y="56006"/>
                </a:lnTo>
                <a:lnTo>
                  <a:pt x="166753" y="46716"/>
                </a:lnTo>
                <a:lnTo>
                  <a:pt x="163944" y="43306"/>
                </a:lnTo>
                <a:lnTo>
                  <a:pt x="7226" y="43306"/>
                </a:lnTo>
                <a:lnTo>
                  <a:pt x="4414" y="39897"/>
                </a:lnTo>
                <a:lnTo>
                  <a:pt x="2117" y="30606"/>
                </a:lnTo>
                <a:lnTo>
                  <a:pt x="568" y="16839"/>
                </a:lnTo>
                <a:lnTo>
                  <a:pt x="0" y="0"/>
                </a:lnTo>
              </a:path>
            </a:pathLst>
          </a:custGeom>
          <a:ln w="63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629827" y="3417952"/>
            <a:ext cx="179070" cy="147955"/>
          </a:xfrm>
          <a:custGeom>
            <a:avLst/>
            <a:gdLst/>
            <a:ahLst/>
            <a:cxnLst/>
            <a:rect l="l" t="t" r="r" b="b"/>
            <a:pathLst>
              <a:path w="179069" h="147954">
                <a:moveTo>
                  <a:pt x="0" y="0"/>
                </a:moveTo>
                <a:lnTo>
                  <a:pt x="0" y="147574"/>
                </a:lnTo>
                <a:lnTo>
                  <a:pt x="178777" y="147574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82367" y="3366896"/>
            <a:ext cx="179070" cy="317500"/>
          </a:xfrm>
          <a:custGeom>
            <a:avLst/>
            <a:gdLst/>
            <a:ahLst/>
            <a:cxnLst/>
            <a:rect l="l" t="t" r="r" b="b"/>
            <a:pathLst>
              <a:path w="179069" h="317500">
                <a:moveTo>
                  <a:pt x="0" y="0"/>
                </a:moveTo>
                <a:lnTo>
                  <a:pt x="0" y="317119"/>
                </a:lnTo>
                <a:lnTo>
                  <a:pt x="178816" y="317119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193988" y="3365120"/>
            <a:ext cx="179070" cy="461645"/>
          </a:xfrm>
          <a:custGeom>
            <a:avLst/>
            <a:gdLst/>
            <a:ahLst/>
            <a:cxnLst/>
            <a:rect l="l" t="t" r="r" b="b"/>
            <a:pathLst>
              <a:path w="179069" h="461645">
                <a:moveTo>
                  <a:pt x="0" y="0"/>
                </a:moveTo>
                <a:lnTo>
                  <a:pt x="0" y="461390"/>
                </a:lnTo>
                <a:lnTo>
                  <a:pt x="178815" y="46139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017737" y="3366897"/>
            <a:ext cx="179070" cy="586105"/>
          </a:xfrm>
          <a:custGeom>
            <a:avLst/>
            <a:gdLst/>
            <a:ahLst/>
            <a:cxnLst/>
            <a:rect l="l" t="t" r="r" b="b"/>
            <a:pathLst>
              <a:path w="179070" h="586104">
                <a:moveTo>
                  <a:pt x="0" y="0"/>
                </a:moveTo>
                <a:lnTo>
                  <a:pt x="0" y="585596"/>
                </a:lnTo>
                <a:lnTo>
                  <a:pt x="178815" y="585596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854822" y="3366897"/>
            <a:ext cx="179070" cy="749935"/>
          </a:xfrm>
          <a:custGeom>
            <a:avLst/>
            <a:gdLst/>
            <a:ahLst/>
            <a:cxnLst/>
            <a:rect l="l" t="t" r="r" b="b"/>
            <a:pathLst>
              <a:path w="179070" h="749935">
                <a:moveTo>
                  <a:pt x="0" y="0"/>
                </a:moveTo>
                <a:lnTo>
                  <a:pt x="0" y="749934"/>
                </a:lnTo>
                <a:lnTo>
                  <a:pt x="178815" y="749934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2832608" y="3483610"/>
            <a:ext cx="2298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800" dirty="0">
                <a:latin typeface="Meiryo UI"/>
                <a:cs typeface="Meiryo UI"/>
              </a:rPr>
              <a:t>業務</a:t>
            </a:r>
            <a:endParaRPr sz="800">
              <a:latin typeface="Meiryo UI"/>
              <a:cs typeface="Meiryo U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564383" y="3609595"/>
            <a:ext cx="2298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800" dirty="0">
                <a:latin typeface="Meiryo UI"/>
                <a:cs typeface="Meiryo UI"/>
              </a:rPr>
              <a:t>業種</a:t>
            </a:r>
            <a:endParaRPr sz="800">
              <a:latin typeface="Meiryo UI"/>
              <a:cs typeface="Meiryo U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389428" y="3752215"/>
            <a:ext cx="229870" cy="1365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800" dirty="0">
                <a:latin typeface="Meiryo UI"/>
                <a:cs typeface="Meiryo UI"/>
              </a:rPr>
              <a:t>業界</a:t>
            </a:r>
            <a:endParaRPr sz="800">
              <a:latin typeface="Meiryo UI"/>
              <a:cs typeface="Meiryo U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214473" y="3877767"/>
            <a:ext cx="452120" cy="1365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800" dirty="0">
                <a:latin typeface="Meiryo UI"/>
                <a:cs typeface="Meiryo UI"/>
              </a:rPr>
              <a:t>0:</a:t>
            </a:r>
            <a:r>
              <a:rPr sz="800" spc="-10" dirty="0">
                <a:latin typeface="Meiryo UI"/>
                <a:cs typeface="Meiryo UI"/>
              </a:rPr>
              <a:t>オ</a:t>
            </a:r>
            <a:r>
              <a:rPr sz="800" dirty="0">
                <a:latin typeface="Meiryo UI"/>
                <a:cs typeface="Meiryo UI"/>
              </a:rPr>
              <a:t>ー</a:t>
            </a:r>
            <a:r>
              <a:rPr sz="800" spc="-10" dirty="0">
                <a:latin typeface="Meiryo UI"/>
                <a:cs typeface="Meiryo UI"/>
              </a:rPr>
              <a:t>ダ</a:t>
            </a:r>
            <a:r>
              <a:rPr sz="800" dirty="0">
                <a:latin typeface="Meiryo UI"/>
                <a:cs typeface="Meiryo UI"/>
              </a:rPr>
              <a:t>ー</a:t>
            </a:r>
            <a:endParaRPr sz="800">
              <a:latin typeface="Meiryo UI"/>
              <a:cs typeface="Meiryo U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043786" y="4042410"/>
            <a:ext cx="64579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800" spc="-5" dirty="0">
                <a:latin typeface="Meiryo UI"/>
                <a:cs typeface="Meiryo UI"/>
              </a:rPr>
              <a:t>D</a:t>
            </a:r>
            <a:r>
              <a:rPr sz="800" dirty="0">
                <a:latin typeface="Meiryo UI"/>
                <a:cs typeface="Meiryo UI"/>
              </a:rPr>
              <a:t>:デ</a:t>
            </a:r>
            <a:r>
              <a:rPr sz="800" spc="-5" dirty="0">
                <a:latin typeface="Meiryo UI"/>
                <a:cs typeface="Meiryo UI"/>
              </a:rPr>
              <a:t>ィ</a:t>
            </a:r>
            <a:r>
              <a:rPr sz="800" dirty="0">
                <a:latin typeface="Meiryo UI"/>
                <a:cs typeface="Meiryo UI"/>
              </a:rPr>
              <a:t>レ</a:t>
            </a:r>
            <a:r>
              <a:rPr sz="800" spc="-5" dirty="0">
                <a:latin typeface="Meiryo UI"/>
                <a:cs typeface="Meiryo UI"/>
              </a:rPr>
              <a:t>ク</a:t>
            </a:r>
            <a:r>
              <a:rPr sz="800" dirty="0">
                <a:latin typeface="Meiryo UI"/>
                <a:cs typeface="Meiryo UI"/>
              </a:rPr>
              <a:t>シ</a:t>
            </a:r>
            <a:r>
              <a:rPr sz="800" spc="-10" dirty="0">
                <a:latin typeface="Meiryo UI"/>
                <a:cs typeface="Meiryo UI"/>
              </a:rPr>
              <a:t>ョ</a:t>
            </a:r>
            <a:r>
              <a:rPr sz="800" dirty="0">
                <a:latin typeface="Meiryo UI"/>
                <a:cs typeface="Meiryo UI"/>
              </a:rPr>
              <a:t>ン</a:t>
            </a:r>
            <a:endParaRPr sz="800">
              <a:latin typeface="Meiryo UI"/>
              <a:cs typeface="Meiryo U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579871" y="3183573"/>
            <a:ext cx="146685" cy="203835"/>
          </a:xfrm>
          <a:custGeom>
            <a:avLst/>
            <a:gdLst/>
            <a:ahLst/>
            <a:cxnLst/>
            <a:rect l="l" t="t" r="r" b="b"/>
            <a:pathLst>
              <a:path w="146685" h="203835">
                <a:moveTo>
                  <a:pt x="0" y="203644"/>
                </a:moveTo>
                <a:lnTo>
                  <a:pt x="146316" y="203644"/>
                </a:lnTo>
                <a:lnTo>
                  <a:pt x="146316" y="0"/>
                </a:lnTo>
                <a:lnTo>
                  <a:pt x="0" y="0"/>
                </a:lnTo>
                <a:lnTo>
                  <a:pt x="0" y="203644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755258" y="3183573"/>
            <a:ext cx="146685" cy="203835"/>
          </a:xfrm>
          <a:custGeom>
            <a:avLst/>
            <a:gdLst/>
            <a:ahLst/>
            <a:cxnLst/>
            <a:rect l="l" t="t" r="r" b="b"/>
            <a:pathLst>
              <a:path w="146685" h="203835">
                <a:moveTo>
                  <a:pt x="0" y="203644"/>
                </a:moveTo>
                <a:lnTo>
                  <a:pt x="146316" y="203644"/>
                </a:lnTo>
                <a:lnTo>
                  <a:pt x="146316" y="0"/>
                </a:lnTo>
                <a:lnTo>
                  <a:pt x="0" y="0"/>
                </a:lnTo>
                <a:lnTo>
                  <a:pt x="0" y="203644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930645" y="3183573"/>
            <a:ext cx="146685" cy="203835"/>
          </a:xfrm>
          <a:custGeom>
            <a:avLst/>
            <a:gdLst/>
            <a:ahLst/>
            <a:cxnLst/>
            <a:rect l="l" t="t" r="r" b="b"/>
            <a:pathLst>
              <a:path w="146685" h="203835">
                <a:moveTo>
                  <a:pt x="0" y="203644"/>
                </a:moveTo>
                <a:lnTo>
                  <a:pt x="146316" y="203644"/>
                </a:lnTo>
                <a:lnTo>
                  <a:pt x="146316" y="0"/>
                </a:lnTo>
                <a:lnTo>
                  <a:pt x="0" y="0"/>
                </a:lnTo>
                <a:lnTo>
                  <a:pt x="0" y="203644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106031" y="3183573"/>
            <a:ext cx="146685" cy="203835"/>
          </a:xfrm>
          <a:custGeom>
            <a:avLst/>
            <a:gdLst/>
            <a:ahLst/>
            <a:cxnLst/>
            <a:rect l="l" t="t" r="r" b="b"/>
            <a:pathLst>
              <a:path w="146685" h="203835">
                <a:moveTo>
                  <a:pt x="0" y="203644"/>
                </a:moveTo>
                <a:lnTo>
                  <a:pt x="146316" y="203644"/>
                </a:lnTo>
                <a:lnTo>
                  <a:pt x="146316" y="0"/>
                </a:lnTo>
                <a:lnTo>
                  <a:pt x="0" y="0"/>
                </a:lnTo>
                <a:lnTo>
                  <a:pt x="0" y="203644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281546" y="3183573"/>
            <a:ext cx="146685" cy="203835"/>
          </a:xfrm>
          <a:custGeom>
            <a:avLst/>
            <a:gdLst/>
            <a:ahLst/>
            <a:cxnLst/>
            <a:rect l="l" t="t" r="r" b="b"/>
            <a:pathLst>
              <a:path w="146685" h="203835">
                <a:moveTo>
                  <a:pt x="0" y="203644"/>
                </a:moveTo>
                <a:lnTo>
                  <a:pt x="146316" y="203644"/>
                </a:lnTo>
                <a:lnTo>
                  <a:pt x="146316" y="0"/>
                </a:lnTo>
                <a:lnTo>
                  <a:pt x="0" y="0"/>
                </a:lnTo>
                <a:lnTo>
                  <a:pt x="0" y="203644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456933" y="3183573"/>
            <a:ext cx="146685" cy="203835"/>
          </a:xfrm>
          <a:custGeom>
            <a:avLst/>
            <a:gdLst/>
            <a:ahLst/>
            <a:cxnLst/>
            <a:rect l="l" t="t" r="r" b="b"/>
            <a:pathLst>
              <a:path w="146685" h="203835">
                <a:moveTo>
                  <a:pt x="0" y="203644"/>
                </a:moveTo>
                <a:lnTo>
                  <a:pt x="146316" y="203644"/>
                </a:lnTo>
                <a:lnTo>
                  <a:pt x="146316" y="0"/>
                </a:lnTo>
                <a:lnTo>
                  <a:pt x="0" y="0"/>
                </a:lnTo>
                <a:lnTo>
                  <a:pt x="0" y="203644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6492367" y="2629917"/>
            <a:ext cx="1406525" cy="737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60020" algn="ctr">
              <a:lnSpc>
                <a:spcPts val="1140"/>
              </a:lnSpc>
              <a:spcBef>
                <a:spcPts val="95"/>
              </a:spcBef>
            </a:pPr>
            <a:r>
              <a:rPr sz="1000" spc="-5" dirty="0">
                <a:latin typeface="Meiryo UI"/>
                <a:cs typeface="Meiryo UI"/>
              </a:rPr>
              <a:t>※</a:t>
            </a:r>
            <a:r>
              <a:rPr sz="1000" spc="-10" dirty="0">
                <a:latin typeface="Meiryo UI"/>
                <a:cs typeface="Meiryo UI"/>
              </a:rPr>
              <a:t>タ</a:t>
            </a:r>
            <a:r>
              <a:rPr sz="1000" spc="-5" dirty="0">
                <a:latin typeface="Meiryo UI"/>
                <a:cs typeface="Meiryo UI"/>
              </a:rPr>
              <a:t>イプ</a:t>
            </a:r>
            <a:r>
              <a:rPr sz="1000" spc="-15" dirty="0">
                <a:latin typeface="Meiryo UI"/>
                <a:cs typeface="Meiryo UI"/>
              </a:rPr>
              <a:t>I</a:t>
            </a:r>
            <a:r>
              <a:rPr sz="1000" spc="-10" dirty="0">
                <a:latin typeface="Meiryo UI"/>
                <a:cs typeface="Meiryo UI"/>
              </a:rPr>
              <a:t>D</a:t>
            </a:r>
            <a:r>
              <a:rPr sz="1000" spc="-5" dirty="0">
                <a:latin typeface="Meiryo UI"/>
                <a:cs typeface="Meiryo UI"/>
              </a:rPr>
              <a:t>の採番ルール</a:t>
            </a:r>
            <a:endParaRPr sz="1000">
              <a:latin typeface="Meiryo UI"/>
              <a:cs typeface="Meiryo UI"/>
            </a:endParaRPr>
          </a:p>
          <a:p>
            <a:pPr marL="96520" marR="5080">
              <a:lnSpc>
                <a:spcPts val="1080"/>
              </a:lnSpc>
              <a:spcBef>
                <a:spcPts val="75"/>
              </a:spcBef>
            </a:pPr>
            <a:r>
              <a:rPr sz="1000" spc="-15" dirty="0">
                <a:latin typeface="Meiryo UI"/>
                <a:cs typeface="Meiryo UI"/>
              </a:rPr>
              <a:t>(</a:t>
            </a:r>
            <a:r>
              <a:rPr sz="1000" spc="-5" dirty="0">
                <a:latin typeface="Meiryo UI"/>
                <a:cs typeface="Meiryo UI"/>
              </a:rPr>
              <a:t>今年度実証実験で設定 したローカルルールである)</a:t>
            </a:r>
            <a:endParaRPr sz="1000">
              <a:latin typeface="Meiryo UI"/>
              <a:cs typeface="Meiryo UI"/>
            </a:endParaRPr>
          </a:p>
          <a:p>
            <a:pPr marL="121285">
              <a:spcBef>
                <a:spcPts val="1030"/>
              </a:spcBef>
            </a:pPr>
            <a:r>
              <a:rPr sz="1000" spc="-5" dirty="0">
                <a:latin typeface="Meiryo UI"/>
                <a:cs typeface="Meiryo UI"/>
              </a:rPr>
              <a:t>T  0  0  0  0  </a:t>
            </a:r>
            <a:r>
              <a:rPr sz="1000" spc="5" dirty="0">
                <a:latin typeface="Meiryo UI"/>
                <a:cs typeface="Meiryo UI"/>
              </a:rPr>
              <a:t> </a:t>
            </a:r>
            <a:r>
              <a:rPr sz="1000" spc="-5" dirty="0">
                <a:latin typeface="Meiryo UI"/>
                <a:cs typeface="Meiryo UI"/>
              </a:rPr>
              <a:t>1</a:t>
            </a:r>
            <a:endParaRPr sz="1000">
              <a:latin typeface="Meiryo UI"/>
              <a:cs typeface="Meiryo U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7273926" y="3395853"/>
            <a:ext cx="340995" cy="83820"/>
          </a:xfrm>
          <a:custGeom>
            <a:avLst/>
            <a:gdLst/>
            <a:ahLst/>
            <a:cxnLst/>
            <a:rect l="l" t="t" r="r" b="b"/>
            <a:pathLst>
              <a:path w="340995" h="83820">
                <a:moveTo>
                  <a:pt x="340613" y="0"/>
                </a:moveTo>
                <a:lnTo>
                  <a:pt x="340076" y="16279"/>
                </a:lnTo>
                <a:lnTo>
                  <a:pt x="338597" y="29559"/>
                </a:lnTo>
                <a:lnTo>
                  <a:pt x="336381" y="38504"/>
                </a:lnTo>
                <a:lnTo>
                  <a:pt x="333628" y="41783"/>
                </a:lnTo>
                <a:lnTo>
                  <a:pt x="177291" y="41783"/>
                </a:lnTo>
                <a:lnTo>
                  <a:pt x="174539" y="45059"/>
                </a:lnTo>
                <a:lnTo>
                  <a:pt x="172323" y="53990"/>
                </a:lnTo>
                <a:lnTo>
                  <a:pt x="170844" y="67232"/>
                </a:lnTo>
                <a:lnTo>
                  <a:pt x="170307" y="83438"/>
                </a:lnTo>
                <a:lnTo>
                  <a:pt x="169751" y="67232"/>
                </a:lnTo>
                <a:lnTo>
                  <a:pt x="168243" y="53990"/>
                </a:lnTo>
                <a:lnTo>
                  <a:pt x="166020" y="45059"/>
                </a:lnTo>
                <a:lnTo>
                  <a:pt x="163322" y="41783"/>
                </a:lnTo>
                <a:lnTo>
                  <a:pt x="6858" y="41783"/>
                </a:lnTo>
                <a:lnTo>
                  <a:pt x="4179" y="38504"/>
                </a:lnTo>
                <a:lnTo>
                  <a:pt x="2000" y="29559"/>
                </a:lnTo>
                <a:lnTo>
                  <a:pt x="535" y="16279"/>
                </a:ln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437629" y="3437635"/>
            <a:ext cx="178435" cy="142240"/>
          </a:xfrm>
          <a:custGeom>
            <a:avLst/>
            <a:gdLst/>
            <a:ahLst/>
            <a:cxnLst/>
            <a:rect l="l" t="t" r="r" b="b"/>
            <a:pathLst>
              <a:path w="178435" h="142239">
                <a:moveTo>
                  <a:pt x="0" y="0"/>
                </a:moveTo>
                <a:lnTo>
                  <a:pt x="0" y="141986"/>
                </a:lnTo>
                <a:lnTo>
                  <a:pt x="177926" y="141986"/>
                </a:lnTo>
              </a:path>
            </a:pathLst>
          </a:custGeom>
          <a:ln w="6349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191376" y="3388487"/>
            <a:ext cx="178435" cy="305435"/>
          </a:xfrm>
          <a:custGeom>
            <a:avLst/>
            <a:gdLst/>
            <a:ahLst/>
            <a:cxnLst/>
            <a:rect l="l" t="t" r="r" b="b"/>
            <a:pathLst>
              <a:path w="178435" h="305435">
                <a:moveTo>
                  <a:pt x="0" y="0"/>
                </a:moveTo>
                <a:lnTo>
                  <a:pt x="0" y="305181"/>
                </a:lnTo>
                <a:lnTo>
                  <a:pt x="177926" y="305181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003797" y="3386835"/>
            <a:ext cx="178435" cy="444500"/>
          </a:xfrm>
          <a:custGeom>
            <a:avLst/>
            <a:gdLst/>
            <a:ahLst/>
            <a:cxnLst/>
            <a:rect l="l" t="t" r="r" b="b"/>
            <a:pathLst>
              <a:path w="178435" h="444500">
                <a:moveTo>
                  <a:pt x="0" y="0"/>
                </a:moveTo>
                <a:lnTo>
                  <a:pt x="0" y="444119"/>
                </a:lnTo>
                <a:lnTo>
                  <a:pt x="178053" y="444119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828410" y="3388486"/>
            <a:ext cx="178435" cy="563880"/>
          </a:xfrm>
          <a:custGeom>
            <a:avLst/>
            <a:gdLst/>
            <a:ahLst/>
            <a:cxnLst/>
            <a:rect l="l" t="t" r="r" b="b"/>
            <a:pathLst>
              <a:path w="178435" h="563879">
                <a:moveTo>
                  <a:pt x="0" y="0"/>
                </a:moveTo>
                <a:lnTo>
                  <a:pt x="0" y="563752"/>
                </a:lnTo>
                <a:lnTo>
                  <a:pt x="177926" y="563752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666230" y="3388487"/>
            <a:ext cx="178435" cy="721995"/>
          </a:xfrm>
          <a:custGeom>
            <a:avLst/>
            <a:gdLst/>
            <a:ahLst/>
            <a:cxnLst/>
            <a:rect l="l" t="t" r="r" b="b"/>
            <a:pathLst>
              <a:path w="178435" h="721995">
                <a:moveTo>
                  <a:pt x="0" y="0"/>
                </a:moveTo>
                <a:lnTo>
                  <a:pt x="0" y="721740"/>
                </a:lnTo>
                <a:lnTo>
                  <a:pt x="178054" y="72174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7640573" y="3501645"/>
            <a:ext cx="2298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800" dirty="0">
                <a:latin typeface="Meiryo UI"/>
                <a:cs typeface="Meiryo UI"/>
              </a:rPr>
              <a:t>業務</a:t>
            </a:r>
            <a:endParaRPr sz="800">
              <a:latin typeface="Meiryo UI"/>
              <a:cs typeface="Meiryo U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373873" y="3622929"/>
            <a:ext cx="2298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800" dirty="0">
                <a:latin typeface="Meiryo UI"/>
                <a:cs typeface="Meiryo UI"/>
              </a:rPr>
              <a:t>業種</a:t>
            </a:r>
            <a:endParaRPr sz="800">
              <a:latin typeface="Meiryo UI"/>
              <a:cs typeface="Meiryo U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199503" y="3760089"/>
            <a:ext cx="229870" cy="1365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800" dirty="0">
                <a:latin typeface="Meiryo UI"/>
                <a:cs typeface="Meiryo UI"/>
              </a:rPr>
              <a:t>業界</a:t>
            </a:r>
            <a:endParaRPr sz="800">
              <a:latin typeface="Meiryo UI"/>
              <a:cs typeface="Meiryo U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855714" y="3845662"/>
            <a:ext cx="720090" cy="34226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70485" algn="ctr">
              <a:spcBef>
                <a:spcPts val="385"/>
              </a:spcBef>
            </a:pPr>
            <a:r>
              <a:rPr sz="800" dirty="0">
                <a:latin typeface="Meiryo UI"/>
                <a:cs typeface="Meiryo UI"/>
              </a:rPr>
              <a:t>0:</a:t>
            </a:r>
            <a:r>
              <a:rPr sz="800" spc="-5" dirty="0">
                <a:latin typeface="Meiryo UI"/>
                <a:cs typeface="Meiryo UI"/>
              </a:rPr>
              <a:t>オ</a:t>
            </a:r>
            <a:r>
              <a:rPr sz="800" dirty="0">
                <a:latin typeface="Meiryo UI"/>
                <a:cs typeface="Meiryo UI"/>
              </a:rPr>
              <a:t>ー</a:t>
            </a:r>
            <a:r>
              <a:rPr sz="800" spc="-10" dirty="0">
                <a:latin typeface="Meiryo UI"/>
                <a:cs typeface="Meiryo UI"/>
              </a:rPr>
              <a:t>ダ</a:t>
            </a:r>
            <a:r>
              <a:rPr sz="800" dirty="0">
                <a:latin typeface="Meiryo UI"/>
                <a:cs typeface="Meiryo UI"/>
              </a:rPr>
              <a:t>ー</a:t>
            </a:r>
            <a:endParaRPr sz="800">
              <a:latin typeface="Meiryo UI"/>
              <a:cs typeface="Meiryo UI"/>
            </a:endParaRPr>
          </a:p>
          <a:p>
            <a:pPr algn="ctr">
              <a:spcBef>
                <a:spcPts val="285"/>
              </a:spcBef>
            </a:pPr>
            <a:r>
              <a:rPr sz="800" dirty="0">
                <a:latin typeface="Meiryo UI"/>
                <a:cs typeface="Meiryo UI"/>
              </a:rPr>
              <a:t>T:</a:t>
            </a:r>
            <a:r>
              <a:rPr sz="800" spc="-5" dirty="0">
                <a:latin typeface="Meiryo UI"/>
                <a:cs typeface="Meiryo UI"/>
              </a:rPr>
              <a:t>トラン</a:t>
            </a:r>
            <a:r>
              <a:rPr sz="800" dirty="0">
                <a:latin typeface="Meiryo UI"/>
                <a:cs typeface="Meiryo UI"/>
              </a:rPr>
              <a:t>ザ</a:t>
            </a:r>
            <a:r>
              <a:rPr sz="800" spc="-5" dirty="0">
                <a:latin typeface="Meiryo UI"/>
                <a:cs typeface="Meiryo UI"/>
              </a:rPr>
              <a:t>ク</a:t>
            </a:r>
            <a:r>
              <a:rPr sz="800" dirty="0">
                <a:latin typeface="Meiryo UI"/>
                <a:cs typeface="Meiryo UI"/>
              </a:rPr>
              <a:t>ション</a:t>
            </a:r>
            <a:endParaRPr sz="800">
              <a:latin typeface="Meiryo UI"/>
              <a:cs typeface="Meiryo U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871821" y="6339886"/>
            <a:ext cx="9080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60" dirty="0">
                <a:latin typeface="Arial"/>
                <a:cs typeface="Arial"/>
              </a:rPr>
              <a:t>Id</a:t>
            </a:r>
            <a:endParaRPr sz="75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871820" y="6429659"/>
            <a:ext cx="537210" cy="21929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805"/>
              </a:lnSpc>
              <a:spcBef>
                <a:spcPts val="110"/>
              </a:spcBef>
            </a:pPr>
            <a:r>
              <a:rPr sz="750" spc="-15" dirty="0">
                <a:latin typeface="Arial"/>
                <a:cs typeface="Arial"/>
              </a:rPr>
              <a:t>ExternalID</a:t>
            </a:r>
            <a:endParaRPr sz="750">
              <a:latin typeface="Arial"/>
              <a:cs typeface="Arial"/>
            </a:endParaRPr>
          </a:p>
          <a:p>
            <a:pPr marL="160020">
              <a:lnSpc>
                <a:spcPts val="805"/>
              </a:lnSpc>
            </a:pPr>
            <a:r>
              <a:rPr sz="750" spc="-10" dirty="0">
                <a:latin typeface="Arial"/>
                <a:cs typeface="Arial"/>
              </a:rPr>
              <a:t>eclassID</a:t>
            </a:r>
            <a:endParaRPr sz="7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428724" y="864869"/>
            <a:ext cx="991235" cy="313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5900">
              <a:lnSpc>
                <a:spcPts val="1400"/>
              </a:lnSpc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【作業指示】</a:t>
            </a:r>
            <a:endParaRPr sz="1200">
              <a:latin typeface="Meiryo UI"/>
              <a:cs typeface="Meiryo UI"/>
            </a:endParaRPr>
          </a:p>
          <a:p>
            <a:pPr marL="12700">
              <a:lnSpc>
                <a:spcPts val="860"/>
              </a:lnSpc>
            </a:pPr>
            <a:r>
              <a:rPr sz="750" spc="-5" dirty="0">
                <a:latin typeface="Arial"/>
                <a:cs typeface="Arial"/>
              </a:rPr>
              <a:t>OrderDir</a:t>
            </a:r>
            <a:endParaRPr sz="7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576423" y="1127052"/>
            <a:ext cx="56324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5" dirty="0">
                <a:latin typeface="Arial"/>
                <a:cs typeface="Arial"/>
              </a:rPr>
              <a:t>OrderTypeID</a:t>
            </a:r>
            <a:endParaRPr sz="7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871821" y="1756065"/>
            <a:ext cx="9080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60" dirty="0">
                <a:latin typeface="Arial"/>
                <a:cs typeface="Arial"/>
              </a:rPr>
              <a:t>Id</a:t>
            </a:r>
            <a:endParaRPr sz="7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871821" y="1846095"/>
            <a:ext cx="4540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E</a:t>
            </a:r>
            <a:r>
              <a:rPr sz="750" spc="-25" dirty="0">
                <a:latin typeface="Arial"/>
                <a:cs typeface="Arial"/>
              </a:rPr>
              <a:t>x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0" dirty="0">
                <a:latin typeface="Arial"/>
                <a:cs typeface="Arial"/>
              </a:rPr>
              <a:t>nal</a:t>
            </a:r>
            <a:r>
              <a:rPr sz="750" spc="-60" dirty="0">
                <a:latin typeface="Arial"/>
                <a:cs typeface="Arial"/>
              </a:rPr>
              <a:t>I</a:t>
            </a:r>
            <a:r>
              <a:rPr sz="750" dirty="0">
                <a:latin typeface="Arial"/>
                <a:cs typeface="Arial"/>
              </a:rPr>
              <a:t>D</a:t>
            </a:r>
            <a:endParaRPr sz="75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019520" y="1935869"/>
            <a:ext cx="38925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eclassID</a:t>
            </a:r>
            <a:endParaRPr sz="75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724122" y="2025813"/>
            <a:ext cx="71818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ProductionOrder</a:t>
            </a:r>
            <a:endParaRPr sz="75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871821" y="2115587"/>
            <a:ext cx="9080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60" dirty="0">
                <a:latin typeface="Arial"/>
                <a:cs typeface="Arial"/>
              </a:rPr>
              <a:t>Id</a:t>
            </a:r>
            <a:endParaRPr sz="75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871821" y="2205617"/>
            <a:ext cx="4540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E</a:t>
            </a:r>
            <a:r>
              <a:rPr sz="750" spc="-25" dirty="0">
                <a:latin typeface="Arial"/>
                <a:cs typeface="Arial"/>
              </a:rPr>
              <a:t>x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0" dirty="0">
                <a:latin typeface="Arial"/>
                <a:cs typeface="Arial"/>
              </a:rPr>
              <a:t>nal</a:t>
            </a:r>
            <a:r>
              <a:rPr sz="750" spc="-60" dirty="0">
                <a:latin typeface="Arial"/>
                <a:cs typeface="Arial"/>
              </a:rPr>
              <a:t>I</a:t>
            </a:r>
            <a:r>
              <a:rPr sz="750" dirty="0">
                <a:latin typeface="Arial"/>
                <a:cs typeface="Arial"/>
              </a:rPr>
              <a:t>D</a:t>
            </a:r>
            <a:endParaRPr sz="75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724122" y="1216826"/>
            <a:ext cx="9080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60" dirty="0">
                <a:latin typeface="Arial"/>
                <a:cs typeface="Arial"/>
              </a:rPr>
              <a:t>Id</a:t>
            </a:r>
            <a:endParaRPr sz="75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724121" y="1306770"/>
            <a:ext cx="341630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50" dirty="0">
                <a:latin typeface="Arial"/>
                <a:cs typeface="Arial"/>
              </a:rPr>
              <a:t>V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25" dirty="0">
                <a:latin typeface="Arial"/>
                <a:cs typeface="Arial"/>
              </a:rPr>
              <a:t>s</a:t>
            </a:r>
            <a:r>
              <a:rPr sz="750" spc="-20" dirty="0">
                <a:latin typeface="Arial"/>
                <a:cs typeface="Arial"/>
              </a:rPr>
              <a:t>io</a:t>
            </a:r>
            <a:r>
              <a:rPr sz="750" dirty="0">
                <a:latin typeface="Arial"/>
                <a:cs typeface="Arial"/>
              </a:rPr>
              <a:t>n</a:t>
            </a:r>
            <a:endParaRPr sz="7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724122" y="1396544"/>
            <a:ext cx="4540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E</a:t>
            </a:r>
            <a:r>
              <a:rPr sz="750" spc="-25" dirty="0">
                <a:latin typeface="Arial"/>
                <a:cs typeface="Arial"/>
              </a:rPr>
              <a:t>x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0" dirty="0">
                <a:latin typeface="Arial"/>
                <a:cs typeface="Arial"/>
              </a:rPr>
              <a:t>nal</a:t>
            </a:r>
            <a:r>
              <a:rPr sz="750" spc="-60" dirty="0">
                <a:latin typeface="Arial"/>
                <a:cs typeface="Arial"/>
              </a:rPr>
              <a:t>I</a:t>
            </a:r>
            <a:r>
              <a:rPr sz="750" dirty="0">
                <a:latin typeface="Arial"/>
                <a:cs typeface="Arial"/>
              </a:rPr>
              <a:t>D</a:t>
            </a:r>
            <a:endParaRPr sz="7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871821" y="1486574"/>
            <a:ext cx="38925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eclassID</a:t>
            </a:r>
            <a:endParaRPr sz="75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576422" y="1576347"/>
            <a:ext cx="546100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5" dirty="0">
                <a:latin typeface="Arial"/>
                <a:cs typeface="Arial"/>
              </a:rPr>
              <a:t>OrderObject</a:t>
            </a:r>
            <a:endParaRPr sz="75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724121" y="1666292"/>
            <a:ext cx="494030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5" dirty="0">
                <a:latin typeface="Arial"/>
                <a:cs typeface="Arial"/>
              </a:rPr>
              <a:t>WorkOrder</a:t>
            </a:r>
            <a:endParaRPr sz="75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871821" y="2834630"/>
            <a:ext cx="9080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60" dirty="0">
                <a:latin typeface="Arial"/>
                <a:cs typeface="Arial"/>
              </a:rPr>
              <a:t>Id</a:t>
            </a:r>
            <a:endParaRPr sz="75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871821" y="2924404"/>
            <a:ext cx="4540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E</a:t>
            </a:r>
            <a:r>
              <a:rPr sz="750" spc="-25" dirty="0">
                <a:latin typeface="Arial"/>
                <a:cs typeface="Arial"/>
              </a:rPr>
              <a:t>x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0" dirty="0">
                <a:latin typeface="Arial"/>
                <a:cs typeface="Arial"/>
              </a:rPr>
              <a:t>nal</a:t>
            </a:r>
            <a:r>
              <a:rPr sz="750" spc="-60" dirty="0">
                <a:latin typeface="Arial"/>
                <a:cs typeface="Arial"/>
              </a:rPr>
              <a:t>I</a:t>
            </a:r>
            <a:r>
              <a:rPr sz="750" dirty="0">
                <a:latin typeface="Arial"/>
                <a:cs typeface="Arial"/>
              </a:rPr>
              <a:t>D</a:t>
            </a:r>
            <a:endParaRPr sz="75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019520" y="3014434"/>
            <a:ext cx="38925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eclassID</a:t>
            </a:r>
            <a:endParaRPr sz="75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724122" y="3104208"/>
            <a:ext cx="52895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5" dirty="0">
                <a:latin typeface="Arial"/>
                <a:cs typeface="Arial"/>
              </a:rPr>
              <a:t>ProductItem</a:t>
            </a:r>
            <a:endParaRPr sz="75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871821" y="3194152"/>
            <a:ext cx="9080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60" dirty="0">
                <a:latin typeface="Arial"/>
                <a:cs typeface="Arial"/>
              </a:rPr>
              <a:t>Id</a:t>
            </a:r>
            <a:endParaRPr sz="75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871821" y="3283926"/>
            <a:ext cx="4540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E</a:t>
            </a:r>
            <a:r>
              <a:rPr sz="750" spc="-25" dirty="0">
                <a:latin typeface="Arial"/>
                <a:cs typeface="Arial"/>
              </a:rPr>
              <a:t>x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0" dirty="0">
                <a:latin typeface="Arial"/>
                <a:cs typeface="Arial"/>
              </a:rPr>
              <a:t>nal</a:t>
            </a:r>
            <a:r>
              <a:rPr sz="750" spc="-60" dirty="0">
                <a:latin typeface="Arial"/>
                <a:cs typeface="Arial"/>
              </a:rPr>
              <a:t>I</a:t>
            </a:r>
            <a:r>
              <a:rPr sz="750" dirty="0">
                <a:latin typeface="Arial"/>
                <a:cs typeface="Arial"/>
              </a:rPr>
              <a:t>D</a:t>
            </a:r>
            <a:endParaRPr sz="75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019520" y="2295391"/>
            <a:ext cx="38925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eclassID</a:t>
            </a:r>
            <a:endParaRPr sz="75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724121" y="2385335"/>
            <a:ext cx="532130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40" dirty="0">
                <a:latin typeface="Arial"/>
                <a:cs typeface="Arial"/>
              </a:rPr>
              <a:t>W</a:t>
            </a:r>
            <a:r>
              <a:rPr sz="750" spc="-20" dirty="0">
                <a:latin typeface="Arial"/>
                <a:cs typeface="Arial"/>
              </a:rPr>
              <a:t>o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5" dirty="0">
                <a:latin typeface="Arial"/>
                <a:cs typeface="Arial"/>
              </a:rPr>
              <a:t>k</a:t>
            </a:r>
            <a:r>
              <a:rPr sz="750" dirty="0">
                <a:latin typeface="Arial"/>
                <a:cs typeface="Arial"/>
              </a:rPr>
              <a:t>C</a:t>
            </a:r>
            <a:r>
              <a:rPr sz="750" spc="-20" dirty="0">
                <a:latin typeface="Arial"/>
                <a:cs typeface="Arial"/>
              </a:rPr>
              <a:t>en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endParaRPr sz="75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871821" y="2475109"/>
            <a:ext cx="9080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60" dirty="0">
                <a:latin typeface="Arial"/>
                <a:cs typeface="Arial"/>
              </a:rPr>
              <a:t>Id</a:t>
            </a:r>
            <a:endParaRPr sz="75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871821" y="2565139"/>
            <a:ext cx="4540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E</a:t>
            </a:r>
            <a:r>
              <a:rPr sz="750" spc="-25" dirty="0">
                <a:latin typeface="Arial"/>
                <a:cs typeface="Arial"/>
              </a:rPr>
              <a:t>x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0" dirty="0">
                <a:latin typeface="Arial"/>
                <a:cs typeface="Arial"/>
              </a:rPr>
              <a:t>nal</a:t>
            </a:r>
            <a:r>
              <a:rPr sz="750" spc="-60" dirty="0">
                <a:latin typeface="Arial"/>
                <a:cs typeface="Arial"/>
              </a:rPr>
              <a:t>I</a:t>
            </a:r>
            <a:r>
              <a:rPr sz="750" dirty="0">
                <a:latin typeface="Arial"/>
                <a:cs typeface="Arial"/>
              </a:rPr>
              <a:t>D</a:t>
            </a:r>
            <a:endParaRPr sz="75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019520" y="2654912"/>
            <a:ext cx="38925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eclassID</a:t>
            </a:r>
            <a:endParaRPr sz="75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724121" y="2744857"/>
            <a:ext cx="444500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WorkArea</a:t>
            </a:r>
            <a:endParaRPr sz="75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871821" y="3913195"/>
            <a:ext cx="1873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40" dirty="0">
                <a:latin typeface="Arial"/>
                <a:cs typeface="Arial"/>
              </a:rPr>
              <a:t>U</a:t>
            </a:r>
            <a:r>
              <a:rPr sz="750" spc="-20" dirty="0">
                <a:latin typeface="Arial"/>
                <a:cs typeface="Arial"/>
              </a:rPr>
              <a:t>ni</a:t>
            </a:r>
            <a:r>
              <a:rPr sz="750" dirty="0"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871821" y="4182772"/>
            <a:ext cx="1873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40" dirty="0">
                <a:latin typeface="Arial"/>
                <a:cs typeface="Arial"/>
              </a:rPr>
              <a:t>U</a:t>
            </a:r>
            <a:r>
              <a:rPr sz="750" spc="-20" dirty="0">
                <a:latin typeface="Arial"/>
                <a:cs typeface="Arial"/>
              </a:rPr>
              <a:t>ni</a:t>
            </a:r>
            <a:r>
              <a:rPr sz="750" dirty="0"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724121" y="4002969"/>
            <a:ext cx="406400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E</a:t>
            </a:r>
            <a:r>
              <a:rPr sz="750" spc="-15" dirty="0">
                <a:latin typeface="Arial"/>
                <a:cs typeface="Arial"/>
              </a:rPr>
              <a:t>n</a:t>
            </a:r>
            <a:r>
              <a:rPr sz="750" spc="-20" dirty="0">
                <a:latin typeface="Arial"/>
                <a:cs typeface="Arial"/>
              </a:rPr>
              <a:t>d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i</a:t>
            </a:r>
            <a:r>
              <a:rPr sz="750" spc="25" dirty="0">
                <a:latin typeface="Arial"/>
                <a:cs typeface="Arial"/>
              </a:rPr>
              <a:t>m</a:t>
            </a:r>
            <a:r>
              <a:rPr sz="750" dirty="0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724122" y="4272717"/>
            <a:ext cx="23939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i</a:t>
            </a:r>
            <a:r>
              <a:rPr sz="750" spc="25" dirty="0">
                <a:latin typeface="Arial"/>
                <a:cs typeface="Arial"/>
              </a:rPr>
              <a:t>m</a:t>
            </a:r>
            <a:r>
              <a:rPr sz="750" dirty="0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871821" y="4092999"/>
            <a:ext cx="25844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50" dirty="0">
                <a:latin typeface="Arial"/>
                <a:cs typeface="Arial"/>
              </a:rPr>
              <a:t>V</a:t>
            </a:r>
            <a:r>
              <a:rPr sz="750" spc="-20" dirty="0">
                <a:latin typeface="Arial"/>
                <a:cs typeface="Arial"/>
              </a:rPr>
              <a:t>alu</a:t>
            </a:r>
            <a:r>
              <a:rPr sz="750" dirty="0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3871821" y="4362490"/>
            <a:ext cx="25844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50" dirty="0">
                <a:latin typeface="Arial"/>
                <a:cs typeface="Arial"/>
              </a:rPr>
              <a:t>V</a:t>
            </a:r>
            <a:r>
              <a:rPr sz="750" spc="-20" dirty="0">
                <a:latin typeface="Arial"/>
                <a:cs typeface="Arial"/>
              </a:rPr>
              <a:t>alu</a:t>
            </a:r>
            <a:r>
              <a:rPr sz="750" dirty="0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4019520" y="3373955"/>
            <a:ext cx="38925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eclassID</a:t>
            </a:r>
            <a:endParaRPr sz="75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724122" y="3463729"/>
            <a:ext cx="37528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10" dirty="0">
                <a:latin typeface="Arial"/>
                <a:cs typeface="Arial"/>
              </a:rPr>
              <a:t>Q</a:t>
            </a:r>
            <a:r>
              <a:rPr sz="750" spc="-20" dirty="0">
                <a:latin typeface="Arial"/>
                <a:cs typeface="Arial"/>
              </a:rPr>
              <a:t>uan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i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dirty="0">
                <a:latin typeface="Arial"/>
                <a:cs typeface="Arial"/>
              </a:rPr>
              <a:t>y</a:t>
            </a:r>
            <a:endParaRPr sz="75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3871821" y="3553674"/>
            <a:ext cx="25844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50" dirty="0">
                <a:latin typeface="Arial"/>
                <a:cs typeface="Arial"/>
              </a:rPr>
              <a:t>V</a:t>
            </a:r>
            <a:r>
              <a:rPr sz="750" spc="-20" dirty="0">
                <a:latin typeface="Arial"/>
                <a:cs typeface="Arial"/>
              </a:rPr>
              <a:t>alu</a:t>
            </a:r>
            <a:r>
              <a:rPr sz="750" dirty="0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3871821" y="3643447"/>
            <a:ext cx="1873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40" dirty="0">
                <a:latin typeface="Arial"/>
                <a:cs typeface="Arial"/>
              </a:rPr>
              <a:t>U</a:t>
            </a:r>
            <a:r>
              <a:rPr sz="750" spc="-20" dirty="0">
                <a:latin typeface="Arial"/>
                <a:cs typeface="Arial"/>
              </a:rPr>
              <a:t>ni</a:t>
            </a:r>
            <a:r>
              <a:rPr sz="750" dirty="0"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724121" y="3733477"/>
            <a:ext cx="438150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5" dirty="0">
                <a:latin typeface="Arial"/>
                <a:cs typeface="Arial"/>
              </a:rPr>
              <a:t>StartTime</a:t>
            </a:r>
            <a:endParaRPr sz="75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871821" y="3823251"/>
            <a:ext cx="25844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50" dirty="0">
                <a:latin typeface="Arial"/>
                <a:cs typeface="Arial"/>
              </a:rPr>
              <a:t>V</a:t>
            </a:r>
            <a:r>
              <a:rPr sz="750" spc="-20" dirty="0">
                <a:latin typeface="Arial"/>
                <a:cs typeface="Arial"/>
              </a:rPr>
              <a:t>alu</a:t>
            </a:r>
            <a:r>
              <a:rPr sz="750" dirty="0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3871821" y="5530829"/>
            <a:ext cx="4540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E</a:t>
            </a:r>
            <a:r>
              <a:rPr sz="750" spc="-25" dirty="0">
                <a:latin typeface="Arial"/>
                <a:cs typeface="Arial"/>
              </a:rPr>
              <a:t>x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0" dirty="0">
                <a:latin typeface="Arial"/>
                <a:cs typeface="Arial"/>
              </a:rPr>
              <a:t>nal</a:t>
            </a:r>
            <a:r>
              <a:rPr sz="750" spc="-60" dirty="0">
                <a:latin typeface="Arial"/>
                <a:cs typeface="Arial"/>
              </a:rPr>
              <a:t>I</a:t>
            </a:r>
            <a:r>
              <a:rPr sz="750" dirty="0">
                <a:latin typeface="Arial"/>
                <a:cs typeface="Arial"/>
              </a:rPr>
              <a:t>D</a:t>
            </a:r>
            <a:endParaRPr sz="75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3871821" y="5800603"/>
            <a:ext cx="25844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50" dirty="0">
                <a:latin typeface="Arial"/>
                <a:cs typeface="Arial"/>
              </a:rPr>
              <a:t>V</a:t>
            </a:r>
            <a:r>
              <a:rPr sz="750" spc="-20" dirty="0">
                <a:latin typeface="Arial"/>
                <a:cs typeface="Arial"/>
              </a:rPr>
              <a:t>alu</a:t>
            </a:r>
            <a:r>
              <a:rPr sz="750" dirty="0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3724122" y="4991589"/>
            <a:ext cx="72961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ResourceTypeID</a:t>
            </a:r>
            <a:endParaRPr sz="75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3871821" y="5171307"/>
            <a:ext cx="4540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E</a:t>
            </a:r>
            <a:r>
              <a:rPr sz="750" spc="-25" dirty="0">
                <a:latin typeface="Arial"/>
                <a:cs typeface="Arial"/>
              </a:rPr>
              <a:t>x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0" dirty="0">
                <a:latin typeface="Arial"/>
                <a:cs typeface="Arial"/>
              </a:rPr>
              <a:t>nal</a:t>
            </a:r>
            <a:r>
              <a:rPr sz="750" spc="-60" dirty="0">
                <a:latin typeface="Arial"/>
                <a:cs typeface="Arial"/>
              </a:rPr>
              <a:t>I</a:t>
            </a:r>
            <a:r>
              <a:rPr sz="750" dirty="0">
                <a:latin typeface="Arial"/>
                <a:cs typeface="Arial"/>
              </a:rPr>
              <a:t>D</a:t>
            </a:r>
            <a:endParaRPr sz="75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3724122" y="5351111"/>
            <a:ext cx="4921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ResouceID</a:t>
            </a:r>
            <a:endParaRPr sz="750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3871821" y="5081534"/>
            <a:ext cx="9080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60" dirty="0">
                <a:latin typeface="Arial"/>
                <a:cs typeface="Arial"/>
              </a:rPr>
              <a:t>Id</a:t>
            </a:r>
            <a:endParaRPr sz="75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3871821" y="5441056"/>
            <a:ext cx="9080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60" dirty="0">
                <a:latin typeface="Arial"/>
                <a:cs typeface="Arial"/>
              </a:rPr>
              <a:t>Id</a:t>
            </a:r>
            <a:endParaRPr sz="75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4019520" y="5261337"/>
            <a:ext cx="38925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eclassID</a:t>
            </a:r>
            <a:endParaRPr sz="75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3871821" y="4452521"/>
            <a:ext cx="1873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40" dirty="0">
                <a:latin typeface="Arial"/>
                <a:cs typeface="Arial"/>
              </a:rPr>
              <a:t>U</a:t>
            </a:r>
            <a:r>
              <a:rPr sz="750" spc="-20" dirty="0">
                <a:latin typeface="Arial"/>
                <a:cs typeface="Arial"/>
              </a:rPr>
              <a:t>ni</a:t>
            </a:r>
            <a:r>
              <a:rPr sz="750" dirty="0"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3724122" y="4632239"/>
            <a:ext cx="9080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60" dirty="0">
                <a:latin typeface="Arial"/>
                <a:cs typeface="Arial"/>
              </a:rPr>
              <a:t>Id</a:t>
            </a:r>
            <a:endParaRPr sz="75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3871821" y="4812042"/>
            <a:ext cx="38925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eclassID</a:t>
            </a:r>
            <a:endParaRPr sz="75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3576423" y="4901816"/>
            <a:ext cx="9112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InputResourceObject</a:t>
            </a:r>
            <a:endParaRPr sz="75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3576423" y="4542294"/>
            <a:ext cx="50101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5" dirty="0">
                <a:latin typeface="Arial"/>
                <a:cs typeface="Arial"/>
              </a:rPr>
              <a:t>InputObject</a:t>
            </a:r>
            <a:endParaRPr sz="75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3724122" y="4722012"/>
            <a:ext cx="4540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E</a:t>
            </a:r>
            <a:r>
              <a:rPr sz="750" spc="-25" dirty="0">
                <a:latin typeface="Arial"/>
                <a:cs typeface="Arial"/>
              </a:rPr>
              <a:t>x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0" dirty="0">
                <a:latin typeface="Arial"/>
                <a:cs typeface="Arial"/>
              </a:rPr>
              <a:t>nal</a:t>
            </a:r>
            <a:r>
              <a:rPr sz="750" spc="-60" dirty="0">
                <a:latin typeface="Arial"/>
                <a:cs typeface="Arial"/>
              </a:rPr>
              <a:t>I</a:t>
            </a:r>
            <a:r>
              <a:rPr sz="750" dirty="0">
                <a:latin typeface="Arial"/>
                <a:cs typeface="Arial"/>
              </a:rPr>
              <a:t>D</a:t>
            </a:r>
            <a:endParaRPr sz="75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3871821" y="6160124"/>
            <a:ext cx="1873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40" dirty="0">
                <a:latin typeface="Arial"/>
                <a:cs typeface="Arial"/>
              </a:rPr>
              <a:t>U</a:t>
            </a:r>
            <a:r>
              <a:rPr sz="750" spc="-20" dirty="0">
                <a:latin typeface="Arial"/>
                <a:cs typeface="Arial"/>
              </a:rPr>
              <a:t>ni</a:t>
            </a:r>
            <a:r>
              <a:rPr sz="750" dirty="0"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3724121" y="5710615"/>
            <a:ext cx="579120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10" dirty="0">
                <a:latin typeface="Arial"/>
                <a:cs typeface="Arial"/>
              </a:rPr>
              <a:t>O</a:t>
            </a:r>
            <a:r>
              <a:rPr sz="750" spc="-20" dirty="0">
                <a:latin typeface="Arial"/>
                <a:cs typeface="Arial"/>
              </a:rPr>
              <a:t>pe</a:t>
            </a:r>
            <a:r>
              <a:rPr sz="750" dirty="0">
                <a:latin typeface="Arial"/>
                <a:cs typeface="Arial"/>
              </a:rPr>
              <a:t>r</a:t>
            </a:r>
            <a:r>
              <a:rPr sz="750" spc="-20" dirty="0">
                <a:latin typeface="Arial"/>
                <a:cs typeface="Arial"/>
              </a:rPr>
              <a:t>a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e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i</a:t>
            </a:r>
            <a:r>
              <a:rPr sz="750" spc="25" dirty="0">
                <a:latin typeface="Arial"/>
                <a:cs typeface="Arial"/>
              </a:rPr>
              <a:t>m</a:t>
            </a:r>
            <a:r>
              <a:rPr sz="750" dirty="0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3724121" y="5980364"/>
            <a:ext cx="546100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5" dirty="0">
                <a:latin typeface="Arial"/>
                <a:cs typeface="Arial"/>
              </a:rPr>
              <a:t>UsageCount</a:t>
            </a:r>
            <a:endParaRPr sz="750">
              <a:latin typeface="Arial"/>
              <a:cs typeface="Arial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3724121" y="6249898"/>
            <a:ext cx="292100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dirty="0">
                <a:latin typeface="Arial"/>
                <a:cs typeface="Arial"/>
              </a:rPr>
              <a:t>S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a</a:t>
            </a:r>
            <a:r>
              <a:rPr sz="750" spc="-10" dirty="0">
                <a:latin typeface="Arial"/>
                <a:cs typeface="Arial"/>
              </a:rPr>
              <a:t>t</a:t>
            </a:r>
            <a:r>
              <a:rPr sz="750" spc="-20" dirty="0">
                <a:latin typeface="Arial"/>
                <a:cs typeface="Arial"/>
              </a:rPr>
              <a:t>u</a:t>
            </a:r>
            <a:r>
              <a:rPr sz="750" dirty="0">
                <a:latin typeface="Arial"/>
                <a:cs typeface="Arial"/>
              </a:rPr>
              <a:t>s</a:t>
            </a:r>
            <a:endParaRPr sz="750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4019520" y="5620859"/>
            <a:ext cx="38925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10" dirty="0">
                <a:latin typeface="Arial"/>
                <a:cs typeface="Arial"/>
              </a:rPr>
              <a:t>eclassID</a:t>
            </a:r>
            <a:endParaRPr sz="750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3871821" y="5890377"/>
            <a:ext cx="18732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40" dirty="0">
                <a:latin typeface="Arial"/>
                <a:cs typeface="Arial"/>
              </a:rPr>
              <a:t>U</a:t>
            </a:r>
            <a:r>
              <a:rPr sz="750" spc="-20" dirty="0">
                <a:latin typeface="Arial"/>
                <a:cs typeface="Arial"/>
              </a:rPr>
              <a:t>ni</a:t>
            </a:r>
            <a:r>
              <a:rPr sz="750" dirty="0"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3871821" y="6070137"/>
            <a:ext cx="258445" cy="12952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750" spc="-50" dirty="0">
                <a:latin typeface="Arial"/>
                <a:cs typeface="Arial"/>
              </a:rPr>
              <a:t>V</a:t>
            </a:r>
            <a:r>
              <a:rPr sz="750" spc="-20" dirty="0">
                <a:latin typeface="Arial"/>
                <a:cs typeface="Arial"/>
              </a:rPr>
              <a:t>alu</a:t>
            </a:r>
            <a:r>
              <a:rPr sz="750" dirty="0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3573160" y="106600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569969" y="1065966"/>
            <a:ext cx="6985" cy="0"/>
          </a:xfrm>
          <a:custGeom>
            <a:avLst/>
            <a:gdLst/>
            <a:ahLst/>
            <a:cxnLst/>
            <a:rect l="l" t="t" r="r" b="b"/>
            <a:pathLst>
              <a:path w="6985">
                <a:moveTo>
                  <a:pt x="0" y="0"/>
                </a:moveTo>
                <a:lnTo>
                  <a:pt x="6384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720859" y="1245728"/>
            <a:ext cx="0" cy="360045"/>
          </a:xfrm>
          <a:custGeom>
            <a:avLst/>
            <a:gdLst/>
            <a:ahLst/>
            <a:cxnLst/>
            <a:rect l="l" t="t" r="r" b="b"/>
            <a:pathLst>
              <a:path h="360044">
                <a:moveTo>
                  <a:pt x="0" y="0"/>
                </a:moveTo>
                <a:lnTo>
                  <a:pt x="0" y="359521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720859" y="1242564"/>
            <a:ext cx="0" cy="366395"/>
          </a:xfrm>
          <a:custGeom>
            <a:avLst/>
            <a:gdLst/>
            <a:ahLst/>
            <a:cxnLst/>
            <a:rect l="l" t="t" r="r" b="b"/>
            <a:pathLst>
              <a:path h="366394">
                <a:moveTo>
                  <a:pt x="0" y="0"/>
                </a:moveTo>
                <a:lnTo>
                  <a:pt x="0" y="365934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868346" y="1515304"/>
            <a:ext cx="0" cy="90170"/>
          </a:xfrm>
          <a:custGeom>
            <a:avLst/>
            <a:gdLst/>
            <a:ahLst/>
            <a:cxnLst/>
            <a:rect l="l" t="t" r="r" b="b"/>
            <a:pathLst>
              <a:path h="90169">
                <a:moveTo>
                  <a:pt x="0" y="0"/>
                </a:moveTo>
                <a:lnTo>
                  <a:pt x="0" y="89944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868452" y="1512098"/>
            <a:ext cx="0" cy="96520"/>
          </a:xfrm>
          <a:custGeom>
            <a:avLst/>
            <a:gdLst/>
            <a:ahLst/>
            <a:cxnLst/>
            <a:rect l="l" t="t" r="r" b="b"/>
            <a:pathLst>
              <a:path h="96519">
                <a:moveTo>
                  <a:pt x="0" y="0"/>
                </a:moveTo>
                <a:lnTo>
                  <a:pt x="0" y="96399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868346" y="1785053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0"/>
                </a:moveTo>
                <a:lnTo>
                  <a:pt x="0" y="269491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868452" y="1781847"/>
            <a:ext cx="0" cy="276225"/>
          </a:xfrm>
          <a:custGeom>
            <a:avLst/>
            <a:gdLst/>
            <a:ahLst/>
            <a:cxnLst/>
            <a:rect l="l" t="t" r="r" b="b"/>
            <a:pathLst>
              <a:path h="276225">
                <a:moveTo>
                  <a:pt x="0" y="0"/>
                </a:moveTo>
                <a:lnTo>
                  <a:pt x="0" y="275946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016045" y="1964770"/>
            <a:ext cx="0" cy="90170"/>
          </a:xfrm>
          <a:custGeom>
            <a:avLst/>
            <a:gdLst/>
            <a:ahLst/>
            <a:cxnLst/>
            <a:rect l="l" t="t" r="r" b="b"/>
            <a:pathLst>
              <a:path h="90169">
                <a:moveTo>
                  <a:pt x="0" y="0"/>
                </a:moveTo>
                <a:lnTo>
                  <a:pt x="0" y="89773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4016045" y="1961607"/>
            <a:ext cx="0" cy="96520"/>
          </a:xfrm>
          <a:custGeom>
            <a:avLst/>
            <a:gdLst/>
            <a:ahLst/>
            <a:cxnLst/>
            <a:rect l="l" t="t" r="r" b="b"/>
            <a:pathLst>
              <a:path h="96519">
                <a:moveTo>
                  <a:pt x="0" y="0"/>
                </a:moveTo>
                <a:lnTo>
                  <a:pt x="0" y="96185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3868346" y="2144575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0"/>
                </a:moveTo>
                <a:lnTo>
                  <a:pt x="0" y="269491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868452" y="2141368"/>
            <a:ext cx="0" cy="276225"/>
          </a:xfrm>
          <a:custGeom>
            <a:avLst/>
            <a:gdLst/>
            <a:ahLst/>
            <a:cxnLst/>
            <a:rect l="l" t="t" r="r" b="b"/>
            <a:pathLst>
              <a:path h="276225">
                <a:moveTo>
                  <a:pt x="0" y="0"/>
                </a:moveTo>
                <a:lnTo>
                  <a:pt x="0" y="275946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4016045" y="2324292"/>
            <a:ext cx="0" cy="90170"/>
          </a:xfrm>
          <a:custGeom>
            <a:avLst/>
            <a:gdLst/>
            <a:ahLst/>
            <a:cxnLst/>
            <a:rect l="l" t="t" r="r" b="b"/>
            <a:pathLst>
              <a:path h="90169">
                <a:moveTo>
                  <a:pt x="0" y="0"/>
                </a:moveTo>
                <a:lnTo>
                  <a:pt x="0" y="89773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4016045" y="2321128"/>
            <a:ext cx="0" cy="96520"/>
          </a:xfrm>
          <a:custGeom>
            <a:avLst/>
            <a:gdLst/>
            <a:ahLst/>
            <a:cxnLst/>
            <a:rect l="l" t="t" r="r" b="b"/>
            <a:pathLst>
              <a:path h="96519">
                <a:moveTo>
                  <a:pt x="0" y="0"/>
                </a:moveTo>
                <a:lnTo>
                  <a:pt x="0" y="96185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3868346" y="2504096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0"/>
                </a:moveTo>
                <a:lnTo>
                  <a:pt x="0" y="269491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868452" y="2500890"/>
            <a:ext cx="0" cy="276225"/>
          </a:xfrm>
          <a:custGeom>
            <a:avLst/>
            <a:gdLst/>
            <a:ahLst/>
            <a:cxnLst/>
            <a:rect l="l" t="t" r="r" b="b"/>
            <a:pathLst>
              <a:path h="276225">
                <a:moveTo>
                  <a:pt x="0" y="0"/>
                </a:moveTo>
                <a:lnTo>
                  <a:pt x="0" y="275946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4016045" y="2683813"/>
            <a:ext cx="0" cy="90170"/>
          </a:xfrm>
          <a:custGeom>
            <a:avLst/>
            <a:gdLst/>
            <a:ahLst/>
            <a:cxnLst/>
            <a:rect l="l" t="t" r="r" b="b"/>
            <a:pathLst>
              <a:path h="90169">
                <a:moveTo>
                  <a:pt x="0" y="0"/>
                </a:moveTo>
                <a:lnTo>
                  <a:pt x="0" y="89773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4016045" y="2680650"/>
            <a:ext cx="0" cy="96520"/>
          </a:xfrm>
          <a:custGeom>
            <a:avLst/>
            <a:gdLst/>
            <a:ahLst/>
            <a:cxnLst/>
            <a:rect l="l" t="t" r="r" b="b"/>
            <a:pathLst>
              <a:path h="96519">
                <a:moveTo>
                  <a:pt x="0" y="0"/>
                </a:moveTo>
                <a:lnTo>
                  <a:pt x="0" y="96185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868346" y="2863618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0"/>
                </a:moveTo>
                <a:lnTo>
                  <a:pt x="0" y="269491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868452" y="2860412"/>
            <a:ext cx="0" cy="276225"/>
          </a:xfrm>
          <a:custGeom>
            <a:avLst/>
            <a:gdLst/>
            <a:ahLst/>
            <a:cxnLst/>
            <a:rect l="l" t="t" r="r" b="b"/>
            <a:pathLst>
              <a:path h="276225">
                <a:moveTo>
                  <a:pt x="0" y="0"/>
                </a:moveTo>
                <a:lnTo>
                  <a:pt x="0" y="275946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016045" y="3043335"/>
            <a:ext cx="0" cy="90170"/>
          </a:xfrm>
          <a:custGeom>
            <a:avLst/>
            <a:gdLst/>
            <a:ahLst/>
            <a:cxnLst/>
            <a:rect l="l" t="t" r="r" b="b"/>
            <a:pathLst>
              <a:path h="90169">
                <a:moveTo>
                  <a:pt x="0" y="0"/>
                </a:moveTo>
                <a:lnTo>
                  <a:pt x="0" y="89773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4016045" y="3040171"/>
            <a:ext cx="0" cy="96520"/>
          </a:xfrm>
          <a:custGeom>
            <a:avLst/>
            <a:gdLst/>
            <a:ahLst/>
            <a:cxnLst/>
            <a:rect l="l" t="t" r="r" b="b"/>
            <a:pathLst>
              <a:path h="96519">
                <a:moveTo>
                  <a:pt x="0" y="0"/>
                </a:moveTo>
                <a:lnTo>
                  <a:pt x="0" y="96185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3868346" y="3222883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0"/>
                </a:moveTo>
                <a:lnTo>
                  <a:pt x="0" y="269748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868452" y="3219720"/>
            <a:ext cx="0" cy="276225"/>
          </a:xfrm>
          <a:custGeom>
            <a:avLst/>
            <a:gdLst/>
            <a:ahLst/>
            <a:cxnLst/>
            <a:rect l="l" t="t" r="r" b="b"/>
            <a:pathLst>
              <a:path h="276225">
                <a:moveTo>
                  <a:pt x="0" y="0"/>
                </a:moveTo>
                <a:lnTo>
                  <a:pt x="0" y="276160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868346" y="3582404"/>
            <a:ext cx="0" cy="180340"/>
          </a:xfrm>
          <a:custGeom>
            <a:avLst/>
            <a:gdLst/>
            <a:ahLst/>
            <a:cxnLst/>
            <a:rect l="l" t="t" r="r" b="b"/>
            <a:pathLst>
              <a:path h="180339">
                <a:moveTo>
                  <a:pt x="0" y="0"/>
                </a:moveTo>
                <a:lnTo>
                  <a:pt x="0" y="179803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868452" y="3579198"/>
            <a:ext cx="0" cy="186690"/>
          </a:xfrm>
          <a:custGeom>
            <a:avLst/>
            <a:gdLst/>
            <a:ahLst/>
            <a:cxnLst/>
            <a:rect l="l" t="t" r="r" b="b"/>
            <a:pathLst>
              <a:path h="186689">
                <a:moveTo>
                  <a:pt x="0" y="0"/>
                </a:moveTo>
                <a:lnTo>
                  <a:pt x="0" y="186173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868346" y="3852152"/>
            <a:ext cx="0" cy="180340"/>
          </a:xfrm>
          <a:custGeom>
            <a:avLst/>
            <a:gdLst/>
            <a:ahLst/>
            <a:cxnLst/>
            <a:rect l="l" t="t" r="r" b="b"/>
            <a:pathLst>
              <a:path h="180339">
                <a:moveTo>
                  <a:pt x="0" y="0"/>
                </a:moveTo>
                <a:lnTo>
                  <a:pt x="0" y="179803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868452" y="3848946"/>
            <a:ext cx="0" cy="186690"/>
          </a:xfrm>
          <a:custGeom>
            <a:avLst/>
            <a:gdLst/>
            <a:ahLst/>
            <a:cxnLst/>
            <a:rect l="l" t="t" r="r" b="b"/>
            <a:pathLst>
              <a:path h="186689">
                <a:moveTo>
                  <a:pt x="0" y="0"/>
                </a:moveTo>
                <a:lnTo>
                  <a:pt x="0" y="186173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3868346" y="4121729"/>
            <a:ext cx="0" cy="180340"/>
          </a:xfrm>
          <a:custGeom>
            <a:avLst/>
            <a:gdLst/>
            <a:ahLst/>
            <a:cxnLst/>
            <a:rect l="l" t="t" r="r" b="b"/>
            <a:pathLst>
              <a:path h="180339">
                <a:moveTo>
                  <a:pt x="0" y="0"/>
                </a:moveTo>
                <a:lnTo>
                  <a:pt x="0" y="179718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868452" y="4118523"/>
            <a:ext cx="0" cy="186690"/>
          </a:xfrm>
          <a:custGeom>
            <a:avLst/>
            <a:gdLst/>
            <a:ahLst/>
            <a:cxnLst/>
            <a:rect l="l" t="t" r="r" b="b"/>
            <a:pathLst>
              <a:path h="186689">
                <a:moveTo>
                  <a:pt x="0" y="0"/>
                </a:moveTo>
                <a:lnTo>
                  <a:pt x="0" y="186173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720859" y="1695022"/>
            <a:ext cx="0" cy="2876550"/>
          </a:xfrm>
          <a:custGeom>
            <a:avLst/>
            <a:gdLst/>
            <a:ahLst/>
            <a:cxnLst/>
            <a:rect l="l" t="t" r="r" b="b"/>
            <a:pathLst>
              <a:path h="2876550">
                <a:moveTo>
                  <a:pt x="0" y="0"/>
                </a:moveTo>
                <a:lnTo>
                  <a:pt x="0" y="2876173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720859" y="1691858"/>
            <a:ext cx="0" cy="2882900"/>
          </a:xfrm>
          <a:custGeom>
            <a:avLst/>
            <a:gdLst/>
            <a:ahLst/>
            <a:cxnLst/>
            <a:rect l="l" t="t" r="r" b="b"/>
            <a:pathLst>
              <a:path h="2882900">
                <a:moveTo>
                  <a:pt x="0" y="0"/>
                </a:moveTo>
                <a:lnTo>
                  <a:pt x="0" y="2882585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868346" y="4391477"/>
            <a:ext cx="0" cy="180340"/>
          </a:xfrm>
          <a:custGeom>
            <a:avLst/>
            <a:gdLst/>
            <a:ahLst/>
            <a:cxnLst/>
            <a:rect l="l" t="t" r="r" b="b"/>
            <a:pathLst>
              <a:path h="180339">
                <a:moveTo>
                  <a:pt x="0" y="0"/>
                </a:moveTo>
                <a:lnTo>
                  <a:pt x="0" y="179718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868452" y="4388271"/>
            <a:ext cx="0" cy="186690"/>
          </a:xfrm>
          <a:custGeom>
            <a:avLst/>
            <a:gdLst/>
            <a:ahLst/>
            <a:cxnLst/>
            <a:rect l="l" t="t" r="r" b="b"/>
            <a:pathLst>
              <a:path h="186689">
                <a:moveTo>
                  <a:pt x="0" y="0"/>
                </a:moveTo>
                <a:lnTo>
                  <a:pt x="0" y="186173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3720859" y="4660970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0"/>
                </a:moveTo>
                <a:lnTo>
                  <a:pt x="0" y="269748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720859" y="4657807"/>
            <a:ext cx="0" cy="276225"/>
          </a:xfrm>
          <a:custGeom>
            <a:avLst/>
            <a:gdLst/>
            <a:ahLst/>
            <a:cxnLst/>
            <a:rect l="l" t="t" r="r" b="b"/>
            <a:pathLst>
              <a:path h="276225">
                <a:moveTo>
                  <a:pt x="0" y="0"/>
                </a:moveTo>
                <a:lnTo>
                  <a:pt x="0" y="276160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3868346" y="4840772"/>
            <a:ext cx="0" cy="90170"/>
          </a:xfrm>
          <a:custGeom>
            <a:avLst/>
            <a:gdLst/>
            <a:ahLst/>
            <a:cxnLst/>
            <a:rect l="l" t="t" r="r" b="b"/>
            <a:pathLst>
              <a:path h="90170">
                <a:moveTo>
                  <a:pt x="0" y="0"/>
                </a:moveTo>
                <a:lnTo>
                  <a:pt x="0" y="89944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868452" y="4837566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0"/>
                </a:moveTo>
                <a:lnTo>
                  <a:pt x="0" y="96399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4016045" y="3402686"/>
            <a:ext cx="0" cy="90170"/>
          </a:xfrm>
          <a:custGeom>
            <a:avLst/>
            <a:gdLst/>
            <a:ahLst/>
            <a:cxnLst/>
            <a:rect l="l" t="t" r="r" b="b"/>
            <a:pathLst>
              <a:path h="90170">
                <a:moveTo>
                  <a:pt x="0" y="0"/>
                </a:moveTo>
                <a:lnTo>
                  <a:pt x="0" y="89944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4016045" y="3399480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0"/>
                </a:moveTo>
                <a:lnTo>
                  <a:pt x="0" y="96399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868346" y="5110522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0"/>
                </a:moveTo>
                <a:lnTo>
                  <a:pt x="0" y="269491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868452" y="5107315"/>
            <a:ext cx="0" cy="276225"/>
          </a:xfrm>
          <a:custGeom>
            <a:avLst/>
            <a:gdLst/>
            <a:ahLst/>
            <a:cxnLst/>
            <a:rect l="l" t="t" r="r" b="b"/>
            <a:pathLst>
              <a:path h="276225">
                <a:moveTo>
                  <a:pt x="0" y="0"/>
                </a:moveTo>
                <a:lnTo>
                  <a:pt x="0" y="275946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4016045" y="5290068"/>
            <a:ext cx="0" cy="90170"/>
          </a:xfrm>
          <a:custGeom>
            <a:avLst/>
            <a:gdLst/>
            <a:ahLst/>
            <a:cxnLst/>
            <a:rect l="l" t="t" r="r" b="b"/>
            <a:pathLst>
              <a:path h="90170">
                <a:moveTo>
                  <a:pt x="0" y="0"/>
                </a:moveTo>
                <a:lnTo>
                  <a:pt x="0" y="89944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4016045" y="5286861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0"/>
                </a:moveTo>
                <a:lnTo>
                  <a:pt x="0" y="96399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868346" y="5469787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0"/>
                </a:moveTo>
                <a:lnTo>
                  <a:pt x="0" y="269748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868452" y="5466623"/>
            <a:ext cx="0" cy="276225"/>
          </a:xfrm>
          <a:custGeom>
            <a:avLst/>
            <a:gdLst/>
            <a:ahLst/>
            <a:cxnLst/>
            <a:rect l="l" t="t" r="r" b="b"/>
            <a:pathLst>
              <a:path h="276225">
                <a:moveTo>
                  <a:pt x="0" y="0"/>
                </a:moveTo>
                <a:lnTo>
                  <a:pt x="0" y="276160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3868346" y="5829333"/>
            <a:ext cx="0" cy="180340"/>
          </a:xfrm>
          <a:custGeom>
            <a:avLst/>
            <a:gdLst/>
            <a:ahLst/>
            <a:cxnLst/>
            <a:rect l="l" t="t" r="r" b="b"/>
            <a:pathLst>
              <a:path h="180339">
                <a:moveTo>
                  <a:pt x="0" y="0"/>
                </a:moveTo>
                <a:lnTo>
                  <a:pt x="0" y="179760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868452" y="5826127"/>
            <a:ext cx="0" cy="186690"/>
          </a:xfrm>
          <a:custGeom>
            <a:avLst/>
            <a:gdLst/>
            <a:ahLst/>
            <a:cxnLst/>
            <a:rect l="l" t="t" r="r" b="b"/>
            <a:pathLst>
              <a:path h="186689">
                <a:moveTo>
                  <a:pt x="0" y="0"/>
                </a:moveTo>
                <a:lnTo>
                  <a:pt x="0" y="186173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3868346" y="6099081"/>
            <a:ext cx="0" cy="180340"/>
          </a:xfrm>
          <a:custGeom>
            <a:avLst/>
            <a:gdLst/>
            <a:ahLst/>
            <a:cxnLst/>
            <a:rect l="l" t="t" r="r" b="b"/>
            <a:pathLst>
              <a:path h="180339">
                <a:moveTo>
                  <a:pt x="0" y="0"/>
                </a:moveTo>
                <a:lnTo>
                  <a:pt x="0" y="179760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868452" y="6095875"/>
            <a:ext cx="0" cy="186690"/>
          </a:xfrm>
          <a:custGeom>
            <a:avLst/>
            <a:gdLst/>
            <a:ahLst/>
            <a:cxnLst/>
            <a:rect l="l" t="t" r="r" b="b"/>
            <a:pathLst>
              <a:path h="186689">
                <a:moveTo>
                  <a:pt x="0" y="0"/>
                </a:moveTo>
                <a:lnTo>
                  <a:pt x="0" y="186173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4016045" y="5649589"/>
            <a:ext cx="0" cy="90170"/>
          </a:xfrm>
          <a:custGeom>
            <a:avLst/>
            <a:gdLst/>
            <a:ahLst/>
            <a:cxnLst/>
            <a:rect l="l" t="t" r="r" b="b"/>
            <a:pathLst>
              <a:path h="90170">
                <a:moveTo>
                  <a:pt x="0" y="0"/>
                </a:moveTo>
                <a:lnTo>
                  <a:pt x="0" y="89944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4016045" y="5646383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0"/>
                </a:moveTo>
                <a:lnTo>
                  <a:pt x="0" y="96399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3425461" y="1066010"/>
            <a:ext cx="0" cy="5575935"/>
          </a:xfrm>
          <a:custGeom>
            <a:avLst/>
            <a:gdLst/>
            <a:ahLst/>
            <a:cxnLst/>
            <a:rect l="l" t="t" r="r" b="b"/>
            <a:pathLst>
              <a:path h="5575934">
                <a:moveTo>
                  <a:pt x="0" y="0"/>
                </a:moveTo>
                <a:lnTo>
                  <a:pt x="0" y="5575557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425461" y="1062782"/>
            <a:ext cx="0" cy="5579110"/>
          </a:xfrm>
          <a:custGeom>
            <a:avLst/>
            <a:gdLst/>
            <a:ahLst/>
            <a:cxnLst/>
            <a:rect l="l" t="t" r="r" b="b"/>
            <a:pathLst>
              <a:path h="5579109">
                <a:moveTo>
                  <a:pt x="0" y="0"/>
                </a:moveTo>
                <a:lnTo>
                  <a:pt x="0" y="5578784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3573160" y="1155782"/>
            <a:ext cx="0" cy="5482590"/>
          </a:xfrm>
          <a:custGeom>
            <a:avLst/>
            <a:gdLst/>
            <a:ahLst/>
            <a:cxnLst/>
            <a:rect l="l" t="t" r="r" b="b"/>
            <a:pathLst>
              <a:path h="5482590">
                <a:moveTo>
                  <a:pt x="0" y="0"/>
                </a:moveTo>
                <a:lnTo>
                  <a:pt x="0" y="5482577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573160" y="1152556"/>
            <a:ext cx="0" cy="5489575"/>
          </a:xfrm>
          <a:custGeom>
            <a:avLst/>
            <a:gdLst/>
            <a:ahLst/>
            <a:cxnLst/>
            <a:rect l="l" t="t" r="r" b="b"/>
            <a:pathLst>
              <a:path h="5489575">
                <a:moveTo>
                  <a:pt x="0" y="0"/>
                </a:moveTo>
                <a:lnTo>
                  <a:pt x="0" y="5489010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4581111" y="1066010"/>
            <a:ext cx="0" cy="5575935"/>
          </a:xfrm>
          <a:custGeom>
            <a:avLst/>
            <a:gdLst/>
            <a:ahLst/>
            <a:cxnLst/>
            <a:rect l="l" t="t" r="r" b="b"/>
            <a:pathLst>
              <a:path h="5575934">
                <a:moveTo>
                  <a:pt x="0" y="0"/>
                </a:moveTo>
                <a:lnTo>
                  <a:pt x="0" y="5575557"/>
                </a:lnTo>
              </a:path>
            </a:pathLst>
          </a:custGeom>
          <a:ln w="63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4581090" y="1062782"/>
            <a:ext cx="0" cy="5579110"/>
          </a:xfrm>
          <a:custGeom>
            <a:avLst/>
            <a:gdLst/>
            <a:ahLst/>
            <a:cxnLst/>
            <a:rect l="l" t="t" r="r" b="b"/>
            <a:pathLst>
              <a:path h="5579109">
                <a:moveTo>
                  <a:pt x="0" y="0"/>
                </a:moveTo>
                <a:lnTo>
                  <a:pt x="0" y="5578784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3720859" y="5020490"/>
            <a:ext cx="0" cy="1617980"/>
          </a:xfrm>
          <a:custGeom>
            <a:avLst/>
            <a:gdLst/>
            <a:ahLst/>
            <a:cxnLst/>
            <a:rect l="l" t="t" r="r" b="b"/>
            <a:pathLst>
              <a:path h="1617979">
                <a:moveTo>
                  <a:pt x="0" y="0"/>
                </a:moveTo>
                <a:lnTo>
                  <a:pt x="0" y="1617869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720859" y="5017263"/>
            <a:ext cx="0" cy="1624330"/>
          </a:xfrm>
          <a:custGeom>
            <a:avLst/>
            <a:gdLst/>
            <a:ahLst/>
            <a:cxnLst/>
            <a:rect l="l" t="t" r="r" b="b"/>
            <a:pathLst>
              <a:path h="1624329">
                <a:moveTo>
                  <a:pt x="0" y="0"/>
                </a:moveTo>
                <a:lnTo>
                  <a:pt x="0" y="1624302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3868346" y="6368616"/>
            <a:ext cx="0" cy="269875"/>
          </a:xfrm>
          <a:custGeom>
            <a:avLst/>
            <a:gdLst/>
            <a:ahLst/>
            <a:cxnLst/>
            <a:rect l="l" t="t" r="r" b="b"/>
            <a:pathLst>
              <a:path h="269875">
                <a:moveTo>
                  <a:pt x="0" y="0"/>
                </a:moveTo>
                <a:lnTo>
                  <a:pt x="0" y="269744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868452" y="6365407"/>
            <a:ext cx="0" cy="276225"/>
          </a:xfrm>
          <a:custGeom>
            <a:avLst/>
            <a:gdLst/>
            <a:ahLst/>
            <a:cxnLst/>
            <a:rect l="l" t="t" r="r" b="b"/>
            <a:pathLst>
              <a:path h="276225">
                <a:moveTo>
                  <a:pt x="0" y="0"/>
                </a:moveTo>
                <a:lnTo>
                  <a:pt x="0" y="276160"/>
                </a:lnTo>
              </a:path>
            </a:pathLst>
          </a:custGeom>
          <a:ln w="65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4016045" y="6548377"/>
            <a:ext cx="0" cy="90170"/>
          </a:xfrm>
          <a:custGeom>
            <a:avLst/>
            <a:gdLst/>
            <a:ahLst/>
            <a:cxnLst/>
            <a:rect l="l" t="t" r="r" b="b"/>
            <a:pathLst>
              <a:path h="90170">
                <a:moveTo>
                  <a:pt x="0" y="0"/>
                </a:moveTo>
                <a:lnTo>
                  <a:pt x="0" y="89983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4016045" y="6545166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0"/>
                </a:moveTo>
                <a:lnTo>
                  <a:pt x="0" y="96399"/>
                </a:lnTo>
              </a:path>
            </a:pathLst>
          </a:custGeom>
          <a:ln w="63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3431846" y="1066009"/>
            <a:ext cx="1152525" cy="0"/>
          </a:xfrm>
          <a:custGeom>
            <a:avLst/>
            <a:gdLst/>
            <a:ahLst/>
            <a:cxnLst/>
            <a:rect l="l" t="t" r="r" b="b"/>
            <a:pathLst>
              <a:path w="1152525">
                <a:moveTo>
                  <a:pt x="0" y="0"/>
                </a:moveTo>
                <a:lnTo>
                  <a:pt x="1152436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428653" y="1065977"/>
            <a:ext cx="1155700" cy="0"/>
          </a:xfrm>
          <a:custGeom>
            <a:avLst/>
            <a:gdLst/>
            <a:ahLst/>
            <a:cxnLst/>
            <a:rect l="l" t="t" r="r" b="b"/>
            <a:pathLst>
              <a:path w="1155700">
                <a:moveTo>
                  <a:pt x="0" y="0"/>
                </a:moveTo>
                <a:lnTo>
                  <a:pt x="1155629" y="0"/>
                </a:lnTo>
              </a:path>
            </a:pathLst>
          </a:custGeom>
          <a:ln w="63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3579546" y="1155782"/>
            <a:ext cx="1005205" cy="0"/>
          </a:xfrm>
          <a:custGeom>
            <a:avLst/>
            <a:gdLst/>
            <a:ahLst/>
            <a:cxnLst/>
            <a:rect l="l" t="t" r="r" b="b"/>
            <a:pathLst>
              <a:path w="1005205">
                <a:moveTo>
                  <a:pt x="0" y="0"/>
                </a:moveTo>
                <a:lnTo>
                  <a:pt x="1004737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576352" y="1155889"/>
            <a:ext cx="1008380" cy="0"/>
          </a:xfrm>
          <a:custGeom>
            <a:avLst/>
            <a:gdLst/>
            <a:ahLst/>
            <a:cxnLst/>
            <a:rect l="l" t="t" r="r" b="b"/>
            <a:pathLst>
              <a:path w="1008380">
                <a:moveTo>
                  <a:pt x="0" y="0"/>
                </a:moveTo>
                <a:lnTo>
                  <a:pt x="1007930" y="0"/>
                </a:lnTo>
              </a:path>
            </a:pathLst>
          </a:custGeom>
          <a:ln w="66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3727244" y="1245727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724053" y="1245769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3727244" y="1335500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724053" y="1335543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3727244" y="1425530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724053" y="1425488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3874943" y="151530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871752" y="1515261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3579546" y="1605248"/>
            <a:ext cx="1005205" cy="0"/>
          </a:xfrm>
          <a:custGeom>
            <a:avLst/>
            <a:gdLst/>
            <a:ahLst/>
            <a:cxnLst/>
            <a:rect l="l" t="t" r="r" b="b"/>
            <a:pathLst>
              <a:path w="1005205">
                <a:moveTo>
                  <a:pt x="0" y="0"/>
                </a:moveTo>
                <a:lnTo>
                  <a:pt x="1004737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576352" y="1605291"/>
            <a:ext cx="1008380" cy="0"/>
          </a:xfrm>
          <a:custGeom>
            <a:avLst/>
            <a:gdLst/>
            <a:ahLst/>
            <a:cxnLst/>
            <a:rect l="l" t="t" r="r" b="b"/>
            <a:pathLst>
              <a:path w="1008380">
                <a:moveTo>
                  <a:pt x="0" y="0"/>
                </a:moveTo>
                <a:lnTo>
                  <a:pt x="10079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3727244" y="1695022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724053" y="1695065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874943" y="178505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871752" y="1785009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3874943" y="1874826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871752" y="1874783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4022431" y="1964770"/>
            <a:ext cx="561975" cy="0"/>
          </a:xfrm>
          <a:custGeom>
            <a:avLst/>
            <a:gdLst/>
            <a:ahLst/>
            <a:cxnLst/>
            <a:rect l="l" t="t" r="r" b="b"/>
            <a:pathLst>
              <a:path w="561975">
                <a:moveTo>
                  <a:pt x="0" y="0"/>
                </a:moveTo>
                <a:lnTo>
                  <a:pt x="561852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4019237" y="1964813"/>
            <a:ext cx="565150" cy="0"/>
          </a:xfrm>
          <a:custGeom>
            <a:avLst/>
            <a:gdLst/>
            <a:ahLst/>
            <a:cxnLst/>
            <a:rect l="l" t="t" r="r" b="b"/>
            <a:pathLst>
              <a:path w="565150">
                <a:moveTo>
                  <a:pt x="0" y="0"/>
                </a:moveTo>
                <a:lnTo>
                  <a:pt x="565045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3727244" y="2054544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724053" y="2054586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3874943" y="214457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871752" y="2144531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3874943" y="2234347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871752" y="2234304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4022431" y="2324292"/>
            <a:ext cx="561975" cy="0"/>
          </a:xfrm>
          <a:custGeom>
            <a:avLst/>
            <a:gdLst/>
            <a:ahLst/>
            <a:cxnLst/>
            <a:rect l="l" t="t" r="r" b="b"/>
            <a:pathLst>
              <a:path w="561975">
                <a:moveTo>
                  <a:pt x="0" y="0"/>
                </a:moveTo>
                <a:lnTo>
                  <a:pt x="561852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4019237" y="2324334"/>
            <a:ext cx="565150" cy="0"/>
          </a:xfrm>
          <a:custGeom>
            <a:avLst/>
            <a:gdLst/>
            <a:ahLst/>
            <a:cxnLst/>
            <a:rect l="l" t="t" r="r" b="b"/>
            <a:pathLst>
              <a:path w="565150">
                <a:moveTo>
                  <a:pt x="0" y="0"/>
                </a:moveTo>
                <a:lnTo>
                  <a:pt x="565045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727244" y="2414065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3724053" y="2414108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3874943" y="2504095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3871752" y="2504052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3874943" y="2593869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3871752" y="2593826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4022431" y="2683813"/>
            <a:ext cx="561975" cy="0"/>
          </a:xfrm>
          <a:custGeom>
            <a:avLst/>
            <a:gdLst/>
            <a:ahLst/>
            <a:cxnLst/>
            <a:rect l="l" t="t" r="r" b="b"/>
            <a:pathLst>
              <a:path w="561975">
                <a:moveTo>
                  <a:pt x="0" y="0"/>
                </a:moveTo>
                <a:lnTo>
                  <a:pt x="561852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4019237" y="2683856"/>
            <a:ext cx="565150" cy="0"/>
          </a:xfrm>
          <a:custGeom>
            <a:avLst/>
            <a:gdLst/>
            <a:ahLst/>
            <a:cxnLst/>
            <a:rect l="l" t="t" r="r" b="b"/>
            <a:pathLst>
              <a:path w="565150">
                <a:moveTo>
                  <a:pt x="0" y="0"/>
                </a:moveTo>
                <a:lnTo>
                  <a:pt x="565045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3727244" y="2773587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3724053" y="2773630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3874943" y="2863617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3871752" y="2863574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3874943" y="2953391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3871752" y="2953348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4022431" y="3043335"/>
            <a:ext cx="561975" cy="0"/>
          </a:xfrm>
          <a:custGeom>
            <a:avLst/>
            <a:gdLst/>
            <a:ahLst/>
            <a:cxnLst/>
            <a:rect l="l" t="t" r="r" b="b"/>
            <a:pathLst>
              <a:path w="561975">
                <a:moveTo>
                  <a:pt x="0" y="0"/>
                </a:moveTo>
                <a:lnTo>
                  <a:pt x="561852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4019237" y="3043378"/>
            <a:ext cx="565150" cy="0"/>
          </a:xfrm>
          <a:custGeom>
            <a:avLst/>
            <a:gdLst/>
            <a:ahLst/>
            <a:cxnLst/>
            <a:rect l="l" t="t" r="r" b="b"/>
            <a:pathLst>
              <a:path w="565150">
                <a:moveTo>
                  <a:pt x="0" y="0"/>
                </a:moveTo>
                <a:lnTo>
                  <a:pt x="565045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3727244" y="3133109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3724053" y="3133151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3874943" y="322288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3871752" y="3222989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6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3874943" y="331291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3871752" y="3312869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4022431" y="3402686"/>
            <a:ext cx="561975" cy="0"/>
          </a:xfrm>
          <a:custGeom>
            <a:avLst/>
            <a:gdLst/>
            <a:ahLst/>
            <a:cxnLst/>
            <a:rect l="l" t="t" r="r" b="b"/>
            <a:pathLst>
              <a:path w="561975">
                <a:moveTo>
                  <a:pt x="0" y="0"/>
                </a:moveTo>
                <a:lnTo>
                  <a:pt x="561852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4019237" y="3402643"/>
            <a:ext cx="565150" cy="0"/>
          </a:xfrm>
          <a:custGeom>
            <a:avLst/>
            <a:gdLst/>
            <a:ahLst/>
            <a:cxnLst/>
            <a:rect l="l" t="t" r="r" b="b"/>
            <a:pathLst>
              <a:path w="565150">
                <a:moveTo>
                  <a:pt x="0" y="0"/>
                </a:moveTo>
                <a:lnTo>
                  <a:pt x="565045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3727244" y="3492630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3724053" y="3492673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3874943" y="358240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3871752" y="3582446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3874943" y="367243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3871752" y="3672391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3727244" y="3762207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3724053" y="3762164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3874943" y="385215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3871752" y="3852195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3874943" y="3941926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3871752" y="3941968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3727244" y="4031955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3724053" y="4031913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3874943" y="4121729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3871752" y="4121686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3874943" y="4211673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3871752" y="4211716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3727244" y="4301447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3724053" y="4301490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3874943" y="4391477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3871752" y="4391435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3874943" y="4481251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3871752" y="4481208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3579546" y="4571195"/>
            <a:ext cx="1005205" cy="0"/>
          </a:xfrm>
          <a:custGeom>
            <a:avLst/>
            <a:gdLst/>
            <a:ahLst/>
            <a:cxnLst/>
            <a:rect l="l" t="t" r="r" b="b"/>
            <a:pathLst>
              <a:path w="1005205">
                <a:moveTo>
                  <a:pt x="0" y="0"/>
                </a:moveTo>
                <a:lnTo>
                  <a:pt x="1004737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3576352" y="4571238"/>
            <a:ext cx="1008380" cy="0"/>
          </a:xfrm>
          <a:custGeom>
            <a:avLst/>
            <a:gdLst/>
            <a:ahLst/>
            <a:cxnLst/>
            <a:rect l="l" t="t" r="r" b="b"/>
            <a:pathLst>
              <a:path w="1008380">
                <a:moveTo>
                  <a:pt x="0" y="0"/>
                </a:moveTo>
                <a:lnTo>
                  <a:pt x="10079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3727244" y="4660969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3724053" y="4661012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3727244" y="4750999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3724053" y="4750956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3874943" y="484077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3871752" y="4840730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3579546" y="4930717"/>
            <a:ext cx="1005205" cy="0"/>
          </a:xfrm>
          <a:custGeom>
            <a:avLst/>
            <a:gdLst/>
            <a:ahLst/>
            <a:cxnLst/>
            <a:rect l="l" t="t" r="r" b="b"/>
            <a:pathLst>
              <a:path w="1005205">
                <a:moveTo>
                  <a:pt x="0" y="0"/>
                </a:moveTo>
                <a:lnTo>
                  <a:pt x="1004737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3576352" y="4930760"/>
            <a:ext cx="1008380" cy="0"/>
          </a:xfrm>
          <a:custGeom>
            <a:avLst/>
            <a:gdLst/>
            <a:ahLst/>
            <a:cxnLst/>
            <a:rect l="l" t="t" r="r" b="b"/>
            <a:pathLst>
              <a:path w="1008380">
                <a:moveTo>
                  <a:pt x="0" y="0"/>
                </a:moveTo>
                <a:lnTo>
                  <a:pt x="10079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3727244" y="5020490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3724053" y="5020533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3874943" y="5110521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3871752" y="5110478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3874943" y="520029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3871752" y="5200251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4022431" y="5290068"/>
            <a:ext cx="561975" cy="0"/>
          </a:xfrm>
          <a:custGeom>
            <a:avLst/>
            <a:gdLst/>
            <a:ahLst/>
            <a:cxnLst/>
            <a:rect l="l" t="t" r="r" b="b"/>
            <a:pathLst>
              <a:path w="561975">
                <a:moveTo>
                  <a:pt x="0" y="0"/>
                </a:moveTo>
                <a:lnTo>
                  <a:pt x="561852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4019237" y="5290174"/>
            <a:ext cx="565150" cy="0"/>
          </a:xfrm>
          <a:custGeom>
            <a:avLst/>
            <a:gdLst/>
            <a:ahLst/>
            <a:cxnLst/>
            <a:rect l="l" t="t" r="r" b="b"/>
            <a:pathLst>
              <a:path w="565150">
                <a:moveTo>
                  <a:pt x="0" y="0"/>
                </a:moveTo>
                <a:lnTo>
                  <a:pt x="565045" y="0"/>
                </a:lnTo>
              </a:path>
            </a:pathLst>
          </a:custGeom>
          <a:ln w="66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3727244" y="5380012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3724053" y="5380055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3874943" y="5469786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3871752" y="5469828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3874943" y="5559816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3871752" y="5559773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4022431" y="5649589"/>
            <a:ext cx="561975" cy="0"/>
          </a:xfrm>
          <a:custGeom>
            <a:avLst/>
            <a:gdLst/>
            <a:ahLst/>
            <a:cxnLst/>
            <a:rect l="l" t="t" r="r" b="b"/>
            <a:pathLst>
              <a:path w="561975">
                <a:moveTo>
                  <a:pt x="0" y="0"/>
                </a:moveTo>
                <a:lnTo>
                  <a:pt x="561852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4019237" y="5649547"/>
            <a:ext cx="565150" cy="0"/>
          </a:xfrm>
          <a:custGeom>
            <a:avLst/>
            <a:gdLst/>
            <a:ahLst/>
            <a:cxnLst/>
            <a:rect l="l" t="t" r="r" b="b"/>
            <a:pathLst>
              <a:path w="565150">
                <a:moveTo>
                  <a:pt x="0" y="0"/>
                </a:moveTo>
                <a:lnTo>
                  <a:pt x="565045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3727244" y="5739534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3724053" y="5739577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3874943" y="5829333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3871752" y="5829333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3874943" y="5919320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3871752" y="5919320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3727244" y="6009094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3724053" y="6009094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3874943" y="6099081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3871752" y="6099081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3874943" y="6188855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3871752" y="6188855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3727244" y="6278842"/>
            <a:ext cx="857250" cy="0"/>
          </a:xfrm>
          <a:custGeom>
            <a:avLst/>
            <a:gdLst/>
            <a:ahLst/>
            <a:cxnLst/>
            <a:rect l="l" t="t" r="r" b="b"/>
            <a:pathLst>
              <a:path w="857250">
                <a:moveTo>
                  <a:pt x="0" y="0"/>
                </a:moveTo>
                <a:lnTo>
                  <a:pt x="857038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3724053" y="6278842"/>
            <a:ext cx="860425" cy="0"/>
          </a:xfrm>
          <a:custGeom>
            <a:avLst/>
            <a:gdLst/>
            <a:ahLst/>
            <a:cxnLst/>
            <a:rect l="l" t="t" r="r" b="b"/>
            <a:pathLst>
              <a:path w="860425">
                <a:moveTo>
                  <a:pt x="0" y="0"/>
                </a:moveTo>
                <a:lnTo>
                  <a:pt x="860230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3874943" y="6368615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3871752" y="6368615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3874943" y="6458603"/>
            <a:ext cx="709930" cy="0"/>
          </a:xfrm>
          <a:custGeom>
            <a:avLst/>
            <a:gdLst/>
            <a:ahLst/>
            <a:cxnLst/>
            <a:rect l="l" t="t" r="r" b="b"/>
            <a:pathLst>
              <a:path w="709930">
                <a:moveTo>
                  <a:pt x="0" y="0"/>
                </a:moveTo>
                <a:lnTo>
                  <a:pt x="70933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3871752" y="6458603"/>
            <a:ext cx="713105" cy="0"/>
          </a:xfrm>
          <a:custGeom>
            <a:avLst/>
            <a:gdLst/>
            <a:ahLst/>
            <a:cxnLst/>
            <a:rect l="l" t="t" r="r" b="b"/>
            <a:pathLst>
              <a:path w="713105">
                <a:moveTo>
                  <a:pt x="0" y="0"/>
                </a:moveTo>
                <a:lnTo>
                  <a:pt x="712531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4022431" y="6548377"/>
            <a:ext cx="561975" cy="0"/>
          </a:xfrm>
          <a:custGeom>
            <a:avLst/>
            <a:gdLst/>
            <a:ahLst/>
            <a:cxnLst/>
            <a:rect l="l" t="t" r="r" b="b"/>
            <a:pathLst>
              <a:path w="561975">
                <a:moveTo>
                  <a:pt x="0" y="0"/>
                </a:moveTo>
                <a:lnTo>
                  <a:pt x="561852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4019237" y="6548377"/>
            <a:ext cx="565150" cy="0"/>
          </a:xfrm>
          <a:custGeom>
            <a:avLst/>
            <a:gdLst/>
            <a:ahLst/>
            <a:cxnLst/>
            <a:rect l="l" t="t" r="r" b="b"/>
            <a:pathLst>
              <a:path w="565150">
                <a:moveTo>
                  <a:pt x="0" y="0"/>
                </a:moveTo>
                <a:lnTo>
                  <a:pt x="565045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3431846" y="6638359"/>
            <a:ext cx="1152525" cy="0"/>
          </a:xfrm>
          <a:custGeom>
            <a:avLst/>
            <a:gdLst/>
            <a:ahLst/>
            <a:cxnLst/>
            <a:rect l="l" t="t" r="r" b="b"/>
            <a:pathLst>
              <a:path w="1152525">
                <a:moveTo>
                  <a:pt x="0" y="0"/>
                </a:moveTo>
                <a:lnTo>
                  <a:pt x="1152436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3428653" y="6638359"/>
            <a:ext cx="1155700" cy="0"/>
          </a:xfrm>
          <a:custGeom>
            <a:avLst/>
            <a:gdLst/>
            <a:ahLst/>
            <a:cxnLst/>
            <a:rect l="l" t="t" r="r" b="b"/>
            <a:pathLst>
              <a:path w="1155700">
                <a:moveTo>
                  <a:pt x="0" y="0"/>
                </a:moveTo>
                <a:lnTo>
                  <a:pt x="1155629" y="0"/>
                </a:lnTo>
              </a:path>
            </a:pathLst>
          </a:custGeom>
          <a:ln w="6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 txBox="1"/>
          <p:nvPr/>
        </p:nvSpPr>
        <p:spPr>
          <a:xfrm>
            <a:off x="8816124" y="4732113"/>
            <a:ext cx="32448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02" name="object 302"/>
          <p:cNvSpPr txBox="1"/>
          <p:nvPr/>
        </p:nvSpPr>
        <p:spPr>
          <a:xfrm>
            <a:off x="8694709" y="4658326"/>
            <a:ext cx="37782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E</a:t>
            </a:r>
            <a:r>
              <a:rPr sz="600" spc="-15" dirty="0">
                <a:latin typeface="Arial"/>
                <a:cs typeface="Arial"/>
              </a:rPr>
              <a:t>x</a:t>
            </a:r>
            <a:r>
              <a:rPr sz="600" spc="-5" dirty="0">
                <a:latin typeface="Arial"/>
                <a:cs typeface="Arial"/>
              </a:rPr>
              <a:t>te</a:t>
            </a:r>
            <a:r>
              <a:rPr sz="600" dirty="0">
                <a:latin typeface="Arial"/>
                <a:cs typeface="Arial"/>
              </a:rPr>
              <a:t>r</a:t>
            </a:r>
            <a:r>
              <a:rPr sz="600" spc="-5" dirty="0">
                <a:latin typeface="Arial"/>
                <a:cs typeface="Arial"/>
              </a:rPr>
              <a:t>na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03" name="object 303"/>
          <p:cNvSpPr txBox="1"/>
          <p:nvPr/>
        </p:nvSpPr>
        <p:spPr>
          <a:xfrm>
            <a:off x="8694708" y="4806110"/>
            <a:ext cx="21717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35" dirty="0">
                <a:latin typeface="Arial"/>
                <a:cs typeface="Arial"/>
              </a:rPr>
              <a:t>V</a:t>
            </a:r>
            <a:r>
              <a:rPr sz="600" spc="-5" dirty="0">
                <a:latin typeface="Arial"/>
                <a:cs typeface="Arial"/>
              </a:rPr>
              <a:t>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5" dirty="0">
                <a:latin typeface="Arial"/>
                <a:cs typeface="Arial"/>
              </a:rPr>
              <a:t>u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04" name="object 304"/>
          <p:cNvSpPr txBox="1"/>
          <p:nvPr/>
        </p:nvSpPr>
        <p:spPr>
          <a:xfrm>
            <a:off x="8694709" y="4879897"/>
            <a:ext cx="15811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25" dirty="0">
                <a:latin typeface="Arial"/>
                <a:cs typeface="Arial"/>
              </a:rPr>
              <a:t>U</a:t>
            </a:r>
            <a:r>
              <a:rPr sz="600" spc="-5" dirty="0">
                <a:latin typeface="Arial"/>
                <a:cs typeface="Arial"/>
              </a:rPr>
              <a:t>n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305" name="object 305"/>
          <p:cNvSpPr txBox="1"/>
          <p:nvPr/>
        </p:nvSpPr>
        <p:spPr>
          <a:xfrm>
            <a:off x="8694709" y="5692390"/>
            <a:ext cx="32448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06" name="object 306"/>
          <p:cNvSpPr txBox="1"/>
          <p:nvPr/>
        </p:nvSpPr>
        <p:spPr>
          <a:xfrm>
            <a:off x="8573471" y="3181194"/>
            <a:ext cx="15811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25" dirty="0">
                <a:latin typeface="Arial"/>
                <a:cs typeface="Arial"/>
              </a:rPr>
              <a:t>U</a:t>
            </a:r>
            <a:r>
              <a:rPr sz="600" spc="-5" dirty="0">
                <a:latin typeface="Arial"/>
                <a:cs typeface="Arial"/>
              </a:rPr>
              <a:t>n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307" name="object 307"/>
          <p:cNvSpPr txBox="1"/>
          <p:nvPr/>
        </p:nvSpPr>
        <p:spPr>
          <a:xfrm>
            <a:off x="8573471" y="3402764"/>
            <a:ext cx="15811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25" dirty="0">
                <a:latin typeface="Arial"/>
                <a:cs typeface="Arial"/>
              </a:rPr>
              <a:t>U</a:t>
            </a:r>
            <a:r>
              <a:rPr sz="600" spc="-5" dirty="0">
                <a:latin typeface="Arial"/>
                <a:cs typeface="Arial"/>
              </a:rPr>
              <a:t>n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308" name="object 308"/>
          <p:cNvSpPr txBox="1"/>
          <p:nvPr/>
        </p:nvSpPr>
        <p:spPr>
          <a:xfrm>
            <a:off x="8573471" y="3624264"/>
            <a:ext cx="15811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25" dirty="0">
                <a:latin typeface="Arial"/>
                <a:cs typeface="Arial"/>
              </a:rPr>
              <a:t>U</a:t>
            </a:r>
            <a:r>
              <a:rPr sz="600" spc="-5" dirty="0">
                <a:latin typeface="Arial"/>
                <a:cs typeface="Arial"/>
              </a:rPr>
              <a:t>n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309" name="object 309"/>
          <p:cNvSpPr txBox="1"/>
          <p:nvPr/>
        </p:nvSpPr>
        <p:spPr>
          <a:xfrm>
            <a:off x="8573471" y="3845974"/>
            <a:ext cx="15811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25" dirty="0">
                <a:latin typeface="Arial"/>
                <a:cs typeface="Arial"/>
              </a:rPr>
              <a:t>U</a:t>
            </a:r>
            <a:r>
              <a:rPr sz="600" spc="-5" dirty="0">
                <a:latin typeface="Arial"/>
                <a:cs typeface="Arial"/>
              </a:rPr>
              <a:t>n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310" name="object 310"/>
          <p:cNvSpPr txBox="1"/>
          <p:nvPr/>
        </p:nvSpPr>
        <p:spPr>
          <a:xfrm>
            <a:off x="8573470" y="3993546"/>
            <a:ext cx="21717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35" dirty="0">
                <a:latin typeface="Arial"/>
                <a:cs typeface="Arial"/>
              </a:rPr>
              <a:t>V</a:t>
            </a:r>
            <a:r>
              <a:rPr sz="600" spc="-5" dirty="0">
                <a:latin typeface="Arial"/>
                <a:cs typeface="Arial"/>
              </a:rPr>
              <a:t>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5" dirty="0">
                <a:latin typeface="Arial"/>
                <a:cs typeface="Arial"/>
              </a:rPr>
              <a:t>u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11" name="object 311"/>
          <p:cNvSpPr txBox="1"/>
          <p:nvPr/>
        </p:nvSpPr>
        <p:spPr>
          <a:xfrm>
            <a:off x="8573471" y="4362830"/>
            <a:ext cx="32448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12" name="object 312"/>
          <p:cNvSpPr txBox="1"/>
          <p:nvPr/>
        </p:nvSpPr>
        <p:spPr>
          <a:xfrm>
            <a:off x="8573471" y="4510613"/>
            <a:ext cx="40068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ItemObject</a:t>
            </a:r>
            <a:endParaRPr sz="600">
              <a:latin typeface="Arial"/>
              <a:cs typeface="Arial"/>
            </a:endParaRPr>
          </a:p>
        </p:txBody>
      </p:sp>
      <p:sp>
        <p:nvSpPr>
          <p:cNvPr id="313" name="object 313"/>
          <p:cNvSpPr txBox="1"/>
          <p:nvPr/>
        </p:nvSpPr>
        <p:spPr>
          <a:xfrm>
            <a:off x="8573471" y="5913945"/>
            <a:ext cx="15811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25" dirty="0">
                <a:latin typeface="Arial"/>
                <a:cs typeface="Arial"/>
              </a:rPr>
              <a:t>U</a:t>
            </a:r>
            <a:r>
              <a:rPr sz="600" spc="-5" dirty="0">
                <a:latin typeface="Arial"/>
                <a:cs typeface="Arial"/>
              </a:rPr>
              <a:t>n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314" name="object 314"/>
          <p:cNvSpPr txBox="1"/>
          <p:nvPr/>
        </p:nvSpPr>
        <p:spPr>
          <a:xfrm>
            <a:off x="8573470" y="6061694"/>
            <a:ext cx="21717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35" dirty="0">
                <a:latin typeface="Arial"/>
                <a:cs typeface="Arial"/>
              </a:rPr>
              <a:t>V</a:t>
            </a:r>
            <a:r>
              <a:rPr sz="600" spc="-5" dirty="0">
                <a:latin typeface="Arial"/>
                <a:cs typeface="Arial"/>
              </a:rPr>
              <a:t>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5" dirty="0">
                <a:latin typeface="Arial"/>
                <a:cs typeface="Arial"/>
              </a:rPr>
              <a:t>u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15" name="object 315"/>
          <p:cNvSpPr txBox="1"/>
          <p:nvPr/>
        </p:nvSpPr>
        <p:spPr>
          <a:xfrm>
            <a:off x="8573471" y="6135480"/>
            <a:ext cx="15811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25" dirty="0">
                <a:latin typeface="Arial"/>
                <a:cs typeface="Arial"/>
              </a:rPr>
              <a:t>U</a:t>
            </a:r>
            <a:r>
              <a:rPr sz="600" spc="-5" dirty="0">
                <a:latin typeface="Arial"/>
                <a:cs typeface="Arial"/>
              </a:rPr>
              <a:t>n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316" name="object 316"/>
          <p:cNvSpPr txBox="1"/>
          <p:nvPr/>
        </p:nvSpPr>
        <p:spPr>
          <a:xfrm>
            <a:off x="8573470" y="6357015"/>
            <a:ext cx="445770" cy="1943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650"/>
              </a:lnSpc>
              <a:spcBef>
                <a:spcPts val="120"/>
              </a:spcBef>
            </a:pPr>
            <a:r>
              <a:rPr sz="600" spc="-5" dirty="0">
                <a:latin typeface="Arial"/>
                <a:cs typeface="Arial"/>
              </a:rPr>
              <a:t>ExternalID</a:t>
            </a:r>
            <a:endParaRPr sz="600">
              <a:latin typeface="Arial"/>
              <a:cs typeface="Arial"/>
            </a:endParaRPr>
          </a:p>
          <a:p>
            <a:pPr marL="133350">
              <a:lnSpc>
                <a:spcPts val="650"/>
              </a:lnSpc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17" name="object 317"/>
          <p:cNvSpPr txBox="1"/>
          <p:nvPr/>
        </p:nvSpPr>
        <p:spPr>
          <a:xfrm>
            <a:off x="8330818" y="1113279"/>
            <a:ext cx="6889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OrderResultTypeID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18" name="object 318"/>
          <p:cNvSpPr txBox="1"/>
          <p:nvPr/>
        </p:nvSpPr>
        <p:spPr>
          <a:xfrm>
            <a:off x="8330818" y="1482562"/>
            <a:ext cx="67500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OrderResultObject</a:t>
            </a:r>
            <a:endParaRPr sz="600">
              <a:latin typeface="Arial"/>
              <a:cs typeface="Arial"/>
            </a:endParaRPr>
          </a:p>
        </p:txBody>
      </p:sp>
      <p:sp>
        <p:nvSpPr>
          <p:cNvPr id="319" name="object 319"/>
          <p:cNvSpPr txBox="1"/>
          <p:nvPr/>
        </p:nvSpPr>
        <p:spPr>
          <a:xfrm>
            <a:off x="8330817" y="4141330"/>
            <a:ext cx="48514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OutputObject</a:t>
            </a:r>
            <a:endParaRPr sz="600">
              <a:latin typeface="Arial"/>
              <a:cs typeface="Arial"/>
            </a:endParaRPr>
          </a:p>
        </p:txBody>
      </p:sp>
      <p:sp>
        <p:nvSpPr>
          <p:cNvPr id="320" name="object 320"/>
          <p:cNvSpPr txBox="1"/>
          <p:nvPr/>
        </p:nvSpPr>
        <p:spPr>
          <a:xfrm>
            <a:off x="8330817" y="5101396"/>
            <a:ext cx="82296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OutputResourceObject</a:t>
            </a:r>
            <a:endParaRPr sz="600">
              <a:latin typeface="Arial"/>
              <a:cs typeface="Arial"/>
            </a:endParaRPr>
          </a:p>
        </p:txBody>
      </p:sp>
      <p:sp>
        <p:nvSpPr>
          <p:cNvPr id="321" name="object 321"/>
          <p:cNvSpPr txBox="1"/>
          <p:nvPr/>
        </p:nvSpPr>
        <p:spPr>
          <a:xfrm>
            <a:off x="8452057" y="1187065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22" name="object 322"/>
          <p:cNvSpPr txBox="1"/>
          <p:nvPr/>
        </p:nvSpPr>
        <p:spPr>
          <a:xfrm>
            <a:off x="8452057" y="1334778"/>
            <a:ext cx="37782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E</a:t>
            </a:r>
            <a:r>
              <a:rPr sz="600" spc="-15" dirty="0">
                <a:latin typeface="Arial"/>
                <a:cs typeface="Arial"/>
              </a:rPr>
              <a:t>x</a:t>
            </a:r>
            <a:r>
              <a:rPr sz="600" spc="-5" dirty="0">
                <a:latin typeface="Arial"/>
                <a:cs typeface="Arial"/>
              </a:rPr>
              <a:t>te</a:t>
            </a:r>
            <a:r>
              <a:rPr sz="600" dirty="0">
                <a:latin typeface="Arial"/>
                <a:cs typeface="Arial"/>
              </a:rPr>
              <a:t>r</a:t>
            </a:r>
            <a:r>
              <a:rPr sz="600" spc="-5" dirty="0">
                <a:latin typeface="Arial"/>
                <a:cs typeface="Arial"/>
              </a:rPr>
              <a:t>na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23" name="object 323"/>
          <p:cNvSpPr txBox="1"/>
          <p:nvPr/>
        </p:nvSpPr>
        <p:spPr>
          <a:xfrm>
            <a:off x="8452056" y="2959695"/>
            <a:ext cx="516890" cy="186589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indent="242570">
              <a:lnSpc>
                <a:spcPts val="580"/>
              </a:lnSpc>
              <a:spcBef>
                <a:spcPts val="254"/>
              </a:spcBef>
            </a:pPr>
            <a:r>
              <a:rPr sz="600" spc="-5" dirty="0">
                <a:latin typeface="Arial"/>
                <a:cs typeface="Arial"/>
              </a:rPr>
              <a:t>e</a:t>
            </a:r>
            <a:r>
              <a:rPr sz="600" spc="20" dirty="0">
                <a:latin typeface="Arial"/>
                <a:cs typeface="Arial"/>
              </a:rPr>
              <a:t>c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5" dirty="0">
                <a:latin typeface="Arial"/>
                <a:cs typeface="Arial"/>
              </a:rPr>
              <a:t>a</a:t>
            </a:r>
            <a:r>
              <a:rPr sz="600" spc="20" dirty="0">
                <a:latin typeface="Arial"/>
                <a:cs typeface="Arial"/>
              </a:rPr>
              <a:t>ss</a:t>
            </a:r>
            <a:r>
              <a:rPr sz="600" dirty="0">
                <a:latin typeface="Arial"/>
                <a:cs typeface="Arial"/>
              </a:rPr>
              <a:t>I  Quantity</a:t>
            </a:r>
            <a:endParaRPr sz="600">
              <a:latin typeface="Arial"/>
              <a:cs typeface="Arial"/>
            </a:endParaRPr>
          </a:p>
        </p:txBody>
      </p:sp>
      <p:sp>
        <p:nvSpPr>
          <p:cNvPr id="324" name="object 324"/>
          <p:cNvSpPr txBox="1"/>
          <p:nvPr/>
        </p:nvSpPr>
        <p:spPr>
          <a:xfrm>
            <a:off x="8452056" y="3254980"/>
            <a:ext cx="36449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S</a:t>
            </a:r>
            <a:r>
              <a:rPr sz="600" spc="-5" dirty="0">
                <a:latin typeface="Arial"/>
                <a:cs typeface="Arial"/>
              </a:rPr>
              <a:t>ta</a:t>
            </a:r>
            <a:r>
              <a:rPr sz="600" dirty="0">
                <a:latin typeface="Arial"/>
                <a:cs typeface="Arial"/>
              </a:rPr>
              <a:t>rtT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spc="30" dirty="0">
                <a:latin typeface="Arial"/>
                <a:cs typeface="Arial"/>
              </a:rPr>
              <a:t>m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25" name="object 325"/>
          <p:cNvSpPr txBox="1"/>
          <p:nvPr/>
        </p:nvSpPr>
        <p:spPr>
          <a:xfrm>
            <a:off x="8452057" y="3476691"/>
            <a:ext cx="33845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nd</a:t>
            </a:r>
            <a:r>
              <a:rPr sz="600" dirty="0">
                <a:latin typeface="Arial"/>
                <a:cs typeface="Arial"/>
              </a:rPr>
              <a:t>T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spc="30" dirty="0">
                <a:latin typeface="Arial"/>
                <a:cs typeface="Arial"/>
              </a:rPr>
              <a:t>m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26" name="object 326"/>
          <p:cNvSpPr txBox="1"/>
          <p:nvPr/>
        </p:nvSpPr>
        <p:spPr>
          <a:xfrm>
            <a:off x="8452057" y="3698261"/>
            <a:ext cx="20129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T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spc="30" dirty="0">
                <a:latin typeface="Arial"/>
                <a:cs typeface="Arial"/>
              </a:rPr>
              <a:t>m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27" name="object 327"/>
          <p:cNvSpPr txBox="1"/>
          <p:nvPr/>
        </p:nvSpPr>
        <p:spPr>
          <a:xfrm>
            <a:off x="8573471" y="1999558"/>
            <a:ext cx="37782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E</a:t>
            </a:r>
            <a:r>
              <a:rPr sz="600" spc="-15" dirty="0">
                <a:latin typeface="Arial"/>
                <a:cs typeface="Arial"/>
              </a:rPr>
              <a:t>x</a:t>
            </a:r>
            <a:r>
              <a:rPr sz="600" spc="-5" dirty="0">
                <a:latin typeface="Arial"/>
                <a:cs typeface="Arial"/>
              </a:rPr>
              <a:t>te</a:t>
            </a:r>
            <a:r>
              <a:rPr sz="600" dirty="0">
                <a:latin typeface="Arial"/>
                <a:cs typeface="Arial"/>
              </a:rPr>
              <a:t>r</a:t>
            </a:r>
            <a:r>
              <a:rPr sz="600" spc="-5" dirty="0">
                <a:latin typeface="Arial"/>
                <a:cs typeface="Arial"/>
              </a:rPr>
              <a:t>na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28" name="object 328"/>
          <p:cNvSpPr txBox="1"/>
          <p:nvPr/>
        </p:nvSpPr>
        <p:spPr>
          <a:xfrm>
            <a:off x="8452057" y="2147131"/>
            <a:ext cx="441959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WorkCenter</a:t>
            </a:r>
            <a:endParaRPr sz="600">
              <a:latin typeface="Arial"/>
              <a:cs typeface="Arial"/>
            </a:endParaRPr>
          </a:p>
        </p:txBody>
      </p:sp>
      <p:sp>
        <p:nvSpPr>
          <p:cNvPr id="329" name="object 329"/>
          <p:cNvSpPr txBox="1"/>
          <p:nvPr/>
        </p:nvSpPr>
        <p:spPr>
          <a:xfrm>
            <a:off x="8573471" y="2221128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30" name="object 330"/>
          <p:cNvSpPr txBox="1"/>
          <p:nvPr/>
        </p:nvSpPr>
        <p:spPr>
          <a:xfrm>
            <a:off x="8573471" y="2294914"/>
            <a:ext cx="37782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E</a:t>
            </a:r>
            <a:r>
              <a:rPr sz="600" spc="-15" dirty="0">
                <a:latin typeface="Arial"/>
                <a:cs typeface="Arial"/>
              </a:rPr>
              <a:t>x</a:t>
            </a:r>
            <a:r>
              <a:rPr sz="600" spc="-5" dirty="0">
                <a:latin typeface="Arial"/>
                <a:cs typeface="Arial"/>
              </a:rPr>
              <a:t>te</a:t>
            </a:r>
            <a:r>
              <a:rPr sz="600" dirty="0">
                <a:latin typeface="Arial"/>
                <a:cs typeface="Arial"/>
              </a:rPr>
              <a:t>r</a:t>
            </a:r>
            <a:r>
              <a:rPr sz="600" spc="-5" dirty="0">
                <a:latin typeface="Arial"/>
                <a:cs typeface="Arial"/>
              </a:rPr>
              <a:t>na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31" name="object 331"/>
          <p:cNvSpPr txBox="1"/>
          <p:nvPr/>
        </p:nvSpPr>
        <p:spPr>
          <a:xfrm>
            <a:off x="8452057" y="1851845"/>
            <a:ext cx="410209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WorkOrder</a:t>
            </a:r>
            <a:endParaRPr sz="600">
              <a:latin typeface="Arial"/>
              <a:cs typeface="Arial"/>
            </a:endParaRPr>
          </a:p>
        </p:txBody>
      </p:sp>
      <p:sp>
        <p:nvSpPr>
          <p:cNvPr id="332" name="object 332"/>
          <p:cNvSpPr txBox="1"/>
          <p:nvPr/>
        </p:nvSpPr>
        <p:spPr>
          <a:xfrm>
            <a:off x="8209404" y="864870"/>
            <a:ext cx="857250" cy="2821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915">
              <a:lnSpc>
                <a:spcPts val="1420"/>
              </a:lnSpc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【作業結</a:t>
            </a:r>
            <a:r>
              <a:rPr sz="1200" spc="-5" dirty="0">
                <a:latin typeface="Meiryo UI"/>
                <a:cs typeface="Meiryo UI"/>
              </a:rPr>
              <a:t>果</a:t>
            </a:r>
            <a:r>
              <a:rPr sz="1200" dirty="0">
                <a:latin typeface="Meiryo UI"/>
                <a:cs typeface="Meiryo UI"/>
              </a:rPr>
              <a:t>】</a:t>
            </a:r>
            <a:endParaRPr sz="1200">
              <a:latin typeface="Meiryo UI"/>
              <a:cs typeface="Meiryo UI"/>
            </a:endParaRPr>
          </a:p>
          <a:p>
            <a:pPr marL="12700">
              <a:lnSpc>
                <a:spcPts val="700"/>
              </a:lnSpc>
            </a:pPr>
            <a:r>
              <a:rPr sz="600" dirty="0">
                <a:latin typeface="Arial"/>
                <a:cs typeface="Arial"/>
              </a:rPr>
              <a:t>OrderTran</a:t>
            </a:r>
            <a:endParaRPr sz="600">
              <a:latin typeface="Arial"/>
              <a:cs typeface="Arial"/>
            </a:endParaRPr>
          </a:p>
        </p:txBody>
      </p:sp>
      <p:sp>
        <p:nvSpPr>
          <p:cNvPr id="333" name="object 333"/>
          <p:cNvSpPr txBox="1"/>
          <p:nvPr/>
        </p:nvSpPr>
        <p:spPr>
          <a:xfrm>
            <a:off x="8573471" y="2811911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34" name="object 334"/>
          <p:cNvSpPr txBox="1"/>
          <p:nvPr/>
        </p:nvSpPr>
        <p:spPr>
          <a:xfrm>
            <a:off x="8573470" y="2885697"/>
            <a:ext cx="445770" cy="1943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650"/>
              </a:lnSpc>
              <a:spcBef>
                <a:spcPts val="120"/>
              </a:spcBef>
            </a:pPr>
            <a:r>
              <a:rPr sz="600" spc="-5" dirty="0">
                <a:latin typeface="Arial"/>
                <a:cs typeface="Arial"/>
              </a:rPr>
              <a:t>ExternalID</a:t>
            </a:r>
            <a:endParaRPr sz="600">
              <a:latin typeface="Arial"/>
              <a:cs typeface="Arial"/>
            </a:endParaRPr>
          </a:p>
          <a:p>
            <a:pPr marR="5080" algn="r">
              <a:lnSpc>
                <a:spcPts val="650"/>
              </a:lnSpc>
            </a:pPr>
            <a:r>
              <a:rPr sz="600" spc="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35" name="object 335"/>
          <p:cNvSpPr txBox="1"/>
          <p:nvPr/>
        </p:nvSpPr>
        <p:spPr>
          <a:xfrm>
            <a:off x="8573470" y="3107408"/>
            <a:ext cx="21717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35" dirty="0">
                <a:latin typeface="Arial"/>
                <a:cs typeface="Arial"/>
              </a:rPr>
              <a:t>V</a:t>
            </a:r>
            <a:r>
              <a:rPr sz="600" spc="-5" dirty="0">
                <a:latin typeface="Arial"/>
                <a:cs typeface="Arial"/>
              </a:rPr>
              <a:t>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5" dirty="0">
                <a:latin typeface="Arial"/>
                <a:cs typeface="Arial"/>
              </a:rPr>
              <a:t>u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36" name="object 336"/>
          <p:cNvSpPr txBox="1"/>
          <p:nvPr/>
        </p:nvSpPr>
        <p:spPr>
          <a:xfrm>
            <a:off x="8694709" y="2368841"/>
            <a:ext cx="32448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37" name="object 337"/>
          <p:cNvSpPr txBox="1"/>
          <p:nvPr/>
        </p:nvSpPr>
        <p:spPr>
          <a:xfrm>
            <a:off x="8452057" y="2442628"/>
            <a:ext cx="37020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WorkArea</a:t>
            </a:r>
            <a:endParaRPr sz="600">
              <a:latin typeface="Arial"/>
              <a:cs typeface="Arial"/>
            </a:endParaRPr>
          </a:p>
        </p:txBody>
      </p:sp>
      <p:sp>
        <p:nvSpPr>
          <p:cNvPr id="338" name="object 338"/>
          <p:cNvSpPr txBox="1"/>
          <p:nvPr/>
        </p:nvSpPr>
        <p:spPr>
          <a:xfrm>
            <a:off x="8573471" y="2516414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39" name="object 339"/>
          <p:cNvSpPr txBox="1"/>
          <p:nvPr/>
        </p:nvSpPr>
        <p:spPr>
          <a:xfrm>
            <a:off x="8573471" y="2590411"/>
            <a:ext cx="37782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E</a:t>
            </a:r>
            <a:r>
              <a:rPr sz="600" spc="-15" dirty="0">
                <a:latin typeface="Arial"/>
                <a:cs typeface="Arial"/>
              </a:rPr>
              <a:t>x</a:t>
            </a:r>
            <a:r>
              <a:rPr sz="600" spc="-5" dirty="0">
                <a:latin typeface="Arial"/>
                <a:cs typeface="Arial"/>
              </a:rPr>
              <a:t>te</a:t>
            </a:r>
            <a:r>
              <a:rPr sz="600" dirty="0">
                <a:latin typeface="Arial"/>
                <a:cs typeface="Arial"/>
              </a:rPr>
              <a:t>r</a:t>
            </a:r>
            <a:r>
              <a:rPr sz="600" spc="-5" dirty="0">
                <a:latin typeface="Arial"/>
                <a:cs typeface="Arial"/>
              </a:rPr>
              <a:t>na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40" name="object 340"/>
          <p:cNvSpPr txBox="1"/>
          <p:nvPr/>
        </p:nvSpPr>
        <p:spPr>
          <a:xfrm>
            <a:off x="8694709" y="2664198"/>
            <a:ext cx="32448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41" name="object 341"/>
          <p:cNvSpPr txBox="1"/>
          <p:nvPr/>
        </p:nvSpPr>
        <p:spPr>
          <a:xfrm>
            <a:off x="8452056" y="2738124"/>
            <a:ext cx="43942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5" dirty="0">
                <a:latin typeface="Arial"/>
                <a:cs typeface="Arial"/>
              </a:rPr>
              <a:t>ProductItem</a:t>
            </a:r>
            <a:endParaRPr sz="600">
              <a:latin typeface="Arial"/>
              <a:cs typeface="Arial"/>
            </a:endParaRPr>
          </a:p>
        </p:txBody>
      </p:sp>
      <p:sp>
        <p:nvSpPr>
          <p:cNvPr id="342" name="object 342"/>
          <p:cNvSpPr txBox="1"/>
          <p:nvPr/>
        </p:nvSpPr>
        <p:spPr>
          <a:xfrm>
            <a:off x="8573470" y="3772047"/>
            <a:ext cx="21717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35" dirty="0">
                <a:latin typeface="Arial"/>
                <a:cs typeface="Arial"/>
              </a:rPr>
              <a:t>V</a:t>
            </a:r>
            <a:r>
              <a:rPr sz="600" spc="-5" dirty="0">
                <a:latin typeface="Arial"/>
                <a:cs typeface="Arial"/>
              </a:rPr>
              <a:t>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5" dirty="0">
                <a:latin typeface="Arial"/>
                <a:cs typeface="Arial"/>
              </a:rPr>
              <a:t>u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43" name="object 343"/>
          <p:cNvSpPr txBox="1"/>
          <p:nvPr/>
        </p:nvSpPr>
        <p:spPr>
          <a:xfrm>
            <a:off x="8452057" y="3919760"/>
            <a:ext cx="18986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10" dirty="0">
                <a:latin typeface="Arial"/>
                <a:cs typeface="Arial"/>
              </a:rPr>
              <a:t>C</a:t>
            </a:r>
            <a:r>
              <a:rPr sz="600" spc="-5" dirty="0">
                <a:latin typeface="Arial"/>
                <a:cs typeface="Arial"/>
              </a:rPr>
              <a:t>o</a:t>
            </a:r>
            <a:r>
              <a:rPr sz="600" spc="20" dirty="0">
                <a:latin typeface="Arial"/>
                <a:cs typeface="Arial"/>
              </a:rPr>
              <a:t>s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344" name="object 344"/>
          <p:cNvSpPr txBox="1"/>
          <p:nvPr/>
        </p:nvSpPr>
        <p:spPr>
          <a:xfrm>
            <a:off x="8573471" y="4067544"/>
            <a:ext cx="15811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25" dirty="0">
                <a:latin typeface="Arial"/>
                <a:cs typeface="Arial"/>
              </a:rPr>
              <a:t>U</a:t>
            </a:r>
            <a:r>
              <a:rPr sz="600" spc="-5" dirty="0">
                <a:latin typeface="Arial"/>
                <a:cs typeface="Arial"/>
              </a:rPr>
              <a:t>n</a:t>
            </a:r>
            <a:r>
              <a:rPr sz="600" spc="-15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345" name="object 345"/>
          <p:cNvSpPr txBox="1"/>
          <p:nvPr/>
        </p:nvSpPr>
        <p:spPr>
          <a:xfrm>
            <a:off x="8573470" y="3328977"/>
            <a:ext cx="21717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35" dirty="0">
                <a:latin typeface="Arial"/>
                <a:cs typeface="Arial"/>
              </a:rPr>
              <a:t>V</a:t>
            </a:r>
            <a:r>
              <a:rPr sz="600" spc="-5" dirty="0">
                <a:latin typeface="Arial"/>
                <a:cs typeface="Arial"/>
              </a:rPr>
              <a:t>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5" dirty="0">
                <a:latin typeface="Arial"/>
                <a:cs typeface="Arial"/>
              </a:rPr>
              <a:t>u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46" name="object 346"/>
          <p:cNvSpPr txBox="1"/>
          <p:nvPr/>
        </p:nvSpPr>
        <p:spPr>
          <a:xfrm>
            <a:off x="8573470" y="3550477"/>
            <a:ext cx="21717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35" dirty="0">
                <a:latin typeface="Arial"/>
                <a:cs typeface="Arial"/>
              </a:rPr>
              <a:t>V</a:t>
            </a:r>
            <a:r>
              <a:rPr sz="600" spc="-5" dirty="0">
                <a:latin typeface="Arial"/>
                <a:cs typeface="Arial"/>
              </a:rPr>
              <a:t>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5" dirty="0">
                <a:latin typeface="Arial"/>
                <a:cs typeface="Arial"/>
              </a:rPr>
              <a:t>u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47" name="object 347"/>
          <p:cNvSpPr txBox="1"/>
          <p:nvPr/>
        </p:nvSpPr>
        <p:spPr>
          <a:xfrm>
            <a:off x="8573470" y="5027610"/>
            <a:ext cx="21717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35" dirty="0">
                <a:latin typeface="Arial"/>
                <a:cs typeface="Arial"/>
              </a:rPr>
              <a:t>V</a:t>
            </a:r>
            <a:r>
              <a:rPr sz="600" spc="-5" dirty="0">
                <a:latin typeface="Arial"/>
                <a:cs typeface="Arial"/>
              </a:rPr>
              <a:t>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5" dirty="0">
                <a:latin typeface="Arial"/>
                <a:cs typeface="Arial"/>
              </a:rPr>
              <a:t>u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48" name="object 348"/>
          <p:cNvSpPr txBox="1"/>
          <p:nvPr/>
        </p:nvSpPr>
        <p:spPr>
          <a:xfrm>
            <a:off x="8573471" y="5249179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49" name="object 349"/>
          <p:cNvSpPr txBox="1"/>
          <p:nvPr/>
        </p:nvSpPr>
        <p:spPr>
          <a:xfrm>
            <a:off x="8573471" y="5323106"/>
            <a:ext cx="37782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E</a:t>
            </a:r>
            <a:r>
              <a:rPr sz="600" spc="-15" dirty="0">
                <a:latin typeface="Arial"/>
                <a:cs typeface="Arial"/>
              </a:rPr>
              <a:t>x</a:t>
            </a:r>
            <a:r>
              <a:rPr sz="600" spc="-5" dirty="0">
                <a:latin typeface="Arial"/>
                <a:cs typeface="Arial"/>
              </a:rPr>
              <a:t>te</a:t>
            </a:r>
            <a:r>
              <a:rPr sz="600" dirty="0">
                <a:latin typeface="Arial"/>
                <a:cs typeface="Arial"/>
              </a:rPr>
              <a:t>r</a:t>
            </a:r>
            <a:r>
              <a:rPr sz="600" spc="-5" dirty="0">
                <a:latin typeface="Arial"/>
                <a:cs typeface="Arial"/>
              </a:rPr>
              <a:t>na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50" name="object 350"/>
          <p:cNvSpPr txBox="1"/>
          <p:nvPr/>
        </p:nvSpPr>
        <p:spPr>
          <a:xfrm>
            <a:off x="8694709" y="4584540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51" name="object 351"/>
          <p:cNvSpPr txBox="1"/>
          <p:nvPr/>
        </p:nvSpPr>
        <p:spPr>
          <a:xfrm>
            <a:off x="8452057" y="4215257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52" name="object 352"/>
          <p:cNvSpPr txBox="1"/>
          <p:nvPr/>
        </p:nvSpPr>
        <p:spPr>
          <a:xfrm>
            <a:off x="8452057" y="4289044"/>
            <a:ext cx="37782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E</a:t>
            </a:r>
            <a:r>
              <a:rPr sz="600" spc="-15" dirty="0">
                <a:latin typeface="Arial"/>
                <a:cs typeface="Arial"/>
              </a:rPr>
              <a:t>x</a:t>
            </a:r>
            <a:r>
              <a:rPr sz="600" spc="-5" dirty="0">
                <a:latin typeface="Arial"/>
                <a:cs typeface="Arial"/>
              </a:rPr>
              <a:t>te</a:t>
            </a:r>
            <a:r>
              <a:rPr sz="600" dirty="0">
                <a:latin typeface="Arial"/>
                <a:cs typeface="Arial"/>
              </a:rPr>
              <a:t>r</a:t>
            </a:r>
            <a:r>
              <a:rPr sz="600" spc="-5" dirty="0">
                <a:latin typeface="Arial"/>
                <a:cs typeface="Arial"/>
              </a:rPr>
              <a:t>na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53" name="object 353"/>
          <p:cNvSpPr txBox="1"/>
          <p:nvPr/>
        </p:nvSpPr>
        <p:spPr>
          <a:xfrm>
            <a:off x="8452057" y="4436827"/>
            <a:ext cx="422909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OutputData</a:t>
            </a:r>
            <a:endParaRPr sz="600">
              <a:latin typeface="Arial"/>
              <a:cs typeface="Arial"/>
            </a:endParaRPr>
          </a:p>
        </p:txBody>
      </p:sp>
      <p:sp>
        <p:nvSpPr>
          <p:cNvPr id="354" name="object 354"/>
          <p:cNvSpPr txBox="1"/>
          <p:nvPr/>
        </p:nvSpPr>
        <p:spPr>
          <a:xfrm>
            <a:off x="8452057" y="4953823"/>
            <a:ext cx="46545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5" dirty="0">
                <a:latin typeface="Arial"/>
                <a:cs typeface="Arial"/>
              </a:rPr>
              <a:t>OutputJudge</a:t>
            </a:r>
            <a:endParaRPr sz="600">
              <a:latin typeface="Arial"/>
              <a:cs typeface="Arial"/>
            </a:endParaRPr>
          </a:p>
        </p:txBody>
      </p:sp>
      <p:sp>
        <p:nvSpPr>
          <p:cNvPr id="355" name="object 355"/>
          <p:cNvSpPr txBox="1"/>
          <p:nvPr/>
        </p:nvSpPr>
        <p:spPr>
          <a:xfrm>
            <a:off x="8452057" y="6209267"/>
            <a:ext cx="2444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S</a:t>
            </a:r>
            <a:r>
              <a:rPr sz="600" spc="-5" dirty="0">
                <a:latin typeface="Arial"/>
                <a:cs typeface="Arial"/>
              </a:rPr>
              <a:t>tatu</a:t>
            </a:r>
            <a:r>
              <a:rPr sz="600" dirty="0">
                <a:latin typeface="Arial"/>
                <a:cs typeface="Arial"/>
              </a:rPr>
              <a:t>s</a:t>
            </a:r>
            <a:endParaRPr sz="600">
              <a:latin typeface="Arial"/>
              <a:cs typeface="Arial"/>
            </a:endParaRPr>
          </a:p>
        </p:txBody>
      </p:sp>
      <p:sp>
        <p:nvSpPr>
          <p:cNvPr id="356" name="object 356"/>
          <p:cNvSpPr txBox="1"/>
          <p:nvPr/>
        </p:nvSpPr>
        <p:spPr>
          <a:xfrm>
            <a:off x="8573471" y="5618463"/>
            <a:ext cx="37782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E</a:t>
            </a:r>
            <a:r>
              <a:rPr sz="600" spc="-15" dirty="0">
                <a:latin typeface="Arial"/>
                <a:cs typeface="Arial"/>
              </a:rPr>
              <a:t>x</a:t>
            </a:r>
            <a:r>
              <a:rPr sz="600" spc="-5" dirty="0">
                <a:latin typeface="Arial"/>
                <a:cs typeface="Arial"/>
              </a:rPr>
              <a:t>te</a:t>
            </a:r>
            <a:r>
              <a:rPr sz="600" dirty="0">
                <a:latin typeface="Arial"/>
                <a:cs typeface="Arial"/>
              </a:rPr>
              <a:t>r</a:t>
            </a:r>
            <a:r>
              <a:rPr sz="600" spc="-5" dirty="0">
                <a:latin typeface="Arial"/>
                <a:cs typeface="Arial"/>
              </a:rPr>
              <a:t>na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57" name="object 357"/>
          <p:cNvSpPr txBox="1"/>
          <p:nvPr/>
        </p:nvSpPr>
        <p:spPr>
          <a:xfrm>
            <a:off x="8452057" y="5470679"/>
            <a:ext cx="4095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ResouceID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58" name="object 358"/>
          <p:cNvSpPr txBox="1"/>
          <p:nvPr/>
        </p:nvSpPr>
        <p:spPr>
          <a:xfrm>
            <a:off x="8573471" y="5544677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59" name="object 359"/>
          <p:cNvSpPr txBox="1"/>
          <p:nvPr/>
        </p:nvSpPr>
        <p:spPr>
          <a:xfrm>
            <a:off x="8452056" y="5175393"/>
            <a:ext cx="60452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ResourceTypeID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60" name="object 360"/>
          <p:cNvSpPr txBox="1"/>
          <p:nvPr/>
        </p:nvSpPr>
        <p:spPr>
          <a:xfrm>
            <a:off x="8452057" y="5766197"/>
            <a:ext cx="52260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OperatedTime</a:t>
            </a:r>
            <a:endParaRPr sz="600">
              <a:latin typeface="Arial"/>
              <a:cs typeface="Arial"/>
            </a:endParaRPr>
          </a:p>
        </p:txBody>
      </p:sp>
      <p:sp>
        <p:nvSpPr>
          <p:cNvPr id="361" name="object 361"/>
          <p:cNvSpPr txBox="1"/>
          <p:nvPr/>
        </p:nvSpPr>
        <p:spPr>
          <a:xfrm>
            <a:off x="8452056" y="5987732"/>
            <a:ext cx="41148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25" dirty="0">
                <a:latin typeface="Arial"/>
                <a:cs typeface="Arial"/>
              </a:rPr>
              <a:t>U</a:t>
            </a:r>
            <a:r>
              <a:rPr sz="600" spc="20" dirty="0">
                <a:latin typeface="Arial"/>
                <a:cs typeface="Arial"/>
              </a:rPr>
              <a:t>s</a:t>
            </a:r>
            <a:r>
              <a:rPr sz="600" spc="-5" dirty="0">
                <a:latin typeface="Arial"/>
                <a:cs typeface="Arial"/>
              </a:rPr>
              <a:t>ed</a:t>
            </a:r>
            <a:r>
              <a:rPr sz="600" spc="10" dirty="0">
                <a:latin typeface="Arial"/>
                <a:cs typeface="Arial"/>
              </a:rPr>
              <a:t>C</a:t>
            </a:r>
            <a:r>
              <a:rPr sz="600" spc="-5" dirty="0">
                <a:latin typeface="Arial"/>
                <a:cs typeface="Arial"/>
              </a:rPr>
              <a:t>oun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362" name="object 362"/>
          <p:cNvSpPr txBox="1"/>
          <p:nvPr/>
        </p:nvSpPr>
        <p:spPr>
          <a:xfrm>
            <a:off x="8573470" y="5839983"/>
            <a:ext cx="21717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35" dirty="0">
                <a:latin typeface="Arial"/>
                <a:cs typeface="Arial"/>
              </a:rPr>
              <a:t>V</a:t>
            </a:r>
            <a:r>
              <a:rPr sz="600" spc="-5" dirty="0">
                <a:latin typeface="Arial"/>
                <a:cs typeface="Arial"/>
              </a:rPr>
              <a:t>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5" dirty="0">
                <a:latin typeface="Arial"/>
                <a:cs typeface="Arial"/>
              </a:rPr>
              <a:t>u</a:t>
            </a:r>
            <a:r>
              <a:rPr sz="600" spc="5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63" name="object 363"/>
          <p:cNvSpPr txBox="1"/>
          <p:nvPr/>
        </p:nvSpPr>
        <p:spPr>
          <a:xfrm>
            <a:off x="8573471" y="6283229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64" name="object 364"/>
          <p:cNvSpPr txBox="1"/>
          <p:nvPr/>
        </p:nvSpPr>
        <p:spPr>
          <a:xfrm>
            <a:off x="8573471" y="1408564"/>
            <a:ext cx="32448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65" name="object 365"/>
          <p:cNvSpPr txBox="1"/>
          <p:nvPr/>
        </p:nvSpPr>
        <p:spPr>
          <a:xfrm>
            <a:off x="8573471" y="1630275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66" name="object 366"/>
          <p:cNvSpPr txBox="1"/>
          <p:nvPr/>
        </p:nvSpPr>
        <p:spPr>
          <a:xfrm>
            <a:off x="8573471" y="1704061"/>
            <a:ext cx="37782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5" dirty="0">
                <a:latin typeface="Arial"/>
                <a:cs typeface="Arial"/>
              </a:rPr>
              <a:t>E</a:t>
            </a:r>
            <a:r>
              <a:rPr sz="600" spc="-15" dirty="0">
                <a:latin typeface="Arial"/>
                <a:cs typeface="Arial"/>
              </a:rPr>
              <a:t>x</a:t>
            </a:r>
            <a:r>
              <a:rPr sz="600" spc="-5" dirty="0">
                <a:latin typeface="Arial"/>
                <a:cs typeface="Arial"/>
              </a:rPr>
              <a:t>te</a:t>
            </a:r>
            <a:r>
              <a:rPr sz="600" dirty="0">
                <a:latin typeface="Arial"/>
                <a:cs typeface="Arial"/>
              </a:rPr>
              <a:t>r</a:t>
            </a:r>
            <a:r>
              <a:rPr sz="600" spc="-5" dirty="0">
                <a:latin typeface="Arial"/>
                <a:cs typeface="Arial"/>
              </a:rPr>
              <a:t>na</a:t>
            </a:r>
            <a:r>
              <a:rPr sz="600" spc="-15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67" name="object 367"/>
          <p:cNvSpPr txBox="1"/>
          <p:nvPr/>
        </p:nvSpPr>
        <p:spPr>
          <a:xfrm>
            <a:off x="8573471" y="1925631"/>
            <a:ext cx="7937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45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68" name="object 368"/>
          <p:cNvSpPr txBox="1"/>
          <p:nvPr/>
        </p:nvSpPr>
        <p:spPr>
          <a:xfrm>
            <a:off x="8694709" y="5396893"/>
            <a:ext cx="32448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69" name="object 369"/>
          <p:cNvSpPr txBox="1"/>
          <p:nvPr/>
        </p:nvSpPr>
        <p:spPr>
          <a:xfrm>
            <a:off x="8694709" y="1777848"/>
            <a:ext cx="32448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70" name="object 370"/>
          <p:cNvSpPr txBox="1"/>
          <p:nvPr/>
        </p:nvSpPr>
        <p:spPr>
          <a:xfrm>
            <a:off x="8694709" y="2073344"/>
            <a:ext cx="324485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371" name="object 371"/>
          <p:cNvSpPr txBox="1"/>
          <p:nvPr/>
        </p:nvSpPr>
        <p:spPr>
          <a:xfrm>
            <a:off x="8452056" y="1260992"/>
            <a:ext cx="285750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spc="-5" dirty="0">
                <a:latin typeface="Arial"/>
                <a:cs typeface="Arial"/>
              </a:rPr>
              <a:t>Version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72" name="object 372"/>
          <p:cNvSpPr txBox="1"/>
          <p:nvPr/>
        </p:nvSpPr>
        <p:spPr>
          <a:xfrm>
            <a:off x="8452056" y="1556348"/>
            <a:ext cx="432434" cy="10772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</a:pPr>
            <a:r>
              <a:rPr sz="600" dirty="0">
                <a:latin typeface="Arial"/>
                <a:cs typeface="Arial"/>
              </a:rPr>
              <a:t>WorkResult</a:t>
            </a:r>
            <a:endParaRPr sz="600">
              <a:latin typeface="Arial"/>
              <a:cs typeface="Arial"/>
            </a:endParaRPr>
          </a:p>
        </p:txBody>
      </p:sp>
      <p:sp>
        <p:nvSpPr>
          <p:cNvPr id="373" name="object 373"/>
          <p:cNvSpPr/>
          <p:nvPr/>
        </p:nvSpPr>
        <p:spPr>
          <a:xfrm>
            <a:off x="8330221" y="106519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8327598" y="1065158"/>
            <a:ext cx="5715" cy="0"/>
          </a:xfrm>
          <a:custGeom>
            <a:avLst/>
            <a:gdLst/>
            <a:ahLst/>
            <a:cxnLst/>
            <a:rect l="l" t="t" r="r" b="b"/>
            <a:pathLst>
              <a:path w="5715">
                <a:moveTo>
                  <a:pt x="0" y="0"/>
                </a:moveTo>
                <a:lnTo>
                  <a:pt x="542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8451635" y="1212906"/>
            <a:ext cx="0" cy="295910"/>
          </a:xfrm>
          <a:custGeom>
            <a:avLst/>
            <a:gdLst/>
            <a:ahLst/>
            <a:cxnLst/>
            <a:rect l="l" t="t" r="r" b="b"/>
            <a:pathLst>
              <a:path h="295909">
                <a:moveTo>
                  <a:pt x="0" y="0"/>
                </a:moveTo>
                <a:lnTo>
                  <a:pt x="0" y="29535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8451635" y="1210271"/>
            <a:ext cx="0" cy="300990"/>
          </a:xfrm>
          <a:custGeom>
            <a:avLst/>
            <a:gdLst/>
            <a:ahLst/>
            <a:cxnLst/>
            <a:rect l="l" t="t" r="r" b="b"/>
            <a:pathLst>
              <a:path h="300990">
                <a:moveTo>
                  <a:pt x="0" y="0"/>
                </a:moveTo>
                <a:lnTo>
                  <a:pt x="0" y="300591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8572874" y="1434477"/>
            <a:ext cx="0" cy="74295"/>
          </a:xfrm>
          <a:custGeom>
            <a:avLst/>
            <a:gdLst/>
            <a:ahLst/>
            <a:cxnLst/>
            <a:rect l="l" t="t" r="r" b="b"/>
            <a:pathLst>
              <a:path h="74294">
                <a:moveTo>
                  <a:pt x="0" y="0"/>
                </a:moveTo>
                <a:lnTo>
                  <a:pt x="0" y="7378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8572961" y="1431807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056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8572874" y="1655977"/>
            <a:ext cx="0" cy="221615"/>
          </a:xfrm>
          <a:custGeom>
            <a:avLst/>
            <a:gdLst/>
            <a:ahLst/>
            <a:cxnLst/>
            <a:rect l="l" t="t" r="r" b="b"/>
            <a:pathLst>
              <a:path h="221614">
                <a:moveTo>
                  <a:pt x="0" y="0"/>
                </a:moveTo>
                <a:lnTo>
                  <a:pt x="0" y="221569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8572961" y="1653341"/>
            <a:ext cx="0" cy="227329"/>
          </a:xfrm>
          <a:custGeom>
            <a:avLst/>
            <a:gdLst/>
            <a:ahLst/>
            <a:cxnLst/>
            <a:rect l="l" t="t" r="r" b="b"/>
            <a:pathLst>
              <a:path h="227330">
                <a:moveTo>
                  <a:pt x="0" y="0"/>
                </a:moveTo>
                <a:lnTo>
                  <a:pt x="0" y="226805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8694287" y="1803760"/>
            <a:ext cx="0" cy="74295"/>
          </a:xfrm>
          <a:custGeom>
            <a:avLst/>
            <a:gdLst/>
            <a:ahLst/>
            <a:cxnLst/>
            <a:rect l="l" t="t" r="r" b="b"/>
            <a:pathLst>
              <a:path h="74294">
                <a:moveTo>
                  <a:pt x="0" y="0"/>
                </a:moveTo>
                <a:lnTo>
                  <a:pt x="0" y="7378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8694287" y="1801090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05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8572874" y="1951473"/>
            <a:ext cx="0" cy="221615"/>
          </a:xfrm>
          <a:custGeom>
            <a:avLst/>
            <a:gdLst/>
            <a:ahLst/>
            <a:cxnLst/>
            <a:rect l="l" t="t" r="r" b="b"/>
            <a:pathLst>
              <a:path h="221614">
                <a:moveTo>
                  <a:pt x="0" y="0"/>
                </a:moveTo>
                <a:lnTo>
                  <a:pt x="0" y="221569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8572961" y="1948838"/>
            <a:ext cx="0" cy="227329"/>
          </a:xfrm>
          <a:custGeom>
            <a:avLst/>
            <a:gdLst/>
            <a:ahLst/>
            <a:cxnLst/>
            <a:rect l="l" t="t" r="r" b="b"/>
            <a:pathLst>
              <a:path h="227330">
                <a:moveTo>
                  <a:pt x="0" y="0"/>
                </a:moveTo>
                <a:lnTo>
                  <a:pt x="0" y="226805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8694287" y="2099257"/>
            <a:ext cx="0" cy="74295"/>
          </a:xfrm>
          <a:custGeom>
            <a:avLst/>
            <a:gdLst/>
            <a:ahLst/>
            <a:cxnLst/>
            <a:rect l="l" t="t" r="r" b="b"/>
            <a:pathLst>
              <a:path h="74294">
                <a:moveTo>
                  <a:pt x="0" y="0"/>
                </a:moveTo>
                <a:lnTo>
                  <a:pt x="0" y="7378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8694287" y="2096586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05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8572874" y="2246829"/>
            <a:ext cx="0" cy="222250"/>
          </a:xfrm>
          <a:custGeom>
            <a:avLst/>
            <a:gdLst/>
            <a:ahLst/>
            <a:cxnLst/>
            <a:rect l="l" t="t" r="r" b="b"/>
            <a:pathLst>
              <a:path h="222250">
                <a:moveTo>
                  <a:pt x="0" y="0"/>
                </a:moveTo>
                <a:lnTo>
                  <a:pt x="0" y="221710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8572961" y="2244159"/>
            <a:ext cx="0" cy="227329"/>
          </a:xfrm>
          <a:custGeom>
            <a:avLst/>
            <a:gdLst/>
            <a:ahLst/>
            <a:cxnLst/>
            <a:rect l="l" t="t" r="r" b="b"/>
            <a:pathLst>
              <a:path h="227330">
                <a:moveTo>
                  <a:pt x="0" y="0"/>
                </a:moveTo>
                <a:lnTo>
                  <a:pt x="0" y="226980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8694287" y="2394543"/>
            <a:ext cx="0" cy="74295"/>
          </a:xfrm>
          <a:custGeom>
            <a:avLst/>
            <a:gdLst/>
            <a:ahLst/>
            <a:cxnLst/>
            <a:rect l="l" t="t" r="r" b="b"/>
            <a:pathLst>
              <a:path h="74294">
                <a:moveTo>
                  <a:pt x="0" y="0"/>
                </a:moveTo>
                <a:lnTo>
                  <a:pt x="0" y="73997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8694287" y="2391908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232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8572874" y="2542326"/>
            <a:ext cx="0" cy="221615"/>
          </a:xfrm>
          <a:custGeom>
            <a:avLst/>
            <a:gdLst/>
            <a:ahLst/>
            <a:cxnLst/>
            <a:rect l="l" t="t" r="r" b="b"/>
            <a:pathLst>
              <a:path h="221614">
                <a:moveTo>
                  <a:pt x="0" y="0"/>
                </a:moveTo>
                <a:lnTo>
                  <a:pt x="0" y="221499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8572961" y="2539691"/>
            <a:ext cx="0" cy="227329"/>
          </a:xfrm>
          <a:custGeom>
            <a:avLst/>
            <a:gdLst/>
            <a:ahLst/>
            <a:cxnLst/>
            <a:rect l="l" t="t" r="r" b="b"/>
            <a:pathLst>
              <a:path h="227330">
                <a:moveTo>
                  <a:pt x="0" y="0"/>
                </a:moveTo>
                <a:lnTo>
                  <a:pt x="0" y="226805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8694287" y="2690040"/>
            <a:ext cx="0" cy="74295"/>
          </a:xfrm>
          <a:custGeom>
            <a:avLst/>
            <a:gdLst/>
            <a:ahLst/>
            <a:cxnLst/>
            <a:rect l="l" t="t" r="r" b="b"/>
            <a:pathLst>
              <a:path h="74294">
                <a:moveTo>
                  <a:pt x="0" y="0"/>
                </a:moveTo>
                <a:lnTo>
                  <a:pt x="0" y="7378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8694287" y="2687440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05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572874" y="2837823"/>
            <a:ext cx="0" cy="221615"/>
          </a:xfrm>
          <a:custGeom>
            <a:avLst/>
            <a:gdLst/>
            <a:ahLst/>
            <a:cxnLst/>
            <a:rect l="l" t="t" r="r" b="b"/>
            <a:pathLst>
              <a:path h="221614">
                <a:moveTo>
                  <a:pt x="0" y="0"/>
                </a:moveTo>
                <a:lnTo>
                  <a:pt x="0" y="221499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8572961" y="2835188"/>
            <a:ext cx="0" cy="227329"/>
          </a:xfrm>
          <a:custGeom>
            <a:avLst/>
            <a:gdLst/>
            <a:ahLst/>
            <a:cxnLst/>
            <a:rect l="l" t="t" r="r" b="b"/>
            <a:pathLst>
              <a:path h="227330">
                <a:moveTo>
                  <a:pt x="0" y="0"/>
                </a:moveTo>
                <a:lnTo>
                  <a:pt x="0" y="226805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8572874" y="313310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0"/>
                </a:moveTo>
                <a:lnTo>
                  <a:pt x="0" y="147783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8572961" y="3130474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0"/>
                </a:moveTo>
                <a:lnTo>
                  <a:pt x="0" y="153018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8572874" y="335467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0"/>
                </a:moveTo>
                <a:lnTo>
                  <a:pt x="0" y="147713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8572961" y="3352044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0"/>
                </a:moveTo>
                <a:lnTo>
                  <a:pt x="0" y="153018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8572874" y="357639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0"/>
                </a:moveTo>
                <a:lnTo>
                  <a:pt x="0" y="147572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8572961" y="3573719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0"/>
                </a:moveTo>
                <a:lnTo>
                  <a:pt x="0" y="152843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8572874" y="379788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0"/>
                </a:moveTo>
                <a:lnTo>
                  <a:pt x="0" y="147783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8572961" y="3795254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0"/>
                </a:moveTo>
                <a:lnTo>
                  <a:pt x="0" y="153018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8451635" y="1582190"/>
            <a:ext cx="0" cy="2585085"/>
          </a:xfrm>
          <a:custGeom>
            <a:avLst/>
            <a:gdLst/>
            <a:ahLst/>
            <a:cxnLst/>
            <a:rect l="l" t="t" r="r" b="b"/>
            <a:pathLst>
              <a:path h="2585085">
                <a:moveTo>
                  <a:pt x="0" y="0"/>
                </a:moveTo>
                <a:lnTo>
                  <a:pt x="0" y="2584982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8451635" y="1579589"/>
            <a:ext cx="0" cy="2590800"/>
          </a:xfrm>
          <a:custGeom>
            <a:avLst/>
            <a:gdLst/>
            <a:ahLst/>
            <a:cxnLst/>
            <a:rect l="l" t="t" r="r" b="b"/>
            <a:pathLst>
              <a:path h="2590800">
                <a:moveTo>
                  <a:pt x="0" y="0"/>
                </a:moveTo>
                <a:lnTo>
                  <a:pt x="0" y="2590252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8572874" y="401945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0"/>
                </a:moveTo>
                <a:lnTo>
                  <a:pt x="0" y="147713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8572961" y="4016824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0"/>
                </a:moveTo>
                <a:lnTo>
                  <a:pt x="0" y="153018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8572874" y="4388742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0"/>
                </a:moveTo>
                <a:lnTo>
                  <a:pt x="0" y="7378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8572961" y="4386072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056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8694287" y="2985396"/>
            <a:ext cx="0" cy="74295"/>
          </a:xfrm>
          <a:custGeom>
            <a:avLst/>
            <a:gdLst/>
            <a:ahLst/>
            <a:cxnLst/>
            <a:rect l="l" t="t" r="r" b="b"/>
            <a:pathLst>
              <a:path h="74294">
                <a:moveTo>
                  <a:pt x="0" y="0"/>
                </a:moveTo>
                <a:lnTo>
                  <a:pt x="0" y="7392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8694287" y="2982761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232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8572874" y="4536454"/>
            <a:ext cx="0" cy="443230"/>
          </a:xfrm>
          <a:custGeom>
            <a:avLst/>
            <a:gdLst/>
            <a:ahLst/>
            <a:cxnLst/>
            <a:rect l="l" t="t" r="r" b="b"/>
            <a:pathLst>
              <a:path h="443229">
                <a:moveTo>
                  <a:pt x="0" y="0"/>
                </a:moveTo>
                <a:lnTo>
                  <a:pt x="0" y="443069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8572961" y="4533855"/>
            <a:ext cx="0" cy="448945"/>
          </a:xfrm>
          <a:custGeom>
            <a:avLst/>
            <a:gdLst/>
            <a:ahLst/>
            <a:cxnLst/>
            <a:rect l="l" t="t" r="r" b="b"/>
            <a:pathLst>
              <a:path h="448945">
                <a:moveTo>
                  <a:pt x="0" y="0"/>
                </a:moveTo>
                <a:lnTo>
                  <a:pt x="0" y="448339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8451635" y="4240958"/>
            <a:ext cx="0" cy="886460"/>
          </a:xfrm>
          <a:custGeom>
            <a:avLst/>
            <a:gdLst/>
            <a:ahLst/>
            <a:cxnLst/>
            <a:rect l="l" t="t" r="r" b="b"/>
            <a:pathLst>
              <a:path h="886460">
                <a:moveTo>
                  <a:pt x="0" y="0"/>
                </a:moveTo>
                <a:lnTo>
                  <a:pt x="0" y="886349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8451635" y="4238358"/>
            <a:ext cx="0" cy="892175"/>
          </a:xfrm>
          <a:custGeom>
            <a:avLst/>
            <a:gdLst/>
            <a:ahLst/>
            <a:cxnLst/>
            <a:rect l="l" t="t" r="r" b="b"/>
            <a:pathLst>
              <a:path h="892175">
                <a:moveTo>
                  <a:pt x="0" y="0"/>
                </a:moveTo>
                <a:lnTo>
                  <a:pt x="0" y="891550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8572874" y="5053522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0"/>
                </a:moveTo>
                <a:lnTo>
                  <a:pt x="0" y="7378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8572961" y="5050852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056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8694287" y="4610241"/>
            <a:ext cx="0" cy="369570"/>
          </a:xfrm>
          <a:custGeom>
            <a:avLst/>
            <a:gdLst/>
            <a:ahLst/>
            <a:cxnLst/>
            <a:rect l="l" t="t" r="r" b="b"/>
            <a:pathLst>
              <a:path h="369570">
                <a:moveTo>
                  <a:pt x="0" y="0"/>
                </a:moveTo>
                <a:lnTo>
                  <a:pt x="0" y="369283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8694287" y="4607641"/>
            <a:ext cx="0" cy="374650"/>
          </a:xfrm>
          <a:custGeom>
            <a:avLst/>
            <a:gdLst/>
            <a:ahLst/>
            <a:cxnLst/>
            <a:rect l="l" t="t" r="r" b="b"/>
            <a:pathLst>
              <a:path h="374650">
                <a:moveTo>
                  <a:pt x="0" y="0"/>
                </a:moveTo>
                <a:lnTo>
                  <a:pt x="0" y="374553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8572874" y="5275022"/>
            <a:ext cx="0" cy="221615"/>
          </a:xfrm>
          <a:custGeom>
            <a:avLst/>
            <a:gdLst/>
            <a:ahLst/>
            <a:cxnLst/>
            <a:rect l="l" t="t" r="r" b="b"/>
            <a:pathLst>
              <a:path h="221614">
                <a:moveTo>
                  <a:pt x="0" y="0"/>
                </a:moveTo>
                <a:lnTo>
                  <a:pt x="0" y="221569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8572961" y="5272386"/>
            <a:ext cx="0" cy="227329"/>
          </a:xfrm>
          <a:custGeom>
            <a:avLst/>
            <a:gdLst/>
            <a:ahLst/>
            <a:cxnLst/>
            <a:rect l="l" t="t" r="r" b="b"/>
            <a:pathLst>
              <a:path h="227329">
                <a:moveTo>
                  <a:pt x="0" y="0"/>
                </a:moveTo>
                <a:lnTo>
                  <a:pt x="0" y="226805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8694287" y="5422805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0"/>
                </a:moveTo>
                <a:lnTo>
                  <a:pt x="0" y="7378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8694287" y="5420135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05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8572874" y="5570377"/>
            <a:ext cx="0" cy="222250"/>
          </a:xfrm>
          <a:custGeom>
            <a:avLst/>
            <a:gdLst/>
            <a:ahLst/>
            <a:cxnLst/>
            <a:rect l="l" t="t" r="r" b="b"/>
            <a:pathLst>
              <a:path h="222250">
                <a:moveTo>
                  <a:pt x="0" y="0"/>
                </a:moveTo>
                <a:lnTo>
                  <a:pt x="0" y="221710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8572961" y="5567708"/>
            <a:ext cx="0" cy="227329"/>
          </a:xfrm>
          <a:custGeom>
            <a:avLst/>
            <a:gdLst/>
            <a:ahLst/>
            <a:cxnLst/>
            <a:rect l="l" t="t" r="r" b="b"/>
            <a:pathLst>
              <a:path h="227329">
                <a:moveTo>
                  <a:pt x="0" y="0"/>
                </a:moveTo>
                <a:lnTo>
                  <a:pt x="0" y="226980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8572874" y="5865861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0"/>
                </a:moveTo>
                <a:lnTo>
                  <a:pt x="0" y="147748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8572961" y="5863226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0"/>
                </a:moveTo>
                <a:lnTo>
                  <a:pt x="0" y="153018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8572874" y="6087395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0"/>
                </a:moveTo>
                <a:lnTo>
                  <a:pt x="0" y="147748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8572961" y="6084760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0"/>
                </a:moveTo>
                <a:lnTo>
                  <a:pt x="0" y="153018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8694287" y="5718091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0"/>
                </a:moveTo>
                <a:lnTo>
                  <a:pt x="0" y="73997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8694287" y="5715456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232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8208983" y="1065193"/>
            <a:ext cx="0" cy="5468620"/>
          </a:xfrm>
          <a:custGeom>
            <a:avLst/>
            <a:gdLst/>
            <a:ahLst/>
            <a:cxnLst/>
            <a:rect l="l" t="t" r="r" b="b"/>
            <a:pathLst>
              <a:path h="5468620">
                <a:moveTo>
                  <a:pt x="0" y="0"/>
                </a:moveTo>
                <a:lnTo>
                  <a:pt x="0" y="5468078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8208983" y="1062540"/>
            <a:ext cx="0" cy="5471160"/>
          </a:xfrm>
          <a:custGeom>
            <a:avLst/>
            <a:gdLst/>
            <a:ahLst/>
            <a:cxnLst/>
            <a:rect l="l" t="t" r="r" b="b"/>
            <a:pathLst>
              <a:path h="5471159">
                <a:moveTo>
                  <a:pt x="0" y="0"/>
                </a:moveTo>
                <a:lnTo>
                  <a:pt x="0" y="5470731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8330221" y="1138980"/>
            <a:ext cx="0" cy="5391785"/>
          </a:xfrm>
          <a:custGeom>
            <a:avLst/>
            <a:gdLst/>
            <a:ahLst/>
            <a:cxnLst/>
            <a:rect l="l" t="t" r="r" b="b"/>
            <a:pathLst>
              <a:path h="5391784">
                <a:moveTo>
                  <a:pt x="0" y="0"/>
                </a:moveTo>
                <a:lnTo>
                  <a:pt x="0" y="5391657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8330309" y="1136327"/>
            <a:ext cx="0" cy="5397500"/>
          </a:xfrm>
          <a:custGeom>
            <a:avLst/>
            <a:gdLst/>
            <a:ahLst/>
            <a:cxnLst/>
            <a:rect l="l" t="t" r="r" b="b"/>
            <a:pathLst>
              <a:path h="5397500">
                <a:moveTo>
                  <a:pt x="0" y="0"/>
                </a:moveTo>
                <a:lnTo>
                  <a:pt x="0" y="5396944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9237500" y="1065193"/>
            <a:ext cx="0" cy="5468620"/>
          </a:xfrm>
          <a:custGeom>
            <a:avLst/>
            <a:gdLst/>
            <a:ahLst/>
            <a:cxnLst/>
            <a:rect l="l" t="t" r="r" b="b"/>
            <a:pathLst>
              <a:path h="5468620">
                <a:moveTo>
                  <a:pt x="0" y="0"/>
                </a:moveTo>
                <a:lnTo>
                  <a:pt x="0" y="5468078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9237605" y="1062540"/>
            <a:ext cx="0" cy="5471160"/>
          </a:xfrm>
          <a:custGeom>
            <a:avLst/>
            <a:gdLst/>
            <a:ahLst/>
            <a:cxnLst/>
            <a:rect l="l" t="t" r="r" b="b"/>
            <a:pathLst>
              <a:path h="5471159">
                <a:moveTo>
                  <a:pt x="0" y="0"/>
                </a:moveTo>
                <a:lnTo>
                  <a:pt x="0" y="5470731"/>
                </a:lnTo>
              </a:path>
            </a:pathLst>
          </a:custGeom>
          <a:ln w="53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8451635" y="5201094"/>
            <a:ext cx="0" cy="1329690"/>
          </a:xfrm>
          <a:custGeom>
            <a:avLst/>
            <a:gdLst/>
            <a:ahLst/>
            <a:cxnLst/>
            <a:rect l="l" t="t" r="r" b="b"/>
            <a:pathLst>
              <a:path h="1329690">
                <a:moveTo>
                  <a:pt x="0" y="0"/>
                </a:moveTo>
                <a:lnTo>
                  <a:pt x="0" y="1329542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8451635" y="5198442"/>
            <a:ext cx="0" cy="1335405"/>
          </a:xfrm>
          <a:custGeom>
            <a:avLst/>
            <a:gdLst/>
            <a:ahLst/>
            <a:cxnLst/>
            <a:rect l="l" t="t" r="r" b="b"/>
            <a:pathLst>
              <a:path h="1335404">
                <a:moveTo>
                  <a:pt x="0" y="0"/>
                </a:moveTo>
                <a:lnTo>
                  <a:pt x="0" y="1334830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8572874" y="6308929"/>
            <a:ext cx="0" cy="222250"/>
          </a:xfrm>
          <a:custGeom>
            <a:avLst/>
            <a:gdLst/>
            <a:ahLst/>
            <a:cxnLst/>
            <a:rect l="l" t="t" r="r" b="b"/>
            <a:pathLst>
              <a:path h="222250">
                <a:moveTo>
                  <a:pt x="0" y="0"/>
                </a:moveTo>
                <a:lnTo>
                  <a:pt x="0" y="221707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8572961" y="6306292"/>
            <a:ext cx="0" cy="227329"/>
          </a:xfrm>
          <a:custGeom>
            <a:avLst/>
            <a:gdLst/>
            <a:ahLst/>
            <a:cxnLst/>
            <a:rect l="l" t="t" r="r" b="b"/>
            <a:pathLst>
              <a:path h="227329">
                <a:moveTo>
                  <a:pt x="0" y="0"/>
                </a:moveTo>
                <a:lnTo>
                  <a:pt x="0" y="226980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8694287" y="6456678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0"/>
                </a:moveTo>
                <a:lnTo>
                  <a:pt x="0" y="73958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8694287" y="6454040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232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8815527" y="4758025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0"/>
                </a:moveTo>
                <a:lnTo>
                  <a:pt x="0" y="73786"/>
                </a:lnTo>
              </a:path>
            </a:pathLst>
          </a:custGeom>
          <a:ln w="52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8815613" y="4755355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9056"/>
                </a:lnTo>
              </a:path>
            </a:pathLst>
          </a:custGeom>
          <a:ln w="54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8214231" y="1065193"/>
            <a:ext cx="1026160" cy="0"/>
          </a:xfrm>
          <a:custGeom>
            <a:avLst/>
            <a:gdLst/>
            <a:ahLst/>
            <a:cxnLst/>
            <a:rect l="l" t="t" r="r" b="b"/>
            <a:pathLst>
              <a:path w="1026159">
                <a:moveTo>
                  <a:pt x="0" y="0"/>
                </a:moveTo>
                <a:lnTo>
                  <a:pt x="102606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8211607" y="1065167"/>
            <a:ext cx="1028700" cy="0"/>
          </a:xfrm>
          <a:custGeom>
            <a:avLst/>
            <a:gdLst/>
            <a:ahLst/>
            <a:cxnLst/>
            <a:rect l="l" t="t" r="r" b="b"/>
            <a:pathLst>
              <a:path w="1028700">
                <a:moveTo>
                  <a:pt x="0" y="0"/>
                </a:moveTo>
                <a:lnTo>
                  <a:pt x="1028692" y="0"/>
                </a:lnTo>
              </a:path>
            </a:pathLst>
          </a:custGeom>
          <a:ln w="52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8335646" y="1138979"/>
            <a:ext cx="904875" cy="0"/>
          </a:xfrm>
          <a:custGeom>
            <a:avLst/>
            <a:gdLst/>
            <a:ahLst/>
            <a:cxnLst/>
            <a:rect l="l" t="t" r="r" b="b"/>
            <a:pathLst>
              <a:path w="904875">
                <a:moveTo>
                  <a:pt x="0" y="0"/>
                </a:moveTo>
                <a:lnTo>
                  <a:pt x="904654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8333021" y="1138944"/>
            <a:ext cx="907415" cy="0"/>
          </a:xfrm>
          <a:custGeom>
            <a:avLst/>
            <a:gdLst/>
            <a:ahLst/>
            <a:cxnLst/>
            <a:rect l="l" t="t" r="r" b="b"/>
            <a:pathLst>
              <a:path w="907415">
                <a:moveTo>
                  <a:pt x="0" y="0"/>
                </a:moveTo>
                <a:lnTo>
                  <a:pt x="907278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8456883" y="1212906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8454259" y="1212941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8456883" y="1286692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8454259" y="1286727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8456883" y="1360690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8454259" y="1360654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8578298" y="1434476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8575674" y="1434441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8335646" y="1508262"/>
            <a:ext cx="904875" cy="0"/>
          </a:xfrm>
          <a:custGeom>
            <a:avLst/>
            <a:gdLst/>
            <a:ahLst/>
            <a:cxnLst/>
            <a:rect l="l" t="t" r="r" b="b"/>
            <a:pathLst>
              <a:path w="904875">
                <a:moveTo>
                  <a:pt x="0" y="0"/>
                </a:moveTo>
                <a:lnTo>
                  <a:pt x="904654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8333021" y="1508227"/>
            <a:ext cx="907415" cy="0"/>
          </a:xfrm>
          <a:custGeom>
            <a:avLst/>
            <a:gdLst/>
            <a:ahLst/>
            <a:cxnLst/>
            <a:rect l="l" t="t" r="r" b="b"/>
            <a:pathLst>
              <a:path w="907415">
                <a:moveTo>
                  <a:pt x="0" y="0"/>
                </a:moveTo>
                <a:lnTo>
                  <a:pt x="907278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8456883" y="1582189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8454259" y="1582224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8578298" y="1655976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8575674" y="1656011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8578298" y="1729973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8575674" y="1729938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8699536" y="1803759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8696912" y="1803724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8456883" y="1877545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8454259" y="1877510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8578298" y="1951472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8575674" y="1951508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8578298" y="2025259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8575674" y="2025294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8699536" y="2099256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8696912" y="2099221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8456883" y="2173042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8454259" y="2173007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8578298" y="2246829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8575674" y="2246793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8578298" y="2320756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8575674" y="2320791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8699536" y="2394542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8696912" y="2394577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8456883" y="2468539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8454259" y="2468504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8578298" y="2542325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8575674" y="2542290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8578298" y="2616112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8575674" y="2616077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8699536" y="2690039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8696912" y="2690074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8456883" y="2763825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8454259" y="2763860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8578298" y="2837822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8575674" y="2837787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8578298" y="2911608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8575674" y="2911573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8699536" y="2985395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8696912" y="2985360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8456883" y="3059322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8454259" y="3059357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8578298" y="3133108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8575674" y="3133143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8578298" y="3207105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8575674" y="3207070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8456883" y="3280891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8454259" y="3280857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8578298" y="3354678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8575674" y="3354643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8578298" y="3428605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8575674" y="3428640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8456883" y="3502391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8454259" y="3502426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8578298" y="3576389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8575674" y="3576353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8578298" y="3650175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8575674" y="3650139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8456883" y="3723961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8454259" y="3723926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8578298" y="3797888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8575674" y="3797923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8578298" y="3871674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8575674" y="3871710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8456883" y="3945671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8454259" y="3945637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8578298" y="4019458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8575674" y="4019423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8578298" y="4093244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8575674" y="4093209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8335646" y="4167171"/>
            <a:ext cx="904875" cy="0"/>
          </a:xfrm>
          <a:custGeom>
            <a:avLst/>
            <a:gdLst/>
            <a:ahLst/>
            <a:cxnLst/>
            <a:rect l="l" t="t" r="r" b="b"/>
            <a:pathLst>
              <a:path w="904875">
                <a:moveTo>
                  <a:pt x="0" y="0"/>
                </a:moveTo>
                <a:lnTo>
                  <a:pt x="904654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8333021" y="4167206"/>
            <a:ext cx="907415" cy="0"/>
          </a:xfrm>
          <a:custGeom>
            <a:avLst/>
            <a:gdLst/>
            <a:ahLst/>
            <a:cxnLst/>
            <a:rect l="l" t="t" r="r" b="b"/>
            <a:pathLst>
              <a:path w="907415">
                <a:moveTo>
                  <a:pt x="0" y="0"/>
                </a:moveTo>
                <a:lnTo>
                  <a:pt x="907278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8456883" y="4240958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8454259" y="4240993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8456883" y="4314955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8454259" y="4314919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8578298" y="4388741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8575674" y="4388706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8456883" y="4462527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8454259" y="4462492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8578298" y="4536454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8575674" y="4536490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8699536" y="4610241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8696912" y="4610276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8699536" y="4684238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8696912" y="4684203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8820949" y="4758024"/>
            <a:ext cx="419734" cy="0"/>
          </a:xfrm>
          <a:custGeom>
            <a:avLst/>
            <a:gdLst/>
            <a:ahLst/>
            <a:cxnLst/>
            <a:rect l="l" t="t" r="r" b="b"/>
            <a:pathLst>
              <a:path w="419734">
                <a:moveTo>
                  <a:pt x="0" y="0"/>
                </a:moveTo>
                <a:lnTo>
                  <a:pt x="41934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8818327" y="4757989"/>
            <a:ext cx="422275" cy="0"/>
          </a:xfrm>
          <a:custGeom>
            <a:avLst/>
            <a:gdLst/>
            <a:ahLst/>
            <a:cxnLst/>
            <a:rect l="l" t="t" r="r" b="b"/>
            <a:pathLst>
              <a:path w="422275">
                <a:moveTo>
                  <a:pt x="0" y="0"/>
                </a:moveTo>
                <a:lnTo>
                  <a:pt x="42197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8699536" y="4831811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8696912" y="4831776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8699536" y="4905738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8696912" y="4905773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8456883" y="4979524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8454259" y="4979559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8578298" y="5053521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8575674" y="5053486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8335646" y="5127307"/>
            <a:ext cx="904875" cy="0"/>
          </a:xfrm>
          <a:custGeom>
            <a:avLst/>
            <a:gdLst/>
            <a:ahLst/>
            <a:cxnLst/>
            <a:rect l="l" t="t" r="r" b="b"/>
            <a:pathLst>
              <a:path w="904875">
                <a:moveTo>
                  <a:pt x="0" y="0"/>
                </a:moveTo>
                <a:lnTo>
                  <a:pt x="904654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8333021" y="5127272"/>
            <a:ext cx="907415" cy="0"/>
          </a:xfrm>
          <a:custGeom>
            <a:avLst/>
            <a:gdLst/>
            <a:ahLst/>
            <a:cxnLst/>
            <a:rect l="l" t="t" r="r" b="b"/>
            <a:pathLst>
              <a:path w="907415">
                <a:moveTo>
                  <a:pt x="0" y="0"/>
                </a:moveTo>
                <a:lnTo>
                  <a:pt x="907278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8456883" y="5201094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8454259" y="5201059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8578298" y="5275021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8575674" y="5275056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8578298" y="5348807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8575674" y="5348842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8699536" y="5422804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8696912" y="5422769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8456883" y="5496590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8454259" y="5496555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8578298" y="5570377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8575674" y="5570342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8578298" y="5644304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8575674" y="5644339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8699536" y="5718090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8696912" y="5718125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8456883" y="5792087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8454259" y="5792052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8578298" y="5865860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8575674" y="5865860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8578298" y="5939646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8575674" y="5939646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8456883" y="6013608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8454259" y="6013608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8578298" y="6087394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8575674" y="6087394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8578298" y="6161356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8575674" y="6161356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8456883" y="6235143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415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8454259" y="6235143"/>
            <a:ext cx="786130" cy="0"/>
          </a:xfrm>
          <a:custGeom>
            <a:avLst/>
            <a:gdLst/>
            <a:ahLst/>
            <a:cxnLst/>
            <a:rect l="l" t="t" r="r" b="b"/>
            <a:pathLst>
              <a:path w="786129">
                <a:moveTo>
                  <a:pt x="0" y="0"/>
                </a:moveTo>
                <a:lnTo>
                  <a:pt x="786039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8578298" y="6308929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8575674" y="6308929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8578298" y="6382891"/>
            <a:ext cx="662305" cy="0"/>
          </a:xfrm>
          <a:custGeom>
            <a:avLst/>
            <a:gdLst/>
            <a:ahLst/>
            <a:cxnLst/>
            <a:rect l="l" t="t" r="r" b="b"/>
            <a:pathLst>
              <a:path w="662304">
                <a:moveTo>
                  <a:pt x="0" y="0"/>
                </a:moveTo>
                <a:lnTo>
                  <a:pt x="662001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8575674" y="6382891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626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8699536" y="6456677"/>
            <a:ext cx="541020" cy="0"/>
          </a:xfrm>
          <a:custGeom>
            <a:avLst/>
            <a:gdLst/>
            <a:ahLst/>
            <a:cxnLst/>
            <a:rect l="l" t="t" r="r" b="b"/>
            <a:pathLst>
              <a:path w="541020">
                <a:moveTo>
                  <a:pt x="0" y="0"/>
                </a:moveTo>
                <a:lnTo>
                  <a:pt x="540763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8696912" y="6456677"/>
            <a:ext cx="543560" cy="0"/>
          </a:xfrm>
          <a:custGeom>
            <a:avLst/>
            <a:gdLst/>
            <a:ahLst/>
            <a:cxnLst/>
            <a:rect l="l" t="t" r="r" b="b"/>
            <a:pathLst>
              <a:path w="543559">
                <a:moveTo>
                  <a:pt x="0" y="0"/>
                </a:moveTo>
                <a:lnTo>
                  <a:pt x="54338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8214231" y="6530637"/>
            <a:ext cx="1026160" cy="0"/>
          </a:xfrm>
          <a:custGeom>
            <a:avLst/>
            <a:gdLst/>
            <a:ahLst/>
            <a:cxnLst/>
            <a:rect l="l" t="t" r="r" b="b"/>
            <a:pathLst>
              <a:path w="1026159">
                <a:moveTo>
                  <a:pt x="0" y="0"/>
                </a:moveTo>
                <a:lnTo>
                  <a:pt x="1026067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8211607" y="6530637"/>
            <a:ext cx="1028700" cy="0"/>
          </a:xfrm>
          <a:custGeom>
            <a:avLst/>
            <a:gdLst/>
            <a:ahLst/>
            <a:cxnLst/>
            <a:rect l="l" t="t" r="r" b="b"/>
            <a:pathLst>
              <a:path w="1028700">
                <a:moveTo>
                  <a:pt x="0" y="0"/>
                </a:moveTo>
                <a:lnTo>
                  <a:pt x="1028692" y="0"/>
                </a:lnTo>
              </a:path>
            </a:pathLst>
          </a:custGeom>
          <a:ln w="52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 txBox="1"/>
          <p:nvPr/>
        </p:nvSpPr>
        <p:spPr>
          <a:xfrm>
            <a:off x="5067285" y="6462083"/>
            <a:ext cx="454659" cy="19812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655"/>
              </a:lnSpc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ExternalID</a:t>
            </a:r>
            <a:endParaRPr sz="600">
              <a:latin typeface="Arial"/>
              <a:cs typeface="Arial"/>
            </a:endParaRPr>
          </a:p>
          <a:p>
            <a:pPr marL="135890">
              <a:lnSpc>
                <a:spcPts val="655"/>
              </a:lnSpc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598" name="object 598"/>
          <p:cNvSpPr txBox="1"/>
          <p:nvPr/>
        </p:nvSpPr>
        <p:spPr>
          <a:xfrm>
            <a:off x="5067284" y="6010246"/>
            <a:ext cx="16129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15" dirty="0">
                <a:latin typeface="Arial"/>
                <a:cs typeface="Arial"/>
              </a:rPr>
              <a:t>U</a:t>
            </a:r>
            <a:r>
              <a:rPr sz="600" dirty="0">
                <a:latin typeface="Arial"/>
                <a:cs typeface="Arial"/>
              </a:rPr>
              <a:t>n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599" name="object 599"/>
          <p:cNvSpPr txBox="1"/>
          <p:nvPr/>
        </p:nvSpPr>
        <p:spPr>
          <a:xfrm>
            <a:off x="4943466" y="6085493"/>
            <a:ext cx="46228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UsageCount</a:t>
            </a:r>
            <a:endParaRPr sz="600">
              <a:latin typeface="Arial"/>
              <a:cs typeface="Arial"/>
            </a:endParaRPr>
          </a:p>
        </p:txBody>
      </p:sp>
      <p:sp>
        <p:nvSpPr>
          <p:cNvPr id="600" name="object 600"/>
          <p:cNvSpPr txBox="1"/>
          <p:nvPr/>
        </p:nvSpPr>
        <p:spPr>
          <a:xfrm>
            <a:off x="5067285" y="6160918"/>
            <a:ext cx="220979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25" dirty="0">
                <a:latin typeface="Arial"/>
                <a:cs typeface="Arial"/>
              </a:rPr>
              <a:t>V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dirty="0">
                <a:latin typeface="Arial"/>
                <a:cs typeface="Arial"/>
              </a:rPr>
              <a:t>u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01" name="object 601"/>
          <p:cNvSpPr txBox="1"/>
          <p:nvPr/>
        </p:nvSpPr>
        <p:spPr>
          <a:xfrm>
            <a:off x="5067284" y="6236165"/>
            <a:ext cx="16129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15" dirty="0">
                <a:latin typeface="Arial"/>
                <a:cs typeface="Arial"/>
              </a:rPr>
              <a:t>U</a:t>
            </a:r>
            <a:r>
              <a:rPr sz="600" dirty="0">
                <a:latin typeface="Arial"/>
                <a:cs typeface="Arial"/>
              </a:rPr>
              <a:t>n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602" name="object 602"/>
          <p:cNvSpPr txBox="1"/>
          <p:nvPr/>
        </p:nvSpPr>
        <p:spPr>
          <a:xfrm>
            <a:off x="4943466" y="6311411"/>
            <a:ext cx="24892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S</a:t>
            </a:r>
            <a:r>
              <a:rPr sz="600" spc="-5" dirty="0">
                <a:latin typeface="Arial"/>
                <a:cs typeface="Arial"/>
              </a:rPr>
              <a:t>t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-5" dirty="0">
                <a:latin typeface="Arial"/>
                <a:cs typeface="Arial"/>
              </a:rPr>
              <a:t>t</a:t>
            </a:r>
            <a:r>
              <a:rPr sz="600" dirty="0">
                <a:latin typeface="Arial"/>
                <a:cs typeface="Arial"/>
              </a:rPr>
              <a:t>u</a:t>
            </a:r>
            <a:r>
              <a:rPr sz="600" spc="10" dirty="0">
                <a:latin typeface="Arial"/>
                <a:cs typeface="Arial"/>
              </a:rPr>
              <a:t>s</a:t>
            </a:r>
            <a:endParaRPr sz="600">
              <a:latin typeface="Arial"/>
              <a:cs typeface="Arial"/>
            </a:endParaRPr>
          </a:p>
        </p:txBody>
      </p:sp>
      <p:sp>
        <p:nvSpPr>
          <p:cNvPr id="603" name="object 603"/>
          <p:cNvSpPr txBox="1"/>
          <p:nvPr/>
        </p:nvSpPr>
        <p:spPr>
          <a:xfrm>
            <a:off x="4943466" y="5859574"/>
            <a:ext cx="489584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35" dirty="0">
                <a:latin typeface="Arial"/>
                <a:cs typeface="Arial"/>
              </a:rPr>
              <a:t>O</a:t>
            </a:r>
            <a:r>
              <a:rPr sz="600" dirty="0">
                <a:latin typeface="Arial"/>
                <a:cs typeface="Arial"/>
              </a:rPr>
              <a:t>pe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-5" dirty="0">
                <a:latin typeface="Arial"/>
                <a:cs typeface="Arial"/>
              </a:rPr>
              <a:t>t</a:t>
            </a:r>
            <a:r>
              <a:rPr sz="600" dirty="0">
                <a:latin typeface="Arial"/>
                <a:cs typeface="Arial"/>
              </a:rPr>
              <a:t>eT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spc="40" dirty="0">
                <a:latin typeface="Arial"/>
                <a:cs typeface="Arial"/>
              </a:rPr>
              <a:t>m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04" name="object 604"/>
          <p:cNvSpPr txBox="1"/>
          <p:nvPr/>
        </p:nvSpPr>
        <p:spPr>
          <a:xfrm>
            <a:off x="4696008" y="864870"/>
            <a:ext cx="1024255" cy="2821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8920">
              <a:lnSpc>
                <a:spcPts val="1425"/>
              </a:lnSpc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【稼動指示】</a:t>
            </a:r>
            <a:endParaRPr sz="1200">
              <a:latin typeface="Meiryo UI"/>
              <a:cs typeface="Meiryo UI"/>
            </a:endParaRPr>
          </a:p>
          <a:p>
            <a:pPr marL="12700">
              <a:lnSpc>
                <a:spcPts val="705"/>
              </a:lnSpc>
            </a:pPr>
            <a:r>
              <a:rPr sz="600" spc="5" dirty="0">
                <a:latin typeface="Arial"/>
                <a:cs typeface="Arial"/>
              </a:rPr>
              <a:t>OrderDir</a:t>
            </a:r>
            <a:endParaRPr sz="600">
              <a:latin typeface="Arial"/>
              <a:cs typeface="Arial"/>
            </a:endParaRPr>
          </a:p>
        </p:txBody>
      </p:sp>
      <p:sp>
        <p:nvSpPr>
          <p:cNvPr id="605" name="object 605"/>
          <p:cNvSpPr txBox="1"/>
          <p:nvPr/>
        </p:nvSpPr>
        <p:spPr>
          <a:xfrm>
            <a:off x="4819825" y="1114575"/>
            <a:ext cx="47625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3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de</a:t>
            </a:r>
            <a:r>
              <a:rPr sz="600" spc="5" dirty="0">
                <a:latin typeface="Arial"/>
                <a:cs typeface="Arial"/>
              </a:rPr>
              <a:t>rT</a:t>
            </a:r>
            <a:r>
              <a:rPr sz="600" spc="-5" dirty="0">
                <a:latin typeface="Arial"/>
                <a:cs typeface="Arial"/>
              </a:rPr>
              <a:t>y</a:t>
            </a:r>
            <a:r>
              <a:rPr sz="600" dirty="0">
                <a:latin typeface="Arial"/>
                <a:cs typeface="Arial"/>
              </a:rPr>
              <a:t>pe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06" name="object 606"/>
          <p:cNvSpPr txBox="1"/>
          <p:nvPr/>
        </p:nvSpPr>
        <p:spPr>
          <a:xfrm>
            <a:off x="5067284" y="1641803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07" name="object 607"/>
          <p:cNvSpPr txBox="1"/>
          <p:nvPr/>
        </p:nvSpPr>
        <p:spPr>
          <a:xfrm>
            <a:off x="5067284" y="1717049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08" name="object 608"/>
          <p:cNvSpPr txBox="1"/>
          <p:nvPr/>
        </p:nvSpPr>
        <p:spPr>
          <a:xfrm>
            <a:off x="5190926" y="1792296"/>
            <a:ext cx="33083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09" name="object 609"/>
          <p:cNvSpPr txBox="1"/>
          <p:nvPr/>
        </p:nvSpPr>
        <p:spPr>
          <a:xfrm>
            <a:off x="4943467" y="1867758"/>
            <a:ext cx="60642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ProductionOrder</a:t>
            </a:r>
            <a:endParaRPr sz="600">
              <a:latin typeface="Arial"/>
              <a:cs typeface="Arial"/>
            </a:endParaRPr>
          </a:p>
        </p:txBody>
      </p:sp>
      <p:sp>
        <p:nvSpPr>
          <p:cNvPr id="610" name="object 610"/>
          <p:cNvSpPr txBox="1"/>
          <p:nvPr/>
        </p:nvSpPr>
        <p:spPr>
          <a:xfrm>
            <a:off x="5067284" y="1943004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11" name="object 611"/>
          <p:cNvSpPr txBox="1"/>
          <p:nvPr/>
        </p:nvSpPr>
        <p:spPr>
          <a:xfrm>
            <a:off x="5067284" y="2018394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12" name="object 612"/>
          <p:cNvSpPr txBox="1"/>
          <p:nvPr/>
        </p:nvSpPr>
        <p:spPr>
          <a:xfrm>
            <a:off x="4943466" y="1189822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13" name="object 613"/>
          <p:cNvSpPr txBox="1"/>
          <p:nvPr/>
        </p:nvSpPr>
        <p:spPr>
          <a:xfrm>
            <a:off x="4943466" y="1265212"/>
            <a:ext cx="29083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Version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614" name="object 614"/>
          <p:cNvSpPr txBox="1"/>
          <p:nvPr/>
        </p:nvSpPr>
        <p:spPr>
          <a:xfrm>
            <a:off x="4943466" y="1340458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15" name="object 615"/>
          <p:cNvSpPr txBox="1"/>
          <p:nvPr/>
        </p:nvSpPr>
        <p:spPr>
          <a:xfrm>
            <a:off x="5067285" y="1415705"/>
            <a:ext cx="33083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16" name="object 616"/>
          <p:cNvSpPr txBox="1"/>
          <p:nvPr/>
        </p:nvSpPr>
        <p:spPr>
          <a:xfrm>
            <a:off x="4819825" y="1491166"/>
            <a:ext cx="46228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5" dirty="0">
                <a:latin typeface="Arial"/>
                <a:cs typeface="Arial"/>
              </a:rPr>
              <a:t>OrderObject</a:t>
            </a:r>
            <a:endParaRPr sz="600">
              <a:latin typeface="Arial"/>
              <a:cs typeface="Arial"/>
            </a:endParaRPr>
          </a:p>
        </p:txBody>
      </p:sp>
      <p:sp>
        <p:nvSpPr>
          <p:cNvPr id="617" name="object 617"/>
          <p:cNvSpPr txBox="1"/>
          <p:nvPr/>
        </p:nvSpPr>
        <p:spPr>
          <a:xfrm>
            <a:off x="4943466" y="1566413"/>
            <a:ext cx="70866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MachineWorkOrder</a:t>
            </a:r>
            <a:endParaRPr sz="600">
              <a:latin typeface="Arial"/>
              <a:cs typeface="Arial"/>
            </a:endParaRPr>
          </a:p>
        </p:txBody>
      </p:sp>
      <p:sp>
        <p:nvSpPr>
          <p:cNvPr id="618" name="object 618"/>
          <p:cNvSpPr txBox="1"/>
          <p:nvPr/>
        </p:nvSpPr>
        <p:spPr>
          <a:xfrm>
            <a:off x="5067284" y="2545478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19" name="object 619"/>
          <p:cNvSpPr txBox="1"/>
          <p:nvPr/>
        </p:nvSpPr>
        <p:spPr>
          <a:xfrm>
            <a:off x="5067284" y="2620940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20" name="object 620"/>
          <p:cNvSpPr txBox="1"/>
          <p:nvPr/>
        </p:nvSpPr>
        <p:spPr>
          <a:xfrm>
            <a:off x="5190926" y="2696187"/>
            <a:ext cx="33083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21" name="object 621"/>
          <p:cNvSpPr txBox="1"/>
          <p:nvPr/>
        </p:nvSpPr>
        <p:spPr>
          <a:xfrm>
            <a:off x="4943467" y="2771576"/>
            <a:ext cx="37655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WorkArea</a:t>
            </a:r>
            <a:endParaRPr sz="600">
              <a:latin typeface="Arial"/>
              <a:cs typeface="Arial"/>
            </a:endParaRPr>
          </a:p>
        </p:txBody>
      </p:sp>
      <p:sp>
        <p:nvSpPr>
          <p:cNvPr id="622" name="object 622"/>
          <p:cNvSpPr txBox="1"/>
          <p:nvPr/>
        </p:nvSpPr>
        <p:spPr>
          <a:xfrm>
            <a:off x="5067284" y="2846823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23" name="object 623"/>
          <p:cNvSpPr txBox="1"/>
          <p:nvPr/>
        </p:nvSpPr>
        <p:spPr>
          <a:xfrm>
            <a:off x="5067284" y="2922069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24" name="object 624"/>
          <p:cNvSpPr txBox="1"/>
          <p:nvPr/>
        </p:nvSpPr>
        <p:spPr>
          <a:xfrm>
            <a:off x="5190926" y="2093641"/>
            <a:ext cx="33083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25" name="object 625"/>
          <p:cNvSpPr txBox="1"/>
          <p:nvPr/>
        </p:nvSpPr>
        <p:spPr>
          <a:xfrm>
            <a:off x="4943466" y="2168887"/>
            <a:ext cx="41783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5" dirty="0">
                <a:latin typeface="Arial"/>
                <a:cs typeface="Arial"/>
              </a:rPr>
              <a:t>WorkOrder</a:t>
            </a:r>
            <a:endParaRPr sz="600">
              <a:latin typeface="Arial"/>
              <a:cs typeface="Arial"/>
            </a:endParaRPr>
          </a:p>
        </p:txBody>
      </p:sp>
      <p:sp>
        <p:nvSpPr>
          <p:cNvPr id="626" name="object 626"/>
          <p:cNvSpPr txBox="1"/>
          <p:nvPr/>
        </p:nvSpPr>
        <p:spPr>
          <a:xfrm>
            <a:off x="5067284" y="2244349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27" name="object 627"/>
          <p:cNvSpPr txBox="1"/>
          <p:nvPr/>
        </p:nvSpPr>
        <p:spPr>
          <a:xfrm>
            <a:off x="5067284" y="2319595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28" name="object 628"/>
          <p:cNvSpPr txBox="1"/>
          <p:nvPr/>
        </p:nvSpPr>
        <p:spPr>
          <a:xfrm>
            <a:off x="5190926" y="2394985"/>
            <a:ext cx="33083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29" name="object 629"/>
          <p:cNvSpPr txBox="1"/>
          <p:nvPr/>
        </p:nvSpPr>
        <p:spPr>
          <a:xfrm>
            <a:off x="4943467" y="2470232"/>
            <a:ext cx="45021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60" dirty="0">
                <a:latin typeface="Arial"/>
                <a:cs typeface="Arial"/>
              </a:rPr>
              <a:t>W</a:t>
            </a:r>
            <a:r>
              <a:rPr sz="600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spc="-5" dirty="0">
                <a:latin typeface="Arial"/>
                <a:cs typeface="Arial"/>
              </a:rPr>
              <a:t>k</a:t>
            </a:r>
            <a:r>
              <a:rPr sz="600" spc="20" dirty="0">
                <a:latin typeface="Arial"/>
                <a:cs typeface="Arial"/>
              </a:rPr>
              <a:t>C</a:t>
            </a:r>
            <a:r>
              <a:rPr sz="600" dirty="0">
                <a:latin typeface="Arial"/>
                <a:cs typeface="Arial"/>
              </a:rPr>
              <a:t>en</a:t>
            </a:r>
            <a:r>
              <a:rPr sz="600" spc="-5" dirty="0">
                <a:latin typeface="Arial"/>
                <a:cs typeface="Arial"/>
              </a:rPr>
              <a:t>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endParaRPr sz="600">
              <a:latin typeface="Arial"/>
              <a:cs typeface="Arial"/>
            </a:endParaRPr>
          </a:p>
        </p:txBody>
      </p:sp>
      <p:sp>
        <p:nvSpPr>
          <p:cNvPr id="630" name="object 630"/>
          <p:cNvSpPr txBox="1"/>
          <p:nvPr/>
        </p:nvSpPr>
        <p:spPr>
          <a:xfrm>
            <a:off x="5067285" y="3449369"/>
            <a:ext cx="220979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25" dirty="0">
                <a:latin typeface="Arial"/>
                <a:cs typeface="Arial"/>
              </a:rPr>
              <a:t>V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dirty="0">
                <a:latin typeface="Arial"/>
                <a:cs typeface="Arial"/>
              </a:rPr>
              <a:t>u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31" name="object 631"/>
          <p:cNvSpPr txBox="1"/>
          <p:nvPr/>
        </p:nvSpPr>
        <p:spPr>
          <a:xfrm>
            <a:off x="5067285" y="3675252"/>
            <a:ext cx="220979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25" dirty="0">
                <a:latin typeface="Arial"/>
                <a:cs typeface="Arial"/>
              </a:rPr>
              <a:t>V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dirty="0">
                <a:latin typeface="Arial"/>
                <a:cs typeface="Arial"/>
              </a:rPr>
              <a:t>u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32" name="object 632"/>
          <p:cNvSpPr txBox="1"/>
          <p:nvPr/>
        </p:nvSpPr>
        <p:spPr>
          <a:xfrm>
            <a:off x="5190926" y="2997531"/>
            <a:ext cx="33083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33" name="object 633"/>
          <p:cNvSpPr txBox="1"/>
          <p:nvPr/>
        </p:nvSpPr>
        <p:spPr>
          <a:xfrm>
            <a:off x="4943467" y="3072778"/>
            <a:ext cx="44767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P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odu</a:t>
            </a:r>
            <a:r>
              <a:rPr sz="600" spc="30" dirty="0">
                <a:latin typeface="Arial"/>
                <a:cs typeface="Arial"/>
              </a:rPr>
              <a:t>c</a:t>
            </a:r>
            <a:r>
              <a:rPr sz="600" spc="-5" dirty="0">
                <a:latin typeface="Arial"/>
                <a:cs typeface="Arial"/>
              </a:rPr>
              <a:t>t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-5" dirty="0">
                <a:latin typeface="Arial"/>
                <a:cs typeface="Arial"/>
              </a:rPr>
              <a:t>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25" dirty="0">
                <a:latin typeface="Arial"/>
                <a:cs typeface="Arial"/>
              </a:rPr>
              <a:t>m</a:t>
            </a:r>
            <a:endParaRPr sz="600">
              <a:latin typeface="Arial"/>
              <a:cs typeface="Arial"/>
            </a:endParaRPr>
          </a:p>
        </p:txBody>
      </p:sp>
      <p:sp>
        <p:nvSpPr>
          <p:cNvPr id="634" name="object 634"/>
          <p:cNvSpPr txBox="1"/>
          <p:nvPr/>
        </p:nvSpPr>
        <p:spPr>
          <a:xfrm>
            <a:off x="5067284" y="3148167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35" name="object 635"/>
          <p:cNvSpPr txBox="1"/>
          <p:nvPr/>
        </p:nvSpPr>
        <p:spPr>
          <a:xfrm>
            <a:off x="5067284" y="3223414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36" name="object 636"/>
          <p:cNvSpPr txBox="1"/>
          <p:nvPr/>
        </p:nvSpPr>
        <p:spPr>
          <a:xfrm>
            <a:off x="5190926" y="3298661"/>
            <a:ext cx="33083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37" name="object 637"/>
          <p:cNvSpPr txBox="1"/>
          <p:nvPr/>
        </p:nvSpPr>
        <p:spPr>
          <a:xfrm>
            <a:off x="4943466" y="3374122"/>
            <a:ext cx="31877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35" dirty="0">
                <a:latin typeface="Arial"/>
                <a:cs typeface="Arial"/>
              </a:rPr>
              <a:t>Q</a:t>
            </a:r>
            <a:r>
              <a:rPr sz="600" dirty="0">
                <a:latin typeface="Arial"/>
                <a:cs typeface="Arial"/>
              </a:rPr>
              <a:t>uan</a:t>
            </a:r>
            <a:r>
              <a:rPr sz="600" spc="-5" dirty="0">
                <a:latin typeface="Arial"/>
                <a:cs typeface="Arial"/>
              </a:rPr>
              <a:t>t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spc="-5" dirty="0">
                <a:latin typeface="Arial"/>
                <a:cs typeface="Arial"/>
              </a:rPr>
              <a:t>t</a:t>
            </a:r>
            <a:r>
              <a:rPr sz="600" spc="10" dirty="0">
                <a:latin typeface="Arial"/>
                <a:cs typeface="Arial"/>
              </a:rPr>
              <a:t>y</a:t>
            </a:r>
            <a:endParaRPr sz="600">
              <a:latin typeface="Arial"/>
              <a:cs typeface="Arial"/>
            </a:endParaRPr>
          </a:p>
        </p:txBody>
      </p:sp>
      <p:sp>
        <p:nvSpPr>
          <p:cNvPr id="638" name="object 638"/>
          <p:cNvSpPr txBox="1"/>
          <p:nvPr/>
        </p:nvSpPr>
        <p:spPr>
          <a:xfrm>
            <a:off x="5067284" y="3524759"/>
            <a:ext cx="16129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15" dirty="0">
                <a:latin typeface="Arial"/>
                <a:cs typeface="Arial"/>
              </a:rPr>
              <a:t>U</a:t>
            </a:r>
            <a:r>
              <a:rPr sz="600" dirty="0">
                <a:latin typeface="Arial"/>
                <a:cs typeface="Arial"/>
              </a:rPr>
              <a:t>n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639" name="object 639"/>
          <p:cNvSpPr txBox="1"/>
          <p:nvPr/>
        </p:nvSpPr>
        <p:spPr>
          <a:xfrm>
            <a:off x="4943467" y="3600005"/>
            <a:ext cx="37147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S</a:t>
            </a:r>
            <a:r>
              <a:rPr sz="600" spc="-5" dirty="0">
                <a:latin typeface="Arial"/>
                <a:cs typeface="Arial"/>
              </a:rPr>
              <a:t>t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tT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spc="40" dirty="0">
                <a:latin typeface="Arial"/>
                <a:cs typeface="Arial"/>
              </a:rPr>
              <a:t>m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40" name="object 640"/>
          <p:cNvSpPr txBox="1"/>
          <p:nvPr/>
        </p:nvSpPr>
        <p:spPr>
          <a:xfrm>
            <a:off x="5067284" y="3750713"/>
            <a:ext cx="16129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15" dirty="0">
                <a:latin typeface="Arial"/>
                <a:cs typeface="Arial"/>
              </a:rPr>
              <a:t>U</a:t>
            </a:r>
            <a:r>
              <a:rPr sz="600" dirty="0">
                <a:latin typeface="Arial"/>
                <a:cs typeface="Arial"/>
              </a:rPr>
              <a:t>n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641" name="object 641"/>
          <p:cNvSpPr txBox="1"/>
          <p:nvPr/>
        </p:nvSpPr>
        <p:spPr>
          <a:xfrm>
            <a:off x="4943466" y="3825960"/>
            <a:ext cx="34417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dirty="0">
                <a:latin typeface="Arial"/>
                <a:cs typeface="Arial"/>
              </a:rPr>
              <a:t>ndT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spc="40" dirty="0">
                <a:latin typeface="Arial"/>
                <a:cs typeface="Arial"/>
              </a:rPr>
              <a:t>m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42" name="object 642"/>
          <p:cNvSpPr txBox="1"/>
          <p:nvPr/>
        </p:nvSpPr>
        <p:spPr>
          <a:xfrm>
            <a:off x="4943466" y="4353187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43" name="object 643"/>
          <p:cNvSpPr txBox="1"/>
          <p:nvPr/>
        </p:nvSpPr>
        <p:spPr>
          <a:xfrm>
            <a:off x="5067285" y="3901350"/>
            <a:ext cx="220979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25" dirty="0">
                <a:latin typeface="Arial"/>
                <a:cs typeface="Arial"/>
              </a:rPr>
              <a:t>V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dirty="0">
                <a:latin typeface="Arial"/>
                <a:cs typeface="Arial"/>
              </a:rPr>
              <a:t>u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44" name="object 644"/>
          <p:cNvSpPr txBox="1"/>
          <p:nvPr/>
        </p:nvSpPr>
        <p:spPr>
          <a:xfrm>
            <a:off x="4943466" y="4051843"/>
            <a:ext cx="20447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T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spc="40" dirty="0">
                <a:latin typeface="Arial"/>
                <a:cs typeface="Arial"/>
              </a:rPr>
              <a:t>m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45" name="object 645"/>
          <p:cNvSpPr txBox="1"/>
          <p:nvPr/>
        </p:nvSpPr>
        <p:spPr>
          <a:xfrm>
            <a:off x="5067284" y="4202551"/>
            <a:ext cx="16129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15" dirty="0">
                <a:latin typeface="Arial"/>
                <a:cs typeface="Arial"/>
              </a:rPr>
              <a:t>U</a:t>
            </a:r>
            <a:r>
              <a:rPr sz="600" dirty="0">
                <a:latin typeface="Arial"/>
                <a:cs typeface="Arial"/>
              </a:rPr>
              <a:t>n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646" name="object 646"/>
          <p:cNvSpPr txBox="1"/>
          <p:nvPr/>
        </p:nvSpPr>
        <p:spPr>
          <a:xfrm>
            <a:off x="4819825" y="4277941"/>
            <a:ext cx="42418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InputObject</a:t>
            </a:r>
            <a:endParaRPr sz="600">
              <a:latin typeface="Arial"/>
              <a:cs typeface="Arial"/>
            </a:endParaRPr>
          </a:p>
        </p:txBody>
      </p:sp>
      <p:sp>
        <p:nvSpPr>
          <p:cNvPr id="647" name="object 647"/>
          <p:cNvSpPr txBox="1"/>
          <p:nvPr/>
        </p:nvSpPr>
        <p:spPr>
          <a:xfrm>
            <a:off x="5067284" y="3976597"/>
            <a:ext cx="16129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15" dirty="0">
                <a:latin typeface="Arial"/>
                <a:cs typeface="Arial"/>
              </a:rPr>
              <a:t>U</a:t>
            </a:r>
            <a:r>
              <a:rPr sz="600" dirty="0">
                <a:latin typeface="Arial"/>
                <a:cs typeface="Arial"/>
              </a:rPr>
              <a:t>n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648" name="object 648"/>
          <p:cNvSpPr txBox="1"/>
          <p:nvPr/>
        </p:nvSpPr>
        <p:spPr>
          <a:xfrm>
            <a:off x="5067285" y="4127305"/>
            <a:ext cx="220979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25" dirty="0">
                <a:latin typeface="Arial"/>
                <a:cs typeface="Arial"/>
              </a:rPr>
              <a:t>V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dirty="0">
                <a:latin typeface="Arial"/>
                <a:cs typeface="Arial"/>
              </a:rPr>
              <a:t>u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49" name="object 649"/>
          <p:cNvSpPr txBox="1"/>
          <p:nvPr/>
        </p:nvSpPr>
        <p:spPr>
          <a:xfrm>
            <a:off x="4943466" y="4428434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50" name="object 650"/>
          <p:cNvSpPr txBox="1"/>
          <p:nvPr/>
        </p:nvSpPr>
        <p:spPr>
          <a:xfrm>
            <a:off x="4943467" y="4503896"/>
            <a:ext cx="454659" cy="187231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 indent="123189">
              <a:lnSpc>
                <a:spcPts val="590"/>
              </a:lnSpc>
              <a:spcBef>
                <a:spcPts val="260"/>
              </a:spcBef>
            </a:pPr>
            <a:r>
              <a:rPr sz="600" dirty="0">
                <a:latin typeface="Arial"/>
                <a:cs typeface="Arial"/>
              </a:rPr>
              <a:t>e</a:t>
            </a:r>
            <a:r>
              <a:rPr sz="600" spc="30" dirty="0">
                <a:latin typeface="Arial"/>
                <a:cs typeface="Arial"/>
              </a:rPr>
              <a:t>c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30" dirty="0">
                <a:latin typeface="Arial"/>
                <a:cs typeface="Arial"/>
              </a:rPr>
              <a:t>ss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5" dirty="0">
                <a:latin typeface="Arial"/>
                <a:cs typeface="Arial"/>
              </a:rPr>
              <a:t>D  </a:t>
            </a:r>
            <a:r>
              <a:rPr sz="600" dirty="0">
                <a:latin typeface="Arial"/>
                <a:cs typeface="Arial"/>
              </a:rPr>
              <a:t>InputData</a:t>
            </a:r>
            <a:endParaRPr sz="600">
              <a:latin typeface="Arial"/>
              <a:cs typeface="Arial"/>
            </a:endParaRPr>
          </a:p>
        </p:txBody>
      </p:sp>
      <p:sp>
        <p:nvSpPr>
          <p:cNvPr id="651" name="object 651"/>
          <p:cNvSpPr txBox="1"/>
          <p:nvPr/>
        </p:nvSpPr>
        <p:spPr>
          <a:xfrm>
            <a:off x="5067285" y="4654532"/>
            <a:ext cx="40830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ItemObject</a:t>
            </a:r>
            <a:endParaRPr sz="600">
              <a:latin typeface="Arial"/>
              <a:cs typeface="Arial"/>
            </a:endParaRPr>
          </a:p>
        </p:txBody>
      </p:sp>
      <p:sp>
        <p:nvSpPr>
          <p:cNvPr id="652" name="object 652"/>
          <p:cNvSpPr txBox="1"/>
          <p:nvPr/>
        </p:nvSpPr>
        <p:spPr>
          <a:xfrm>
            <a:off x="5190925" y="4729779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53" name="object 653"/>
          <p:cNvSpPr txBox="1"/>
          <p:nvPr/>
        </p:nvSpPr>
        <p:spPr>
          <a:xfrm>
            <a:off x="5190925" y="4805025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54" name="object 654"/>
          <p:cNvSpPr txBox="1"/>
          <p:nvPr/>
        </p:nvSpPr>
        <p:spPr>
          <a:xfrm>
            <a:off x="5314745" y="4880487"/>
            <a:ext cx="33083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55" name="object 655"/>
          <p:cNvSpPr txBox="1"/>
          <p:nvPr/>
        </p:nvSpPr>
        <p:spPr>
          <a:xfrm>
            <a:off x="5190926" y="4955734"/>
            <a:ext cx="220979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25" dirty="0">
                <a:latin typeface="Arial"/>
                <a:cs typeface="Arial"/>
              </a:rPr>
              <a:t>V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dirty="0">
                <a:latin typeface="Arial"/>
                <a:cs typeface="Arial"/>
              </a:rPr>
              <a:t>u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56" name="object 656"/>
          <p:cNvSpPr txBox="1"/>
          <p:nvPr/>
        </p:nvSpPr>
        <p:spPr>
          <a:xfrm>
            <a:off x="5190925" y="5031123"/>
            <a:ext cx="16129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15" dirty="0">
                <a:latin typeface="Arial"/>
                <a:cs typeface="Arial"/>
              </a:rPr>
              <a:t>U</a:t>
            </a:r>
            <a:r>
              <a:rPr sz="600" dirty="0">
                <a:latin typeface="Arial"/>
                <a:cs typeface="Arial"/>
              </a:rPr>
              <a:t>n</a:t>
            </a:r>
            <a:r>
              <a:rPr sz="600" spc="-10" dirty="0">
                <a:latin typeface="Arial"/>
                <a:cs typeface="Arial"/>
              </a:rPr>
              <a:t>i</a:t>
            </a:r>
            <a:r>
              <a:rPr sz="600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657" name="object 657"/>
          <p:cNvSpPr txBox="1"/>
          <p:nvPr/>
        </p:nvSpPr>
        <p:spPr>
          <a:xfrm>
            <a:off x="5067284" y="5332325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58" name="object 658"/>
          <p:cNvSpPr txBox="1"/>
          <p:nvPr/>
        </p:nvSpPr>
        <p:spPr>
          <a:xfrm>
            <a:off x="4943467" y="5558208"/>
            <a:ext cx="41719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ResouceID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59" name="object 659"/>
          <p:cNvSpPr txBox="1"/>
          <p:nvPr/>
        </p:nvSpPr>
        <p:spPr>
          <a:xfrm>
            <a:off x="5190925" y="5106370"/>
            <a:ext cx="46863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Value_String</a:t>
            </a:r>
            <a:endParaRPr sz="600">
              <a:latin typeface="Arial"/>
              <a:cs typeface="Arial"/>
            </a:endParaRPr>
          </a:p>
        </p:txBody>
      </p:sp>
      <p:sp>
        <p:nvSpPr>
          <p:cNvPr id="660" name="object 660"/>
          <p:cNvSpPr txBox="1"/>
          <p:nvPr/>
        </p:nvSpPr>
        <p:spPr>
          <a:xfrm>
            <a:off x="4819825" y="5181616"/>
            <a:ext cx="76835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InputResourceObject</a:t>
            </a:r>
            <a:endParaRPr sz="600">
              <a:latin typeface="Arial"/>
              <a:cs typeface="Arial"/>
            </a:endParaRPr>
          </a:p>
        </p:txBody>
      </p:sp>
      <p:sp>
        <p:nvSpPr>
          <p:cNvPr id="661" name="object 661"/>
          <p:cNvSpPr txBox="1"/>
          <p:nvPr/>
        </p:nvSpPr>
        <p:spPr>
          <a:xfrm>
            <a:off x="4943466" y="5257078"/>
            <a:ext cx="61595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ResourceTypeID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62" name="object 662"/>
          <p:cNvSpPr txBox="1"/>
          <p:nvPr/>
        </p:nvSpPr>
        <p:spPr>
          <a:xfrm>
            <a:off x="5067284" y="5407715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63" name="object 663"/>
          <p:cNvSpPr txBox="1"/>
          <p:nvPr/>
        </p:nvSpPr>
        <p:spPr>
          <a:xfrm>
            <a:off x="5190926" y="5482961"/>
            <a:ext cx="33083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64" name="object 664"/>
          <p:cNvSpPr txBox="1"/>
          <p:nvPr/>
        </p:nvSpPr>
        <p:spPr>
          <a:xfrm>
            <a:off x="5067284" y="5633669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65" name="object 665"/>
          <p:cNvSpPr txBox="1"/>
          <p:nvPr/>
        </p:nvSpPr>
        <p:spPr>
          <a:xfrm>
            <a:off x="5067284" y="5708916"/>
            <a:ext cx="3848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15" dirty="0">
                <a:latin typeface="Arial"/>
                <a:cs typeface="Arial"/>
              </a:rPr>
              <a:t>E</a:t>
            </a:r>
            <a:r>
              <a:rPr sz="600" spc="-5" dirty="0">
                <a:latin typeface="Arial"/>
                <a:cs typeface="Arial"/>
              </a:rPr>
              <a:t>xt</a:t>
            </a:r>
            <a:r>
              <a:rPr sz="600" dirty="0">
                <a:latin typeface="Arial"/>
                <a:cs typeface="Arial"/>
              </a:rPr>
              <a:t>e</a:t>
            </a:r>
            <a:r>
              <a:rPr sz="600" spc="5" dirty="0">
                <a:latin typeface="Arial"/>
                <a:cs typeface="Arial"/>
              </a:rPr>
              <a:t>r</a:t>
            </a:r>
            <a:r>
              <a:rPr sz="600" dirty="0">
                <a:latin typeface="Arial"/>
                <a:cs typeface="Arial"/>
              </a:rPr>
              <a:t>na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spc="-45" dirty="0">
                <a:latin typeface="Arial"/>
                <a:cs typeface="Arial"/>
              </a:rPr>
              <a:t>I</a:t>
            </a:r>
            <a:r>
              <a:rPr sz="600" spc="1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66" name="object 666"/>
          <p:cNvSpPr txBox="1"/>
          <p:nvPr/>
        </p:nvSpPr>
        <p:spPr>
          <a:xfrm>
            <a:off x="5190926" y="5784306"/>
            <a:ext cx="330835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dirty="0">
                <a:latin typeface="Arial"/>
                <a:cs typeface="Arial"/>
              </a:rPr>
              <a:t>eclassID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67" name="object 667"/>
          <p:cNvSpPr txBox="1"/>
          <p:nvPr/>
        </p:nvSpPr>
        <p:spPr>
          <a:xfrm>
            <a:off x="5067285" y="5934820"/>
            <a:ext cx="220979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25" dirty="0">
                <a:latin typeface="Arial"/>
                <a:cs typeface="Arial"/>
              </a:rPr>
              <a:t>V</a:t>
            </a:r>
            <a:r>
              <a:rPr sz="600" dirty="0">
                <a:latin typeface="Arial"/>
                <a:cs typeface="Arial"/>
              </a:rPr>
              <a:t>a</a:t>
            </a:r>
            <a:r>
              <a:rPr sz="600" spc="-10" dirty="0">
                <a:latin typeface="Arial"/>
                <a:cs typeface="Arial"/>
              </a:rPr>
              <a:t>l</a:t>
            </a:r>
            <a:r>
              <a:rPr sz="600" dirty="0">
                <a:latin typeface="Arial"/>
                <a:cs typeface="Arial"/>
              </a:rPr>
              <a:t>u</a:t>
            </a:r>
            <a:r>
              <a:rPr sz="600" spc="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68" name="object 668"/>
          <p:cNvSpPr txBox="1"/>
          <p:nvPr/>
        </p:nvSpPr>
        <p:spPr>
          <a:xfrm>
            <a:off x="5067284" y="6386837"/>
            <a:ext cx="80010" cy="1096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sz="600" spc="-40" dirty="0">
                <a:latin typeface="Arial"/>
                <a:cs typeface="Arial"/>
              </a:rPr>
              <a:t>Id</a:t>
            </a:r>
            <a:endParaRPr sz="600">
              <a:latin typeface="Arial"/>
              <a:cs typeface="Arial"/>
            </a:endParaRPr>
          </a:p>
        </p:txBody>
      </p:sp>
      <p:sp>
        <p:nvSpPr>
          <p:cNvPr id="669" name="object 669"/>
          <p:cNvSpPr/>
          <p:nvPr/>
        </p:nvSpPr>
        <p:spPr>
          <a:xfrm>
            <a:off x="4818966" y="106528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4816291" y="1065250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53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4942785" y="1215923"/>
            <a:ext cx="0" cy="301625"/>
          </a:xfrm>
          <a:custGeom>
            <a:avLst/>
            <a:gdLst/>
            <a:ahLst/>
            <a:cxnLst/>
            <a:rect l="l" t="t" r="r" b="b"/>
            <a:pathLst>
              <a:path h="301625">
                <a:moveTo>
                  <a:pt x="0" y="0"/>
                </a:moveTo>
                <a:lnTo>
                  <a:pt x="0" y="301201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4942785" y="1213236"/>
            <a:ext cx="0" cy="306705"/>
          </a:xfrm>
          <a:custGeom>
            <a:avLst/>
            <a:gdLst/>
            <a:ahLst/>
            <a:cxnLst/>
            <a:rect l="l" t="t" r="r" b="b"/>
            <a:pathLst>
              <a:path h="306705">
                <a:moveTo>
                  <a:pt x="0" y="0"/>
                </a:moveTo>
                <a:lnTo>
                  <a:pt x="0" y="306540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5066425" y="1441878"/>
            <a:ext cx="0" cy="75565"/>
          </a:xfrm>
          <a:custGeom>
            <a:avLst/>
            <a:gdLst/>
            <a:ahLst/>
            <a:cxnLst/>
            <a:rect l="l" t="t" r="r" b="b"/>
            <a:pathLst>
              <a:path h="75565">
                <a:moveTo>
                  <a:pt x="0" y="0"/>
                </a:moveTo>
                <a:lnTo>
                  <a:pt x="0" y="75246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5066514" y="1439155"/>
            <a:ext cx="0" cy="80645"/>
          </a:xfrm>
          <a:custGeom>
            <a:avLst/>
            <a:gdLst/>
            <a:ahLst/>
            <a:cxnLst/>
            <a:rect l="l" t="t" r="r" b="b"/>
            <a:pathLst>
              <a:path h="80644">
                <a:moveTo>
                  <a:pt x="0" y="0"/>
                </a:moveTo>
                <a:lnTo>
                  <a:pt x="0" y="80621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5066425" y="1667760"/>
            <a:ext cx="0" cy="226060"/>
          </a:xfrm>
          <a:custGeom>
            <a:avLst/>
            <a:gdLst/>
            <a:ahLst/>
            <a:cxnLst/>
            <a:rect l="l" t="t" r="r" b="b"/>
            <a:pathLst>
              <a:path h="226060">
                <a:moveTo>
                  <a:pt x="0" y="0"/>
                </a:moveTo>
                <a:lnTo>
                  <a:pt x="0" y="225954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5066514" y="1665073"/>
            <a:ext cx="0" cy="231775"/>
          </a:xfrm>
          <a:custGeom>
            <a:avLst/>
            <a:gdLst/>
            <a:ahLst/>
            <a:cxnLst/>
            <a:rect l="l" t="t" r="r" b="b"/>
            <a:pathLst>
              <a:path h="231775">
                <a:moveTo>
                  <a:pt x="0" y="0"/>
                </a:moveTo>
                <a:lnTo>
                  <a:pt x="0" y="231293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5190244" y="1818469"/>
            <a:ext cx="0" cy="75565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246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5190244" y="1815746"/>
            <a:ext cx="0" cy="80645"/>
          </a:xfrm>
          <a:custGeom>
            <a:avLst/>
            <a:gdLst/>
            <a:ahLst/>
            <a:cxnLst/>
            <a:rect l="l" t="t" r="r" b="b"/>
            <a:pathLst>
              <a:path h="80644">
                <a:moveTo>
                  <a:pt x="0" y="0"/>
                </a:moveTo>
                <a:lnTo>
                  <a:pt x="0" y="80621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5066425" y="1969105"/>
            <a:ext cx="0" cy="226060"/>
          </a:xfrm>
          <a:custGeom>
            <a:avLst/>
            <a:gdLst/>
            <a:ahLst/>
            <a:cxnLst/>
            <a:rect l="l" t="t" r="r" b="b"/>
            <a:pathLst>
              <a:path h="226060">
                <a:moveTo>
                  <a:pt x="0" y="0"/>
                </a:moveTo>
                <a:lnTo>
                  <a:pt x="0" y="225954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5066514" y="1966418"/>
            <a:ext cx="0" cy="231775"/>
          </a:xfrm>
          <a:custGeom>
            <a:avLst/>
            <a:gdLst/>
            <a:ahLst/>
            <a:cxnLst/>
            <a:rect l="l" t="t" r="r" b="b"/>
            <a:pathLst>
              <a:path h="231775">
                <a:moveTo>
                  <a:pt x="0" y="0"/>
                </a:moveTo>
                <a:lnTo>
                  <a:pt x="0" y="231293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5190244" y="2119814"/>
            <a:ext cx="0" cy="75565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246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5190244" y="2117090"/>
            <a:ext cx="0" cy="80645"/>
          </a:xfrm>
          <a:custGeom>
            <a:avLst/>
            <a:gdLst/>
            <a:ahLst/>
            <a:cxnLst/>
            <a:rect l="l" t="t" r="r" b="b"/>
            <a:pathLst>
              <a:path h="80644">
                <a:moveTo>
                  <a:pt x="0" y="0"/>
                </a:moveTo>
                <a:lnTo>
                  <a:pt x="0" y="80621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5066425" y="2270307"/>
            <a:ext cx="0" cy="226695"/>
          </a:xfrm>
          <a:custGeom>
            <a:avLst/>
            <a:gdLst/>
            <a:ahLst/>
            <a:cxnLst/>
            <a:rect l="l" t="t" r="r" b="b"/>
            <a:pathLst>
              <a:path h="226694">
                <a:moveTo>
                  <a:pt x="0" y="0"/>
                </a:moveTo>
                <a:lnTo>
                  <a:pt x="0" y="226098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5066514" y="2267583"/>
            <a:ext cx="0" cy="231775"/>
          </a:xfrm>
          <a:custGeom>
            <a:avLst/>
            <a:gdLst/>
            <a:ahLst/>
            <a:cxnLst/>
            <a:rect l="l" t="t" r="r" b="b"/>
            <a:pathLst>
              <a:path h="231775">
                <a:moveTo>
                  <a:pt x="0" y="0"/>
                </a:moveTo>
                <a:lnTo>
                  <a:pt x="0" y="231472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5190244" y="2420943"/>
            <a:ext cx="0" cy="75565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461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5190244" y="2418255"/>
            <a:ext cx="0" cy="81280"/>
          </a:xfrm>
          <a:custGeom>
            <a:avLst/>
            <a:gdLst/>
            <a:ahLst/>
            <a:cxnLst/>
            <a:rect l="l" t="t" r="r" b="b"/>
            <a:pathLst>
              <a:path h="81280">
                <a:moveTo>
                  <a:pt x="0" y="0"/>
                </a:moveTo>
                <a:lnTo>
                  <a:pt x="0" y="80800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5066425" y="2571650"/>
            <a:ext cx="0" cy="226060"/>
          </a:xfrm>
          <a:custGeom>
            <a:avLst/>
            <a:gdLst/>
            <a:ahLst/>
            <a:cxnLst/>
            <a:rect l="l" t="t" r="r" b="b"/>
            <a:pathLst>
              <a:path h="226060">
                <a:moveTo>
                  <a:pt x="0" y="0"/>
                </a:moveTo>
                <a:lnTo>
                  <a:pt x="0" y="225883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5066514" y="2568964"/>
            <a:ext cx="0" cy="231775"/>
          </a:xfrm>
          <a:custGeom>
            <a:avLst/>
            <a:gdLst/>
            <a:ahLst/>
            <a:cxnLst/>
            <a:rect l="l" t="t" r="r" b="b"/>
            <a:pathLst>
              <a:path h="231775">
                <a:moveTo>
                  <a:pt x="0" y="0"/>
                </a:moveTo>
                <a:lnTo>
                  <a:pt x="0" y="231293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5190244" y="2722288"/>
            <a:ext cx="0" cy="75565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246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5190244" y="2719636"/>
            <a:ext cx="0" cy="80645"/>
          </a:xfrm>
          <a:custGeom>
            <a:avLst/>
            <a:gdLst/>
            <a:ahLst/>
            <a:cxnLst/>
            <a:rect l="l" t="t" r="r" b="b"/>
            <a:pathLst>
              <a:path h="80644">
                <a:moveTo>
                  <a:pt x="0" y="0"/>
                </a:moveTo>
                <a:lnTo>
                  <a:pt x="0" y="80621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5066425" y="2872995"/>
            <a:ext cx="0" cy="226060"/>
          </a:xfrm>
          <a:custGeom>
            <a:avLst/>
            <a:gdLst/>
            <a:ahLst/>
            <a:cxnLst/>
            <a:rect l="l" t="t" r="r" b="b"/>
            <a:pathLst>
              <a:path h="226060">
                <a:moveTo>
                  <a:pt x="0" y="0"/>
                </a:moveTo>
                <a:lnTo>
                  <a:pt x="0" y="225883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5066514" y="2870308"/>
            <a:ext cx="0" cy="231775"/>
          </a:xfrm>
          <a:custGeom>
            <a:avLst/>
            <a:gdLst/>
            <a:ahLst/>
            <a:cxnLst/>
            <a:rect l="l" t="t" r="r" b="b"/>
            <a:pathLst>
              <a:path h="231775">
                <a:moveTo>
                  <a:pt x="0" y="0"/>
                </a:moveTo>
                <a:lnTo>
                  <a:pt x="0" y="231293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5190244" y="3023489"/>
            <a:ext cx="0" cy="75565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389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5190244" y="3020801"/>
            <a:ext cx="0" cy="81280"/>
          </a:xfrm>
          <a:custGeom>
            <a:avLst/>
            <a:gdLst/>
            <a:ahLst/>
            <a:cxnLst/>
            <a:rect l="l" t="t" r="r" b="b"/>
            <a:pathLst>
              <a:path h="81280">
                <a:moveTo>
                  <a:pt x="0" y="0"/>
                </a:moveTo>
                <a:lnTo>
                  <a:pt x="0" y="80800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5066425" y="3174124"/>
            <a:ext cx="0" cy="226060"/>
          </a:xfrm>
          <a:custGeom>
            <a:avLst/>
            <a:gdLst/>
            <a:ahLst/>
            <a:cxnLst/>
            <a:rect l="l" t="t" r="r" b="b"/>
            <a:pathLst>
              <a:path h="226060">
                <a:moveTo>
                  <a:pt x="0" y="0"/>
                </a:moveTo>
                <a:lnTo>
                  <a:pt x="0" y="225954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5066514" y="3171438"/>
            <a:ext cx="0" cy="231775"/>
          </a:xfrm>
          <a:custGeom>
            <a:avLst/>
            <a:gdLst/>
            <a:ahLst/>
            <a:cxnLst/>
            <a:rect l="l" t="t" r="r" b="b"/>
            <a:pathLst>
              <a:path h="231775">
                <a:moveTo>
                  <a:pt x="0" y="0"/>
                </a:moveTo>
                <a:lnTo>
                  <a:pt x="0" y="231293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5066425" y="3475469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708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5066514" y="3472782"/>
            <a:ext cx="0" cy="156210"/>
          </a:xfrm>
          <a:custGeom>
            <a:avLst/>
            <a:gdLst/>
            <a:ahLst/>
            <a:cxnLst/>
            <a:rect l="l" t="t" r="r" b="b"/>
            <a:pathLst>
              <a:path h="156210">
                <a:moveTo>
                  <a:pt x="0" y="0"/>
                </a:moveTo>
                <a:lnTo>
                  <a:pt x="0" y="156047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5066425" y="3701424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636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5066514" y="3698737"/>
            <a:ext cx="0" cy="156210"/>
          </a:xfrm>
          <a:custGeom>
            <a:avLst/>
            <a:gdLst/>
            <a:ahLst/>
            <a:cxnLst/>
            <a:rect l="l" t="t" r="r" b="b"/>
            <a:pathLst>
              <a:path h="156210">
                <a:moveTo>
                  <a:pt x="0" y="0"/>
                </a:moveTo>
                <a:lnTo>
                  <a:pt x="0" y="156047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5066425" y="3927307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708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5066514" y="3924619"/>
            <a:ext cx="0" cy="156210"/>
          </a:xfrm>
          <a:custGeom>
            <a:avLst/>
            <a:gdLst/>
            <a:ahLst/>
            <a:cxnLst/>
            <a:rect l="l" t="t" r="r" b="b"/>
            <a:pathLst>
              <a:path h="156210">
                <a:moveTo>
                  <a:pt x="0" y="0"/>
                </a:moveTo>
                <a:lnTo>
                  <a:pt x="0" y="156047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4942785" y="1592513"/>
            <a:ext cx="0" cy="2711450"/>
          </a:xfrm>
          <a:custGeom>
            <a:avLst/>
            <a:gdLst/>
            <a:ahLst/>
            <a:cxnLst/>
            <a:rect l="l" t="t" r="r" b="b"/>
            <a:pathLst>
              <a:path h="2711450">
                <a:moveTo>
                  <a:pt x="0" y="0"/>
                </a:moveTo>
                <a:lnTo>
                  <a:pt x="0" y="2711384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4942785" y="1589863"/>
            <a:ext cx="0" cy="2717165"/>
          </a:xfrm>
          <a:custGeom>
            <a:avLst/>
            <a:gdLst/>
            <a:ahLst/>
            <a:cxnLst/>
            <a:rect l="l" t="t" r="r" b="b"/>
            <a:pathLst>
              <a:path h="2717165">
                <a:moveTo>
                  <a:pt x="0" y="0"/>
                </a:moveTo>
                <a:lnTo>
                  <a:pt x="0" y="2716759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5066425" y="4153261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636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5066514" y="4150574"/>
            <a:ext cx="0" cy="156210"/>
          </a:xfrm>
          <a:custGeom>
            <a:avLst/>
            <a:gdLst/>
            <a:ahLst/>
            <a:cxnLst/>
            <a:rect l="l" t="t" r="r" b="b"/>
            <a:pathLst>
              <a:path h="156210">
                <a:moveTo>
                  <a:pt x="0" y="0"/>
                </a:moveTo>
                <a:lnTo>
                  <a:pt x="0" y="156047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5066425" y="4529853"/>
            <a:ext cx="0" cy="75565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389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5066514" y="4527165"/>
            <a:ext cx="0" cy="81280"/>
          </a:xfrm>
          <a:custGeom>
            <a:avLst/>
            <a:gdLst/>
            <a:ahLst/>
            <a:cxnLst/>
            <a:rect l="l" t="t" r="r" b="b"/>
            <a:pathLst>
              <a:path h="81279">
                <a:moveTo>
                  <a:pt x="0" y="0"/>
                </a:moveTo>
                <a:lnTo>
                  <a:pt x="0" y="80800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5190244" y="3324834"/>
            <a:ext cx="0" cy="75565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246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5190244" y="3322111"/>
            <a:ext cx="0" cy="80645"/>
          </a:xfrm>
          <a:custGeom>
            <a:avLst/>
            <a:gdLst/>
            <a:ahLst/>
            <a:cxnLst/>
            <a:rect l="l" t="t" r="r" b="b"/>
            <a:pathLst>
              <a:path h="80645">
                <a:moveTo>
                  <a:pt x="0" y="0"/>
                </a:moveTo>
                <a:lnTo>
                  <a:pt x="0" y="80621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4942785" y="4379360"/>
            <a:ext cx="0" cy="828675"/>
          </a:xfrm>
          <a:custGeom>
            <a:avLst/>
            <a:gdLst/>
            <a:ahLst/>
            <a:cxnLst/>
            <a:rect l="l" t="t" r="r" b="b"/>
            <a:pathLst>
              <a:path h="828675">
                <a:moveTo>
                  <a:pt x="0" y="0"/>
                </a:moveTo>
                <a:lnTo>
                  <a:pt x="0" y="828428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4942785" y="4376636"/>
            <a:ext cx="0" cy="834390"/>
          </a:xfrm>
          <a:custGeom>
            <a:avLst/>
            <a:gdLst/>
            <a:ahLst/>
            <a:cxnLst/>
            <a:rect l="l" t="t" r="r" b="b"/>
            <a:pathLst>
              <a:path h="834389">
                <a:moveTo>
                  <a:pt x="0" y="0"/>
                </a:moveTo>
                <a:lnTo>
                  <a:pt x="0" y="833803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5066425" y="4680490"/>
            <a:ext cx="0" cy="527685"/>
          </a:xfrm>
          <a:custGeom>
            <a:avLst/>
            <a:gdLst/>
            <a:ahLst/>
            <a:cxnLst/>
            <a:rect l="l" t="t" r="r" b="b"/>
            <a:pathLst>
              <a:path h="527685">
                <a:moveTo>
                  <a:pt x="0" y="0"/>
                </a:moveTo>
                <a:lnTo>
                  <a:pt x="0" y="527299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5066514" y="4677803"/>
            <a:ext cx="0" cy="532765"/>
          </a:xfrm>
          <a:custGeom>
            <a:avLst/>
            <a:gdLst/>
            <a:ahLst/>
            <a:cxnLst/>
            <a:rect l="l" t="t" r="r" b="b"/>
            <a:pathLst>
              <a:path h="532764">
                <a:moveTo>
                  <a:pt x="0" y="0"/>
                </a:moveTo>
                <a:lnTo>
                  <a:pt x="0" y="532638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5190244" y="4755951"/>
            <a:ext cx="0" cy="452120"/>
          </a:xfrm>
          <a:custGeom>
            <a:avLst/>
            <a:gdLst/>
            <a:ahLst/>
            <a:cxnLst/>
            <a:rect l="l" t="t" r="r" b="b"/>
            <a:pathLst>
              <a:path h="452120">
                <a:moveTo>
                  <a:pt x="0" y="0"/>
                </a:moveTo>
                <a:lnTo>
                  <a:pt x="0" y="451837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5190244" y="4753228"/>
            <a:ext cx="0" cy="457834"/>
          </a:xfrm>
          <a:custGeom>
            <a:avLst/>
            <a:gdLst/>
            <a:ahLst/>
            <a:cxnLst/>
            <a:rect l="l" t="t" r="r" b="b"/>
            <a:pathLst>
              <a:path h="457835">
                <a:moveTo>
                  <a:pt x="0" y="0"/>
                </a:moveTo>
                <a:lnTo>
                  <a:pt x="0" y="457212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5066425" y="5358425"/>
            <a:ext cx="0" cy="226060"/>
          </a:xfrm>
          <a:custGeom>
            <a:avLst/>
            <a:gdLst/>
            <a:ahLst/>
            <a:cxnLst/>
            <a:rect l="l" t="t" r="r" b="b"/>
            <a:pathLst>
              <a:path h="226060">
                <a:moveTo>
                  <a:pt x="0" y="0"/>
                </a:moveTo>
                <a:lnTo>
                  <a:pt x="0" y="225954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5066514" y="5355738"/>
            <a:ext cx="0" cy="231775"/>
          </a:xfrm>
          <a:custGeom>
            <a:avLst/>
            <a:gdLst/>
            <a:ahLst/>
            <a:cxnLst/>
            <a:rect l="l" t="t" r="r" b="b"/>
            <a:pathLst>
              <a:path h="231775">
                <a:moveTo>
                  <a:pt x="0" y="0"/>
                </a:moveTo>
                <a:lnTo>
                  <a:pt x="0" y="231293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5190244" y="5509134"/>
            <a:ext cx="0" cy="75565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246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5190244" y="5506411"/>
            <a:ext cx="0" cy="80645"/>
          </a:xfrm>
          <a:custGeom>
            <a:avLst/>
            <a:gdLst/>
            <a:ahLst/>
            <a:cxnLst/>
            <a:rect l="l" t="t" r="r" b="b"/>
            <a:pathLst>
              <a:path h="80645">
                <a:moveTo>
                  <a:pt x="0" y="0"/>
                </a:moveTo>
                <a:lnTo>
                  <a:pt x="0" y="80621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5066425" y="5659627"/>
            <a:ext cx="0" cy="226695"/>
          </a:xfrm>
          <a:custGeom>
            <a:avLst/>
            <a:gdLst/>
            <a:ahLst/>
            <a:cxnLst/>
            <a:rect l="l" t="t" r="r" b="b"/>
            <a:pathLst>
              <a:path h="226695">
                <a:moveTo>
                  <a:pt x="0" y="0"/>
                </a:moveTo>
                <a:lnTo>
                  <a:pt x="0" y="226098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5066514" y="5656904"/>
            <a:ext cx="0" cy="231775"/>
          </a:xfrm>
          <a:custGeom>
            <a:avLst/>
            <a:gdLst/>
            <a:ahLst/>
            <a:cxnLst/>
            <a:rect l="l" t="t" r="r" b="b"/>
            <a:pathLst>
              <a:path h="231775">
                <a:moveTo>
                  <a:pt x="0" y="0"/>
                </a:moveTo>
                <a:lnTo>
                  <a:pt x="0" y="231472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5066425" y="5960956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672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5066514" y="5958269"/>
            <a:ext cx="0" cy="156210"/>
          </a:xfrm>
          <a:custGeom>
            <a:avLst/>
            <a:gdLst/>
            <a:ahLst/>
            <a:cxnLst/>
            <a:rect l="l" t="t" r="r" b="b"/>
            <a:pathLst>
              <a:path h="156210">
                <a:moveTo>
                  <a:pt x="0" y="0"/>
                </a:moveTo>
                <a:lnTo>
                  <a:pt x="0" y="156047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5066425" y="6186875"/>
            <a:ext cx="0" cy="151130"/>
          </a:xfrm>
          <a:custGeom>
            <a:avLst/>
            <a:gdLst/>
            <a:ahLst/>
            <a:cxnLst/>
            <a:rect l="l" t="t" r="r" b="b"/>
            <a:pathLst>
              <a:path h="151129">
                <a:moveTo>
                  <a:pt x="0" y="0"/>
                </a:moveTo>
                <a:lnTo>
                  <a:pt x="0" y="150672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5066514" y="6184188"/>
            <a:ext cx="0" cy="156210"/>
          </a:xfrm>
          <a:custGeom>
            <a:avLst/>
            <a:gdLst/>
            <a:ahLst/>
            <a:cxnLst/>
            <a:rect l="l" t="t" r="r" b="b"/>
            <a:pathLst>
              <a:path h="156210">
                <a:moveTo>
                  <a:pt x="0" y="0"/>
                </a:moveTo>
                <a:lnTo>
                  <a:pt x="0" y="156047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5190244" y="5810264"/>
            <a:ext cx="0" cy="75565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461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5190244" y="5807575"/>
            <a:ext cx="0" cy="81280"/>
          </a:xfrm>
          <a:custGeom>
            <a:avLst/>
            <a:gdLst/>
            <a:ahLst/>
            <a:cxnLst/>
            <a:rect l="l" t="t" r="r" b="b"/>
            <a:pathLst>
              <a:path h="81279">
                <a:moveTo>
                  <a:pt x="0" y="0"/>
                </a:moveTo>
                <a:lnTo>
                  <a:pt x="0" y="80800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4695326" y="1065286"/>
            <a:ext cx="0" cy="5576570"/>
          </a:xfrm>
          <a:custGeom>
            <a:avLst/>
            <a:gdLst/>
            <a:ahLst/>
            <a:cxnLst/>
            <a:rect l="l" t="t" r="r" b="b"/>
            <a:pathLst>
              <a:path h="5576570">
                <a:moveTo>
                  <a:pt x="0" y="0"/>
                </a:moveTo>
                <a:lnTo>
                  <a:pt x="0" y="5576290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4695326" y="1062581"/>
            <a:ext cx="0" cy="5579110"/>
          </a:xfrm>
          <a:custGeom>
            <a:avLst/>
            <a:gdLst/>
            <a:ahLst/>
            <a:cxnLst/>
            <a:rect l="l" t="t" r="r" b="b"/>
            <a:pathLst>
              <a:path h="5579109">
                <a:moveTo>
                  <a:pt x="0" y="0"/>
                </a:moveTo>
                <a:lnTo>
                  <a:pt x="0" y="5578995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4818966" y="1140533"/>
            <a:ext cx="0" cy="5498465"/>
          </a:xfrm>
          <a:custGeom>
            <a:avLst/>
            <a:gdLst/>
            <a:ahLst/>
            <a:cxnLst/>
            <a:rect l="l" t="t" r="r" b="b"/>
            <a:pathLst>
              <a:path h="5498465">
                <a:moveTo>
                  <a:pt x="0" y="0"/>
                </a:moveTo>
                <a:lnTo>
                  <a:pt x="0" y="5498356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4819055" y="1137827"/>
            <a:ext cx="0" cy="5504180"/>
          </a:xfrm>
          <a:custGeom>
            <a:avLst/>
            <a:gdLst/>
            <a:ahLst/>
            <a:cxnLst/>
            <a:rect l="l" t="t" r="r" b="b"/>
            <a:pathLst>
              <a:path h="5504180">
                <a:moveTo>
                  <a:pt x="0" y="0"/>
                </a:moveTo>
                <a:lnTo>
                  <a:pt x="0" y="5503748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5744217" y="1065286"/>
            <a:ext cx="0" cy="5576570"/>
          </a:xfrm>
          <a:custGeom>
            <a:avLst/>
            <a:gdLst/>
            <a:ahLst/>
            <a:cxnLst/>
            <a:rect l="l" t="t" r="r" b="b"/>
            <a:pathLst>
              <a:path h="5576570">
                <a:moveTo>
                  <a:pt x="0" y="0"/>
                </a:moveTo>
                <a:lnTo>
                  <a:pt x="0" y="5576290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5744324" y="1062581"/>
            <a:ext cx="0" cy="5579110"/>
          </a:xfrm>
          <a:custGeom>
            <a:avLst/>
            <a:gdLst/>
            <a:ahLst/>
            <a:cxnLst/>
            <a:rect l="l" t="t" r="r" b="b"/>
            <a:pathLst>
              <a:path h="5579109">
                <a:moveTo>
                  <a:pt x="0" y="0"/>
                </a:moveTo>
                <a:lnTo>
                  <a:pt x="0" y="5578995"/>
                </a:lnTo>
              </a:path>
            </a:pathLst>
          </a:custGeom>
          <a:ln w="54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4942785" y="5283035"/>
            <a:ext cx="0" cy="1356360"/>
          </a:xfrm>
          <a:custGeom>
            <a:avLst/>
            <a:gdLst/>
            <a:ahLst/>
            <a:cxnLst/>
            <a:rect l="l" t="t" r="r" b="b"/>
            <a:pathLst>
              <a:path h="1356359">
                <a:moveTo>
                  <a:pt x="0" y="0"/>
                </a:moveTo>
                <a:lnTo>
                  <a:pt x="0" y="1355853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4942785" y="5280330"/>
            <a:ext cx="0" cy="1361440"/>
          </a:xfrm>
          <a:custGeom>
            <a:avLst/>
            <a:gdLst/>
            <a:ahLst/>
            <a:cxnLst/>
            <a:rect l="l" t="t" r="r" b="b"/>
            <a:pathLst>
              <a:path h="1361440">
                <a:moveTo>
                  <a:pt x="0" y="0"/>
                </a:moveTo>
                <a:lnTo>
                  <a:pt x="0" y="1361246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5066425" y="6412795"/>
            <a:ext cx="0" cy="226695"/>
          </a:xfrm>
          <a:custGeom>
            <a:avLst/>
            <a:gdLst/>
            <a:ahLst/>
            <a:cxnLst/>
            <a:rect l="l" t="t" r="r" b="b"/>
            <a:pathLst>
              <a:path h="226695">
                <a:moveTo>
                  <a:pt x="0" y="0"/>
                </a:moveTo>
                <a:lnTo>
                  <a:pt x="0" y="226094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5066514" y="6410105"/>
            <a:ext cx="0" cy="231775"/>
          </a:xfrm>
          <a:custGeom>
            <a:avLst/>
            <a:gdLst/>
            <a:ahLst/>
            <a:cxnLst/>
            <a:rect l="l" t="t" r="r" b="b"/>
            <a:pathLst>
              <a:path h="231775">
                <a:moveTo>
                  <a:pt x="0" y="0"/>
                </a:moveTo>
                <a:lnTo>
                  <a:pt x="0" y="231472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5190244" y="6563467"/>
            <a:ext cx="0" cy="75565"/>
          </a:xfrm>
          <a:custGeom>
            <a:avLst/>
            <a:gdLst/>
            <a:ahLst/>
            <a:cxnLst/>
            <a:rect l="l" t="t" r="r" b="b"/>
            <a:pathLst>
              <a:path h="75565">
                <a:moveTo>
                  <a:pt x="0" y="0"/>
                </a:moveTo>
                <a:lnTo>
                  <a:pt x="0" y="75422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5190244" y="6560776"/>
            <a:ext cx="0" cy="81280"/>
          </a:xfrm>
          <a:custGeom>
            <a:avLst/>
            <a:gdLst/>
            <a:ahLst/>
            <a:cxnLst/>
            <a:rect l="l" t="t" r="r" b="b"/>
            <a:pathLst>
              <a:path h="81279">
                <a:moveTo>
                  <a:pt x="0" y="0"/>
                </a:moveTo>
                <a:lnTo>
                  <a:pt x="0" y="80800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5313884" y="4906445"/>
            <a:ext cx="0" cy="75565"/>
          </a:xfrm>
          <a:custGeom>
            <a:avLst/>
            <a:gdLst/>
            <a:ahLst/>
            <a:cxnLst/>
            <a:rect l="l" t="t" r="r" b="b"/>
            <a:pathLst>
              <a:path h="75564">
                <a:moveTo>
                  <a:pt x="0" y="0"/>
                </a:moveTo>
                <a:lnTo>
                  <a:pt x="0" y="75389"/>
                </a:lnTo>
              </a:path>
            </a:pathLst>
          </a:custGeom>
          <a:ln w="53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5313974" y="4903756"/>
            <a:ext cx="0" cy="81280"/>
          </a:xfrm>
          <a:custGeom>
            <a:avLst/>
            <a:gdLst/>
            <a:ahLst/>
            <a:cxnLst/>
            <a:rect l="l" t="t" r="r" b="b"/>
            <a:pathLst>
              <a:path h="81279">
                <a:moveTo>
                  <a:pt x="0" y="0"/>
                </a:moveTo>
                <a:lnTo>
                  <a:pt x="0" y="80800"/>
                </a:lnTo>
              </a:path>
            </a:pathLst>
          </a:custGeom>
          <a:ln w="55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4700678" y="1065286"/>
            <a:ext cx="1046480" cy="0"/>
          </a:xfrm>
          <a:custGeom>
            <a:avLst/>
            <a:gdLst/>
            <a:ahLst/>
            <a:cxnLst/>
            <a:rect l="l" t="t" r="r" b="b"/>
            <a:pathLst>
              <a:path w="1046479">
                <a:moveTo>
                  <a:pt x="0" y="0"/>
                </a:moveTo>
                <a:lnTo>
                  <a:pt x="1046393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4698003" y="1065259"/>
            <a:ext cx="1049655" cy="0"/>
          </a:xfrm>
          <a:custGeom>
            <a:avLst/>
            <a:gdLst/>
            <a:ahLst/>
            <a:cxnLst/>
            <a:rect l="l" t="t" r="r" b="b"/>
            <a:pathLst>
              <a:path w="1049654">
                <a:moveTo>
                  <a:pt x="0" y="0"/>
                </a:moveTo>
                <a:lnTo>
                  <a:pt x="1049069" y="0"/>
                </a:lnTo>
              </a:path>
            </a:pathLst>
          </a:custGeom>
          <a:ln w="53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4824498" y="1140532"/>
            <a:ext cx="922655" cy="0"/>
          </a:xfrm>
          <a:custGeom>
            <a:avLst/>
            <a:gdLst/>
            <a:ahLst/>
            <a:cxnLst/>
            <a:rect l="l" t="t" r="r" b="b"/>
            <a:pathLst>
              <a:path w="922654">
                <a:moveTo>
                  <a:pt x="0" y="0"/>
                </a:moveTo>
                <a:lnTo>
                  <a:pt x="92257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4821821" y="1140496"/>
            <a:ext cx="925830" cy="0"/>
          </a:xfrm>
          <a:custGeom>
            <a:avLst/>
            <a:gdLst/>
            <a:ahLst/>
            <a:cxnLst/>
            <a:rect l="l" t="t" r="r" b="b"/>
            <a:pathLst>
              <a:path w="925829">
                <a:moveTo>
                  <a:pt x="0" y="0"/>
                </a:moveTo>
                <a:lnTo>
                  <a:pt x="92525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4948138" y="1215922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4945462" y="1215958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4948138" y="1291169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4945462" y="1291205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4948138" y="1366630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4945462" y="1366594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5071956" y="1441877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5069280" y="1441841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4824498" y="1517123"/>
            <a:ext cx="922655" cy="0"/>
          </a:xfrm>
          <a:custGeom>
            <a:avLst/>
            <a:gdLst/>
            <a:ahLst/>
            <a:cxnLst/>
            <a:rect l="l" t="t" r="r" b="b"/>
            <a:pathLst>
              <a:path w="922654">
                <a:moveTo>
                  <a:pt x="0" y="0"/>
                </a:moveTo>
                <a:lnTo>
                  <a:pt x="92257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4821821" y="1517088"/>
            <a:ext cx="925830" cy="0"/>
          </a:xfrm>
          <a:custGeom>
            <a:avLst/>
            <a:gdLst/>
            <a:ahLst/>
            <a:cxnLst/>
            <a:rect l="l" t="t" r="r" b="b"/>
            <a:pathLst>
              <a:path w="925829">
                <a:moveTo>
                  <a:pt x="0" y="0"/>
                </a:moveTo>
                <a:lnTo>
                  <a:pt x="92525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4948138" y="1592513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4945462" y="1592549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5071956" y="1667760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5069280" y="1667796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5071956" y="1743221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5069280" y="1743186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5195597" y="1818468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5192921" y="1818432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4948138" y="1893715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4945462" y="1893679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5071956" y="1969105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5069280" y="1969140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5071956" y="2044351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5069280" y="2044387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5195597" y="2119813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5192921" y="2119777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4948138" y="2195059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4945462" y="2195023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5071956" y="2270306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5069280" y="2270270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5071956" y="2345695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5069280" y="2345731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5195597" y="2420942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5192921" y="2420978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4948138" y="2496404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4945462" y="2496368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5071956" y="2571650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5069280" y="2571614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5071956" y="2646897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5069280" y="2646861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5195597" y="2722287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5192921" y="2722322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4948138" y="2797533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4945462" y="2797569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5071956" y="2872995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5069280" y="2872959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5071956" y="2948241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5069280" y="2948206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5195597" y="3023488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5192921" y="3023452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4948138" y="3098878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4945462" y="3098914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5071956" y="3174124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5069280" y="3174160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5071956" y="3249586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5069280" y="3249550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5195597" y="3324833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5192921" y="3324797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4948138" y="3400079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4945462" y="3400043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5071956" y="3475469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5069280" y="3475505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5071956" y="3550716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5069280" y="3550751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4948138" y="3626177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4945462" y="3626141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5071956" y="3701424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5069280" y="3701388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5071956" y="3776670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5069280" y="3776634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4948138" y="3852060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4945462" y="3852096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5071956" y="3927307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5069280" y="3927343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5071956" y="4002768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5069280" y="4002732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4948138" y="4078015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4945462" y="4077979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5071956" y="4153261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5069280" y="4153225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5071956" y="4228651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5069280" y="4228687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4824498" y="4303898"/>
            <a:ext cx="922655" cy="0"/>
          </a:xfrm>
          <a:custGeom>
            <a:avLst/>
            <a:gdLst/>
            <a:ahLst/>
            <a:cxnLst/>
            <a:rect l="l" t="t" r="r" b="b"/>
            <a:pathLst>
              <a:path w="922654">
                <a:moveTo>
                  <a:pt x="0" y="0"/>
                </a:moveTo>
                <a:lnTo>
                  <a:pt x="92257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4821821" y="4303934"/>
            <a:ext cx="925830" cy="0"/>
          </a:xfrm>
          <a:custGeom>
            <a:avLst/>
            <a:gdLst/>
            <a:ahLst/>
            <a:cxnLst/>
            <a:rect l="l" t="t" r="r" b="b"/>
            <a:pathLst>
              <a:path w="925829">
                <a:moveTo>
                  <a:pt x="0" y="0"/>
                </a:moveTo>
                <a:lnTo>
                  <a:pt x="92525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4948138" y="4379359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4945462" y="4379324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4948138" y="4454606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4945462" y="4454570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5071956" y="4529852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5069280" y="4529817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4948138" y="4605242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4945462" y="4605278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5071956" y="4680489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5069280" y="4680525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5195597" y="4755951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5192921" y="4755915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5195597" y="4831197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5192921" y="4831161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5319415" y="4906444"/>
            <a:ext cx="427990" cy="0"/>
          </a:xfrm>
          <a:custGeom>
            <a:avLst/>
            <a:gdLst/>
            <a:ahLst/>
            <a:cxnLst/>
            <a:rect l="l" t="t" r="r" b="b"/>
            <a:pathLst>
              <a:path w="427989">
                <a:moveTo>
                  <a:pt x="0" y="0"/>
                </a:moveTo>
                <a:lnTo>
                  <a:pt x="427656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5316739" y="4906408"/>
            <a:ext cx="430530" cy="0"/>
          </a:xfrm>
          <a:custGeom>
            <a:avLst/>
            <a:gdLst/>
            <a:ahLst/>
            <a:cxnLst/>
            <a:rect l="l" t="t" r="r" b="b"/>
            <a:pathLst>
              <a:path w="430529">
                <a:moveTo>
                  <a:pt x="0" y="0"/>
                </a:moveTo>
                <a:lnTo>
                  <a:pt x="430332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5195597" y="4981834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5192921" y="4981869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5195597" y="5057080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5192921" y="5057116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5195597" y="5132542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5192921" y="5132506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4824498" y="5207788"/>
            <a:ext cx="922655" cy="0"/>
          </a:xfrm>
          <a:custGeom>
            <a:avLst/>
            <a:gdLst/>
            <a:ahLst/>
            <a:cxnLst/>
            <a:rect l="l" t="t" r="r" b="b"/>
            <a:pathLst>
              <a:path w="922654">
                <a:moveTo>
                  <a:pt x="0" y="0"/>
                </a:moveTo>
                <a:lnTo>
                  <a:pt x="92257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4821821" y="5207753"/>
            <a:ext cx="925830" cy="0"/>
          </a:xfrm>
          <a:custGeom>
            <a:avLst/>
            <a:gdLst/>
            <a:ahLst/>
            <a:cxnLst/>
            <a:rect l="l" t="t" r="r" b="b"/>
            <a:pathLst>
              <a:path w="925829">
                <a:moveTo>
                  <a:pt x="0" y="0"/>
                </a:moveTo>
                <a:lnTo>
                  <a:pt x="92525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4948138" y="5283035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4945462" y="5282999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5071956" y="5358425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5069280" y="5358461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5071956" y="5433671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5069280" y="5433707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5195597" y="5509133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5192921" y="5509097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4948138" y="5584380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4945462" y="5584344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5071956" y="5659626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5069280" y="5659590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5071956" y="5735016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5069280" y="5735052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5195597" y="5810263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5192921" y="5810298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4948138" y="5885724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4945462" y="5885688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5071956" y="5960956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5069280" y="5960956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5071956" y="6036203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5069280" y="6036203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4948138" y="6111629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4945462" y="6111629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5071956" y="6186875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5069280" y="6186875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5071956" y="6262301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5069280" y="6262301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4948138" y="6337548"/>
            <a:ext cx="799465" cy="0"/>
          </a:xfrm>
          <a:custGeom>
            <a:avLst/>
            <a:gdLst/>
            <a:ahLst/>
            <a:cxnLst/>
            <a:rect l="l" t="t" r="r" b="b"/>
            <a:pathLst>
              <a:path w="799464">
                <a:moveTo>
                  <a:pt x="0" y="0"/>
                </a:moveTo>
                <a:lnTo>
                  <a:pt x="798934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4945462" y="6337548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610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5071956" y="6412794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5069280" y="6412794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5071956" y="6488220"/>
            <a:ext cx="675640" cy="0"/>
          </a:xfrm>
          <a:custGeom>
            <a:avLst/>
            <a:gdLst/>
            <a:ahLst/>
            <a:cxnLst/>
            <a:rect l="l" t="t" r="r" b="b"/>
            <a:pathLst>
              <a:path w="675639">
                <a:moveTo>
                  <a:pt x="0" y="0"/>
                </a:moveTo>
                <a:lnTo>
                  <a:pt x="67511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5069280" y="6488220"/>
            <a:ext cx="678180" cy="0"/>
          </a:xfrm>
          <a:custGeom>
            <a:avLst/>
            <a:gdLst/>
            <a:ahLst/>
            <a:cxnLst/>
            <a:rect l="l" t="t" r="r" b="b"/>
            <a:pathLst>
              <a:path w="678179">
                <a:moveTo>
                  <a:pt x="0" y="0"/>
                </a:moveTo>
                <a:lnTo>
                  <a:pt x="67779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5195597" y="6563466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5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5192921" y="6563466"/>
            <a:ext cx="554355" cy="0"/>
          </a:xfrm>
          <a:custGeom>
            <a:avLst/>
            <a:gdLst/>
            <a:ahLst/>
            <a:cxnLst/>
            <a:rect l="l" t="t" r="r" b="b"/>
            <a:pathLst>
              <a:path w="554354">
                <a:moveTo>
                  <a:pt x="0" y="0"/>
                </a:moveTo>
                <a:lnTo>
                  <a:pt x="554151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4700678" y="6638889"/>
            <a:ext cx="1046480" cy="0"/>
          </a:xfrm>
          <a:custGeom>
            <a:avLst/>
            <a:gdLst/>
            <a:ahLst/>
            <a:cxnLst/>
            <a:rect l="l" t="t" r="r" b="b"/>
            <a:pathLst>
              <a:path w="1046479">
                <a:moveTo>
                  <a:pt x="0" y="0"/>
                </a:moveTo>
                <a:lnTo>
                  <a:pt x="1046393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4698003" y="6638889"/>
            <a:ext cx="1049655" cy="0"/>
          </a:xfrm>
          <a:custGeom>
            <a:avLst/>
            <a:gdLst/>
            <a:ahLst/>
            <a:cxnLst/>
            <a:rect l="l" t="t" r="r" b="b"/>
            <a:pathLst>
              <a:path w="1049654">
                <a:moveTo>
                  <a:pt x="0" y="0"/>
                </a:moveTo>
                <a:lnTo>
                  <a:pt x="1049069" y="0"/>
                </a:lnTo>
              </a:path>
            </a:pathLst>
          </a:custGeom>
          <a:ln w="53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 txBox="1"/>
          <p:nvPr/>
        </p:nvSpPr>
        <p:spPr>
          <a:xfrm>
            <a:off x="9844887" y="4839948"/>
            <a:ext cx="359410" cy="23096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109220">
              <a:lnSpc>
                <a:spcPct val="79600"/>
              </a:lnSpc>
              <a:spcBef>
                <a:spcPts val="245"/>
              </a:spcBef>
            </a:pPr>
            <a:r>
              <a:rPr sz="550" spc="-10" dirty="0">
                <a:latin typeface="Arial"/>
                <a:cs typeface="Arial"/>
              </a:rPr>
              <a:t>e</a:t>
            </a:r>
            <a:r>
              <a:rPr sz="550" spc="10" dirty="0">
                <a:latin typeface="Arial"/>
                <a:cs typeface="Arial"/>
              </a:rPr>
              <a:t>c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10" dirty="0">
                <a:latin typeface="Arial"/>
                <a:cs typeface="Arial"/>
              </a:rPr>
              <a:t>ss</a:t>
            </a:r>
            <a:r>
              <a:rPr sz="550" dirty="0">
                <a:latin typeface="Arial"/>
                <a:cs typeface="Arial"/>
              </a:rPr>
              <a:t>I  </a:t>
            </a:r>
            <a:r>
              <a:rPr sz="550" spc="-15" dirty="0">
                <a:latin typeface="Arial"/>
                <a:cs typeface="Arial"/>
              </a:rPr>
              <a:t>Value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ts val="525"/>
              </a:lnSpc>
            </a:pPr>
            <a:r>
              <a:rPr sz="550" spc="-10" dirty="0">
                <a:latin typeface="Arial"/>
                <a:cs typeface="Arial"/>
              </a:rPr>
              <a:t>Un</a:t>
            </a:r>
            <a:endParaRPr sz="550">
              <a:latin typeface="Arial"/>
              <a:cs typeface="Arial"/>
            </a:endParaRPr>
          </a:p>
        </p:txBody>
      </p:sp>
      <p:sp>
        <p:nvSpPr>
          <p:cNvPr id="894" name="object 894"/>
          <p:cNvSpPr txBox="1"/>
          <p:nvPr/>
        </p:nvSpPr>
        <p:spPr>
          <a:xfrm>
            <a:off x="9844888" y="4973276"/>
            <a:ext cx="417195" cy="16684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85725">
              <a:lnSpc>
                <a:spcPct val="79500"/>
              </a:lnSpc>
              <a:spcBef>
                <a:spcPts val="245"/>
              </a:spcBef>
            </a:pPr>
            <a:r>
              <a:rPr sz="550" spc="-10" dirty="0">
                <a:latin typeface="Arial"/>
                <a:cs typeface="Arial"/>
              </a:rPr>
              <a:t>it  </a:t>
            </a:r>
            <a:r>
              <a:rPr sz="550" spc="-35" dirty="0">
                <a:latin typeface="Arial"/>
                <a:cs typeface="Arial"/>
              </a:rPr>
              <a:t>V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ue_</a:t>
            </a:r>
            <a:r>
              <a:rPr sz="550" dirty="0">
                <a:latin typeface="Arial"/>
                <a:cs typeface="Arial"/>
              </a:rPr>
              <a:t>S</a:t>
            </a:r>
            <a:r>
              <a:rPr sz="550" spc="-10" dirty="0">
                <a:latin typeface="Arial"/>
                <a:cs typeface="Arial"/>
              </a:rPr>
              <a:t>t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5" dirty="0">
                <a:latin typeface="Arial"/>
                <a:cs typeface="Arial"/>
              </a:rPr>
              <a:t>in</a:t>
            </a:r>
            <a:r>
              <a:rPr sz="550" dirty="0">
                <a:latin typeface="Arial"/>
                <a:cs typeface="Arial"/>
              </a:rPr>
              <a:t>g</a:t>
            </a:r>
            <a:endParaRPr sz="550">
              <a:latin typeface="Arial"/>
              <a:cs typeface="Arial"/>
            </a:endParaRPr>
          </a:p>
        </p:txBody>
      </p:sp>
      <p:sp>
        <p:nvSpPr>
          <p:cNvPr id="895" name="object 895"/>
          <p:cNvSpPr txBox="1"/>
          <p:nvPr/>
        </p:nvSpPr>
        <p:spPr>
          <a:xfrm>
            <a:off x="9735463" y="4173437"/>
            <a:ext cx="19812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35" dirty="0">
                <a:latin typeface="Arial"/>
                <a:cs typeface="Arial"/>
              </a:rPr>
              <a:t>V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u</a:t>
            </a:r>
            <a:r>
              <a:rPr sz="550" dirty="0"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</p:txBody>
      </p:sp>
      <p:sp>
        <p:nvSpPr>
          <p:cNvPr id="896" name="object 896"/>
          <p:cNvSpPr txBox="1"/>
          <p:nvPr/>
        </p:nvSpPr>
        <p:spPr>
          <a:xfrm>
            <a:off x="9778239" y="6106434"/>
            <a:ext cx="15557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10" dirty="0">
                <a:latin typeface="Arial"/>
                <a:cs typeface="Arial"/>
              </a:rPr>
              <a:t>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u</a:t>
            </a:r>
            <a:r>
              <a:rPr sz="550" dirty="0"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</p:txBody>
      </p:sp>
      <p:sp>
        <p:nvSpPr>
          <p:cNvPr id="897" name="object 897"/>
          <p:cNvSpPr txBox="1"/>
          <p:nvPr/>
        </p:nvSpPr>
        <p:spPr>
          <a:xfrm>
            <a:off x="9735463" y="6373153"/>
            <a:ext cx="405130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590"/>
              </a:lnSpc>
              <a:spcBef>
                <a:spcPts val="110"/>
              </a:spcBef>
            </a:pPr>
            <a:r>
              <a:rPr sz="550" spc="-10" dirty="0">
                <a:latin typeface="Arial"/>
                <a:cs typeface="Arial"/>
              </a:rPr>
              <a:t>ExternalID</a:t>
            </a:r>
            <a:endParaRPr sz="550">
              <a:latin typeface="Arial"/>
              <a:cs typeface="Arial"/>
            </a:endParaRPr>
          </a:p>
          <a:p>
            <a:pPr marL="121920">
              <a:lnSpc>
                <a:spcPts val="590"/>
              </a:lnSpc>
            </a:pPr>
            <a:r>
              <a:rPr sz="550" spc="-5" dirty="0">
                <a:latin typeface="Arial"/>
                <a:cs typeface="Arial"/>
              </a:rPr>
              <a:t>eclassID</a:t>
            </a:r>
            <a:endParaRPr sz="550">
              <a:latin typeface="Arial"/>
              <a:cs typeface="Arial"/>
            </a:endParaRPr>
          </a:p>
        </p:txBody>
      </p:sp>
      <p:sp>
        <p:nvSpPr>
          <p:cNvPr id="898" name="object 898"/>
          <p:cNvSpPr txBox="1"/>
          <p:nvPr/>
        </p:nvSpPr>
        <p:spPr>
          <a:xfrm>
            <a:off x="9406877" y="864869"/>
            <a:ext cx="846455" cy="2693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0485">
              <a:lnSpc>
                <a:spcPts val="1415"/>
              </a:lnSpc>
              <a:spcBef>
                <a:spcPts val="100"/>
              </a:spcBef>
            </a:pPr>
            <a:r>
              <a:rPr sz="1200" dirty="0">
                <a:latin typeface="Meiryo UI"/>
                <a:cs typeface="Meiryo UI"/>
              </a:rPr>
              <a:t>【稼動結果】</a:t>
            </a:r>
            <a:endParaRPr sz="1200">
              <a:latin typeface="Meiryo UI"/>
              <a:cs typeface="Meiryo UI"/>
            </a:endParaRPr>
          </a:p>
          <a:p>
            <a:pPr marL="12700">
              <a:lnSpc>
                <a:spcPts val="635"/>
              </a:lnSpc>
            </a:pPr>
            <a:r>
              <a:rPr sz="550" spc="-5" dirty="0">
                <a:latin typeface="Arial"/>
                <a:cs typeface="Arial"/>
              </a:rPr>
              <a:t>OrderTran</a:t>
            </a:r>
            <a:endParaRPr sz="550">
              <a:latin typeface="Arial"/>
              <a:cs typeface="Arial"/>
            </a:endParaRPr>
          </a:p>
        </p:txBody>
      </p:sp>
      <p:sp>
        <p:nvSpPr>
          <p:cNvPr id="899" name="object 899"/>
          <p:cNvSpPr txBox="1"/>
          <p:nvPr/>
        </p:nvSpPr>
        <p:spPr>
          <a:xfrm>
            <a:off x="9516459" y="1107155"/>
            <a:ext cx="62420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10" dirty="0">
                <a:latin typeface="Arial"/>
                <a:cs typeface="Arial"/>
              </a:rPr>
              <a:t>OrderResultTypeID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00" name="object 900"/>
          <p:cNvSpPr txBox="1"/>
          <p:nvPr/>
        </p:nvSpPr>
        <p:spPr>
          <a:xfrm>
            <a:off x="9625882" y="6173035"/>
            <a:ext cx="255270" cy="16684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109220">
              <a:lnSpc>
                <a:spcPct val="79600"/>
              </a:lnSpc>
              <a:spcBef>
                <a:spcPts val="245"/>
              </a:spcBef>
            </a:pPr>
            <a:r>
              <a:rPr sz="550" spc="-25" dirty="0">
                <a:latin typeface="Arial"/>
                <a:cs typeface="Arial"/>
              </a:rPr>
              <a:t>U</a:t>
            </a:r>
            <a:r>
              <a:rPr sz="550" spc="-10" dirty="0">
                <a:latin typeface="Arial"/>
                <a:cs typeface="Arial"/>
              </a:rPr>
              <a:t>n</a:t>
            </a:r>
            <a:r>
              <a:rPr sz="550" spc="-1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t  </a:t>
            </a:r>
            <a:r>
              <a:rPr sz="550" spc="-5" dirty="0">
                <a:latin typeface="Arial"/>
                <a:cs typeface="Arial"/>
              </a:rPr>
              <a:t>Status</a:t>
            </a:r>
            <a:endParaRPr sz="550">
              <a:latin typeface="Arial"/>
              <a:cs typeface="Arial"/>
            </a:endParaRPr>
          </a:p>
        </p:txBody>
      </p:sp>
      <p:sp>
        <p:nvSpPr>
          <p:cNvPr id="901" name="object 901"/>
          <p:cNvSpPr txBox="1"/>
          <p:nvPr/>
        </p:nvSpPr>
        <p:spPr>
          <a:xfrm>
            <a:off x="9625882" y="5773115"/>
            <a:ext cx="514350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31140">
              <a:lnSpc>
                <a:spcPts val="595"/>
              </a:lnSpc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eclassID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ts val="595"/>
              </a:lnSpc>
            </a:pPr>
            <a:r>
              <a:rPr sz="550" spc="-5" dirty="0">
                <a:latin typeface="Arial"/>
                <a:cs typeface="Arial"/>
              </a:rPr>
              <a:t>Operat</a:t>
            </a:r>
            <a:endParaRPr sz="550">
              <a:latin typeface="Arial"/>
              <a:cs typeface="Arial"/>
            </a:endParaRPr>
          </a:p>
        </p:txBody>
      </p:sp>
      <p:sp>
        <p:nvSpPr>
          <p:cNvPr id="902" name="object 902"/>
          <p:cNvSpPr txBox="1"/>
          <p:nvPr/>
        </p:nvSpPr>
        <p:spPr>
          <a:xfrm>
            <a:off x="9735463" y="5373195"/>
            <a:ext cx="7366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45" dirty="0">
                <a:latin typeface="Arial"/>
                <a:cs typeface="Arial"/>
              </a:rPr>
              <a:t>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03" name="object 903"/>
          <p:cNvSpPr txBox="1"/>
          <p:nvPr/>
        </p:nvSpPr>
        <p:spPr>
          <a:xfrm>
            <a:off x="9625882" y="5506586"/>
            <a:ext cx="514350" cy="23096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218440">
              <a:lnSpc>
                <a:spcPct val="79500"/>
              </a:lnSpc>
              <a:spcBef>
                <a:spcPts val="245"/>
              </a:spcBef>
            </a:pPr>
            <a:r>
              <a:rPr sz="550" spc="-10" dirty="0">
                <a:latin typeface="Arial"/>
                <a:cs typeface="Arial"/>
              </a:rPr>
              <a:t>e</a:t>
            </a:r>
            <a:r>
              <a:rPr sz="550" spc="10" dirty="0">
                <a:latin typeface="Arial"/>
                <a:cs typeface="Arial"/>
              </a:rPr>
              <a:t>c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10" dirty="0">
                <a:latin typeface="Arial"/>
                <a:cs typeface="Arial"/>
              </a:rPr>
              <a:t>ss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  </a:t>
            </a:r>
            <a:r>
              <a:rPr sz="550" spc="-5" dirty="0">
                <a:latin typeface="Arial"/>
                <a:cs typeface="Arial"/>
              </a:rPr>
              <a:t>ResouceID</a:t>
            </a:r>
            <a:endParaRPr sz="550">
              <a:latin typeface="Arial"/>
              <a:cs typeface="Arial"/>
            </a:endParaRPr>
          </a:p>
          <a:p>
            <a:pPr marL="121920">
              <a:lnSpc>
                <a:spcPts val="525"/>
              </a:lnSpc>
            </a:pPr>
            <a:r>
              <a:rPr sz="550" spc="-45" dirty="0">
                <a:latin typeface="Arial"/>
                <a:cs typeface="Arial"/>
              </a:rPr>
              <a:t>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04" name="object 904"/>
          <p:cNvSpPr txBox="1"/>
          <p:nvPr/>
        </p:nvSpPr>
        <p:spPr>
          <a:xfrm>
            <a:off x="9735464" y="2173713"/>
            <a:ext cx="34353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05" name="object 905"/>
          <p:cNvSpPr txBox="1"/>
          <p:nvPr/>
        </p:nvSpPr>
        <p:spPr>
          <a:xfrm>
            <a:off x="9735463" y="2373641"/>
            <a:ext cx="7366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45" dirty="0">
                <a:latin typeface="Arial"/>
                <a:cs typeface="Arial"/>
              </a:rPr>
              <a:t>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06" name="object 906"/>
          <p:cNvSpPr txBox="1"/>
          <p:nvPr/>
        </p:nvSpPr>
        <p:spPr>
          <a:xfrm>
            <a:off x="9735463" y="2906951"/>
            <a:ext cx="7366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45" dirty="0">
                <a:latin typeface="Arial"/>
                <a:cs typeface="Arial"/>
              </a:rPr>
              <a:t>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07" name="object 907"/>
          <p:cNvSpPr txBox="1"/>
          <p:nvPr/>
        </p:nvSpPr>
        <p:spPr>
          <a:xfrm>
            <a:off x="9735463" y="3373471"/>
            <a:ext cx="19812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35" dirty="0">
                <a:latin typeface="Arial"/>
                <a:cs typeface="Arial"/>
              </a:rPr>
              <a:t>V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u</a:t>
            </a:r>
            <a:r>
              <a:rPr sz="550" dirty="0"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</p:txBody>
      </p:sp>
      <p:sp>
        <p:nvSpPr>
          <p:cNvPr id="908" name="object 908"/>
          <p:cNvSpPr txBox="1"/>
          <p:nvPr/>
        </p:nvSpPr>
        <p:spPr>
          <a:xfrm>
            <a:off x="9735464" y="4639957"/>
            <a:ext cx="36385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ItemObject</a:t>
            </a:r>
            <a:endParaRPr sz="550">
              <a:latin typeface="Arial"/>
              <a:cs typeface="Arial"/>
            </a:endParaRPr>
          </a:p>
        </p:txBody>
      </p:sp>
      <p:sp>
        <p:nvSpPr>
          <p:cNvPr id="909" name="object 909"/>
          <p:cNvSpPr txBox="1"/>
          <p:nvPr/>
        </p:nvSpPr>
        <p:spPr>
          <a:xfrm>
            <a:off x="9716334" y="5306595"/>
            <a:ext cx="28321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sourceT</a:t>
            </a:r>
            <a:endParaRPr sz="550">
              <a:latin typeface="Arial"/>
              <a:cs typeface="Arial"/>
            </a:endParaRPr>
          </a:p>
        </p:txBody>
      </p:sp>
      <p:sp>
        <p:nvSpPr>
          <p:cNvPr id="910" name="object 910"/>
          <p:cNvSpPr txBox="1"/>
          <p:nvPr/>
        </p:nvSpPr>
        <p:spPr>
          <a:xfrm>
            <a:off x="9625883" y="5239868"/>
            <a:ext cx="548005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107950" algn="ctr">
              <a:lnSpc>
                <a:spcPts val="595"/>
              </a:lnSpc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Resou</a:t>
            </a:r>
            <a:endParaRPr sz="550">
              <a:latin typeface="Arial"/>
              <a:cs typeface="Arial"/>
            </a:endParaRPr>
          </a:p>
          <a:p>
            <a:pPr algn="ctr">
              <a:lnSpc>
                <a:spcPts val="595"/>
              </a:lnSpc>
              <a:tabLst>
                <a:tab pos="346710" algn="l"/>
              </a:tabLst>
            </a:pPr>
            <a:r>
              <a:rPr sz="550" spc="5" dirty="0">
                <a:latin typeface="Arial"/>
                <a:cs typeface="Arial"/>
              </a:rPr>
              <a:t>R</a:t>
            </a:r>
            <a:r>
              <a:rPr sz="550" dirty="0">
                <a:latin typeface="Arial"/>
                <a:cs typeface="Arial"/>
              </a:rPr>
              <a:t>e	</a:t>
            </a:r>
            <a:r>
              <a:rPr sz="550" spc="-20" dirty="0">
                <a:latin typeface="Arial"/>
                <a:cs typeface="Arial"/>
              </a:rPr>
              <a:t>y</a:t>
            </a:r>
            <a:r>
              <a:rPr sz="550" spc="-10" dirty="0">
                <a:latin typeface="Arial"/>
                <a:cs typeface="Arial"/>
              </a:rPr>
              <a:t>pe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11" name="object 911"/>
          <p:cNvSpPr txBox="1"/>
          <p:nvPr/>
        </p:nvSpPr>
        <p:spPr>
          <a:xfrm>
            <a:off x="9625882" y="1973594"/>
            <a:ext cx="629920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03505" algn="ctr">
              <a:lnSpc>
                <a:spcPts val="595"/>
              </a:lnSpc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eclassID</a:t>
            </a:r>
            <a:endParaRPr sz="550">
              <a:latin typeface="Arial"/>
              <a:cs typeface="Arial"/>
            </a:endParaRPr>
          </a:p>
          <a:p>
            <a:pPr algn="ctr">
              <a:lnSpc>
                <a:spcPts val="595"/>
              </a:lnSpc>
              <a:tabLst>
                <a:tab pos="542290" algn="l"/>
              </a:tabLst>
            </a:pPr>
            <a:r>
              <a:rPr sz="550" spc="-50" dirty="0">
                <a:latin typeface="Arial"/>
                <a:cs typeface="Arial"/>
              </a:rPr>
              <a:t>M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10" dirty="0">
                <a:latin typeface="Arial"/>
                <a:cs typeface="Arial"/>
              </a:rPr>
              <a:t>c</a:t>
            </a:r>
            <a:r>
              <a:rPr sz="550" spc="-10" dirty="0">
                <a:latin typeface="Arial"/>
                <a:cs typeface="Arial"/>
              </a:rPr>
              <a:t>h</a:t>
            </a:r>
            <a:r>
              <a:rPr sz="550" dirty="0">
                <a:latin typeface="Arial"/>
                <a:cs typeface="Arial"/>
              </a:rPr>
              <a:t>i	</a:t>
            </a:r>
            <a:r>
              <a:rPr sz="550" spc="-10" dirty="0">
                <a:latin typeface="Arial"/>
                <a:cs typeface="Arial"/>
              </a:rPr>
              <a:t>e</a:t>
            </a:r>
            <a:r>
              <a:rPr sz="550" dirty="0">
                <a:latin typeface="Arial"/>
                <a:cs typeface="Arial"/>
              </a:rPr>
              <a:t>r</a:t>
            </a:r>
            <a:endParaRPr sz="550">
              <a:latin typeface="Arial"/>
              <a:cs typeface="Arial"/>
            </a:endParaRPr>
          </a:p>
        </p:txBody>
      </p:sp>
      <p:sp>
        <p:nvSpPr>
          <p:cNvPr id="912" name="object 912"/>
          <p:cNvSpPr txBox="1"/>
          <p:nvPr/>
        </p:nvSpPr>
        <p:spPr>
          <a:xfrm>
            <a:off x="9625882" y="1173755"/>
            <a:ext cx="260350" cy="16684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>
              <a:lnSpc>
                <a:spcPct val="79500"/>
              </a:lnSpc>
              <a:spcBef>
                <a:spcPts val="245"/>
              </a:spcBef>
            </a:pPr>
            <a:r>
              <a:rPr sz="550" spc="-45" dirty="0">
                <a:latin typeface="Arial"/>
                <a:cs typeface="Arial"/>
              </a:rPr>
              <a:t>Id  </a:t>
            </a:r>
            <a:r>
              <a:rPr sz="550" spc="-35" dirty="0">
                <a:latin typeface="Arial"/>
                <a:cs typeface="Arial"/>
              </a:rPr>
              <a:t>V</a:t>
            </a:r>
            <a:r>
              <a:rPr sz="550" spc="-10" dirty="0">
                <a:latin typeface="Arial"/>
                <a:cs typeface="Arial"/>
              </a:rPr>
              <a:t>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15" dirty="0">
                <a:latin typeface="Arial"/>
                <a:cs typeface="Arial"/>
              </a:rPr>
              <a:t>s</a:t>
            </a:r>
            <a:r>
              <a:rPr sz="550" spc="-15" dirty="0">
                <a:latin typeface="Arial"/>
                <a:cs typeface="Arial"/>
              </a:rPr>
              <a:t>i</a:t>
            </a:r>
            <a:r>
              <a:rPr sz="550" spc="-10" dirty="0">
                <a:latin typeface="Arial"/>
                <a:cs typeface="Arial"/>
              </a:rPr>
              <a:t>o</a:t>
            </a:r>
            <a:r>
              <a:rPr sz="550" dirty="0">
                <a:latin typeface="Arial"/>
                <a:cs typeface="Arial"/>
              </a:rPr>
              <a:t>n</a:t>
            </a:r>
            <a:endParaRPr sz="550">
              <a:latin typeface="Arial"/>
              <a:cs typeface="Arial"/>
            </a:endParaRPr>
          </a:p>
        </p:txBody>
      </p:sp>
      <p:sp>
        <p:nvSpPr>
          <p:cNvPr id="913" name="object 913"/>
          <p:cNvSpPr txBox="1"/>
          <p:nvPr/>
        </p:nvSpPr>
        <p:spPr>
          <a:xfrm>
            <a:off x="9516459" y="1373683"/>
            <a:ext cx="611505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1920" algn="ctr">
              <a:lnSpc>
                <a:spcPts val="595"/>
              </a:lnSpc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eclassID</a:t>
            </a:r>
            <a:endParaRPr sz="550">
              <a:latin typeface="Arial"/>
              <a:cs typeface="Arial"/>
            </a:endParaRPr>
          </a:p>
          <a:p>
            <a:pPr algn="ctr">
              <a:lnSpc>
                <a:spcPts val="595"/>
              </a:lnSpc>
              <a:tabLst>
                <a:tab pos="489584" algn="l"/>
              </a:tabLst>
            </a:pPr>
            <a:r>
              <a:rPr sz="550" spc="10" dirty="0">
                <a:latin typeface="Arial"/>
                <a:cs typeface="Arial"/>
              </a:rPr>
              <a:t>O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d</a:t>
            </a:r>
            <a:r>
              <a:rPr sz="550" dirty="0">
                <a:latin typeface="Arial"/>
                <a:cs typeface="Arial"/>
              </a:rPr>
              <a:t>e	</a:t>
            </a:r>
            <a:r>
              <a:rPr sz="550" spc="-10" dirty="0">
                <a:latin typeface="Arial"/>
                <a:cs typeface="Arial"/>
              </a:rPr>
              <a:t>e</a:t>
            </a:r>
            <a:r>
              <a:rPr sz="550" spc="10" dirty="0">
                <a:latin typeface="Arial"/>
                <a:cs typeface="Arial"/>
              </a:rPr>
              <a:t>c</a:t>
            </a:r>
            <a:r>
              <a:rPr sz="550" dirty="0">
                <a:latin typeface="Arial"/>
                <a:cs typeface="Arial"/>
              </a:rPr>
              <a:t>t</a:t>
            </a:r>
            <a:endParaRPr sz="550">
              <a:latin typeface="Arial"/>
              <a:cs typeface="Arial"/>
            </a:endParaRPr>
          </a:p>
        </p:txBody>
      </p:sp>
      <p:sp>
        <p:nvSpPr>
          <p:cNvPr id="914" name="object 914"/>
          <p:cNvSpPr txBox="1"/>
          <p:nvPr/>
        </p:nvSpPr>
        <p:spPr>
          <a:xfrm>
            <a:off x="9625883" y="1307083"/>
            <a:ext cx="34353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15" name="object 915"/>
          <p:cNvSpPr txBox="1"/>
          <p:nvPr/>
        </p:nvSpPr>
        <p:spPr>
          <a:xfrm>
            <a:off x="9735464" y="1840394"/>
            <a:ext cx="343535" cy="16684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>
              <a:lnSpc>
                <a:spcPct val="79500"/>
              </a:lnSpc>
              <a:spcBef>
                <a:spcPts val="245"/>
              </a:spcBef>
            </a:pPr>
            <a:r>
              <a:rPr sz="550" spc="-45" dirty="0">
                <a:latin typeface="Arial"/>
                <a:cs typeface="Arial"/>
              </a:rPr>
              <a:t>Id  </a:t>
            </a: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16" name="object 916"/>
          <p:cNvSpPr txBox="1"/>
          <p:nvPr/>
        </p:nvSpPr>
        <p:spPr>
          <a:xfrm>
            <a:off x="9735463" y="2040322"/>
            <a:ext cx="459740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83820">
              <a:lnSpc>
                <a:spcPts val="590"/>
              </a:lnSpc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neWorkOrd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ts val="590"/>
              </a:lnSpc>
            </a:pPr>
            <a:r>
              <a:rPr sz="550" spc="-45" dirty="0">
                <a:latin typeface="Arial"/>
                <a:cs typeface="Arial"/>
              </a:rPr>
              <a:t>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17" name="object 917"/>
          <p:cNvSpPr txBox="1"/>
          <p:nvPr/>
        </p:nvSpPr>
        <p:spPr>
          <a:xfrm>
            <a:off x="9625882" y="1507074"/>
            <a:ext cx="451484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50" dirty="0">
                <a:latin typeface="Arial"/>
                <a:cs typeface="Arial"/>
              </a:rPr>
              <a:t>M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10" dirty="0">
                <a:latin typeface="Arial"/>
                <a:cs typeface="Arial"/>
              </a:rPr>
              <a:t>c</a:t>
            </a:r>
            <a:r>
              <a:rPr sz="550" spc="-10" dirty="0">
                <a:latin typeface="Arial"/>
                <a:cs typeface="Arial"/>
              </a:rPr>
              <a:t>h</a:t>
            </a:r>
            <a:r>
              <a:rPr sz="550" spc="-15" dirty="0">
                <a:latin typeface="Arial"/>
                <a:cs typeface="Arial"/>
              </a:rPr>
              <a:t>i</a:t>
            </a:r>
            <a:r>
              <a:rPr sz="550" spc="-10" dirty="0">
                <a:latin typeface="Arial"/>
                <a:cs typeface="Arial"/>
              </a:rPr>
              <a:t>ne</a:t>
            </a:r>
            <a:r>
              <a:rPr sz="550" spc="30" dirty="0">
                <a:latin typeface="Arial"/>
                <a:cs typeface="Arial"/>
              </a:rPr>
              <a:t>W</a:t>
            </a:r>
            <a:r>
              <a:rPr sz="550" spc="-10" dirty="0">
                <a:latin typeface="Arial"/>
                <a:cs typeface="Arial"/>
              </a:rPr>
              <a:t>o</a:t>
            </a:r>
            <a:r>
              <a:rPr sz="550" dirty="0">
                <a:latin typeface="Arial"/>
                <a:cs typeface="Arial"/>
              </a:rPr>
              <a:t>rk</a:t>
            </a:r>
            <a:endParaRPr sz="550">
              <a:latin typeface="Arial"/>
              <a:cs typeface="Arial"/>
            </a:endParaRPr>
          </a:p>
        </p:txBody>
      </p:sp>
      <p:sp>
        <p:nvSpPr>
          <p:cNvPr id="918" name="object 918"/>
          <p:cNvSpPr txBox="1"/>
          <p:nvPr/>
        </p:nvSpPr>
        <p:spPr>
          <a:xfrm>
            <a:off x="9673488" y="1440474"/>
            <a:ext cx="601980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590"/>
              </a:lnSpc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rResultObj</a:t>
            </a:r>
            <a:endParaRPr sz="550">
              <a:latin typeface="Arial"/>
              <a:cs typeface="Arial"/>
            </a:endParaRPr>
          </a:p>
          <a:p>
            <a:pPr marL="387985">
              <a:lnSpc>
                <a:spcPts val="590"/>
              </a:lnSpc>
            </a:pPr>
            <a:r>
              <a:rPr sz="550" spc="-5" dirty="0">
                <a:latin typeface="Arial"/>
                <a:cs typeface="Arial"/>
              </a:rPr>
              <a:t>Result</a:t>
            </a:r>
            <a:endParaRPr sz="550">
              <a:latin typeface="Arial"/>
              <a:cs typeface="Arial"/>
            </a:endParaRPr>
          </a:p>
        </p:txBody>
      </p:sp>
      <p:sp>
        <p:nvSpPr>
          <p:cNvPr id="919" name="object 919"/>
          <p:cNvSpPr txBox="1"/>
          <p:nvPr/>
        </p:nvSpPr>
        <p:spPr>
          <a:xfrm>
            <a:off x="9735464" y="1573675"/>
            <a:ext cx="343535" cy="16684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>
              <a:lnSpc>
                <a:spcPct val="79600"/>
              </a:lnSpc>
              <a:spcBef>
                <a:spcPts val="245"/>
              </a:spcBef>
            </a:pPr>
            <a:r>
              <a:rPr sz="550" spc="-45" dirty="0">
                <a:latin typeface="Arial"/>
                <a:cs typeface="Arial"/>
              </a:rPr>
              <a:t>Id  </a:t>
            </a: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20" name="object 920"/>
          <p:cNvSpPr txBox="1"/>
          <p:nvPr/>
        </p:nvSpPr>
        <p:spPr>
          <a:xfrm>
            <a:off x="9844887" y="1707003"/>
            <a:ext cx="29591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eclassID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21" name="object 921"/>
          <p:cNvSpPr txBox="1"/>
          <p:nvPr/>
        </p:nvSpPr>
        <p:spPr>
          <a:xfrm>
            <a:off x="9625882" y="1773603"/>
            <a:ext cx="53975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ProductionOrder</a:t>
            </a:r>
            <a:endParaRPr sz="550">
              <a:latin typeface="Arial"/>
              <a:cs typeface="Arial"/>
            </a:endParaRPr>
          </a:p>
        </p:txBody>
      </p:sp>
      <p:sp>
        <p:nvSpPr>
          <p:cNvPr id="922" name="object 922"/>
          <p:cNvSpPr txBox="1"/>
          <p:nvPr/>
        </p:nvSpPr>
        <p:spPr>
          <a:xfrm>
            <a:off x="9735464" y="2706833"/>
            <a:ext cx="34353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23" name="object 923"/>
          <p:cNvSpPr txBox="1"/>
          <p:nvPr/>
        </p:nvSpPr>
        <p:spPr>
          <a:xfrm>
            <a:off x="9625883" y="2840160"/>
            <a:ext cx="39941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10" dirty="0">
                <a:latin typeface="Arial"/>
                <a:cs typeface="Arial"/>
              </a:rPr>
              <a:t>ProductItem</a:t>
            </a:r>
            <a:endParaRPr sz="550">
              <a:latin typeface="Arial"/>
              <a:cs typeface="Arial"/>
            </a:endParaRPr>
          </a:p>
        </p:txBody>
      </p:sp>
      <p:sp>
        <p:nvSpPr>
          <p:cNvPr id="924" name="object 924"/>
          <p:cNvSpPr txBox="1"/>
          <p:nvPr/>
        </p:nvSpPr>
        <p:spPr>
          <a:xfrm>
            <a:off x="9735463" y="2973552"/>
            <a:ext cx="405130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66040" algn="r">
              <a:lnSpc>
                <a:spcPts val="590"/>
              </a:lnSpc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  <a:p>
            <a:pPr marR="5080" algn="r">
              <a:lnSpc>
                <a:spcPts val="590"/>
              </a:lnSpc>
            </a:pP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25" name="object 925"/>
          <p:cNvSpPr txBox="1"/>
          <p:nvPr/>
        </p:nvSpPr>
        <p:spPr>
          <a:xfrm>
            <a:off x="9735464" y="2440241"/>
            <a:ext cx="34353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26" name="object 926"/>
          <p:cNvSpPr txBox="1"/>
          <p:nvPr/>
        </p:nvSpPr>
        <p:spPr>
          <a:xfrm>
            <a:off x="9844887" y="2240313"/>
            <a:ext cx="29591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eclassID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27" name="object 927"/>
          <p:cNvSpPr txBox="1"/>
          <p:nvPr/>
        </p:nvSpPr>
        <p:spPr>
          <a:xfrm>
            <a:off x="9625882" y="2306913"/>
            <a:ext cx="40132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WorkCenter</a:t>
            </a:r>
            <a:endParaRPr sz="550">
              <a:latin typeface="Arial"/>
              <a:cs typeface="Arial"/>
            </a:endParaRPr>
          </a:p>
        </p:txBody>
      </p:sp>
      <p:sp>
        <p:nvSpPr>
          <p:cNvPr id="928" name="object 928"/>
          <p:cNvSpPr txBox="1"/>
          <p:nvPr/>
        </p:nvSpPr>
        <p:spPr>
          <a:xfrm>
            <a:off x="9625882" y="2506841"/>
            <a:ext cx="514350" cy="23096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218440">
              <a:lnSpc>
                <a:spcPct val="79700"/>
              </a:lnSpc>
              <a:spcBef>
                <a:spcPts val="245"/>
              </a:spcBef>
            </a:pPr>
            <a:r>
              <a:rPr sz="550" spc="-10" dirty="0">
                <a:latin typeface="Arial"/>
                <a:cs typeface="Arial"/>
              </a:rPr>
              <a:t>e</a:t>
            </a:r>
            <a:r>
              <a:rPr sz="550" spc="10" dirty="0">
                <a:latin typeface="Arial"/>
                <a:cs typeface="Arial"/>
              </a:rPr>
              <a:t>c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10" dirty="0">
                <a:latin typeface="Arial"/>
                <a:cs typeface="Arial"/>
              </a:rPr>
              <a:t>ss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  </a:t>
            </a:r>
            <a:r>
              <a:rPr sz="550" spc="-5" dirty="0">
                <a:latin typeface="Arial"/>
                <a:cs typeface="Arial"/>
              </a:rPr>
              <a:t>WorkArea</a:t>
            </a:r>
            <a:endParaRPr sz="550">
              <a:latin typeface="Arial"/>
              <a:cs typeface="Arial"/>
            </a:endParaRPr>
          </a:p>
          <a:p>
            <a:pPr marL="121920">
              <a:lnSpc>
                <a:spcPts val="525"/>
              </a:lnSpc>
            </a:pPr>
            <a:r>
              <a:rPr sz="550" spc="-45" dirty="0">
                <a:latin typeface="Arial"/>
                <a:cs typeface="Arial"/>
              </a:rPr>
              <a:t>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29" name="object 929"/>
          <p:cNvSpPr txBox="1"/>
          <p:nvPr/>
        </p:nvSpPr>
        <p:spPr>
          <a:xfrm>
            <a:off x="9844887" y="2773560"/>
            <a:ext cx="29591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eclassID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30" name="object 930"/>
          <p:cNvSpPr txBox="1"/>
          <p:nvPr/>
        </p:nvSpPr>
        <p:spPr>
          <a:xfrm>
            <a:off x="9735464" y="3840118"/>
            <a:ext cx="14541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25" dirty="0">
                <a:latin typeface="Arial"/>
                <a:cs typeface="Arial"/>
              </a:rPr>
              <a:t>U</a:t>
            </a:r>
            <a:r>
              <a:rPr sz="550" spc="-10" dirty="0">
                <a:latin typeface="Arial"/>
                <a:cs typeface="Arial"/>
              </a:rPr>
              <a:t>n</a:t>
            </a:r>
            <a:r>
              <a:rPr sz="550" spc="-1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t</a:t>
            </a:r>
            <a:endParaRPr sz="550">
              <a:latin typeface="Arial"/>
              <a:cs typeface="Arial"/>
            </a:endParaRPr>
          </a:p>
        </p:txBody>
      </p:sp>
      <p:sp>
        <p:nvSpPr>
          <p:cNvPr id="931" name="object 931"/>
          <p:cNvSpPr txBox="1"/>
          <p:nvPr/>
        </p:nvSpPr>
        <p:spPr>
          <a:xfrm>
            <a:off x="9735463" y="3573399"/>
            <a:ext cx="19812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35" dirty="0">
                <a:latin typeface="Arial"/>
                <a:cs typeface="Arial"/>
              </a:rPr>
              <a:t>V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u</a:t>
            </a:r>
            <a:r>
              <a:rPr sz="550" dirty="0"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</p:txBody>
      </p:sp>
      <p:sp>
        <p:nvSpPr>
          <p:cNvPr id="932" name="object 932"/>
          <p:cNvSpPr txBox="1"/>
          <p:nvPr/>
        </p:nvSpPr>
        <p:spPr>
          <a:xfrm>
            <a:off x="9735463" y="3773391"/>
            <a:ext cx="19812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35" dirty="0">
                <a:latin typeface="Arial"/>
                <a:cs typeface="Arial"/>
              </a:rPr>
              <a:t>V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u</a:t>
            </a:r>
            <a:r>
              <a:rPr sz="550" dirty="0"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</p:txBody>
      </p:sp>
      <p:sp>
        <p:nvSpPr>
          <p:cNvPr id="933" name="object 933"/>
          <p:cNvSpPr txBox="1"/>
          <p:nvPr/>
        </p:nvSpPr>
        <p:spPr>
          <a:xfrm>
            <a:off x="9625883" y="3440072"/>
            <a:ext cx="307975" cy="16684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109220">
              <a:lnSpc>
                <a:spcPct val="79600"/>
              </a:lnSpc>
              <a:spcBef>
                <a:spcPts val="245"/>
              </a:spcBef>
            </a:pPr>
            <a:r>
              <a:rPr sz="550" spc="-15" dirty="0">
                <a:latin typeface="Arial"/>
                <a:cs typeface="Arial"/>
              </a:rPr>
              <a:t>Unit  </a:t>
            </a:r>
            <a:r>
              <a:rPr sz="550" dirty="0">
                <a:latin typeface="Arial"/>
                <a:cs typeface="Arial"/>
              </a:rPr>
              <a:t>E</a:t>
            </a:r>
            <a:r>
              <a:rPr sz="550" spc="-10" dirty="0">
                <a:latin typeface="Arial"/>
                <a:cs typeface="Arial"/>
              </a:rPr>
              <a:t>nd</a:t>
            </a:r>
            <a:r>
              <a:rPr sz="550" spc="-5" dirty="0">
                <a:latin typeface="Arial"/>
                <a:cs typeface="Arial"/>
              </a:rPr>
              <a:t>T</a:t>
            </a:r>
            <a:r>
              <a:rPr sz="550" spc="-15" dirty="0">
                <a:latin typeface="Arial"/>
                <a:cs typeface="Arial"/>
              </a:rPr>
              <a:t>i</a:t>
            </a:r>
            <a:r>
              <a:rPr sz="550" spc="20" dirty="0">
                <a:latin typeface="Arial"/>
                <a:cs typeface="Arial"/>
              </a:rPr>
              <a:t>m</a:t>
            </a:r>
            <a:r>
              <a:rPr sz="550" dirty="0"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</p:txBody>
      </p:sp>
      <p:sp>
        <p:nvSpPr>
          <p:cNvPr id="934" name="object 934"/>
          <p:cNvSpPr txBox="1"/>
          <p:nvPr/>
        </p:nvSpPr>
        <p:spPr>
          <a:xfrm>
            <a:off x="9625882" y="3640190"/>
            <a:ext cx="255270" cy="16684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109220">
              <a:lnSpc>
                <a:spcPct val="79500"/>
              </a:lnSpc>
              <a:spcBef>
                <a:spcPts val="245"/>
              </a:spcBef>
            </a:pPr>
            <a:r>
              <a:rPr sz="550" spc="-25" dirty="0">
                <a:latin typeface="Arial"/>
                <a:cs typeface="Arial"/>
              </a:rPr>
              <a:t>U</a:t>
            </a:r>
            <a:r>
              <a:rPr sz="550" spc="-10" dirty="0">
                <a:latin typeface="Arial"/>
                <a:cs typeface="Arial"/>
              </a:rPr>
              <a:t>n</a:t>
            </a:r>
            <a:r>
              <a:rPr sz="550" spc="-1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t  Time</a:t>
            </a:r>
            <a:endParaRPr sz="550">
              <a:latin typeface="Arial"/>
              <a:cs typeface="Arial"/>
            </a:endParaRPr>
          </a:p>
        </p:txBody>
      </p:sp>
      <p:sp>
        <p:nvSpPr>
          <p:cNvPr id="935" name="object 935"/>
          <p:cNvSpPr txBox="1"/>
          <p:nvPr/>
        </p:nvSpPr>
        <p:spPr>
          <a:xfrm>
            <a:off x="9625882" y="3040151"/>
            <a:ext cx="468630" cy="311150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218440">
              <a:lnSpc>
                <a:spcPct val="79600"/>
              </a:lnSpc>
              <a:spcBef>
                <a:spcPts val="245"/>
              </a:spcBef>
            </a:pPr>
            <a:r>
              <a:rPr sz="550" spc="-10" dirty="0">
                <a:latin typeface="Arial"/>
                <a:cs typeface="Arial"/>
              </a:rPr>
              <a:t>e</a:t>
            </a:r>
            <a:r>
              <a:rPr sz="550" spc="10" dirty="0">
                <a:latin typeface="Arial"/>
                <a:cs typeface="Arial"/>
              </a:rPr>
              <a:t>c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10" dirty="0">
                <a:latin typeface="Arial"/>
                <a:cs typeface="Arial"/>
              </a:rPr>
              <a:t>ss</a:t>
            </a:r>
            <a:r>
              <a:rPr sz="550" dirty="0">
                <a:latin typeface="Arial"/>
                <a:cs typeface="Arial"/>
              </a:rPr>
              <a:t>I  </a:t>
            </a:r>
            <a:r>
              <a:rPr sz="550" spc="-5" dirty="0">
                <a:latin typeface="Arial"/>
                <a:cs typeface="Arial"/>
              </a:rPr>
              <a:t>Quantity</a:t>
            </a:r>
            <a:endParaRPr sz="550">
              <a:latin typeface="Arial"/>
              <a:cs typeface="Arial"/>
            </a:endParaRPr>
          </a:p>
          <a:p>
            <a:pPr marL="121920" marR="165735">
              <a:lnSpc>
                <a:spcPct val="79500"/>
              </a:lnSpc>
            </a:pPr>
            <a:r>
              <a:rPr sz="550" spc="-35" dirty="0">
                <a:latin typeface="Arial"/>
                <a:cs typeface="Arial"/>
              </a:rPr>
              <a:t>V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u</a:t>
            </a:r>
            <a:r>
              <a:rPr sz="550" dirty="0">
                <a:latin typeface="Arial"/>
                <a:cs typeface="Arial"/>
              </a:rPr>
              <a:t>e  U</a:t>
            </a:r>
            <a:endParaRPr sz="550">
              <a:latin typeface="Arial"/>
              <a:cs typeface="Arial"/>
            </a:endParaRPr>
          </a:p>
        </p:txBody>
      </p:sp>
      <p:sp>
        <p:nvSpPr>
          <p:cNvPr id="936" name="object 936"/>
          <p:cNvSpPr txBox="1"/>
          <p:nvPr/>
        </p:nvSpPr>
        <p:spPr>
          <a:xfrm>
            <a:off x="9625882" y="3240080"/>
            <a:ext cx="331470" cy="16684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156845">
              <a:lnSpc>
                <a:spcPct val="79700"/>
              </a:lnSpc>
              <a:spcBef>
                <a:spcPts val="245"/>
              </a:spcBef>
            </a:pPr>
            <a:r>
              <a:rPr sz="550" spc="-10" dirty="0">
                <a:latin typeface="Arial"/>
                <a:cs typeface="Arial"/>
              </a:rPr>
              <a:t>nit  </a:t>
            </a:r>
            <a:r>
              <a:rPr sz="550" dirty="0">
                <a:latin typeface="Arial"/>
                <a:cs typeface="Arial"/>
              </a:rPr>
              <a:t>S</a:t>
            </a:r>
            <a:r>
              <a:rPr sz="550" spc="-10" dirty="0">
                <a:latin typeface="Arial"/>
                <a:cs typeface="Arial"/>
              </a:rPr>
              <a:t>ta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5" dirty="0">
                <a:latin typeface="Arial"/>
                <a:cs typeface="Arial"/>
              </a:rPr>
              <a:t>tT</a:t>
            </a:r>
            <a:r>
              <a:rPr sz="550" spc="-15" dirty="0">
                <a:latin typeface="Arial"/>
                <a:cs typeface="Arial"/>
              </a:rPr>
              <a:t>i</a:t>
            </a:r>
            <a:r>
              <a:rPr sz="550" spc="20" dirty="0">
                <a:latin typeface="Arial"/>
                <a:cs typeface="Arial"/>
              </a:rPr>
              <a:t>m</a:t>
            </a:r>
            <a:r>
              <a:rPr sz="550" dirty="0"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</p:txBody>
      </p:sp>
      <p:sp>
        <p:nvSpPr>
          <p:cNvPr id="937" name="object 937"/>
          <p:cNvSpPr txBox="1"/>
          <p:nvPr/>
        </p:nvSpPr>
        <p:spPr>
          <a:xfrm>
            <a:off x="9735463" y="3973318"/>
            <a:ext cx="19812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35" dirty="0">
                <a:latin typeface="Arial"/>
                <a:cs typeface="Arial"/>
              </a:rPr>
              <a:t>V</a:t>
            </a:r>
            <a:r>
              <a:rPr sz="550" spc="-10" dirty="0">
                <a:latin typeface="Arial"/>
                <a:cs typeface="Arial"/>
              </a:rPr>
              <a:t>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10" dirty="0">
                <a:latin typeface="Arial"/>
                <a:cs typeface="Arial"/>
              </a:rPr>
              <a:t>u</a:t>
            </a:r>
            <a:r>
              <a:rPr sz="550" dirty="0"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</p:txBody>
      </p:sp>
      <p:sp>
        <p:nvSpPr>
          <p:cNvPr id="938" name="object 938"/>
          <p:cNvSpPr txBox="1"/>
          <p:nvPr/>
        </p:nvSpPr>
        <p:spPr>
          <a:xfrm>
            <a:off x="9625882" y="4040109"/>
            <a:ext cx="255270" cy="16684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109220">
              <a:lnSpc>
                <a:spcPct val="79500"/>
              </a:lnSpc>
              <a:spcBef>
                <a:spcPts val="245"/>
              </a:spcBef>
            </a:pPr>
            <a:r>
              <a:rPr sz="550" spc="-25" dirty="0">
                <a:latin typeface="Arial"/>
                <a:cs typeface="Arial"/>
              </a:rPr>
              <a:t>U</a:t>
            </a:r>
            <a:r>
              <a:rPr sz="550" spc="-10" dirty="0">
                <a:latin typeface="Arial"/>
                <a:cs typeface="Arial"/>
              </a:rPr>
              <a:t>n</a:t>
            </a:r>
            <a:r>
              <a:rPr sz="550" spc="-1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t  Cost</a:t>
            </a:r>
            <a:endParaRPr sz="550">
              <a:latin typeface="Arial"/>
              <a:cs typeface="Arial"/>
            </a:endParaRPr>
          </a:p>
        </p:txBody>
      </p:sp>
      <p:sp>
        <p:nvSpPr>
          <p:cNvPr id="939" name="object 939"/>
          <p:cNvSpPr txBox="1"/>
          <p:nvPr/>
        </p:nvSpPr>
        <p:spPr>
          <a:xfrm>
            <a:off x="9625883" y="3906718"/>
            <a:ext cx="28892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25" dirty="0">
                <a:latin typeface="Arial"/>
                <a:cs typeface="Arial"/>
              </a:rPr>
              <a:t>N</a:t>
            </a:r>
            <a:r>
              <a:rPr sz="550" spc="-10" dirty="0">
                <a:latin typeface="Arial"/>
                <a:cs typeface="Arial"/>
              </a:rPr>
              <a:t>et</a:t>
            </a:r>
            <a:r>
              <a:rPr sz="550" spc="-5" dirty="0">
                <a:latin typeface="Arial"/>
                <a:cs typeface="Arial"/>
              </a:rPr>
              <a:t>T</a:t>
            </a:r>
            <a:r>
              <a:rPr sz="550" spc="-15" dirty="0">
                <a:latin typeface="Arial"/>
                <a:cs typeface="Arial"/>
              </a:rPr>
              <a:t>i</a:t>
            </a:r>
            <a:r>
              <a:rPr sz="550" spc="20" dirty="0">
                <a:latin typeface="Arial"/>
                <a:cs typeface="Arial"/>
              </a:rPr>
              <a:t>m</a:t>
            </a:r>
            <a:r>
              <a:rPr sz="550" dirty="0"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</p:txBody>
      </p:sp>
      <p:sp>
        <p:nvSpPr>
          <p:cNvPr id="940" name="object 940"/>
          <p:cNvSpPr txBox="1"/>
          <p:nvPr/>
        </p:nvSpPr>
        <p:spPr>
          <a:xfrm>
            <a:off x="9625883" y="4440029"/>
            <a:ext cx="34353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41" name="object 941"/>
          <p:cNvSpPr txBox="1"/>
          <p:nvPr/>
        </p:nvSpPr>
        <p:spPr>
          <a:xfrm>
            <a:off x="9844887" y="4706557"/>
            <a:ext cx="7366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45" dirty="0">
                <a:latin typeface="Arial"/>
                <a:cs typeface="Arial"/>
              </a:rPr>
              <a:t>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42" name="object 942"/>
          <p:cNvSpPr txBox="1"/>
          <p:nvPr/>
        </p:nvSpPr>
        <p:spPr>
          <a:xfrm>
            <a:off x="9844887" y="4773348"/>
            <a:ext cx="405130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66675" algn="r">
              <a:lnSpc>
                <a:spcPts val="590"/>
              </a:lnSpc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  <a:p>
            <a:pPr marR="5080" algn="r">
              <a:lnSpc>
                <a:spcPts val="590"/>
              </a:lnSpc>
            </a:pP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43" name="object 943"/>
          <p:cNvSpPr txBox="1"/>
          <p:nvPr/>
        </p:nvSpPr>
        <p:spPr>
          <a:xfrm>
            <a:off x="9516458" y="4240037"/>
            <a:ext cx="440690" cy="23096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218440">
              <a:lnSpc>
                <a:spcPct val="79500"/>
              </a:lnSpc>
              <a:spcBef>
                <a:spcPts val="245"/>
              </a:spcBef>
            </a:pPr>
            <a:r>
              <a:rPr sz="550" spc="-15" dirty="0">
                <a:latin typeface="Arial"/>
                <a:cs typeface="Arial"/>
              </a:rPr>
              <a:t>Unit  </a:t>
            </a:r>
            <a:r>
              <a:rPr sz="550" spc="10" dirty="0">
                <a:latin typeface="Arial"/>
                <a:cs typeface="Arial"/>
              </a:rPr>
              <a:t>O</a:t>
            </a:r>
            <a:r>
              <a:rPr sz="550" spc="-10" dirty="0">
                <a:latin typeface="Arial"/>
                <a:cs typeface="Arial"/>
              </a:rPr>
              <a:t>utput</a:t>
            </a:r>
            <a:r>
              <a:rPr sz="550" spc="10" dirty="0">
                <a:latin typeface="Arial"/>
                <a:cs typeface="Arial"/>
              </a:rPr>
              <a:t>O</a:t>
            </a:r>
            <a:r>
              <a:rPr sz="550" spc="-10" dirty="0">
                <a:latin typeface="Arial"/>
                <a:cs typeface="Arial"/>
              </a:rPr>
              <a:t>b</a:t>
            </a:r>
            <a:r>
              <a:rPr sz="550" spc="-15" dirty="0">
                <a:latin typeface="Arial"/>
                <a:cs typeface="Arial"/>
              </a:rPr>
              <a:t>j</a:t>
            </a:r>
            <a:r>
              <a:rPr sz="550" spc="-10" dirty="0">
                <a:latin typeface="Arial"/>
                <a:cs typeface="Arial"/>
              </a:rPr>
              <a:t>e</a:t>
            </a:r>
            <a:r>
              <a:rPr sz="550" spc="10" dirty="0">
                <a:latin typeface="Arial"/>
                <a:cs typeface="Arial"/>
              </a:rPr>
              <a:t>c</a:t>
            </a:r>
            <a:r>
              <a:rPr sz="550" dirty="0">
                <a:latin typeface="Arial"/>
                <a:cs typeface="Arial"/>
              </a:rPr>
              <a:t>t</a:t>
            </a:r>
            <a:endParaRPr sz="550">
              <a:latin typeface="Arial"/>
              <a:cs typeface="Arial"/>
            </a:endParaRPr>
          </a:p>
          <a:p>
            <a:pPr marL="121920">
              <a:lnSpc>
                <a:spcPts val="525"/>
              </a:lnSpc>
            </a:pPr>
            <a:r>
              <a:rPr sz="550" spc="-45" dirty="0">
                <a:latin typeface="Arial"/>
                <a:cs typeface="Arial"/>
              </a:rPr>
              <a:t>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44" name="object 944"/>
          <p:cNvSpPr txBox="1"/>
          <p:nvPr/>
        </p:nvSpPr>
        <p:spPr>
          <a:xfrm>
            <a:off x="9625882" y="4506629"/>
            <a:ext cx="405130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1920">
              <a:lnSpc>
                <a:spcPts val="595"/>
              </a:lnSpc>
              <a:spcBef>
                <a:spcPts val="110"/>
              </a:spcBef>
            </a:pPr>
            <a:r>
              <a:rPr sz="550" spc="-5" dirty="0">
                <a:latin typeface="Arial"/>
                <a:cs typeface="Arial"/>
              </a:rPr>
              <a:t>eclassID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ts val="595"/>
              </a:lnSpc>
            </a:pPr>
            <a:r>
              <a:rPr sz="550" dirty="0">
                <a:latin typeface="Arial"/>
                <a:cs typeface="Arial"/>
              </a:rPr>
              <a:t>Ou</a:t>
            </a:r>
            <a:endParaRPr sz="550">
              <a:latin typeface="Arial"/>
              <a:cs typeface="Arial"/>
            </a:endParaRPr>
          </a:p>
        </p:txBody>
      </p:sp>
      <p:sp>
        <p:nvSpPr>
          <p:cNvPr id="945" name="object 945"/>
          <p:cNvSpPr txBox="1"/>
          <p:nvPr/>
        </p:nvSpPr>
        <p:spPr>
          <a:xfrm>
            <a:off x="9721024" y="4573356"/>
            <a:ext cx="28892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10" dirty="0">
                <a:latin typeface="Arial"/>
                <a:cs typeface="Arial"/>
              </a:rPr>
              <a:t>tput</a:t>
            </a:r>
            <a:r>
              <a:rPr sz="550" spc="5" dirty="0">
                <a:latin typeface="Arial"/>
                <a:cs typeface="Arial"/>
              </a:rPr>
              <a:t>D</a:t>
            </a:r>
            <a:r>
              <a:rPr sz="550" spc="-10" dirty="0">
                <a:latin typeface="Arial"/>
                <a:cs typeface="Arial"/>
              </a:rPr>
              <a:t>at</a:t>
            </a:r>
            <a:r>
              <a:rPr sz="550" dirty="0">
                <a:latin typeface="Arial"/>
                <a:cs typeface="Arial"/>
              </a:rPr>
              <a:t>a</a:t>
            </a:r>
            <a:endParaRPr sz="550">
              <a:latin typeface="Arial"/>
              <a:cs typeface="Arial"/>
            </a:endParaRPr>
          </a:p>
        </p:txBody>
      </p:sp>
      <p:sp>
        <p:nvSpPr>
          <p:cNvPr id="946" name="object 946"/>
          <p:cNvSpPr txBox="1"/>
          <p:nvPr/>
        </p:nvSpPr>
        <p:spPr>
          <a:xfrm>
            <a:off x="9735463" y="6306394"/>
            <a:ext cx="73660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45" dirty="0">
                <a:latin typeface="Arial"/>
                <a:cs typeface="Arial"/>
              </a:rPr>
              <a:t>Id</a:t>
            </a:r>
            <a:endParaRPr sz="550">
              <a:latin typeface="Arial"/>
              <a:cs typeface="Arial"/>
            </a:endParaRPr>
          </a:p>
        </p:txBody>
      </p:sp>
      <p:sp>
        <p:nvSpPr>
          <p:cNvPr id="947" name="object 947"/>
          <p:cNvSpPr txBox="1"/>
          <p:nvPr/>
        </p:nvSpPr>
        <p:spPr>
          <a:xfrm>
            <a:off x="9735464" y="5839874"/>
            <a:ext cx="365125" cy="23096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104139">
              <a:lnSpc>
                <a:spcPct val="79500"/>
              </a:lnSpc>
              <a:spcBef>
                <a:spcPts val="245"/>
              </a:spcBef>
            </a:pPr>
            <a:r>
              <a:rPr sz="550" spc="-10" dirty="0">
                <a:latin typeface="Arial"/>
                <a:cs typeface="Arial"/>
              </a:rPr>
              <a:t>ed</a:t>
            </a:r>
            <a:r>
              <a:rPr sz="550" spc="-5" dirty="0">
                <a:latin typeface="Arial"/>
                <a:cs typeface="Arial"/>
              </a:rPr>
              <a:t>T</a:t>
            </a:r>
            <a:r>
              <a:rPr sz="550" spc="-15" dirty="0">
                <a:latin typeface="Arial"/>
                <a:cs typeface="Arial"/>
              </a:rPr>
              <a:t>i</a:t>
            </a:r>
            <a:r>
              <a:rPr sz="550" spc="20" dirty="0">
                <a:latin typeface="Arial"/>
                <a:cs typeface="Arial"/>
              </a:rPr>
              <a:t>m</a:t>
            </a:r>
            <a:r>
              <a:rPr sz="550" dirty="0">
                <a:latin typeface="Arial"/>
                <a:cs typeface="Arial"/>
              </a:rPr>
              <a:t>e  </a:t>
            </a:r>
            <a:r>
              <a:rPr sz="550" spc="-15" dirty="0">
                <a:latin typeface="Arial"/>
                <a:cs typeface="Arial"/>
              </a:rPr>
              <a:t>Value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ts val="525"/>
              </a:lnSpc>
            </a:pPr>
            <a:r>
              <a:rPr sz="550" spc="-10" dirty="0">
                <a:latin typeface="Arial"/>
                <a:cs typeface="Arial"/>
              </a:rPr>
              <a:t>Un</a:t>
            </a:r>
            <a:endParaRPr sz="550">
              <a:latin typeface="Arial"/>
              <a:cs typeface="Arial"/>
            </a:endParaRPr>
          </a:p>
        </p:txBody>
      </p:sp>
      <p:sp>
        <p:nvSpPr>
          <p:cNvPr id="948" name="object 948"/>
          <p:cNvSpPr txBox="1"/>
          <p:nvPr/>
        </p:nvSpPr>
        <p:spPr>
          <a:xfrm>
            <a:off x="9625883" y="5973075"/>
            <a:ext cx="374015" cy="230961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194945">
              <a:lnSpc>
                <a:spcPct val="79600"/>
              </a:lnSpc>
              <a:spcBef>
                <a:spcPts val="245"/>
              </a:spcBef>
            </a:pPr>
            <a:r>
              <a:rPr sz="550" spc="-10" dirty="0">
                <a:latin typeface="Arial"/>
                <a:cs typeface="Arial"/>
              </a:rPr>
              <a:t>it  </a:t>
            </a:r>
            <a:r>
              <a:rPr sz="550" spc="-25" dirty="0">
                <a:latin typeface="Arial"/>
                <a:cs typeface="Arial"/>
              </a:rPr>
              <a:t>U</a:t>
            </a:r>
            <a:r>
              <a:rPr sz="550" spc="10" dirty="0">
                <a:latin typeface="Arial"/>
                <a:cs typeface="Arial"/>
              </a:rPr>
              <a:t>s</a:t>
            </a:r>
            <a:r>
              <a:rPr sz="550" spc="-10" dirty="0">
                <a:latin typeface="Arial"/>
                <a:cs typeface="Arial"/>
              </a:rPr>
              <a:t>ed</a:t>
            </a:r>
            <a:r>
              <a:rPr sz="550" spc="5" dirty="0">
                <a:latin typeface="Arial"/>
                <a:cs typeface="Arial"/>
              </a:rPr>
              <a:t>C</a:t>
            </a:r>
            <a:r>
              <a:rPr sz="550" spc="-10" dirty="0">
                <a:latin typeface="Arial"/>
                <a:cs typeface="Arial"/>
              </a:rPr>
              <a:t>oun</a:t>
            </a:r>
            <a:r>
              <a:rPr sz="550" dirty="0">
                <a:latin typeface="Arial"/>
                <a:cs typeface="Arial"/>
              </a:rPr>
              <a:t>t</a:t>
            </a:r>
            <a:endParaRPr sz="550">
              <a:latin typeface="Arial"/>
              <a:cs typeface="Arial"/>
            </a:endParaRPr>
          </a:p>
          <a:p>
            <a:pPr marL="121920">
              <a:lnSpc>
                <a:spcPts val="525"/>
              </a:lnSpc>
            </a:pPr>
            <a:r>
              <a:rPr sz="550" dirty="0">
                <a:latin typeface="Arial"/>
                <a:cs typeface="Arial"/>
              </a:rPr>
              <a:t>V</a:t>
            </a:r>
            <a:endParaRPr sz="550">
              <a:latin typeface="Arial"/>
              <a:cs typeface="Arial"/>
            </a:endParaRPr>
          </a:p>
        </p:txBody>
      </p:sp>
      <p:sp>
        <p:nvSpPr>
          <p:cNvPr id="949" name="object 949"/>
          <p:cNvSpPr txBox="1"/>
          <p:nvPr/>
        </p:nvSpPr>
        <p:spPr>
          <a:xfrm>
            <a:off x="9735464" y="5439796"/>
            <a:ext cx="34353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50" name="object 950"/>
          <p:cNvSpPr txBox="1"/>
          <p:nvPr/>
        </p:nvSpPr>
        <p:spPr>
          <a:xfrm>
            <a:off x="9735464" y="5706515"/>
            <a:ext cx="34353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dirty="0">
                <a:latin typeface="Arial"/>
                <a:cs typeface="Arial"/>
              </a:rPr>
              <a:t>E</a:t>
            </a:r>
            <a:r>
              <a:rPr sz="550" spc="-20" dirty="0">
                <a:latin typeface="Arial"/>
                <a:cs typeface="Arial"/>
              </a:rPr>
              <a:t>x</a:t>
            </a:r>
            <a:r>
              <a:rPr sz="550" spc="-10" dirty="0">
                <a:latin typeface="Arial"/>
                <a:cs typeface="Arial"/>
              </a:rPr>
              <a:t>te</a:t>
            </a:r>
            <a:r>
              <a:rPr sz="550" dirty="0">
                <a:latin typeface="Arial"/>
                <a:cs typeface="Arial"/>
              </a:rPr>
              <a:t>r</a:t>
            </a:r>
            <a:r>
              <a:rPr sz="550" spc="-10" dirty="0">
                <a:latin typeface="Arial"/>
                <a:cs typeface="Arial"/>
              </a:rPr>
              <a:t>na</a:t>
            </a:r>
            <a:r>
              <a:rPr sz="550" spc="-15" dirty="0">
                <a:latin typeface="Arial"/>
                <a:cs typeface="Arial"/>
              </a:rPr>
              <a:t>l</a:t>
            </a:r>
            <a:r>
              <a:rPr sz="550" spc="-45" dirty="0">
                <a:latin typeface="Arial"/>
                <a:cs typeface="Arial"/>
              </a:rPr>
              <a:t>I</a:t>
            </a:r>
            <a:r>
              <a:rPr sz="550" dirty="0">
                <a:latin typeface="Arial"/>
                <a:cs typeface="Arial"/>
              </a:rPr>
              <a:t>D</a:t>
            </a:r>
            <a:endParaRPr sz="550">
              <a:latin typeface="Arial"/>
              <a:cs typeface="Arial"/>
            </a:endParaRPr>
          </a:p>
        </p:txBody>
      </p:sp>
      <p:sp>
        <p:nvSpPr>
          <p:cNvPr id="951" name="object 951"/>
          <p:cNvSpPr txBox="1"/>
          <p:nvPr/>
        </p:nvSpPr>
        <p:spPr>
          <a:xfrm>
            <a:off x="9516459" y="5173267"/>
            <a:ext cx="744855" cy="1679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100965" algn="ctr">
              <a:lnSpc>
                <a:spcPts val="590"/>
              </a:lnSpc>
              <a:spcBef>
                <a:spcPts val="110"/>
              </a:spcBef>
            </a:pPr>
            <a:r>
              <a:rPr sz="550" spc="-15" dirty="0">
                <a:latin typeface="Arial"/>
                <a:cs typeface="Arial"/>
              </a:rPr>
              <a:t>Value</a:t>
            </a:r>
            <a:endParaRPr sz="550">
              <a:latin typeface="Arial"/>
              <a:cs typeface="Arial"/>
            </a:endParaRPr>
          </a:p>
          <a:p>
            <a:pPr algn="ctr">
              <a:lnSpc>
                <a:spcPts val="590"/>
              </a:lnSpc>
              <a:tabLst>
                <a:tab pos="414020" algn="l"/>
              </a:tabLst>
            </a:pPr>
            <a:r>
              <a:rPr sz="550" spc="10" dirty="0">
                <a:latin typeface="Arial"/>
                <a:cs typeface="Arial"/>
              </a:rPr>
              <a:t>O</a:t>
            </a:r>
            <a:r>
              <a:rPr sz="550" spc="-10" dirty="0">
                <a:latin typeface="Arial"/>
                <a:cs typeface="Arial"/>
              </a:rPr>
              <a:t>utpu</a:t>
            </a:r>
            <a:r>
              <a:rPr sz="550" dirty="0">
                <a:latin typeface="Arial"/>
                <a:cs typeface="Arial"/>
              </a:rPr>
              <a:t>t	r</a:t>
            </a:r>
            <a:r>
              <a:rPr sz="550" spc="15" dirty="0">
                <a:latin typeface="Arial"/>
                <a:cs typeface="Arial"/>
              </a:rPr>
              <a:t>c</a:t>
            </a:r>
            <a:r>
              <a:rPr sz="550" spc="-10" dirty="0">
                <a:latin typeface="Arial"/>
                <a:cs typeface="Arial"/>
              </a:rPr>
              <a:t>e</a:t>
            </a:r>
            <a:r>
              <a:rPr sz="550" spc="10" dirty="0">
                <a:latin typeface="Arial"/>
                <a:cs typeface="Arial"/>
              </a:rPr>
              <a:t>O</a:t>
            </a:r>
            <a:r>
              <a:rPr sz="550" spc="-10" dirty="0">
                <a:latin typeface="Arial"/>
                <a:cs typeface="Arial"/>
              </a:rPr>
              <a:t>b</a:t>
            </a:r>
            <a:r>
              <a:rPr sz="550" spc="-15" dirty="0">
                <a:latin typeface="Arial"/>
                <a:cs typeface="Arial"/>
              </a:rPr>
              <a:t>j</a:t>
            </a:r>
            <a:r>
              <a:rPr sz="550" spc="-10" dirty="0">
                <a:latin typeface="Arial"/>
                <a:cs typeface="Arial"/>
              </a:rPr>
              <a:t>e</a:t>
            </a:r>
            <a:r>
              <a:rPr sz="550" spc="10" dirty="0">
                <a:latin typeface="Arial"/>
                <a:cs typeface="Arial"/>
              </a:rPr>
              <a:t>c</a:t>
            </a:r>
            <a:r>
              <a:rPr sz="550" dirty="0">
                <a:latin typeface="Arial"/>
                <a:cs typeface="Arial"/>
              </a:rPr>
              <a:t>t</a:t>
            </a:r>
            <a:endParaRPr sz="550">
              <a:latin typeface="Arial"/>
              <a:cs typeface="Arial"/>
            </a:endParaRPr>
          </a:p>
        </p:txBody>
      </p:sp>
      <p:sp>
        <p:nvSpPr>
          <p:cNvPr id="952" name="object 952"/>
          <p:cNvSpPr txBox="1"/>
          <p:nvPr/>
        </p:nvSpPr>
        <p:spPr>
          <a:xfrm>
            <a:off x="9625883" y="5106667"/>
            <a:ext cx="422275" cy="9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550" spc="-10" dirty="0">
                <a:latin typeface="Arial"/>
                <a:cs typeface="Arial"/>
              </a:rPr>
              <a:t>OutputJudge</a:t>
            </a:r>
            <a:endParaRPr sz="550">
              <a:latin typeface="Arial"/>
              <a:cs typeface="Arial"/>
            </a:endParaRPr>
          </a:p>
        </p:txBody>
      </p:sp>
      <p:sp>
        <p:nvSpPr>
          <p:cNvPr id="953" name="object 953"/>
          <p:cNvSpPr/>
          <p:nvPr/>
        </p:nvSpPr>
        <p:spPr>
          <a:xfrm>
            <a:off x="9517157" y="10649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9514789" y="1064956"/>
            <a:ext cx="5080" cy="0"/>
          </a:xfrm>
          <a:custGeom>
            <a:avLst/>
            <a:gdLst/>
            <a:ahLst/>
            <a:cxnLst/>
            <a:rect l="l" t="t" r="r" b="b"/>
            <a:pathLst>
              <a:path w="5079">
                <a:moveTo>
                  <a:pt x="0" y="0"/>
                </a:moveTo>
                <a:lnTo>
                  <a:pt x="489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9626739" y="1198316"/>
            <a:ext cx="0" cy="266700"/>
          </a:xfrm>
          <a:custGeom>
            <a:avLst/>
            <a:gdLst/>
            <a:ahLst/>
            <a:cxnLst/>
            <a:rect l="l" t="t" r="r" b="b"/>
            <a:pathLst>
              <a:path h="266700">
                <a:moveTo>
                  <a:pt x="0" y="0"/>
                </a:moveTo>
                <a:lnTo>
                  <a:pt x="0" y="266591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9626739" y="1195937"/>
            <a:ext cx="0" cy="271780"/>
          </a:xfrm>
          <a:custGeom>
            <a:avLst/>
            <a:gdLst/>
            <a:ahLst/>
            <a:cxnLst/>
            <a:rect l="l" t="t" r="r" b="b"/>
            <a:pathLst>
              <a:path h="271780">
                <a:moveTo>
                  <a:pt x="0" y="0"/>
                </a:moveTo>
                <a:lnTo>
                  <a:pt x="0" y="27131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9736163" y="1398308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9736242" y="1395898"/>
            <a:ext cx="0" cy="71755"/>
          </a:xfrm>
          <a:custGeom>
            <a:avLst/>
            <a:gdLst/>
            <a:ahLst/>
            <a:cxnLst/>
            <a:rect l="l" t="t" r="r" b="b"/>
            <a:pathLst>
              <a:path h="71755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9736163" y="1598236"/>
            <a:ext cx="0" cy="200025"/>
          </a:xfrm>
          <a:custGeom>
            <a:avLst/>
            <a:gdLst/>
            <a:ahLst/>
            <a:cxnLst/>
            <a:rect l="l" t="t" r="r" b="b"/>
            <a:pathLst>
              <a:path h="200025">
                <a:moveTo>
                  <a:pt x="0" y="0"/>
                </a:moveTo>
                <a:lnTo>
                  <a:pt x="0" y="199991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9736242" y="1595857"/>
            <a:ext cx="0" cy="205104"/>
          </a:xfrm>
          <a:custGeom>
            <a:avLst/>
            <a:gdLst/>
            <a:ahLst/>
            <a:cxnLst/>
            <a:rect l="l" t="t" r="r" b="b"/>
            <a:pathLst>
              <a:path h="205105">
                <a:moveTo>
                  <a:pt x="0" y="0"/>
                </a:moveTo>
                <a:lnTo>
                  <a:pt x="0" y="2047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9845744" y="1731627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9845744" y="1729217"/>
            <a:ext cx="0" cy="71755"/>
          </a:xfrm>
          <a:custGeom>
            <a:avLst/>
            <a:gdLst/>
            <a:ahLst/>
            <a:cxnLst/>
            <a:rect l="l" t="t" r="r" b="b"/>
            <a:pathLst>
              <a:path h="71755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9736163" y="1864828"/>
            <a:ext cx="0" cy="200025"/>
          </a:xfrm>
          <a:custGeom>
            <a:avLst/>
            <a:gdLst/>
            <a:ahLst/>
            <a:cxnLst/>
            <a:rect l="l" t="t" r="r" b="b"/>
            <a:pathLst>
              <a:path h="200025">
                <a:moveTo>
                  <a:pt x="0" y="0"/>
                </a:moveTo>
                <a:lnTo>
                  <a:pt x="0" y="199928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9736242" y="1862417"/>
            <a:ext cx="0" cy="205104"/>
          </a:xfrm>
          <a:custGeom>
            <a:avLst/>
            <a:gdLst/>
            <a:ahLst/>
            <a:cxnLst/>
            <a:rect l="l" t="t" r="r" b="b"/>
            <a:pathLst>
              <a:path h="205105">
                <a:moveTo>
                  <a:pt x="0" y="0"/>
                </a:moveTo>
                <a:lnTo>
                  <a:pt x="0" y="204875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9845744" y="1998156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9845744" y="1995777"/>
            <a:ext cx="0" cy="71755"/>
          </a:xfrm>
          <a:custGeom>
            <a:avLst/>
            <a:gdLst/>
            <a:ahLst/>
            <a:cxnLst/>
            <a:rect l="l" t="t" r="r" b="b"/>
            <a:pathLst>
              <a:path h="71755">
                <a:moveTo>
                  <a:pt x="0" y="0"/>
                </a:moveTo>
                <a:lnTo>
                  <a:pt x="0" y="71516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9736163" y="2131547"/>
            <a:ext cx="0" cy="200025"/>
          </a:xfrm>
          <a:custGeom>
            <a:avLst/>
            <a:gdLst/>
            <a:ahLst/>
            <a:cxnLst/>
            <a:rect l="l" t="t" r="r" b="b"/>
            <a:pathLst>
              <a:path h="200025">
                <a:moveTo>
                  <a:pt x="0" y="0"/>
                </a:moveTo>
                <a:lnTo>
                  <a:pt x="0" y="199928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9736242" y="2129167"/>
            <a:ext cx="0" cy="205104"/>
          </a:xfrm>
          <a:custGeom>
            <a:avLst/>
            <a:gdLst/>
            <a:ahLst/>
            <a:cxnLst/>
            <a:rect l="l" t="t" r="r" b="b"/>
            <a:pathLst>
              <a:path h="205105">
                <a:moveTo>
                  <a:pt x="0" y="0"/>
                </a:moveTo>
                <a:lnTo>
                  <a:pt x="0" y="2047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9845744" y="2264874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9845744" y="2262528"/>
            <a:ext cx="0" cy="71755"/>
          </a:xfrm>
          <a:custGeom>
            <a:avLst/>
            <a:gdLst/>
            <a:ahLst/>
            <a:cxnLst/>
            <a:rect l="l" t="t" r="r" b="b"/>
            <a:pathLst>
              <a:path h="71755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9736163" y="2398075"/>
            <a:ext cx="0" cy="200025"/>
          </a:xfrm>
          <a:custGeom>
            <a:avLst/>
            <a:gdLst/>
            <a:ahLst/>
            <a:cxnLst/>
            <a:rect l="l" t="t" r="r" b="b"/>
            <a:pathLst>
              <a:path h="200025">
                <a:moveTo>
                  <a:pt x="0" y="0"/>
                </a:moveTo>
                <a:lnTo>
                  <a:pt x="0" y="199991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9736242" y="2395696"/>
            <a:ext cx="0" cy="205104"/>
          </a:xfrm>
          <a:custGeom>
            <a:avLst/>
            <a:gdLst/>
            <a:ahLst/>
            <a:cxnLst/>
            <a:rect l="l" t="t" r="r" b="b"/>
            <a:pathLst>
              <a:path h="205105">
                <a:moveTo>
                  <a:pt x="0" y="0"/>
                </a:moveTo>
                <a:lnTo>
                  <a:pt x="0" y="2047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9845744" y="2531466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9845744" y="2529056"/>
            <a:ext cx="0" cy="71755"/>
          </a:xfrm>
          <a:custGeom>
            <a:avLst/>
            <a:gdLst/>
            <a:ahLst/>
            <a:cxnLst/>
            <a:rect l="l" t="t" r="r" b="b"/>
            <a:pathLst>
              <a:path h="71755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9736163" y="2664794"/>
            <a:ext cx="0" cy="200025"/>
          </a:xfrm>
          <a:custGeom>
            <a:avLst/>
            <a:gdLst/>
            <a:ahLst/>
            <a:cxnLst/>
            <a:rect l="l" t="t" r="r" b="b"/>
            <a:pathLst>
              <a:path h="200025">
                <a:moveTo>
                  <a:pt x="0" y="0"/>
                </a:moveTo>
                <a:lnTo>
                  <a:pt x="0" y="199991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9736242" y="2662414"/>
            <a:ext cx="0" cy="205104"/>
          </a:xfrm>
          <a:custGeom>
            <a:avLst/>
            <a:gdLst/>
            <a:ahLst/>
            <a:cxnLst/>
            <a:rect l="l" t="t" r="r" b="b"/>
            <a:pathLst>
              <a:path h="205105">
                <a:moveTo>
                  <a:pt x="0" y="0"/>
                </a:moveTo>
                <a:lnTo>
                  <a:pt x="0" y="2047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9845744" y="2798185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9845744" y="2795775"/>
            <a:ext cx="0" cy="71755"/>
          </a:xfrm>
          <a:custGeom>
            <a:avLst/>
            <a:gdLst/>
            <a:ahLst/>
            <a:cxnLst/>
            <a:rect l="l" t="t" r="r" b="b"/>
            <a:pathLst>
              <a:path h="71755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9736163" y="2931386"/>
            <a:ext cx="0" cy="200025"/>
          </a:xfrm>
          <a:custGeom>
            <a:avLst/>
            <a:gdLst/>
            <a:ahLst/>
            <a:cxnLst/>
            <a:rect l="l" t="t" r="r" b="b"/>
            <a:pathLst>
              <a:path h="200025">
                <a:moveTo>
                  <a:pt x="0" y="0"/>
                </a:moveTo>
                <a:lnTo>
                  <a:pt x="0" y="199928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9736242" y="2929006"/>
            <a:ext cx="0" cy="205104"/>
          </a:xfrm>
          <a:custGeom>
            <a:avLst/>
            <a:gdLst/>
            <a:ahLst/>
            <a:cxnLst/>
            <a:rect l="l" t="t" r="r" b="b"/>
            <a:pathLst>
              <a:path h="205105">
                <a:moveTo>
                  <a:pt x="0" y="0"/>
                </a:moveTo>
                <a:lnTo>
                  <a:pt x="0" y="2047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9736163" y="3198103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2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9736242" y="3195693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7957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9736163" y="3398032"/>
            <a:ext cx="0" cy="133985"/>
          </a:xfrm>
          <a:custGeom>
            <a:avLst/>
            <a:gdLst/>
            <a:ahLst/>
            <a:cxnLst/>
            <a:rect l="l" t="t" r="r" b="b"/>
            <a:pathLst>
              <a:path h="133985">
                <a:moveTo>
                  <a:pt x="0" y="0"/>
                </a:moveTo>
                <a:lnTo>
                  <a:pt x="0" y="133391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9736242" y="3395653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1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9736163" y="3598023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2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9736242" y="3595644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1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9736163" y="3797952"/>
            <a:ext cx="0" cy="133985"/>
          </a:xfrm>
          <a:custGeom>
            <a:avLst/>
            <a:gdLst/>
            <a:ahLst/>
            <a:cxnLst/>
            <a:rect l="l" t="t" r="r" b="b"/>
            <a:pathLst>
              <a:path h="133985">
                <a:moveTo>
                  <a:pt x="0" y="0"/>
                </a:moveTo>
                <a:lnTo>
                  <a:pt x="0" y="133391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9736242" y="3795572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1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9736163" y="3997942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2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9736242" y="3995564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1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9626739" y="1531636"/>
            <a:ext cx="0" cy="2799715"/>
          </a:xfrm>
          <a:custGeom>
            <a:avLst/>
            <a:gdLst/>
            <a:ahLst/>
            <a:cxnLst/>
            <a:rect l="l" t="t" r="r" b="b"/>
            <a:pathLst>
              <a:path h="2799715">
                <a:moveTo>
                  <a:pt x="0" y="0"/>
                </a:moveTo>
                <a:lnTo>
                  <a:pt x="0" y="2799626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9626739" y="1529225"/>
            <a:ext cx="0" cy="2804795"/>
          </a:xfrm>
          <a:custGeom>
            <a:avLst/>
            <a:gdLst/>
            <a:ahLst/>
            <a:cxnLst/>
            <a:rect l="l" t="t" r="r" b="b"/>
            <a:pathLst>
              <a:path h="2804795">
                <a:moveTo>
                  <a:pt x="0" y="0"/>
                </a:moveTo>
                <a:lnTo>
                  <a:pt x="0" y="2804383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9736163" y="4197871"/>
            <a:ext cx="0" cy="133985"/>
          </a:xfrm>
          <a:custGeom>
            <a:avLst/>
            <a:gdLst/>
            <a:ahLst/>
            <a:cxnLst/>
            <a:rect l="l" t="t" r="r" b="b"/>
            <a:pathLst>
              <a:path h="133985">
                <a:moveTo>
                  <a:pt x="0" y="0"/>
                </a:moveTo>
                <a:lnTo>
                  <a:pt x="0" y="133391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9736242" y="4195492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1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9736163" y="4531191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9736242" y="4528843"/>
            <a:ext cx="0" cy="71755"/>
          </a:xfrm>
          <a:custGeom>
            <a:avLst/>
            <a:gdLst/>
            <a:ahLst/>
            <a:cxnLst/>
            <a:rect l="l" t="t" r="r" b="b"/>
            <a:pathLst>
              <a:path h="71754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9845744" y="3064713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9845744" y="3062366"/>
            <a:ext cx="0" cy="71755"/>
          </a:xfrm>
          <a:custGeom>
            <a:avLst/>
            <a:gdLst/>
            <a:ahLst/>
            <a:cxnLst/>
            <a:rect l="l" t="t" r="r" b="b"/>
            <a:pathLst>
              <a:path h="71755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9736163" y="4664582"/>
            <a:ext cx="0" cy="466725"/>
          </a:xfrm>
          <a:custGeom>
            <a:avLst/>
            <a:gdLst/>
            <a:ahLst/>
            <a:cxnLst/>
            <a:rect l="l" t="t" r="r" b="b"/>
            <a:pathLst>
              <a:path h="466725">
                <a:moveTo>
                  <a:pt x="0" y="0"/>
                </a:moveTo>
                <a:lnTo>
                  <a:pt x="0" y="466519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9736242" y="4662171"/>
            <a:ext cx="0" cy="471805"/>
          </a:xfrm>
          <a:custGeom>
            <a:avLst/>
            <a:gdLst/>
            <a:ahLst/>
            <a:cxnLst/>
            <a:rect l="l" t="t" r="r" b="b"/>
            <a:pathLst>
              <a:path h="471804">
                <a:moveTo>
                  <a:pt x="0" y="0"/>
                </a:moveTo>
                <a:lnTo>
                  <a:pt x="0" y="471277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9626739" y="4397863"/>
            <a:ext cx="0" cy="866775"/>
          </a:xfrm>
          <a:custGeom>
            <a:avLst/>
            <a:gdLst/>
            <a:ahLst/>
            <a:cxnLst/>
            <a:rect l="l" t="t" r="r" b="b"/>
            <a:pathLst>
              <a:path h="866775">
                <a:moveTo>
                  <a:pt x="0" y="0"/>
                </a:moveTo>
                <a:lnTo>
                  <a:pt x="0" y="866566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9626739" y="4395452"/>
            <a:ext cx="0" cy="871855"/>
          </a:xfrm>
          <a:custGeom>
            <a:avLst/>
            <a:gdLst/>
            <a:ahLst/>
            <a:cxnLst/>
            <a:rect l="l" t="t" r="r" b="b"/>
            <a:pathLst>
              <a:path h="871854">
                <a:moveTo>
                  <a:pt x="0" y="0"/>
                </a:moveTo>
                <a:lnTo>
                  <a:pt x="0" y="871386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9736163" y="5197829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9736242" y="5195482"/>
            <a:ext cx="0" cy="71755"/>
          </a:xfrm>
          <a:custGeom>
            <a:avLst/>
            <a:gdLst/>
            <a:ahLst/>
            <a:cxnLst/>
            <a:rect l="l" t="t" r="r" b="b"/>
            <a:pathLst>
              <a:path h="71754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9845744" y="4731181"/>
            <a:ext cx="0" cy="400050"/>
          </a:xfrm>
          <a:custGeom>
            <a:avLst/>
            <a:gdLst/>
            <a:ahLst/>
            <a:cxnLst/>
            <a:rect l="l" t="t" r="r" b="b"/>
            <a:pathLst>
              <a:path h="400050">
                <a:moveTo>
                  <a:pt x="0" y="0"/>
                </a:moveTo>
                <a:lnTo>
                  <a:pt x="0" y="399919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9845744" y="4728771"/>
            <a:ext cx="0" cy="405130"/>
          </a:xfrm>
          <a:custGeom>
            <a:avLst/>
            <a:gdLst/>
            <a:ahLst/>
            <a:cxnLst/>
            <a:rect l="l" t="t" r="r" b="b"/>
            <a:pathLst>
              <a:path h="405129">
                <a:moveTo>
                  <a:pt x="0" y="0"/>
                </a:moveTo>
                <a:lnTo>
                  <a:pt x="0" y="404676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9736163" y="5397820"/>
            <a:ext cx="0" cy="200025"/>
          </a:xfrm>
          <a:custGeom>
            <a:avLst/>
            <a:gdLst/>
            <a:ahLst/>
            <a:cxnLst/>
            <a:rect l="l" t="t" r="r" b="b"/>
            <a:pathLst>
              <a:path h="200025">
                <a:moveTo>
                  <a:pt x="0" y="0"/>
                </a:moveTo>
                <a:lnTo>
                  <a:pt x="0" y="199928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9736242" y="5395440"/>
            <a:ext cx="0" cy="205104"/>
          </a:xfrm>
          <a:custGeom>
            <a:avLst/>
            <a:gdLst/>
            <a:ahLst/>
            <a:cxnLst/>
            <a:rect l="l" t="t" r="r" b="b"/>
            <a:pathLst>
              <a:path h="205104">
                <a:moveTo>
                  <a:pt x="0" y="0"/>
                </a:moveTo>
                <a:lnTo>
                  <a:pt x="0" y="2047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9845744" y="5531020"/>
            <a:ext cx="0" cy="67310"/>
          </a:xfrm>
          <a:custGeom>
            <a:avLst/>
            <a:gdLst/>
            <a:ahLst/>
            <a:cxnLst/>
            <a:rect l="l" t="t" r="r" b="b"/>
            <a:pathLst>
              <a:path h="67310">
                <a:moveTo>
                  <a:pt x="0" y="0"/>
                </a:moveTo>
                <a:lnTo>
                  <a:pt x="0" y="6672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9845744" y="5528642"/>
            <a:ext cx="0" cy="71755"/>
          </a:xfrm>
          <a:custGeom>
            <a:avLst/>
            <a:gdLst/>
            <a:ahLst/>
            <a:cxnLst/>
            <a:rect l="l" t="t" r="r" b="b"/>
            <a:pathLst>
              <a:path h="71754">
                <a:moveTo>
                  <a:pt x="0" y="0"/>
                </a:moveTo>
                <a:lnTo>
                  <a:pt x="0" y="71516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9736163" y="5664349"/>
            <a:ext cx="0" cy="200025"/>
          </a:xfrm>
          <a:custGeom>
            <a:avLst/>
            <a:gdLst/>
            <a:ahLst/>
            <a:cxnLst/>
            <a:rect l="l" t="t" r="r" b="b"/>
            <a:pathLst>
              <a:path h="200025">
                <a:moveTo>
                  <a:pt x="0" y="0"/>
                </a:moveTo>
                <a:lnTo>
                  <a:pt x="0" y="199991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9736242" y="5661969"/>
            <a:ext cx="0" cy="205104"/>
          </a:xfrm>
          <a:custGeom>
            <a:avLst/>
            <a:gdLst/>
            <a:ahLst/>
            <a:cxnLst/>
            <a:rect l="l" t="t" r="r" b="b"/>
            <a:pathLst>
              <a:path h="205104">
                <a:moveTo>
                  <a:pt x="0" y="0"/>
                </a:moveTo>
                <a:lnTo>
                  <a:pt x="0" y="2047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9736163" y="5931066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2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9736242" y="5928688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7957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9736163" y="6131027"/>
            <a:ext cx="0" cy="133985"/>
          </a:xfrm>
          <a:custGeom>
            <a:avLst/>
            <a:gdLst/>
            <a:ahLst/>
            <a:cxnLst/>
            <a:rect l="l" t="t" r="r" b="b"/>
            <a:pathLst>
              <a:path h="133985">
                <a:moveTo>
                  <a:pt x="0" y="0"/>
                </a:moveTo>
                <a:lnTo>
                  <a:pt x="0" y="133359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9736242" y="6128648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1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9845744" y="5797740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9845744" y="5795329"/>
            <a:ext cx="0" cy="71755"/>
          </a:xfrm>
          <a:custGeom>
            <a:avLst/>
            <a:gdLst/>
            <a:ahLst/>
            <a:cxnLst/>
            <a:rect l="l" t="t" r="r" b="b"/>
            <a:pathLst>
              <a:path h="71754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9407734" y="1064988"/>
            <a:ext cx="0" cy="5471160"/>
          </a:xfrm>
          <a:custGeom>
            <a:avLst/>
            <a:gdLst/>
            <a:ahLst/>
            <a:cxnLst/>
            <a:rect l="l" t="t" r="r" b="b"/>
            <a:pathLst>
              <a:path h="5471159">
                <a:moveTo>
                  <a:pt x="0" y="0"/>
                </a:moveTo>
                <a:lnTo>
                  <a:pt x="0" y="5470715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9407735" y="1062579"/>
            <a:ext cx="0" cy="5471160"/>
          </a:xfrm>
          <a:custGeom>
            <a:avLst/>
            <a:gdLst/>
            <a:ahLst/>
            <a:cxnLst/>
            <a:rect l="l" t="t" r="r" b="b"/>
            <a:pathLst>
              <a:path h="5471159">
                <a:moveTo>
                  <a:pt x="0" y="0"/>
                </a:moveTo>
                <a:lnTo>
                  <a:pt x="0" y="5470745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9517157" y="1131589"/>
            <a:ext cx="0" cy="5399405"/>
          </a:xfrm>
          <a:custGeom>
            <a:avLst/>
            <a:gdLst/>
            <a:ahLst/>
            <a:cxnLst/>
            <a:rect l="l" t="t" r="r" b="b"/>
            <a:pathLst>
              <a:path h="5399405">
                <a:moveTo>
                  <a:pt x="0" y="0"/>
                </a:moveTo>
                <a:lnTo>
                  <a:pt x="0" y="539935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9517236" y="1129180"/>
            <a:ext cx="0" cy="5404485"/>
          </a:xfrm>
          <a:custGeom>
            <a:avLst/>
            <a:gdLst/>
            <a:ahLst/>
            <a:cxnLst/>
            <a:rect l="l" t="t" r="r" b="b"/>
            <a:pathLst>
              <a:path h="5404484">
                <a:moveTo>
                  <a:pt x="0" y="0"/>
                </a:moveTo>
                <a:lnTo>
                  <a:pt x="0" y="5404145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10336019" y="1064988"/>
            <a:ext cx="0" cy="5471160"/>
          </a:xfrm>
          <a:custGeom>
            <a:avLst/>
            <a:gdLst/>
            <a:ahLst/>
            <a:cxnLst/>
            <a:rect l="l" t="t" r="r" b="b"/>
            <a:pathLst>
              <a:path h="5471159">
                <a:moveTo>
                  <a:pt x="0" y="0"/>
                </a:moveTo>
                <a:lnTo>
                  <a:pt x="0" y="5470715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10336114" y="1062579"/>
            <a:ext cx="0" cy="5471160"/>
          </a:xfrm>
          <a:custGeom>
            <a:avLst/>
            <a:gdLst/>
            <a:ahLst/>
            <a:cxnLst/>
            <a:rect l="l" t="t" r="r" b="b"/>
            <a:pathLst>
              <a:path h="5471159">
                <a:moveTo>
                  <a:pt x="0" y="0"/>
                </a:moveTo>
                <a:lnTo>
                  <a:pt x="0" y="5470745"/>
                </a:lnTo>
              </a:path>
            </a:pathLst>
          </a:custGeom>
          <a:ln w="48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9626739" y="5331028"/>
            <a:ext cx="0" cy="1200150"/>
          </a:xfrm>
          <a:custGeom>
            <a:avLst/>
            <a:gdLst/>
            <a:ahLst/>
            <a:cxnLst/>
            <a:rect l="l" t="t" r="r" b="b"/>
            <a:pathLst>
              <a:path h="1200150">
                <a:moveTo>
                  <a:pt x="0" y="0"/>
                </a:moveTo>
                <a:lnTo>
                  <a:pt x="0" y="119991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9626739" y="5328682"/>
            <a:ext cx="0" cy="1205230"/>
          </a:xfrm>
          <a:custGeom>
            <a:avLst/>
            <a:gdLst/>
            <a:ahLst/>
            <a:cxnLst/>
            <a:rect l="l" t="t" r="r" b="b"/>
            <a:pathLst>
              <a:path h="1205229">
                <a:moveTo>
                  <a:pt x="0" y="0"/>
                </a:moveTo>
                <a:lnTo>
                  <a:pt x="0" y="1204642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9736163" y="6330987"/>
            <a:ext cx="0" cy="200025"/>
          </a:xfrm>
          <a:custGeom>
            <a:avLst/>
            <a:gdLst/>
            <a:ahLst/>
            <a:cxnLst/>
            <a:rect l="l" t="t" r="r" b="b"/>
            <a:pathLst>
              <a:path h="200025">
                <a:moveTo>
                  <a:pt x="0" y="0"/>
                </a:moveTo>
                <a:lnTo>
                  <a:pt x="0" y="19996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9736242" y="6328608"/>
            <a:ext cx="0" cy="205104"/>
          </a:xfrm>
          <a:custGeom>
            <a:avLst/>
            <a:gdLst/>
            <a:ahLst/>
            <a:cxnLst/>
            <a:rect l="l" t="t" r="r" b="b"/>
            <a:pathLst>
              <a:path h="205104">
                <a:moveTo>
                  <a:pt x="0" y="0"/>
                </a:moveTo>
                <a:lnTo>
                  <a:pt x="0" y="204716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9845744" y="6464346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1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9845744" y="6461968"/>
            <a:ext cx="0" cy="71755"/>
          </a:xfrm>
          <a:custGeom>
            <a:avLst/>
            <a:gdLst/>
            <a:ahLst/>
            <a:cxnLst/>
            <a:rect l="l" t="t" r="r" b="b"/>
            <a:pathLst>
              <a:path h="71754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9955168" y="4864509"/>
            <a:ext cx="0" cy="66675"/>
          </a:xfrm>
          <a:custGeom>
            <a:avLst/>
            <a:gdLst/>
            <a:ahLst/>
            <a:cxnLst/>
            <a:rect l="l" t="t" r="r" b="b"/>
            <a:pathLst>
              <a:path h="66675">
                <a:moveTo>
                  <a:pt x="0" y="0"/>
                </a:moveTo>
                <a:lnTo>
                  <a:pt x="0" y="66600"/>
                </a:lnTo>
              </a:path>
            </a:pathLst>
          </a:custGeom>
          <a:ln w="4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9955247" y="4862163"/>
            <a:ext cx="0" cy="71755"/>
          </a:xfrm>
          <a:custGeom>
            <a:avLst/>
            <a:gdLst/>
            <a:ahLst/>
            <a:cxnLst/>
            <a:rect l="l" t="t" r="r" b="b"/>
            <a:pathLst>
              <a:path h="71754">
                <a:moveTo>
                  <a:pt x="0" y="0"/>
                </a:moveTo>
                <a:lnTo>
                  <a:pt x="0" y="71357"/>
                </a:lnTo>
              </a:path>
            </a:pathLst>
          </a:custGeom>
          <a:ln w="48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9412472" y="1064988"/>
            <a:ext cx="929005" cy="0"/>
          </a:xfrm>
          <a:custGeom>
            <a:avLst/>
            <a:gdLst/>
            <a:ahLst/>
            <a:cxnLst/>
            <a:rect l="l" t="t" r="r" b="b"/>
            <a:pathLst>
              <a:path w="929004">
                <a:moveTo>
                  <a:pt x="0" y="0"/>
                </a:moveTo>
                <a:lnTo>
                  <a:pt x="92847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9410104" y="1064957"/>
            <a:ext cx="929005" cy="0"/>
          </a:xfrm>
          <a:custGeom>
            <a:avLst/>
            <a:gdLst/>
            <a:ahLst/>
            <a:cxnLst/>
            <a:rect l="l" t="t" r="r" b="b"/>
            <a:pathLst>
              <a:path w="929004">
                <a:moveTo>
                  <a:pt x="0" y="0"/>
                </a:moveTo>
                <a:lnTo>
                  <a:pt x="928443" y="0"/>
                </a:lnTo>
              </a:path>
            </a:pathLst>
          </a:custGeom>
          <a:ln w="47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9522052" y="1131588"/>
            <a:ext cx="819150" cy="0"/>
          </a:xfrm>
          <a:custGeom>
            <a:avLst/>
            <a:gdLst/>
            <a:ahLst/>
            <a:cxnLst/>
            <a:rect l="l" t="t" r="r" b="b"/>
            <a:pathLst>
              <a:path w="819150">
                <a:moveTo>
                  <a:pt x="0" y="0"/>
                </a:moveTo>
                <a:lnTo>
                  <a:pt x="818892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9519684" y="1131557"/>
            <a:ext cx="819150" cy="0"/>
          </a:xfrm>
          <a:custGeom>
            <a:avLst/>
            <a:gdLst/>
            <a:ahLst/>
            <a:cxnLst/>
            <a:rect l="l" t="t" r="r" b="b"/>
            <a:pathLst>
              <a:path w="819150">
                <a:moveTo>
                  <a:pt x="0" y="0"/>
                </a:moveTo>
                <a:lnTo>
                  <a:pt x="818861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9631476" y="1198316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9629108" y="1198347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9631476" y="1264916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9629108" y="1264948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9631476" y="1331516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9629108" y="1331548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9741059" y="1398307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9738690" y="1398275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9522052" y="1464907"/>
            <a:ext cx="819150" cy="0"/>
          </a:xfrm>
          <a:custGeom>
            <a:avLst/>
            <a:gdLst/>
            <a:ahLst/>
            <a:cxnLst/>
            <a:rect l="l" t="t" r="r" b="b"/>
            <a:pathLst>
              <a:path w="819150">
                <a:moveTo>
                  <a:pt x="0" y="0"/>
                </a:moveTo>
                <a:lnTo>
                  <a:pt x="818892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9519684" y="1464876"/>
            <a:ext cx="819150" cy="0"/>
          </a:xfrm>
          <a:custGeom>
            <a:avLst/>
            <a:gdLst/>
            <a:ahLst/>
            <a:cxnLst/>
            <a:rect l="l" t="t" r="r" b="b"/>
            <a:pathLst>
              <a:path w="819150">
                <a:moveTo>
                  <a:pt x="0" y="0"/>
                </a:moveTo>
                <a:lnTo>
                  <a:pt x="818861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9631476" y="1531635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9629108" y="1531666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9741059" y="1598235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9738690" y="1598267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9741059" y="1664835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9738690" y="1664867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9850482" y="1731626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9848114" y="1731595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9631476" y="1798227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9629108" y="1798195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9741059" y="1864827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9738690" y="1864795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9741059" y="1931554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9738690" y="193158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9850482" y="1998155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9848114" y="1998186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9631476" y="2064755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9629108" y="206483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9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9741059" y="213154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9738690" y="2131514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9741059" y="219814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9738690" y="2198114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9850482" y="2264873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9848114" y="2264905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9631476" y="233147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9629108" y="2331505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9741059" y="2398074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9738690" y="239810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9741059" y="2464865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9738690" y="2464833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9850482" y="2531465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9848114" y="2531433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9631476" y="2598066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9629108" y="259803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9741059" y="2664793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9738690" y="2664824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9741059" y="2731393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9738690" y="2731425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9850482" y="2798184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9848114" y="2798152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9631476" y="286478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9629108" y="2864753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9741059" y="2931385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9738690" y="2931353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9741059" y="2998112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9738690" y="2998144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9850482" y="3064712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9848114" y="3064744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9631476" y="3131313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9629108" y="313134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9741059" y="3198103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9738690" y="3198072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9741059" y="3264704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9738690" y="3264672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9631476" y="3331304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9629108" y="3331273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9741059" y="3398031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9738690" y="3398063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9741059" y="3464632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9738690" y="3464664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9631476" y="353142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9629108" y="3531391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9741059" y="3598023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9738690" y="3597991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9741059" y="3664623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9738690" y="3664591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9631476" y="3731350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9629108" y="373138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9741059" y="3797951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9738690" y="3797982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9741059" y="3864551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9738690" y="3864583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9631476" y="393134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9629108" y="3931310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9741059" y="3997942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9738690" y="3997911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9741059" y="4064543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9738690" y="4064511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9631476" y="4131270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9629108" y="413130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9741059" y="4197870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9738690" y="4197902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9741059" y="4264661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9738690" y="4264629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9522052" y="4331261"/>
            <a:ext cx="819150" cy="0"/>
          </a:xfrm>
          <a:custGeom>
            <a:avLst/>
            <a:gdLst/>
            <a:ahLst/>
            <a:cxnLst/>
            <a:rect l="l" t="t" r="r" b="b"/>
            <a:pathLst>
              <a:path w="819150">
                <a:moveTo>
                  <a:pt x="0" y="0"/>
                </a:moveTo>
                <a:lnTo>
                  <a:pt x="818892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9519684" y="4331230"/>
            <a:ext cx="819150" cy="0"/>
          </a:xfrm>
          <a:custGeom>
            <a:avLst/>
            <a:gdLst/>
            <a:ahLst/>
            <a:cxnLst/>
            <a:rect l="l" t="t" r="r" b="b"/>
            <a:pathLst>
              <a:path w="819150">
                <a:moveTo>
                  <a:pt x="0" y="0"/>
                </a:moveTo>
                <a:lnTo>
                  <a:pt x="818861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9631476" y="439786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9629108" y="4397830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9631476" y="4464589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9629108" y="4464621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9741059" y="4531190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9738690" y="4531221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9631476" y="4597790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9629108" y="4597822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9741059" y="4664581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9738690" y="4664549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9850482" y="4731181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9848114" y="4731149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9850482" y="4797781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9848114" y="4797750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9960063" y="4864508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882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9957694" y="4864540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851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9850482" y="4931109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9848114" y="4931141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9850482" y="4997899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9848114" y="4997868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9850482" y="5064500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9848114" y="5064468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9631476" y="5131100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9629108" y="5131068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9741059" y="5197828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9738690" y="5197859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9522052" y="5264428"/>
            <a:ext cx="819150" cy="0"/>
          </a:xfrm>
          <a:custGeom>
            <a:avLst/>
            <a:gdLst/>
            <a:ahLst/>
            <a:cxnLst/>
            <a:rect l="l" t="t" r="r" b="b"/>
            <a:pathLst>
              <a:path w="819150">
                <a:moveTo>
                  <a:pt x="0" y="0"/>
                </a:moveTo>
                <a:lnTo>
                  <a:pt x="818892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9519684" y="5264460"/>
            <a:ext cx="819150" cy="0"/>
          </a:xfrm>
          <a:custGeom>
            <a:avLst/>
            <a:gdLst/>
            <a:ahLst/>
            <a:cxnLst/>
            <a:rect l="l" t="t" r="r" b="b"/>
            <a:pathLst>
              <a:path w="819150">
                <a:moveTo>
                  <a:pt x="0" y="0"/>
                </a:moveTo>
                <a:lnTo>
                  <a:pt x="818861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9631476" y="5331028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9629108" y="5331060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9741059" y="5397819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9738690" y="5397787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9741059" y="5464419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9738690" y="5464388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9850482" y="5531020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9848114" y="5531099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9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9631476" y="5597747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9629108" y="5597779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9741059" y="5664348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9738690" y="5664379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9741059" y="5731138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9738690" y="573110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9850482" y="5797739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9848114" y="5797707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9631476" y="5864339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9629108" y="5864307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9741059" y="593106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9738690" y="593106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9741059" y="5997667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9738690" y="5997667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9631476" y="6064267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9629108" y="6064267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9741059" y="613102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9738690" y="613102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9741059" y="619762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9738690" y="619762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9631476" y="6264385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69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9629108" y="6264385"/>
            <a:ext cx="709930" cy="0"/>
          </a:xfrm>
          <a:custGeom>
            <a:avLst/>
            <a:gdLst/>
            <a:ahLst/>
            <a:cxnLst/>
            <a:rect l="l" t="t" r="r" b="b"/>
            <a:pathLst>
              <a:path w="709929">
                <a:moveTo>
                  <a:pt x="0" y="0"/>
                </a:moveTo>
                <a:lnTo>
                  <a:pt x="709438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9741059" y="633098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9738690" y="633098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9741059" y="639758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87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9738690" y="6397586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>
                <a:moveTo>
                  <a:pt x="0" y="0"/>
                </a:moveTo>
                <a:lnTo>
                  <a:pt x="599856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9850482" y="6464345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6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9848114" y="6464345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433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9412472" y="6530946"/>
            <a:ext cx="929005" cy="0"/>
          </a:xfrm>
          <a:custGeom>
            <a:avLst/>
            <a:gdLst/>
            <a:ahLst/>
            <a:cxnLst/>
            <a:rect l="l" t="t" r="r" b="b"/>
            <a:pathLst>
              <a:path w="929004">
                <a:moveTo>
                  <a:pt x="0" y="0"/>
                </a:moveTo>
                <a:lnTo>
                  <a:pt x="928474" y="0"/>
                </a:lnTo>
              </a:path>
            </a:pathLst>
          </a:custGeom>
          <a:ln w="47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9410104" y="6530946"/>
            <a:ext cx="929005" cy="0"/>
          </a:xfrm>
          <a:custGeom>
            <a:avLst/>
            <a:gdLst/>
            <a:ahLst/>
            <a:cxnLst/>
            <a:rect l="l" t="t" r="r" b="b"/>
            <a:pathLst>
              <a:path w="929004">
                <a:moveTo>
                  <a:pt x="0" y="0"/>
                </a:moveTo>
                <a:lnTo>
                  <a:pt x="928443" y="0"/>
                </a:lnTo>
              </a:path>
            </a:pathLst>
          </a:custGeom>
          <a:ln w="47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0F148A-970B-40B3-B413-DAF6D09A5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ED908-9F2D-449F-ADC5-8E54C432037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921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1363</Words>
  <Application>Microsoft Office PowerPoint</Application>
  <PresentationFormat>ワイド画面</PresentationFormat>
  <Paragraphs>663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Meiryo UI</vt:lpstr>
      <vt:lpstr>Microsoft YaHei</vt:lpstr>
      <vt:lpstr>MS UI Gothic</vt:lpstr>
      <vt:lpstr>游ゴシック</vt:lpstr>
      <vt:lpstr>游ゴシック Light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生産におけるデータプロファイルの対象領域</vt:lpstr>
      <vt:lpstr>データプロファイル基本構造 1/2</vt:lpstr>
      <vt:lpstr>データプロファイル基本構造 2/2</vt:lpstr>
      <vt:lpstr>データプロファイル基本構造（XML形式）</vt:lpstr>
      <vt:lpstr>データプロファイル実装までの流れ</vt:lpstr>
      <vt:lpstr>実装データフォーマットライブラリ例 （オーダー）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6</cp:revision>
  <cp:lastPrinted>2017-07-06T00:11:40Z</cp:lastPrinted>
  <dcterms:created xsi:type="dcterms:W3CDTF">2017-07-04T05:41:04Z</dcterms:created>
  <dcterms:modified xsi:type="dcterms:W3CDTF">2017-07-06T00:11:47Z</dcterms:modified>
</cp:coreProperties>
</file>