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1"/>
  </p:handoutMasterIdLst>
  <p:sldIdLst>
    <p:sldId id="256" r:id="rId2"/>
    <p:sldId id="257" r:id="rId3"/>
    <p:sldId id="258" r:id="rId4"/>
    <p:sldId id="259" r:id="rId5"/>
    <p:sldId id="260" r:id="rId6"/>
    <p:sldId id="261" r:id="rId7"/>
    <p:sldId id="262" r:id="rId8"/>
    <p:sldId id="263" r:id="rId9"/>
    <p:sldId id="264" r:id="rId10"/>
  </p:sldIdLst>
  <p:sldSz cx="10693400" cy="756285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548" y="5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84653" cy="50344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01328" y="1"/>
            <a:ext cx="2985744" cy="503440"/>
          </a:xfrm>
          <a:prstGeom prst="rect">
            <a:avLst/>
          </a:prstGeom>
        </p:spPr>
        <p:txBody>
          <a:bodyPr vert="horz" lIns="91440" tIns="45720" rIns="91440" bIns="45720" rtlCol="0"/>
          <a:lstStyle>
            <a:lvl1pPr algn="r">
              <a:defRPr sz="1200"/>
            </a:lvl1pPr>
          </a:lstStyle>
          <a:p>
            <a:fld id="{7EB5A005-BAD8-45A5-BCC9-7BD8B1330901}" type="datetimeFigureOut">
              <a:rPr kumimoji="1" lang="ja-JP" altLang="en-US" smtClean="0"/>
              <a:t>2016/9/7</a:t>
            </a:fld>
            <a:endParaRPr kumimoji="1" lang="ja-JP" altLang="en-US"/>
          </a:p>
        </p:txBody>
      </p:sp>
      <p:sp>
        <p:nvSpPr>
          <p:cNvPr id="4" name="フッター プレースホルダー 3"/>
          <p:cNvSpPr>
            <a:spLocks noGrp="1"/>
          </p:cNvSpPr>
          <p:nvPr>
            <p:ph type="ftr" sz="quarter" idx="2"/>
          </p:nvPr>
        </p:nvSpPr>
        <p:spPr>
          <a:xfrm>
            <a:off x="0" y="9516861"/>
            <a:ext cx="2984653" cy="50344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01328" y="9516861"/>
            <a:ext cx="2985744" cy="503440"/>
          </a:xfrm>
          <a:prstGeom prst="rect">
            <a:avLst/>
          </a:prstGeom>
        </p:spPr>
        <p:txBody>
          <a:bodyPr vert="horz" lIns="91440" tIns="45720" rIns="91440" bIns="45720" rtlCol="0" anchor="b"/>
          <a:lstStyle>
            <a:lvl1pPr algn="r">
              <a:defRPr sz="1200"/>
            </a:lvl1pPr>
          </a:lstStyle>
          <a:p>
            <a:fld id="{6C60D988-591A-4A53-95CF-E652BDE94B04}" type="slidenum">
              <a:rPr kumimoji="1" lang="ja-JP" altLang="en-US" smtClean="0"/>
              <a:t>‹#›</a:t>
            </a:fld>
            <a:endParaRPr kumimoji="1" lang="ja-JP" altLang="en-US"/>
          </a:p>
        </p:txBody>
      </p:sp>
    </p:spTree>
    <p:extLst>
      <p:ext uri="{BB962C8B-B14F-4D97-AF65-F5344CB8AC3E}">
        <p14:creationId xmlns:p14="http://schemas.microsoft.com/office/powerpoint/2010/main" val="37603556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050" b="0" i="0">
                <a:solidFill>
                  <a:schemeClr val="tx1"/>
                </a:solidFill>
                <a:latin typeface="Times New Roman"/>
                <a:cs typeface="Times New Roman"/>
              </a:defRPr>
            </a:lvl1p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9/7/2016</a:t>
            </a:fld>
            <a:endParaRPr lang="en-US"/>
          </a:p>
        </p:txBody>
      </p:sp>
      <p:sp>
        <p:nvSpPr>
          <p:cNvPr id="6" name="Holder 6"/>
          <p:cNvSpPr>
            <a:spLocks noGrp="1"/>
          </p:cNvSpPr>
          <p:nvPr>
            <p:ph type="sldNum" sz="quarter" idx="7"/>
          </p:nvPr>
        </p:nvSpPr>
        <p:spPr/>
        <p:txBody>
          <a:bodyPr lIns="0" tIns="0" rIns="0" bIns="0"/>
          <a:lstStyle>
            <a:lvl1pPr>
              <a:defRPr sz="1950" b="1" i="0">
                <a:solidFill>
                  <a:schemeClr val="tx1"/>
                </a:solidFill>
                <a:latin typeface="Arial"/>
                <a:cs typeface="Arial"/>
              </a:defRPr>
            </a:lvl1pPr>
          </a:lstStyle>
          <a:p>
            <a:pPr marL="25400">
              <a:lnSpc>
                <a:spcPts val="2065"/>
              </a:lnSpc>
            </a:pPr>
            <a:fld id="{81D60167-4931-47E6-BA6A-407CBD079E47}" type="slidenum">
              <a:rPr spc="-5" dirty="0"/>
              <a:t>‹#›</a:t>
            </a:fld>
            <a:endParaRPr spc="-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hlink"/>
                </a:solidFill>
                <a:latin typeface="MS UI Gothic"/>
                <a:cs typeface="MS UI Gothic"/>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defRPr sz="1050" b="0" i="0">
                <a:solidFill>
                  <a:schemeClr val="tx1"/>
                </a:solidFill>
                <a:latin typeface="Times New Roman"/>
                <a:cs typeface="Times New Roman"/>
              </a:defRPr>
            </a:lvl1p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9/7/2016</a:t>
            </a:fld>
            <a:endParaRPr lang="en-US"/>
          </a:p>
        </p:txBody>
      </p:sp>
      <p:sp>
        <p:nvSpPr>
          <p:cNvPr id="6" name="Holder 6"/>
          <p:cNvSpPr>
            <a:spLocks noGrp="1"/>
          </p:cNvSpPr>
          <p:nvPr>
            <p:ph type="sldNum" sz="quarter" idx="7"/>
          </p:nvPr>
        </p:nvSpPr>
        <p:spPr/>
        <p:txBody>
          <a:bodyPr lIns="0" tIns="0" rIns="0" bIns="0"/>
          <a:lstStyle>
            <a:lvl1pPr>
              <a:defRPr sz="1950" b="1" i="0">
                <a:solidFill>
                  <a:schemeClr val="tx1"/>
                </a:solidFill>
                <a:latin typeface="Arial"/>
                <a:cs typeface="Arial"/>
              </a:defRPr>
            </a:lvl1pPr>
          </a:lstStyle>
          <a:p>
            <a:pPr marL="25400">
              <a:lnSpc>
                <a:spcPts val="2065"/>
              </a:lnSpc>
            </a:pPr>
            <a:fld id="{81D60167-4931-47E6-BA6A-407CBD079E47}" type="slidenum">
              <a:rPr spc="-5" dirty="0"/>
              <a:t>‹#›</a:t>
            </a:fld>
            <a:endParaRPr spc="-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hlink"/>
                </a:solidFill>
                <a:latin typeface="MS UI Gothic"/>
                <a:cs typeface="MS UI Gothic"/>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050" b="0" i="0">
                <a:solidFill>
                  <a:schemeClr val="tx1"/>
                </a:solidFill>
                <a:latin typeface="Times New Roman"/>
                <a:cs typeface="Times New Roman"/>
              </a:defRPr>
            </a:lvl1p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9/7/2016</a:t>
            </a:fld>
            <a:endParaRPr lang="en-US"/>
          </a:p>
        </p:txBody>
      </p:sp>
      <p:sp>
        <p:nvSpPr>
          <p:cNvPr id="7" name="Holder 7"/>
          <p:cNvSpPr>
            <a:spLocks noGrp="1"/>
          </p:cNvSpPr>
          <p:nvPr>
            <p:ph type="sldNum" sz="quarter" idx="7"/>
          </p:nvPr>
        </p:nvSpPr>
        <p:spPr/>
        <p:txBody>
          <a:bodyPr lIns="0" tIns="0" rIns="0" bIns="0"/>
          <a:lstStyle>
            <a:lvl1pPr>
              <a:defRPr sz="1950" b="1" i="0">
                <a:solidFill>
                  <a:schemeClr val="tx1"/>
                </a:solidFill>
                <a:latin typeface="Arial"/>
                <a:cs typeface="Arial"/>
              </a:defRPr>
            </a:lvl1pPr>
          </a:lstStyle>
          <a:p>
            <a:pPr marL="25400">
              <a:lnSpc>
                <a:spcPts val="2065"/>
              </a:lnSpc>
            </a:pPr>
            <a:fld id="{81D60167-4931-47E6-BA6A-407CBD079E47}" type="slidenum">
              <a:rPr spc="-5" dirty="0"/>
              <a:t>‹#›</a:t>
            </a:fld>
            <a:endParaRPr spc="-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hlink"/>
                </a:solidFill>
                <a:latin typeface="MS UI Gothic"/>
                <a:cs typeface="MS UI Gothic"/>
              </a:defRPr>
            </a:lvl1pPr>
          </a:lstStyle>
          <a:p>
            <a:endParaRPr/>
          </a:p>
        </p:txBody>
      </p:sp>
      <p:sp>
        <p:nvSpPr>
          <p:cNvPr id="3" name="Holder 3"/>
          <p:cNvSpPr>
            <a:spLocks noGrp="1"/>
          </p:cNvSpPr>
          <p:nvPr>
            <p:ph type="ftr" sz="quarter" idx="5"/>
          </p:nvPr>
        </p:nvSpPr>
        <p:spPr/>
        <p:txBody>
          <a:bodyPr lIns="0" tIns="0" rIns="0" bIns="0"/>
          <a:lstStyle>
            <a:lvl1pPr>
              <a:defRPr sz="1050" b="0" i="0">
                <a:solidFill>
                  <a:schemeClr val="tx1"/>
                </a:solidFill>
                <a:latin typeface="Times New Roman"/>
                <a:cs typeface="Times New Roman"/>
              </a:defRPr>
            </a:lvl1p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9/7/2016</a:t>
            </a:fld>
            <a:endParaRPr lang="en-US"/>
          </a:p>
        </p:txBody>
      </p:sp>
      <p:sp>
        <p:nvSpPr>
          <p:cNvPr id="5" name="Holder 5"/>
          <p:cNvSpPr>
            <a:spLocks noGrp="1"/>
          </p:cNvSpPr>
          <p:nvPr>
            <p:ph type="sldNum" sz="quarter" idx="7"/>
          </p:nvPr>
        </p:nvSpPr>
        <p:spPr/>
        <p:txBody>
          <a:bodyPr lIns="0" tIns="0" rIns="0" bIns="0"/>
          <a:lstStyle>
            <a:lvl1pPr>
              <a:defRPr sz="1950" b="1" i="0">
                <a:solidFill>
                  <a:schemeClr val="tx1"/>
                </a:solidFill>
                <a:latin typeface="Arial"/>
                <a:cs typeface="Arial"/>
              </a:defRPr>
            </a:lvl1pPr>
          </a:lstStyle>
          <a:p>
            <a:pPr marL="25400">
              <a:lnSpc>
                <a:spcPts val="2065"/>
              </a:lnSpc>
            </a:pPr>
            <a:fld id="{81D60167-4931-47E6-BA6A-407CBD079E47}" type="slidenum">
              <a:rPr spc="-5" dirty="0"/>
              <a:t>‹#›</a:t>
            </a:fld>
            <a:endParaRPr spc="-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403" y="7197852"/>
            <a:ext cx="10691622" cy="280416"/>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32645" y="746379"/>
            <a:ext cx="9607550" cy="0"/>
          </a:xfrm>
          <a:custGeom>
            <a:avLst/>
            <a:gdLst/>
            <a:ahLst/>
            <a:cxnLst/>
            <a:rect l="l" t="t" r="r" b="b"/>
            <a:pathLst>
              <a:path w="9607550">
                <a:moveTo>
                  <a:pt x="0" y="0"/>
                </a:moveTo>
                <a:lnTo>
                  <a:pt x="9607296" y="0"/>
                </a:lnTo>
              </a:path>
            </a:pathLst>
          </a:custGeom>
          <a:ln w="20574">
            <a:solidFill>
              <a:srgbClr val="3366FF"/>
            </a:solidFill>
          </a:ln>
        </p:spPr>
        <p:txBody>
          <a:bodyPr wrap="square" lIns="0" tIns="0" rIns="0" bIns="0" rtlCol="0"/>
          <a:lstStyle/>
          <a:p>
            <a:endParaRPr/>
          </a:p>
        </p:txBody>
      </p:sp>
      <p:sp>
        <p:nvSpPr>
          <p:cNvPr id="18" name="bk object 18"/>
          <p:cNvSpPr/>
          <p:nvPr/>
        </p:nvSpPr>
        <p:spPr>
          <a:xfrm>
            <a:off x="3483749" y="2511551"/>
            <a:ext cx="3729990" cy="2157222"/>
          </a:xfrm>
          <a:prstGeom prst="rect">
            <a:avLst/>
          </a:prstGeom>
          <a:blipFill>
            <a:blip r:embed="rId3" cstate="print"/>
            <a:stretch>
              <a:fillRect/>
            </a:stretch>
          </a:blip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defRPr sz="1050" b="0" i="0">
                <a:solidFill>
                  <a:schemeClr val="tx1"/>
                </a:solidFill>
                <a:latin typeface="Times New Roman"/>
                <a:cs typeface="Times New Roman"/>
              </a:defRPr>
            </a:lvl1p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9/7/2016</a:t>
            </a:fld>
            <a:endParaRPr lang="en-US"/>
          </a:p>
        </p:txBody>
      </p:sp>
      <p:sp>
        <p:nvSpPr>
          <p:cNvPr id="4" name="Holder 4"/>
          <p:cNvSpPr>
            <a:spLocks noGrp="1"/>
          </p:cNvSpPr>
          <p:nvPr>
            <p:ph type="sldNum" sz="quarter" idx="7"/>
          </p:nvPr>
        </p:nvSpPr>
        <p:spPr/>
        <p:txBody>
          <a:bodyPr lIns="0" tIns="0" rIns="0" bIns="0"/>
          <a:lstStyle>
            <a:lvl1pPr>
              <a:defRPr sz="1950" b="1" i="0">
                <a:solidFill>
                  <a:schemeClr val="tx1"/>
                </a:solidFill>
                <a:latin typeface="Arial"/>
                <a:cs typeface="Arial"/>
              </a:defRPr>
            </a:lvl1pPr>
          </a:lstStyle>
          <a:p>
            <a:pPr marL="25400">
              <a:lnSpc>
                <a:spcPts val="2065"/>
              </a:lnSpc>
            </a:pPr>
            <a:fld id="{81D60167-4931-47E6-BA6A-407CBD079E47}" type="slidenum">
              <a:rPr spc="-5" dirty="0"/>
              <a:t>‹#›</a:t>
            </a:fld>
            <a:endParaRPr spc="-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403" y="7197852"/>
            <a:ext cx="10691622" cy="280416"/>
          </a:xfrm>
          <a:prstGeom prst="rect">
            <a:avLst/>
          </a:prstGeom>
          <a:blipFill>
            <a:blip r:embed="rId7" cstate="print"/>
            <a:stretch>
              <a:fillRect/>
            </a:stretch>
          </a:blipFill>
        </p:spPr>
        <p:txBody>
          <a:bodyPr wrap="square" lIns="0" tIns="0" rIns="0" bIns="0" rtlCol="0"/>
          <a:lstStyle/>
          <a:p>
            <a:endParaRPr/>
          </a:p>
        </p:txBody>
      </p:sp>
      <p:sp>
        <p:nvSpPr>
          <p:cNvPr id="17" name="bk object 17"/>
          <p:cNvSpPr/>
          <p:nvPr/>
        </p:nvSpPr>
        <p:spPr>
          <a:xfrm>
            <a:off x="32645" y="746379"/>
            <a:ext cx="9607550" cy="0"/>
          </a:xfrm>
          <a:custGeom>
            <a:avLst/>
            <a:gdLst/>
            <a:ahLst/>
            <a:cxnLst/>
            <a:rect l="l" t="t" r="r" b="b"/>
            <a:pathLst>
              <a:path w="9607550">
                <a:moveTo>
                  <a:pt x="0" y="0"/>
                </a:moveTo>
                <a:lnTo>
                  <a:pt x="9607296" y="0"/>
                </a:lnTo>
              </a:path>
            </a:pathLst>
          </a:custGeom>
          <a:ln w="20574">
            <a:solidFill>
              <a:srgbClr val="3366FF"/>
            </a:solidFill>
          </a:ln>
        </p:spPr>
        <p:txBody>
          <a:bodyPr wrap="square" lIns="0" tIns="0" rIns="0" bIns="0" rtlCol="0"/>
          <a:lstStyle/>
          <a:p>
            <a:endParaRPr/>
          </a:p>
        </p:txBody>
      </p:sp>
      <p:sp>
        <p:nvSpPr>
          <p:cNvPr id="2" name="Holder 2"/>
          <p:cNvSpPr>
            <a:spLocks noGrp="1"/>
          </p:cNvSpPr>
          <p:nvPr>
            <p:ph type="title"/>
          </p:nvPr>
        </p:nvSpPr>
        <p:spPr>
          <a:xfrm>
            <a:off x="214255" y="176783"/>
            <a:ext cx="10264889" cy="466725"/>
          </a:xfrm>
          <a:prstGeom prst="rect">
            <a:avLst/>
          </a:prstGeom>
        </p:spPr>
        <p:txBody>
          <a:bodyPr wrap="square" lIns="0" tIns="0" rIns="0" bIns="0">
            <a:spAutoFit/>
          </a:bodyPr>
          <a:lstStyle>
            <a:lvl1pPr>
              <a:defRPr sz="3000" b="0" i="0">
                <a:solidFill>
                  <a:schemeClr val="hlink"/>
                </a:solidFill>
                <a:latin typeface="MS UI Gothic"/>
                <a:cs typeface="MS UI Gothic"/>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87764" y="7257663"/>
            <a:ext cx="4074795" cy="162559"/>
          </a:xfrm>
          <a:prstGeom prst="rect">
            <a:avLst/>
          </a:prstGeom>
        </p:spPr>
        <p:txBody>
          <a:bodyPr wrap="square" lIns="0" tIns="0" rIns="0" bIns="0">
            <a:spAutoFit/>
          </a:bodyPr>
          <a:lstStyle>
            <a:lvl1pPr>
              <a:defRPr sz="1050" b="0" i="0">
                <a:solidFill>
                  <a:schemeClr val="tx1"/>
                </a:solidFill>
                <a:latin typeface="Times New Roman"/>
                <a:cs typeface="Times New Roman"/>
              </a:defRPr>
            </a:lvl1p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9/7/2016</a:t>
            </a:fld>
            <a:endParaRPr lang="en-US"/>
          </a:p>
        </p:txBody>
      </p:sp>
      <p:sp>
        <p:nvSpPr>
          <p:cNvPr id="6" name="Holder 6"/>
          <p:cNvSpPr>
            <a:spLocks noGrp="1"/>
          </p:cNvSpPr>
          <p:nvPr>
            <p:ph type="sldNum" sz="quarter" idx="7"/>
          </p:nvPr>
        </p:nvSpPr>
        <p:spPr>
          <a:xfrm>
            <a:off x="10346061" y="7244936"/>
            <a:ext cx="189229" cy="272415"/>
          </a:xfrm>
          <a:prstGeom prst="rect">
            <a:avLst/>
          </a:prstGeom>
        </p:spPr>
        <p:txBody>
          <a:bodyPr wrap="square" lIns="0" tIns="0" rIns="0" bIns="0">
            <a:spAutoFit/>
          </a:bodyPr>
          <a:lstStyle>
            <a:lvl1pPr>
              <a:defRPr sz="1950" b="1" i="0">
                <a:solidFill>
                  <a:schemeClr val="tx1"/>
                </a:solidFill>
                <a:latin typeface="Arial"/>
                <a:cs typeface="Arial"/>
              </a:defRPr>
            </a:lvl1pPr>
          </a:lstStyle>
          <a:p>
            <a:pPr marL="25400">
              <a:lnSpc>
                <a:spcPts val="2065"/>
              </a:lnSpc>
            </a:pPr>
            <a:fld id="{81D60167-4931-47E6-BA6A-407CBD079E47}" type="slidenum">
              <a:rPr spc="-5" dirty="0"/>
              <a:t>‹#›</a:t>
            </a:fld>
            <a:endParaRPr spc="-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www.dsri.jp/ryutsu-bms/"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403" y="6808469"/>
            <a:ext cx="10691622" cy="669798"/>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074299" y="1135761"/>
            <a:ext cx="6604000" cy="0"/>
          </a:xfrm>
          <a:custGeom>
            <a:avLst/>
            <a:gdLst/>
            <a:ahLst/>
            <a:cxnLst/>
            <a:rect l="l" t="t" r="r" b="b"/>
            <a:pathLst>
              <a:path w="6604000">
                <a:moveTo>
                  <a:pt x="0" y="0"/>
                </a:moveTo>
                <a:lnTo>
                  <a:pt x="6603491" y="0"/>
                </a:lnTo>
              </a:path>
            </a:pathLst>
          </a:custGeom>
          <a:ln w="20574">
            <a:solidFill>
              <a:srgbClr val="3366FF"/>
            </a:solidFill>
          </a:ln>
        </p:spPr>
        <p:txBody>
          <a:bodyPr wrap="square" lIns="0" tIns="0" rIns="0" bIns="0" rtlCol="0"/>
          <a:lstStyle/>
          <a:p>
            <a:endParaRPr/>
          </a:p>
        </p:txBody>
      </p:sp>
      <p:sp>
        <p:nvSpPr>
          <p:cNvPr id="4" name="object 4"/>
          <p:cNvSpPr txBox="1"/>
          <p:nvPr/>
        </p:nvSpPr>
        <p:spPr>
          <a:xfrm>
            <a:off x="3132715" y="6852666"/>
            <a:ext cx="4426585" cy="505459"/>
          </a:xfrm>
          <a:prstGeom prst="rect">
            <a:avLst/>
          </a:prstGeom>
        </p:spPr>
        <p:txBody>
          <a:bodyPr vert="horz" wrap="square" lIns="0" tIns="0" rIns="0" bIns="0" rtlCol="0">
            <a:spAutoFit/>
          </a:bodyPr>
          <a:lstStyle/>
          <a:p>
            <a:pPr algn="ctr">
              <a:lnSpc>
                <a:spcPts val="2335"/>
              </a:lnSpc>
              <a:tabLst>
                <a:tab pos="1644014" algn="l"/>
              </a:tabLst>
            </a:pPr>
            <a:r>
              <a:rPr sz="1950" spc="-15" dirty="0">
                <a:latin typeface="MS PGothic"/>
                <a:cs typeface="MS PGothic"/>
              </a:rPr>
              <a:t>一般財団法人	流通システム開発センター</a:t>
            </a:r>
            <a:endParaRPr sz="1950">
              <a:latin typeface="MS PGothic"/>
              <a:cs typeface="MS PGothic"/>
            </a:endParaRPr>
          </a:p>
          <a:p>
            <a:pPr algn="ctr">
              <a:lnSpc>
                <a:spcPts val="1555"/>
              </a:lnSpc>
            </a:pPr>
            <a:r>
              <a:rPr sz="1300" spc="-10" dirty="0">
                <a:latin typeface="Arial"/>
                <a:cs typeface="Arial"/>
              </a:rPr>
              <a:t>The Distribution Systems Research Institute</a:t>
            </a:r>
            <a:r>
              <a:rPr sz="1300" spc="50" dirty="0">
                <a:latin typeface="Arial"/>
                <a:cs typeface="Arial"/>
              </a:rPr>
              <a:t> </a:t>
            </a:r>
            <a:r>
              <a:rPr sz="1300" spc="-10" dirty="0">
                <a:latin typeface="Arial"/>
                <a:cs typeface="Arial"/>
              </a:rPr>
              <a:t>(DSRI)</a:t>
            </a:r>
            <a:endParaRPr sz="1300">
              <a:latin typeface="Arial"/>
              <a:cs typeface="Arial"/>
            </a:endParaRPr>
          </a:p>
        </p:txBody>
      </p:sp>
      <p:sp>
        <p:nvSpPr>
          <p:cNvPr id="5" name="object 5"/>
          <p:cNvSpPr txBox="1"/>
          <p:nvPr/>
        </p:nvSpPr>
        <p:spPr>
          <a:xfrm>
            <a:off x="1546993" y="2023364"/>
            <a:ext cx="7414895" cy="1424940"/>
          </a:xfrm>
          <a:prstGeom prst="rect">
            <a:avLst/>
          </a:prstGeom>
        </p:spPr>
        <p:txBody>
          <a:bodyPr vert="horz" wrap="square" lIns="0" tIns="0" rIns="0" bIns="0" rtlCol="0">
            <a:spAutoFit/>
          </a:bodyPr>
          <a:lstStyle/>
          <a:p>
            <a:pPr marL="12700">
              <a:lnSpc>
                <a:spcPct val="100000"/>
              </a:lnSpc>
            </a:pPr>
            <a:r>
              <a:rPr sz="4750" spc="150" dirty="0">
                <a:solidFill>
                  <a:srgbClr val="0000FF"/>
                </a:solidFill>
                <a:latin typeface="MS UI Gothic"/>
                <a:cs typeface="MS UI Gothic"/>
              </a:rPr>
              <a:t>金融EDIにおける</a:t>
            </a:r>
            <a:endParaRPr sz="4750">
              <a:latin typeface="MS UI Gothic"/>
              <a:cs typeface="MS UI Gothic"/>
            </a:endParaRPr>
          </a:p>
          <a:p>
            <a:pPr marL="2016125">
              <a:lnSpc>
                <a:spcPts val="5520"/>
              </a:lnSpc>
            </a:pPr>
            <a:r>
              <a:rPr sz="4750" spc="50" dirty="0">
                <a:solidFill>
                  <a:srgbClr val="0000FF"/>
                </a:solidFill>
                <a:latin typeface="MS UI Gothic"/>
                <a:cs typeface="MS UI Gothic"/>
              </a:rPr>
              <a:t>商流情報連携の検討</a:t>
            </a:r>
            <a:endParaRPr sz="4750">
              <a:latin typeface="MS UI Gothic"/>
              <a:cs typeface="MS UI Gothic"/>
            </a:endParaRPr>
          </a:p>
        </p:txBody>
      </p:sp>
      <p:sp>
        <p:nvSpPr>
          <p:cNvPr id="6" name="object 6"/>
          <p:cNvSpPr txBox="1"/>
          <p:nvPr/>
        </p:nvSpPr>
        <p:spPr>
          <a:xfrm>
            <a:off x="2200020" y="5239511"/>
            <a:ext cx="6880480" cy="1090042"/>
          </a:xfrm>
          <a:prstGeom prst="rect">
            <a:avLst/>
          </a:prstGeom>
        </p:spPr>
        <p:txBody>
          <a:bodyPr vert="horz" wrap="square" lIns="0" tIns="0" rIns="0" bIns="0" rtlCol="0">
            <a:spAutoFit/>
          </a:bodyPr>
          <a:lstStyle/>
          <a:p>
            <a:pPr marL="1515745">
              <a:lnSpc>
                <a:spcPct val="100000"/>
              </a:lnSpc>
            </a:pPr>
            <a:r>
              <a:rPr sz="3000" spc="175" dirty="0">
                <a:solidFill>
                  <a:srgbClr val="00009A"/>
                </a:solidFill>
                <a:latin typeface="MS UI Gothic"/>
                <a:cs typeface="MS UI Gothic"/>
              </a:rPr>
              <a:t>２０１６年</a:t>
            </a:r>
            <a:r>
              <a:rPr lang="ja-JP" altLang="en-US" sz="3000" spc="175" dirty="0">
                <a:solidFill>
                  <a:srgbClr val="00009A"/>
                </a:solidFill>
                <a:latin typeface="MS UI Gothic"/>
                <a:cs typeface="MS UI Gothic"/>
              </a:rPr>
              <a:t>８月４日</a:t>
            </a:r>
            <a:endParaRPr sz="3000" dirty="0">
              <a:latin typeface="MS UI Gothic"/>
              <a:cs typeface="MS UI Gothic"/>
            </a:endParaRPr>
          </a:p>
          <a:p>
            <a:pPr marL="12700">
              <a:lnSpc>
                <a:spcPts val="3525"/>
              </a:lnSpc>
              <a:spcBef>
                <a:spcPts val="1365"/>
              </a:spcBef>
            </a:pPr>
            <a:r>
              <a:rPr sz="3000" spc="190" dirty="0">
                <a:solidFill>
                  <a:srgbClr val="00009A"/>
                </a:solidFill>
                <a:latin typeface="MS UI Gothic"/>
                <a:cs typeface="MS UI Gothic"/>
              </a:rPr>
              <a:t>ソリューション第２部</a:t>
            </a:r>
            <a:r>
              <a:rPr lang="ja-JP" altLang="en-US" sz="3000" spc="190" dirty="0">
                <a:solidFill>
                  <a:srgbClr val="00009A"/>
                </a:solidFill>
                <a:latin typeface="MS UI Gothic"/>
                <a:cs typeface="MS UI Gothic"/>
              </a:rPr>
              <a:t>　新規事業グループ</a:t>
            </a:r>
            <a:endParaRPr sz="3000" dirty="0">
              <a:latin typeface="MS UI Gothic"/>
              <a:cs typeface="MS UI Gothic"/>
            </a:endParaRPr>
          </a:p>
        </p:txBody>
      </p:sp>
      <p:sp>
        <p:nvSpPr>
          <p:cNvPr id="8" name="object 8"/>
          <p:cNvSpPr/>
          <p:nvPr/>
        </p:nvSpPr>
        <p:spPr>
          <a:xfrm>
            <a:off x="197243" y="299465"/>
            <a:ext cx="4159885" cy="738505"/>
          </a:xfrm>
          <a:custGeom>
            <a:avLst/>
            <a:gdLst/>
            <a:ahLst/>
            <a:cxnLst/>
            <a:rect l="l" t="t" r="r" b="b"/>
            <a:pathLst>
              <a:path w="4159885" h="738505">
                <a:moveTo>
                  <a:pt x="4159758" y="717803"/>
                </a:moveTo>
                <a:lnTo>
                  <a:pt x="4159758" y="20573"/>
                </a:lnTo>
                <a:lnTo>
                  <a:pt x="4158150" y="12537"/>
                </a:lnTo>
                <a:lnTo>
                  <a:pt x="4153757" y="6000"/>
                </a:lnTo>
                <a:lnTo>
                  <a:pt x="4147220" y="1607"/>
                </a:lnTo>
                <a:lnTo>
                  <a:pt x="4139184" y="0"/>
                </a:lnTo>
                <a:lnTo>
                  <a:pt x="20574" y="0"/>
                </a:lnTo>
                <a:lnTo>
                  <a:pt x="12537" y="1607"/>
                </a:lnTo>
                <a:lnTo>
                  <a:pt x="6000" y="6000"/>
                </a:lnTo>
                <a:lnTo>
                  <a:pt x="1607" y="12537"/>
                </a:lnTo>
                <a:lnTo>
                  <a:pt x="0" y="20574"/>
                </a:lnTo>
                <a:lnTo>
                  <a:pt x="0" y="717804"/>
                </a:lnTo>
                <a:lnTo>
                  <a:pt x="1607" y="725840"/>
                </a:lnTo>
                <a:lnTo>
                  <a:pt x="6000" y="732377"/>
                </a:lnTo>
                <a:lnTo>
                  <a:pt x="12537" y="736770"/>
                </a:lnTo>
                <a:lnTo>
                  <a:pt x="20574" y="738378"/>
                </a:lnTo>
                <a:lnTo>
                  <a:pt x="20574" y="41148"/>
                </a:lnTo>
                <a:lnTo>
                  <a:pt x="41148" y="20574"/>
                </a:lnTo>
                <a:lnTo>
                  <a:pt x="41147" y="41148"/>
                </a:lnTo>
                <a:lnTo>
                  <a:pt x="4118610" y="41147"/>
                </a:lnTo>
                <a:lnTo>
                  <a:pt x="4118610" y="20573"/>
                </a:lnTo>
                <a:lnTo>
                  <a:pt x="4139184" y="41147"/>
                </a:lnTo>
                <a:lnTo>
                  <a:pt x="4139184" y="738377"/>
                </a:lnTo>
                <a:lnTo>
                  <a:pt x="4147220" y="736770"/>
                </a:lnTo>
                <a:lnTo>
                  <a:pt x="4153757" y="732377"/>
                </a:lnTo>
                <a:lnTo>
                  <a:pt x="4158150" y="725840"/>
                </a:lnTo>
                <a:lnTo>
                  <a:pt x="4159758" y="717803"/>
                </a:lnTo>
                <a:close/>
              </a:path>
              <a:path w="4159885" h="738505">
                <a:moveTo>
                  <a:pt x="41147" y="41148"/>
                </a:moveTo>
                <a:lnTo>
                  <a:pt x="41148" y="20574"/>
                </a:lnTo>
                <a:lnTo>
                  <a:pt x="20574" y="41148"/>
                </a:lnTo>
                <a:lnTo>
                  <a:pt x="41147" y="41148"/>
                </a:lnTo>
                <a:close/>
              </a:path>
              <a:path w="4159885" h="738505">
                <a:moveTo>
                  <a:pt x="41147" y="697230"/>
                </a:moveTo>
                <a:lnTo>
                  <a:pt x="41147" y="41148"/>
                </a:lnTo>
                <a:lnTo>
                  <a:pt x="20574" y="41148"/>
                </a:lnTo>
                <a:lnTo>
                  <a:pt x="20574" y="697230"/>
                </a:lnTo>
                <a:lnTo>
                  <a:pt x="41147" y="697230"/>
                </a:lnTo>
                <a:close/>
              </a:path>
              <a:path w="4159885" h="738505">
                <a:moveTo>
                  <a:pt x="4139184" y="697229"/>
                </a:moveTo>
                <a:lnTo>
                  <a:pt x="20574" y="697230"/>
                </a:lnTo>
                <a:lnTo>
                  <a:pt x="41148" y="717804"/>
                </a:lnTo>
                <a:lnTo>
                  <a:pt x="41147" y="738378"/>
                </a:lnTo>
                <a:lnTo>
                  <a:pt x="4118610" y="738377"/>
                </a:lnTo>
                <a:lnTo>
                  <a:pt x="4118610" y="717803"/>
                </a:lnTo>
                <a:lnTo>
                  <a:pt x="4139184" y="697229"/>
                </a:lnTo>
                <a:close/>
              </a:path>
              <a:path w="4159885" h="738505">
                <a:moveTo>
                  <a:pt x="41147" y="738378"/>
                </a:moveTo>
                <a:lnTo>
                  <a:pt x="41148" y="717804"/>
                </a:lnTo>
                <a:lnTo>
                  <a:pt x="20574" y="697230"/>
                </a:lnTo>
                <a:lnTo>
                  <a:pt x="20574" y="738378"/>
                </a:lnTo>
                <a:lnTo>
                  <a:pt x="41147" y="738378"/>
                </a:lnTo>
                <a:close/>
              </a:path>
              <a:path w="4159885" h="738505">
                <a:moveTo>
                  <a:pt x="4139184" y="41147"/>
                </a:moveTo>
                <a:lnTo>
                  <a:pt x="4118610" y="20573"/>
                </a:lnTo>
                <a:lnTo>
                  <a:pt x="4118610" y="41147"/>
                </a:lnTo>
                <a:lnTo>
                  <a:pt x="4139184" y="41147"/>
                </a:lnTo>
                <a:close/>
              </a:path>
              <a:path w="4159885" h="738505">
                <a:moveTo>
                  <a:pt x="4139184" y="697229"/>
                </a:moveTo>
                <a:lnTo>
                  <a:pt x="4139184" y="41147"/>
                </a:lnTo>
                <a:lnTo>
                  <a:pt x="4118610" y="41147"/>
                </a:lnTo>
                <a:lnTo>
                  <a:pt x="4118610" y="697229"/>
                </a:lnTo>
                <a:lnTo>
                  <a:pt x="4139184" y="697229"/>
                </a:lnTo>
                <a:close/>
              </a:path>
              <a:path w="4159885" h="738505">
                <a:moveTo>
                  <a:pt x="4139184" y="738377"/>
                </a:moveTo>
                <a:lnTo>
                  <a:pt x="4139184" y="697229"/>
                </a:lnTo>
                <a:lnTo>
                  <a:pt x="4118610" y="717803"/>
                </a:lnTo>
                <a:lnTo>
                  <a:pt x="4118610" y="738377"/>
                </a:lnTo>
                <a:lnTo>
                  <a:pt x="4139184" y="738377"/>
                </a:lnTo>
                <a:close/>
              </a:path>
            </a:pathLst>
          </a:custGeom>
          <a:solidFill>
            <a:srgbClr val="0066FF"/>
          </a:solidFill>
        </p:spPr>
        <p:txBody>
          <a:bodyPr wrap="square" lIns="0" tIns="0" rIns="0" bIns="0" rtlCol="0"/>
          <a:lstStyle/>
          <a:p>
            <a:endParaRPr/>
          </a:p>
        </p:txBody>
      </p:sp>
      <p:sp>
        <p:nvSpPr>
          <p:cNvPr id="9" name="object 9"/>
          <p:cNvSpPr txBox="1"/>
          <p:nvPr/>
        </p:nvSpPr>
        <p:spPr>
          <a:xfrm>
            <a:off x="676789" y="386588"/>
            <a:ext cx="3200400" cy="580390"/>
          </a:xfrm>
          <a:prstGeom prst="rect">
            <a:avLst/>
          </a:prstGeom>
        </p:spPr>
        <p:txBody>
          <a:bodyPr vert="horz" wrap="square" lIns="0" tIns="0" rIns="0" bIns="0" rtlCol="0">
            <a:spAutoFit/>
          </a:bodyPr>
          <a:lstStyle/>
          <a:p>
            <a:pPr marL="411480" marR="5080" indent="-399415">
              <a:lnSpc>
                <a:spcPts val="2330"/>
              </a:lnSpc>
            </a:pPr>
            <a:r>
              <a:rPr sz="1950" spc="35" dirty="0">
                <a:solidFill>
                  <a:srgbClr val="00009A"/>
                </a:solidFill>
                <a:latin typeface="MS UI Gothic"/>
                <a:cs typeface="MS UI Gothic"/>
              </a:rPr>
              <a:t>金融EDIにおける商流情報等の  </a:t>
            </a:r>
            <a:r>
              <a:rPr sz="1950" spc="20" dirty="0">
                <a:solidFill>
                  <a:srgbClr val="00009A"/>
                </a:solidFill>
                <a:latin typeface="MS UI Gothic"/>
                <a:cs typeface="MS UI Gothic"/>
              </a:rPr>
              <a:t>あり方検討会議（仮称）</a:t>
            </a:r>
            <a:endParaRPr sz="1950">
              <a:latin typeface="MS UI Gothic"/>
              <a:cs typeface="MS UI Gothic"/>
            </a:endParaRPr>
          </a:p>
        </p:txBody>
      </p:sp>
      <p:sp>
        <p:nvSpPr>
          <p:cNvPr id="11" name="object 11"/>
          <p:cNvSpPr txBox="1">
            <a:spLocks noGrp="1"/>
          </p:cNvSpPr>
          <p:nvPr>
            <p:ph type="title"/>
          </p:nvPr>
        </p:nvSpPr>
        <p:spPr>
          <a:xfrm>
            <a:off x="7785100" y="400811"/>
            <a:ext cx="2481459" cy="448841"/>
          </a:xfrm>
          <a:prstGeom prst="rect">
            <a:avLst/>
          </a:prstGeom>
          <a:ln>
            <a:solidFill>
              <a:schemeClr val="accent1"/>
            </a:solidFill>
          </a:ln>
        </p:spPr>
        <p:txBody>
          <a:bodyPr vert="horz" wrap="square" lIns="0" tIns="0" rIns="0" bIns="0" rtlCol="0">
            <a:spAutoFit/>
          </a:bodyPr>
          <a:lstStyle/>
          <a:p>
            <a:pPr marL="12700">
              <a:lnSpc>
                <a:spcPts val="3525"/>
              </a:lnSpc>
              <a:tabLst>
                <a:tab pos="1802130" algn="l"/>
              </a:tabLst>
            </a:pPr>
            <a:r>
              <a:rPr lang="ja-JP" altLang="en-US" sz="2000" spc="20" dirty="0">
                <a:solidFill>
                  <a:srgbClr val="000000"/>
                </a:solidFill>
              </a:rPr>
              <a:t>金流商流</a:t>
            </a:r>
            <a:r>
              <a:rPr lang="en-US" altLang="ja-JP" sz="2000" spc="20" dirty="0">
                <a:solidFill>
                  <a:srgbClr val="000000"/>
                </a:solidFill>
              </a:rPr>
              <a:t>2016-2-04</a:t>
            </a:r>
            <a:endParaRPr sz="2000" spc="20" dirty="0">
              <a:solidFill>
                <a:srgbClr val="000000"/>
              </a:solidFill>
            </a:endParaRPr>
          </a:p>
        </p:txBody>
      </p:sp>
      <p:sp>
        <p:nvSpPr>
          <p:cNvPr id="12" name="object 12"/>
          <p:cNvSpPr txBox="1"/>
          <p:nvPr/>
        </p:nvSpPr>
        <p:spPr>
          <a:xfrm>
            <a:off x="3473329" y="4016247"/>
            <a:ext cx="3746500" cy="389255"/>
          </a:xfrm>
          <a:prstGeom prst="rect">
            <a:avLst/>
          </a:prstGeom>
        </p:spPr>
        <p:txBody>
          <a:bodyPr vert="horz" wrap="square" lIns="0" tIns="0" rIns="0" bIns="0" rtlCol="0">
            <a:spAutoFit/>
          </a:bodyPr>
          <a:lstStyle/>
          <a:p>
            <a:pPr marL="12700">
              <a:lnSpc>
                <a:spcPts val="3065"/>
              </a:lnSpc>
            </a:pPr>
            <a:r>
              <a:rPr sz="2600" spc="-5" dirty="0">
                <a:solidFill>
                  <a:srgbClr val="0000FF"/>
                </a:solidFill>
                <a:latin typeface="MS UI Gothic"/>
                <a:cs typeface="MS UI Gothic"/>
              </a:rPr>
              <a:t>～「EDI情報欄」の標準化～</a:t>
            </a:r>
            <a:endParaRPr sz="2600">
              <a:latin typeface="MS UI Gothic"/>
              <a:cs typeface="MS UI Gothic"/>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85" dirty="0"/>
              <a:t>金融</a:t>
            </a:r>
            <a:r>
              <a:rPr spc="85" dirty="0">
                <a:latin typeface="Arial"/>
                <a:cs typeface="Arial"/>
              </a:rPr>
              <a:t>EDI</a:t>
            </a:r>
            <a:r>
              <a:rPr spc="85" dirty="0"/>
              <a:t>の</a:t>
            </a:r>
            <a:r>
              <a:rPr spc="85" dirty="0">
                <a:latin typeface="Arial"/>
                <a:cs typeface="Arial"/>
              </a:rPr>
              <a:t>XML</a:t>
            </a:r>
            <a:r>
              <a:rPr spc="85" dirty="0"/>
              <a:t>化に関する利用業界への依頼事項？</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2065"/>
              </a:lnSpc>
            </a:pPr>
            <a:r>
              <a:rPr spc="-5" dirty="0"/>
              <a:t>1</a:t>
            </a: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
        <p:nvSpPr>
          <p:cNvPr id="3" name="object 3"/>
          <p:cNvSpPr txBox="1"/>
          <p:nvPr/>
        </p:nvSpPr>
        <p:spPr>
          <a:xfrm>
            <a:off x="550297" y="966232"/>
            <a:ext cx="8936990" cy="5162550"/>
          </a:xfrm>
          <a:prstGeom prst="rect">
            <a:avLst/>
          </a:prstGeom>
        </p:spPr>
        <p:txBody>
          <a:bodyPr vert="horz" wrap="square" lIns="0" tIns="0" rIns="0" bIns="0" rtlCol="0">
            <a:spAutoFit/>
          </a:bodyPr>
          <a:lstStyle/>
          <a:p>
            <a:pPr marL="12700">
              <a:lnSpc>
                <a:spcPct val="100000"/>
              </a:lnSpc>
            </a:pPr>
            <a:r>
              <a:rPr sz="3000" spc="15" dirty="0">
                <a:solidFill>
                  <a:srgbClr val="44546A"/>
                </a:solidFill>
                <a:latin typeface="Wingdings"/>
                <a:cs typeface="Wingdings"/>
              </a:rPr>
              <a:t></a:t>
            </a:r>
            <a:r>
              <a:rPr sz="3000" spc="15" dirty="0">
                <a:latin typeface="MS Gothic"/>
                <a:cs typeface="MS Gothic"/>
              </a:rPr>
              <a:t>「EDI情報欄」の仕様策定</a:t>
            </a:r>
            <a:endParaRPr sz="3000">
              <a:latin typeface="MS Gothic"/>
              <a:cs typeface="MS Gothic"/>
            </a:endParaRPr>
          </a:p>
          <a:p>
            <a:pPr marL="396240">
              <a:lnSpc>
                <a:spcPct val="100000"/>
              </a:lnSpc>
              <a:spcBef>
                <a:spcPts val="600"/>
              </a:spcBef>
            </a:pPr>
            <a:r>
              <a:rPr sz="1800" spc="5" dirty="0">
                <a:latin typeface="Wingdings"/>
                <a:cs typeface="Wingdings"/>
              </a:rPr>
              <a:t></a:t>
            </a:r>
            <a:r>
              <a:rPr sz="1800" spc="-245" dirty="0">
                <a:latin typeface="Times New Roman"/>
                <a:cs typeface="Times New Roman"/>
              </a:rPr>
              <a:t> </a:t>
            </a:r>
            <a:r>
              <a:rPr sz="2600" spc="-15" dirty="0">
                <a:latin typeface="MS Gothic"/>
                <a:cs typeface="MS Gothic"/>
              </a:rPr>
              <a:t>金融業界が構築予定の新システム開発に向けて</a:t>
            </a:r>
            <a:endParaRPr sz="2600">
              <a:latin typeface="MS Gothic"/>
              <a:cs typeface="MS Gothic"/>
            </a:endParaRPr>
          </a:p>
          <a:p>
            <a:pPr marL="795020">
              <a:lnSpc>
                <a:spcPct val="100000"/>
              </a:lnSpc>
              <a:spcBef>
                <a:spcPts val="585"/>
              </a:spcBef>
            </a:pPr>
            <a:r>
              <a:rPr sz="2350" spc="20" dirty="0">
                <a:latin typeface="Wingdings"/>
                <a:cs typeface="Wingdings"/>
              </a:rPr>
              <a:t></a:t>
            </a:r>
            <a:r>
              <a:rPr sz="2350" b="1" u="heavy" spc="20" dirty="0">
                <a:latin typeface="MS Gothic"/>
                <a:cs typeface="MS Gothic"/>
              </a:rPr>
              <a:t>2018年稼働というスケジュールを意識した仕様確定が必須</a:t>
            </a:r>
            <a:endParaRPr sz="2350">
              <a:latin typeface="MS Gothic"/>
              <a:cs typeface="MS Gothic"/>
            </a:endParaRPr>
          </a:p>
          <a:p>
            <a:pPr marL="1175385">
              <a:lnSpc>
                <a:spcPct val="100000"/>
              </a:lnSpc>
              <a:spcBef>
                <a:spcPts val="525"/>
              </a:spcBef>
            </a:pPr>
            <a:r>
              <a:rPr sz="2150" dirty="0">
                <a:latin typeface="Wingdings"/>
                <a:cs typeface="Wingdings"/>
              </a:rPr>
              <a:t></a:t>
            </a:r>
            <a:r>
              <a:rPr sz="2150" dirty="0">
                <a:latin typeface="MS Gothic"/>
                <a:cs typeface="MS Gothic"/>
              </a:rPr>
              <a:t>「EDI情報欄」以外の部分は、金融業界として整理する。</a:t>
            </a:r>
            <a:endParaRPr sz="2150">
              <a:latin typeface="MS Gothic"/>
              <a:cs typeface="MS Gothic"/>
            </a:endParaRPr>
          </a:p>
          <a:p>
            <a:pPr marL="1365885">
              <a:lnSpc>
                <a:spcPct val="100000"/>
              </a:lnSpc>
              <a:spcBef>
                <a:spcPts val="10"/>
              </a:spcBef>
            </a:pPr>
            <a:r>
              <a:rPr sz="2150" spc="5" dirty="0">
                <a:latin typeface="MS Gothic"/>
                <a:cs typeface="MS Gothic"/>
              </a:rPr>
              <a:t>※国際標準仕様と、現在の全銀フォーマットのマッピング</a:t>
            </a:r>
            <a:endParaRPr sz="2150">
              <a:latin typeface="MS Gothic"/>
              <a:cs typeface="MS Gothic"/>
            </a:endParaRPr>
          </a:p>
          <a:p>
            <a:pPr marL="1175385">
              <a:lnSpc>
                <a:spcPct val="100000"/>
              </a:lnSpc>
              <a:spcBef>
                <a:spcPts val="425"/>
              </a:spcBef>
            </a:pPr>
            <a:r>
              <a:rPr sz="2150" spc="-270" dirty="0">
                <a:latin typeface="Wingdings"/>
                <a:cs typeface="Wingdings"/>
              </a:rPr>
              <a:t></a:t>
            </a:r>
            <a:r>
              <a:rPr sz="2250" i="1" u="heavy" spc="-270" dirty="0">
                <a:latin typeface="Meiryo"/>
                <a:cs typeface="Meiryo"/>
              </a:rPr>
              <a:t>「EDI情報欄」記載領域の確定は？</a:t>
            </a:r>
            <a:endParaRPr sz="2250">
              <a:latin typeface="Meiryo"/>
              <a:cs typeface="Meiryo"/>
            </a:endParaRPr>
          </a:p>
          <a:p>
            <a:pPr marL="1175385">
              <a:lnSpc>
                <a:spcPct val="100000"/>
              </a:lnSpc>
              <a:spcBef>
                <a:spcPts val="405"/>
              </a:spcBef>
            </a:pPr>
            <a:r>
              <a:rPr sz="2150" spc="-275" dirty="0">
                <a:latin typeface="Wingdings"/>
                <a:cs typeface="Wingdings"/>
              </a:rPr>
              <a:t></a:t>
            </a:r>
            <a:r>
              <a:rPr sz="2250" i="1" u="heavy" spc="-275" dirty="0">
                <a:latin typeface="Meiryo"/>
                <a:cs typeface="Meiryo"/>
              </a:rPr>
              <a:t>「EDI情報欄」のデータ項目の記載方法の確定！</a:t>
            </a:r>
            <a:endParaRPr sz="2250">
              <a:latin typeface="Meiryo"/>
              <a:cs typeface="Meiryo"/>
            </a:endParaRPr>
          </a:p>
          <a:p>
            <a:pPr marL="1175385">
              <a:lnSpc>
                <a:spcPct val="100000"/>
              </a:lnSpc>
              <a:spcBef>
                <a:spcPts val="405"/>
              </a:spcBef>
            </a:pPr>
            <a:r>
              <a:rPr sz="2150" spc="-254" dirty="0">
                <a:latin typeface="Wingdings"/>
                <a:cs typeface="Wingdings"/>
              </a:rPr>
              <a:t></a:t>
            </a:r>
            <a:r>
              <a:rPr sz="2250" i="1" u="heavy" spc="-254" dirty="0">
                <a:latin typeface="Meiryo"/>
                <a:cs typeface="Meiryo"/>
              </a:rPr>
              <a:t>「EDI情報欄」の仕様に関する維持管理体制の整理</a:t>
            </a:r>
            <a:endParaRPr sz="2250">
              <a:latin typeface="Meiryo"/>
              <a:cs typeface="Meiryo"/>
            </a:endParaRPr>
          </a:p>
          <a:p>
            <a:pPr>
              <a:lnSpc>
                <a:spcPct val="100000"/>
              </a:lnSpc>
              <a:spcBef>
                <a:spcPts val="10"/>
              </a:spcBef>
            </a:pPr>
            <a:endParaRPr sz="3350">
              <a:latin typeface="Times New Roman"/>
              <a:cs typeface="Times New Roman"/>
            </a:endParaRPr>
          </a:p>
          <a:p>
            <a:pPr marL="12700">
              <a:lnSpc>
                <a:spcPct val="100000"/>
              </a:lnSpc>
            </a:pPr>
            <a:r>
              <a:rPr sz="3000" spc="15" dirty="0">
                <a:latin typeface="Wingdings"/>
                <a:cs typeface="Wingdings"/>
              </a:rPr>
              <a:t></a:t>
            </a:r>
            <a:r>
              <a:rPr sz="3000" spc="15" dirty="0">
                <a:latin typeface="MS Gothic"/>
                <a:cs typeface="MS Gothic"/>
              </a:rPr>
              <a:t>全産業界への普及推進</a:t>
            </a:r>
            <a:endParaRPr sz="3000">
              <a:latin typeface="MS Gothic"/>
              <a:cs typeface="MS Gothic"/>
            </a:endParaRPr>
          </a:p>
          <a:p>
            <a:pPr marL="396240">
              <a:lnSpc>
                <a:spcPct val="100000"/>
              </a:lnSpc>
              <a:spcBef>
                <a:spcPts val="495"/>
              </a:spcBef>
            </a:pPr>
            <a:r>
              <a:rPr sz="1800" spc="5" dirty="0">
                <a:latin typeface="Wingdings"/>
                <a:cs typeface="Wingdings"/>
              </a:rPr>
              <a:t></a:t>
            </a:r>
            <a:r>
              <a:rPr sz="1800" spc="-225" dirty="0">
                <a:latin typeface="Times New Roman"/>
                <a:cs typeface="Times New Roman"/>
              </a:rPr>
              <a:t> </a:t>
            </a:r>
            <a:r>
              <a:rPr sz="2700" i="1" u="heavy" spc="-220" dirty="0">
                <a:latin typeface="Meiryo"/>
                <a:cs typeface="Meiryo"/>
              </a:rPr>
              <a:t>対象となる企業の前提条件の整理</a:t>
            </a:r>
            <a:endParaRPr sz="2700">
              <a:latin typeface="Meiryo"/>
              <a:cs typeface="Meiryo"/>
            </a:endParaRPr>
          </a:p>
          <a:p>
            <a:pPr marL="396240">
              <a:lnSpc>
                <a:spcPts val="3185"/>
              </a:lnSpc>
              <a:spcBef>
                <a:spcPts val="490"/>
              </a:spcBef>
            </a:pPr>
            <a:r>
              <a:rPr sz="1800" spc="5" dirty="0">
                <a:latin typeface="Wingdings"/>
                <a:cs typeface="Wingdings"/>
              </a:rPr>
              <a:t></a:t>
            </a:r>
            <a:r>
              <a:rPr sz="1800" spc="-235" dirty="0">
                <a:latin typeface="Times New Roman"/>
                <a:cs typeface="Times New Roman"/>
              </a:rPr>
              <a:t> </a:t>
            </a:r>
            <a:r>
              <a:rPr sz="2700" i="1" u="heavy" spc="-225" dirty="0">
                <a:latin typeface="Meiryo"/>
                <a:cs typeface="Meiryo"/>
              </a:rPr>
              <a:t>企業が積極的に導入するために必要な事項</a:t>
            </a:r>
            <a:endParaRPr sz="2700">
              <a:latin typeface="Meiryo"/>
              <a:cs typeface="Meiry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974215" y="6382511"/>
            <a:ext cx="2161540" cy="390525"/>
          </a:xfrm>
          <a:custGeom>
            <a:avLst/>
            <a:gdLst/>
            <a:ahLst/>
            <a:cxnLst/>
            <a:rect l="l" t="t" r="r" b="b"/>
            <a:pathLst>
              <a:path w="2161540" h="390525">
                <a:moveTo>
                  <a:pt x="0" y="0"/>
                </a:moveTo>
                <a:lnTo>
                  <a:pt x="0" y="390144"/>
                </a:lnTo>
                <a:lnTo>
                  <a:pt x="2161031" y="390144"/>
                </a:lnTo>
                <a:lnTo>
                  <a:pt x="2161031" y="0"/>
                </a:lnTo>
                <a:lnTo>
                  <a:pt x="0" y="0"/>
                </a:lnTo>
                <a:close/>
              </a:path>
            </a:pathLst>
          </a:custGeom>
          <a:solidFill>
            <a:srgbClr val="FFFF00"/>
          </a:solidFill>
        </p:spPr>
        <p:txBody>
          <a:bodyPr wrap="square" lIns="0" tIns="0" rIns="0" bIns="0" rtlCol="0"/>
          <a:lstStyle/>
          <a:p>
            <a:endParaRPr/>
          </a:p>
        </p:txBody>
      </p:sp>
      <p:sp>
        <p:nvSpPr>
          <p:cNvPr id="3" name="object 3"/>
          <p:cNvSpPr txBox="1"/>
          <p:nvPr/>
        </p:nvSpPr>
        <p:spPr>
          <a:xfrm>
            <a:off x="8059807" y="6435597"/>
            <a:ext cx="1970405" cy="349250"/>
          </a:xfrm>
          <a:prstGeom prst="rect">
            <a:avLst/>
          </a:prstGeom>
        </p:spPr>
        <p:txBody>
          <a:bodyPr vert="horz" wrap="square" lIns="0" tIns="0" rIns="0" bIns="0" rtlCol="0">
            <a:spAutoFit/>
          </a:bodyPr>
          <a:lstStyle/>
          <a:p>
            <a:pPr marL="12700">
              <a:lnSpc>
                <a:spcPct val="100000"/>
              </a:lnSpc>
            </a:pPr>
            <a:r>
              <a:rPr sz="1100" i="1" spc="30" dirty="0">
                <a:latin typeface="Meiryo UI"/>
                <a:cs typeface="Meiryo UI"/>
              </a:rPr>
              <a:t>要登録・公開</a:t>
            </a:r>
            <a:endParaRPr sz="1100">
              <a:latin typeface="Meiryo UI"/>
              <a:cs typeface="Meiryo UI"/>
            </a:endParaRPr>
          </a:p>
          <a:p>
            <a:pPr marL="12700">
              <a:lnSpc>
                <a:spcPct val="100000"/>
              </a:lnSpc>
              <a:spcBef>
                <a:spcPts val="40"/>
              </a:spcBef>
            </a:pPr>
            <a:r>
              <a:rPr sz="1100" i="1" spc="20" dirty="0">
                <a:latin typeface="Meiryo UI"/>
                <a:cs typeface="Meiryo UI"/>
              </a:rPr>
              <a:t>（クレジットカード⽤が登録済み）</a:t>
            </a:r>
            <a:endParaRPr sz="1100">
              <a:latin typeface="Meiryo UI"/>
              <a:cs typeface="Meiryo UI"/>
            </a:endParaRPr>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a:lnSpc>
                <a:spcPts val="3525"/>
              </a:lnSpc>
            </a:pPr>
            <a:r>
              <a:rPr spc="30" dirty="0"/>
              <a:t>「ＥＤＩ情報欄」記載領域の整理</a:t>
            </a:r>
          </a:p>
        </p:txBody>
      </p:sp>
      <p:sp>
        <p:nvSpPr>
          <p:cNvPr id="5" name="object 5"/>
          <p:cNvSpPr txBox="1"/>
          <p:nvPr/>
        </p:nvSpPr>
        <p:spPr>
          <a:xfrm>
            <a:off x="614305" y="788670"/>
            <a:ext cx="9678035" cy="2509520"/>
          </a:xfrm>
          <a:prstGeom prst="rect">
            <a:avLst/>
          </a:prstGeom>
        </p:spPr>
        <p:txBody>
          <a:bodyPr vert="horz" wrap="square" lIns="0" tIns="0" rIns="0" bIns="0" rtlCol="0">
            <a:spAutoFit/>
          </a:bodyPr>
          <a:lstStyle/>
          <a:p>
            <a:pPr marL="12700">
              <a:lnSpc>
                <a:spcPct val="100000"/>
              </a:lnSpc>
            </a:pPr>
            <a:r>
              <a:rPr sz="3000" spc="15" dirty="0">
                <a:latin typeface="Wingdings"/>
                <a:cs typeface="Wingdings"/>
              </a:rPr>
              <a:t></a:t>
            </a:r>
            <a:r>
              <a:rPr sz="3000" spc="15" dirty="0">
                <a:latin typeface="MS PGothic"/>
                <a:cs typeface="MS PGothic"/>
              </a:rPr>
              <a:t>「ＥＤＩ情報欄」を記載できる領域は２か所ある</a:t>
            </a:r>
            <a:endParaRPr sz="3000">
              <a:latin typeface="MS PGothic"/>
              <a:cs typeface="MS PGothic"/>
            </a:endParaRPr>
          </a:p>
          <a:p>
            <a:pPr marL="506095">
              <a:lnSpc>
                <a:spcPts val="3115"/>
              </a:lnSpc>
              <a:spcBef>
                <a:spcPts val="1160"/>
              </a:spcBef>
              <a:tabLst>
                <a:tab pos="998855" algn="l"/>
              </a:tabLst>
            </a:pPr>
            <a:r>
              <a:rPr sz="2600" spc="-10" dirty="0">
                <a:latin typeface="Wingdings"/>
                <a:cs typeface="Wingdings"/>
              </a:rPr>
              <a:t></a:t>
            </a:r>
            <a:r>
              <a:rPr sz="2600" spc="-10" dirty="0">
                <a:latin typeface="Times New Roman"/>
                <a:cs typeface="Times New Roman"/>
              </a:rPr>
              <a:t>	</a:t>
            </a:r>
            <a:r>
              <a:rPr sz="2600" spc="-15" dirty="0">
                <a:latin typeface="MS PGothic"/>
                <a:cs typeface="MS PGothic"/>
              </a:rPr>
              <a:t>140桁繰返し可能領域（第６次全銀システム対応済）</a:t>
            </a:r>
            <a:endParaRPr sz="2600">
              <a:latin typeface="MS PGothic"/>
              <a:cs typeface="MS PGothic"/>
            </a:endParaRPr>
          </a:p>
          <a:p>
            <a:pPr marL="999490">
              <a:lnSpc>
                <a:spcPts val="2575"/>
              </a:lnSpc>
              <a:tabLst>
                <a:tab pos="1492885" algn="l"/>
              </a:tabLst>
            </a:pPr>
            <a:r>
              <a:rPr sz="2150" spc="5" dirty="0">
                <a:latin typeface="Wingdings"/>
                <a:cs typeface="Wingdings"/>
              </a:rPr>
              <a:t></a:t>
            </a:r>
            <a:r>
              <a:rPr sz="2150" spc="5" dirty="0">
                <a:latin typeface="Times New Roman"/>
                <a:cs typeface="Times New Roman"/>
              </a:rPr>
              <a:t>	</a:t>
            </a:r>
            <a:r>
              <a:rPr sz="2150" spc="5" dirty="0">
                <a:latin typeface="MS PGothic"/>
                <a:cs typeface="MS PGothic"/>
              </a:rPr>
              <a:t>届出の必要なしで自由に使用可能</a:t>
            </a:r>
            <a:endParaRPr sz="2150">
              <a:latin typeface="MS PGothic"/>
              <a:cs typeface="MS PGothic"/>
            </a:endParaRPr>
          </a:p>
          <a:p>
            <a:pPr marL="999490">
              <a:lnSpc>
                <a:spcPct val="100000"/>
              </a:lnSpc>
              <a:spcBef>
                <a:spcPts val="10"/>
              </a:spcBef>
              <a:tabLst>
                <a:tab pos="1492885" algn="l"/>
              </a:tabLst>
            </a:pPr>
            <a:r>
              <a:rPr sz="2150" spc="5" dirty="0">
                <a:latin typeface="Wingdings"/>
                <a:cs typeface="Wingdings"/>
              </a:rPr>
              <a:t></a:t>
            </a:r>
            <a:r>
              <a:rPr sz="2150" spc="5" dirty="0">
                <a:latin typeface="Times New Roman"/>
                <a:cs typeface="Times New Roman"/>
              </a:rPr>
              <a:t>	</a:t>
            </a:r>
            <a:r>
              <a:rPr sz="2150" dirty="0">
                <a:latin typeface="MS PGothic"/>
                <a:cs typeface="MS PGothic"/>
              </a:rPr>
              <a:t>XMLスキーマを格納するには、Base64などでエンコード・デコードが必要</a:t>
            </a:r>
            <a:endParaRPr sz="2150">
              <a:latin typeface="MS PGothic"/>
              <a:cs typeface="MS PGothic"/>
            </a:endParaRPr>
          </a:p>
          <a:p>
            <a:pPr marL="506095">
              <a:lnSpc>
                <a:spcPct val="100000"/>
              </a:lnSpc>
              <a:spcBef>
                <a:spcPts val="910"/>
              </a:spcBef>
              <a:tabLst>
                <a:tab pos="998855" algn="l"/>
              </a:tabLst>
            </a:pPr>
            <a:r>
              <a:rPr sz="2600" spc="-10" dirty="0">
                <a:latin typeface="Wingdings"/>
                <a:cs typeface="Wingdings"/>
              </a:rPr>
              <a:t></a:t>
            </a:r>
            <a:r>
              <a:rPr sz="2600" spc="-10" dirty="0">
                <a:latin typeface="Times New Roman"/>
                <a:cs typeface="Times New Roman"/>
              </a:rPr>
              <a:t>	</a:t>
            </a:r>
            <a:r>
              <a:rPr sz="2600" spc="-15" dirty="0">
                <a:latin typeface="Arial"/>
                <a:cs typeface="Arial"/>
              </a:rPr>
              <a:t>XML</a:t>
            </a:r>
            <a:r>
              <a:rPr sz="2600" spc="-15" dirty="0">
                <a:latin typeface="MS PGothic"/>
                <a:cs typeface="MS PGothic"/>
              </a:rPr>
              <a:t>スキーマ直接挿入可能領域（第６次全銀システム未対応）</a:t>
            </a:r>
            <a:endParaRPr sz="2600">
              <a:latin typeface="MS PGothic"/>
              <a:cs typeface="MS PGothic"/>
            </a:endParaRPr>
          </a:p>
          <a:p>
            <a:pPr marL="999490">
              <a:lnSpc>
                <a:spcPct val="100000"/>
              </a:lnSpc>
              <a:spcBef>
                <a:spcPts val="15"/>
              </a:spcBef>
              <a:tabLst>
                <a:tab pos="1492885" algn="l"/>
              </a:tabLst>
            </a:pPr>
            <a:r>
              <a:rPr sz="2150" spc="5" dirty="0">
                <a:latin typeface="Wingdings"/>
                <a:cs typeface="Wingdings"/>
              </a:rPr>
              <a:t></a:t>
            </a:r>
            <a:r>
              <a:rPr sz="2150" spc="5" dirty="0">
                <a:latin typeface="Times New Roman"/>
                <a:cs typeface="Times New Roman"/>
              </a:rPr>
              <a:t>	</a:t>
            </a:r>
            <a:r>
              <a:rPr sz="2150" dirty="0">
                <a:latin typeface="Arial"/>
                <a:cs typeface="Arial"/>
              </a:rPr>
              <a:t>2013</a:t>
            </a:r>
            <a:r>
              <a:rPr sz="2150" dirty="0">
                <a:latin typeface="MS PGothic"/>
                <a:cs typeface="MS PGothic"/>
              </a:rPr>
              <a:t>年５月版で追加された領域。使用には登録・公開が必要</a:t>
            </a:r>
            <a:endParaRPr sz="2150">
              <a:latin typeface="MS PGothic"/>
              <a:cs typeface="MS PGothic"/>
            </a:endParaRPr>
          </a:p>
        </p:txBody>
      </p:sp>
      <p:sp>
        <p:nvSpPr>
          <p:cNvPr id="6" name="object 6"/>
          <p:cNvSpPr/>
          <p:nvPr/>
        </p:nvSpPr>
        <p:spPr>
          <a:xfrm>
            <a:off x="295541" y="3466338"/>
            <a:ext cx="2273935" cy="1230630"/>
          </a:xfrm>
          <a:custGeom>
            <a:avLst/>
            <a:gdLst/>
            <a:ahLst/>
            <a:cxnLst/>
            <a:rect l="l" t="t" r="r" b="b"/>
            <a:pathLst>
              <a:path w="2273935" h="1230629">
                <a:moveTo>
                  <a:pt x="0" y="0"/>
                </a:moveTo>
                <a:lnTo>
                  <a:pt x="0" y="1230630"/>
                </a:lnTo>
                <a:lnTo>
                  <a:pt x="2273808" y="1230630"/>
                </a:lnTo>
                <a:lnTo>
                  <a:pt x="2273808" y="0"/>
                </a:lnTo>
                <a:lnTo>
                  <a:pt x="0" y="0"/>
                </a:lnTo>
                <a:close/>
              </a:path>
            </a:pathLst>
          </a:custGeom>
          <a:solidFill>
            <a:srgbClr val="DEEBF7"/>
          </a:solidFill>
        </p:spPr>
        <p:txBody>
          <a:bodyPr wrap="square" lIns="0" tIns="0" rIns="0" bIns="0" rtlCol="0"/>
          <a:lstStyle/>
          <a:p>
            <a:endParaRPr/>
          </a:p>
        </p:txBody>
      </p:sp>
      <p:sp>
        <p:nvSpPr>
          <p:cNvPr id="7" name="object 7"/>
          <p:cNvSpPr/>
          <p:nvPr/>
        </p:nvSpPr>
        <p:spPr>
          <a:xfrm>
            <a:off x="288683" y="3459479"/>
            <a:ext cx="2287905" cy="1244600"/>
          </a:xfrm>
          <a:custGeom>
            <a:avLst/>
            <a:gdLst/>
            <a:ahLst/>
            <a:cxnLst/>
            <a:rect l="l" t="t" r="r" b="b"/>
            <a:pathLst>
              <a:path w="2287905" h="1244600">
                <a:moveTo>
                  <a:pt x="2287524" y="1241298"/>
                </a:moveTo>
                <a:lnTo>
                  <a:pt x="2287524" y="3048"/>
                </a:lnTo>
                <a:lnTo>
                  <a:pt x="2284476" y="0"/>
                </a:lnTo>
                <a:lnTo>
                  <a:pt x="3047" y="0"/>
                </a:lnTo>
                <a:lnTo>
                  <a:pt x="0" y="3048"/>
                </a:lnTo>
                <a:lnTo>
                  <a:pt x="0" y="1241298"/>
                </a:lnTo>
                <a:lnTo>
                  <a:pt x="3048" y="1244346"/>
                </a:lnTo>
                <a:lnTo>
                  <a:pt x="6857" y="1244346"/>
                </a:lnTo>
                <a:lnTo>
                  <a:pt x="6858" y="13716"/>
                </a:lnTo>
                <a:lnTo>
                  <a:pt x="13716" y="6858"/>
                </a:lnTo>
                <a:lnTo>
                  <a:pt x="13715" y="13716"/>
                </a:lnTo>
                <a:lnTo>
                  <a:pt x="2273808" y="13716"/>
                </a:lnTo>
                <a:lnTo>
                  <a:pt x="2273808" y="6858"/>
                </a:lnTo>
                <a:lnTo>
                  <a:pt x="2280666" y="13716"/>
                </a:lnTo>
                <a:lnTo>
                  <a:pt x="2280666" y="1244346"/>
                </a:lnTo>
                <a:lnTo>
                  <a:pt x="2284476" y="1244346"/>
                </a:lnTo>
                <a:lnTo>
                  <a:pt x="2287524" y="1241298"/>
                </a:lnTo>
                <a:close/>
              </a:path>
              <a:path w="2287905" h="1244600">
                <a:moveTo>
                  <a:pt x="13715" y="13716"/>
                </a:moveTo>
                <a:lnTo>
                  <a:pt x="13716" y="6858"/>
                </a:lnTo>
                <a:lnTo>
                  <a:pt x="6858" y="13716"/>
                </a:lnTo>
                <a:lnTo>
                  <a:pt x="13715" y="13716"/>
                </a:lnTo>
                <a:close/>
              </a:path>
              <a:path w="2287905" h="1244600">
                <a:moveTo>
                  <a:pt x="13715" y="1230630"/>
                </a:moveTo>
                <a:lnTo>
                  <a:pt x="13715" y="13716"/>
                </a:lnTo>
                <a:lnTo>
                  <a:pt x="6858" y="13716"/>
                </a:lnTo>
                <a:lnTo>
                  <a:pt x="6858" y="1230630"/>
                </a:lnTo>
                <a:lnTo>
                  <a:pt x="13715" y="1230630"/>
                </a:lnTo>
                <a:close/>
              </a:path>
              <a:path w="2287905" h="1244600">
                <a:moveTo>
                  <a:pt x="2280666" y="1230630"/>
                </a:moveTo>
                <a:lnTo>
                  <a:pt x="6858" y="1230630"/>
                </a:lnTo>
                <a:lnTo>
                  <a:pt x="13716" y="1237488"/>
                </a:lnTo>
                <a:lnTo>
                  <a:pt x="13715" y="1244346"/>
                </a:lnTo>
                <a:lnTo>
                  <a:pt x="2273808" y="1244346"/>
                </a:lnTo>
                <a:lnTo>
                  <a:pt x="2273808" y="1237488"/>
                </a:lnTo>
                <a:lnTo>
                  <a:pt x="2280666" y="1230630"/>
                </a:lnTo>
                <a:close/>
              </a:path>
              <a:path w="2287905" h="1244600">
                <a:moveTo>
                  <a:pt x="13715" y="1244346"/>
                </a:moveTo>
                <a:lnTo>
                  <a:pt x="13716" y="1237488"/>
                </a:lnTo>
                <a:lnTo>
                  <a:pt x="6858" y="1230630"/>
                </a:lnTo>
                <a:lnTo>
                  <a:pt x="6857" y="1244346"/>
                </a:lnTo>
                <a:lnTo>
                  <a:pt x="13715" y="1244346"/>
                </a:lnTo>
                <a:close/>
              </a:path>
              <a:path w="2287905" h="1244600">
                <a:moveTo>
                  <a:pt x="2280666" y="13716"/>
                </a:moveTo>
                <a:lnTo>
                  <a:pt x="2273808" y="6858"/>
                </a:lnTo>
                <a:lnTo>
                  <a:pt x="2273808" y="13716"/>
                </a:lnTo>
                <a:lnTo>
                  <a:pt x="2280666" y="13716"/>
                </a:lnTo>
                <a:close/>
              </a:path>
              <a:path w="2287905" h="1244600">
                <a:moveTo>
                  <a:pt x="2280666" y="1230630"/>
                </a:moveTo>
                <a:lnTo>
                  <a:pt x="2280666" y="13716"/>
                </a:lnTo>
                <a:lnTo>
                  <a:pt x="2273808" y="13716"/>
                </a:lnTo>
                <a:lnTo>
                  <a:pt x="2273808" y="1230630"/>
                </a:lnTo>
                <a:lnTo>
                  <a:pt x="2280666" y="1230630"/>
                </a:lnTo>
                <a:close/>
              </a:path>
              <a:path w="2287905" h="1244600">
                <a:moveTo>
                  <a:pt x="2280666" y="1244346"/>
                </a:moveTo>
                <a:lnTo>
                  <a:pt x="2280666" y="1230630"/>
                </a:lnTo>
                <a:lnTo>
                  <a:pt x="2273808" y="1237488"/>
                </a:lnTo>
                <a:lnTo>
                  <a:pt x="2273808" y="1244346"/>
                </a:lnTo>
                <a:lnTo>
                  <a:pt x="2280666" y="1244346"/>
                </a:lnTo>
                <a:close/>
              </a:path>
            </a:pathLst>
          </a:custGeom>
          <a:solidFill>
            <a:srgbClr val="000000"/>
          </a:solidFill>
        </p:spPr>
        <p:txBody>
          <a:bodyPr wrap="square" lIns="0" tIns="0" rIns="0" bIns="0" rtlCol="0"/>
          <a:lstStyle/>
          <a:p>
            <a:endParaRPr/>
          </a:p>
        </p:txBody>
      </p:sp>
      <p:sp>
        <p:nvSpPr>
          <p:cNvPr id="8" name="object 8"/>
          <p:cNvSpPr txBox="1"/>
          <p:nvPr/>
        </p:nvSpPr>
        <p:spPr>
          <a:xfrm>
            <a:off x="906154" y="3512751"/>
            <a:ext cx="1052195" cy="505459"/>
          </a:xfrm>
          <a:prstGeom prst="rect">
            <a:avLst/>
          </a:prstGeom>
        </p:spPr>
        <p:txBody>
          <a:bodyPr vert="horz" wrap="square" lIns="0" tIns="0" rIns="0" bIns="0" rtlCol="0">
            <a:spAutoFit/>
          </a:bodyPr>
          <a:lstStyle/>
          <a:p>
            <a:pPr marL="12700" marR="5080" indent="-1270" algn="ctr">
              <a:lnSpc>
                <a:spcPct val="102899"/>
              </a:lnSpc>
            </a:pPr>
            <a:r>
              <a:rPr sz="1050" spc="15" dirty="0">
                <a:latin typeface="Century"/>
                <a:cs typeface="Century"/>
              </a:rPr>
              <a:t>ISO20022  </a:t>
            </a:r>
            <a:r>
              <a:rPr sz="1050" spc="20" dirty="0">
                <a:latin typeface="Century"/>
                <a:cs typeface="Century"/>
              </a:rPr>
              <a:t>Pain</a:t>
            </a:r>
            <a:r>
              <a:rPr sz="1050" spc="-5" dirty="0">
                <a:latin typeface="Century"/>
                <a:cs typeface="Century"/>
              </a:rPr>
              <a:t>.</a:t>
            </a:r>
            <a:r>
              <a:rPr sz="1050" spc="20" dirty="0">
                <a:latin typeface="Century"/>
                <a:cs typeface="Century"/>
              </a:rPr>
              <a:t>001</a:t>
            </a:r>
            <a:r>
              <a:rPr sz="1050" spc="5" dirty="0">
                <a:latin typeface="Century"/>
                <a:cs typeface="Century"/>
              </a:rPr>
              <a:t>.</a:t>
            </a:r>
            <a:r>
              <a:rPr sz="1050" spc="20" dirty="0">
                <a:latin typeface="Century"/>
                <a:cs typeface="Century"/>
              </a:rPr>
              <a:t>001</a:t>
            </a:r>
            <a:r>
              <a:rPr sz="1050" spc="5" dirty="0">
                <a:latin typeface="Century"/>
                <a:cs typeface="Century"/>
              </a:rPr>
              <a:t>.</a:t>
            </a:r>
            <a:r>
              <a:rPr sz="1050" spc="20" dirty="0">
                <a:latin typeface="Century"/>
                <a:cs typeface="Century"/>
              </a:rPr>
              <a:t>05</a:t>
            </a:r>
            <a:endParaRPr sz="1050">
              <a:latin typeface="Century"/>
              <a:cs typeface="Century"/>
            </a:endParaRPr>
          </a:p>
          <a:p>
            <a:pPr marL="635" algn="ctr">
              <a:lnSpc>
                <a:spcPct val="100000"/>
              </a:lnSpc>
              <a:spcBef>
                <a:spcPts val="40"/>
              </a:spcBef>
            </a:pPr>
            <a:r>
              <a:rPr sz="1050" spc="20" dirty="0">
                <a:latin typeface="Century"/>
                <a:cs typeface="Century"/>
              </a:rPr>
              <a:t>(</a:t>
            </a:r>
            <a:r>
              <a:rPr sz="1050" b="1" spc="20" dirty="0">
                <a:latin typeface="MS PGothic"/>
                <a:cs typeface="MS PGothic"/>
              </a:rPr>
              <a:t>振込）</a:t>
            </a:r>
            <a:endParaRPr sz="1050">
              <a:latin typeface="MS PGothic"/>
              <a:cs typeface="MS PGothic"/>
            </a:endParaRPr>
          </a:p>
        </p:txBody>
      </p:sp>
      <p:sp>
        <p:nvSpPr>
          <p:cNvPr id="9" name="object 9"/>
          <p:cNvSpPr txBox="1"/>
          <p:nvPr/>
        </p:nvSpPr>
        <p:spPr>
          <a:xfrm>
            <a:off x="652408" y="4176275"/>
            <a:ext cx="1559560" cy="499109"/>
          </a:xfrm>
          <a:prstGeom prst="rect">
            <a:avLst/>
          </a:prstGeom>
        </p:spPr>
        <p:txBody>
          <a:bodyPr vert="horz" wrap="square" lIns="0" tIns="0" rIns="0" bIns="0" rtlCol="0">
            <a:spAutoFit/>
          </a:bodyPr>
          <a:lstStyle/>
          <a:p>
            <a:pPr marL="113664" marR="5080" indent="-101600">
              <a:lnSpc>
                <a:spcPts val="1300"/>
              </a:lnSpc>
            </a:pPr>
            <a:r>
              <a:rPr sz="1050" spc="15" dirty="0">
                <a:latin typeface="Century"/>
                <a:cs typeface="Century"/>
              </a:rPr>
              <a:t>Remittance</a:t>
            </a:r>
            <a:r>
              <a:rPr sz="1050" spc="-65" dirty="0">
                <a:latin typeface="Century"/>
                <a:cs typeface="Century"/>
              </a:rPr>
              <a:t> </a:t>
            </a:r>
            <a:r>
              <a:rPr sz="1050" spc="15" dirty="0">
                <a:latin typeface="Century"/>
                <a:cs typeface="Century"/>
              </a:rPr>
              <a:t>Information  </a:t>
            </a:r>
            <a:r>
              <a:rPr sz="1150" spc="-40" dirty="0">
                <a:solidFill>
                  <a:srgbClr val="FF65FF"/>
                </a:solidFill>
                <a:latin typeface="Century"/>
                <a:cs typeface="Century"/>
              </a:rPr>
              <a:t>Supplementary Data  </a:t>
            </a:r>
            <a:r>
              <a:rPr sz="1050" spc="15" dirty="0">
                <a:latin typeface="Century"/>
                <a:cs typeface="Century"/>
              </a:rPr>
              <a:t>Supplementary</a:t>
            </a:r>
            <a:r>
              <a:rPr sz="1050" spc="-105" dirty="0">
                <a:latin typeface="Century"/>
                <a:cs typeface="Century"/>
              </a:rPr>
              <a:t> </a:t>
            </a:r>
            <a:r>
              <a:rPr sz="1050" spc="15" dirty="0">
                <a:latin typeface="Century"/>
                <a:cs typeface="Century"/>
              </a:rPr>
              <a:t>Data</a:t>
            </a:r>
            <a:endParaRPr sz="1050">
              <a:latin typeface="Century"/>
              <a:cs typeface="Century"/>
            </a:endParaRPr>
          </a:p>
        </p:txBody>
      </p:sp>
      <p:sp>
        <p:nvSpPr>
          <p:cNvPr id="10" name="object 10"/>
          <p:cNvSpPr/>
          <p:nvPr/>
        </p:nvSpPr>
        <p:spPr>
          <a:xfrm>
            <a:off x="303161" y="4754117"/>
            <a:ext cx="2273300" cy="1236345"/>
          </a:xfrm>
          <a:custGeom>
            <a:avLst/>
            <a:gdLst/>
            <a:ahLst/>
            <a:cxnLst/>
            <a:rect l="l" t="t" r="r" b="b"/>
            <a:pathLst>
              <a:path w="2273300" h="1236345">
                <a:moveTo>
                  <a:pt x="0" y="0"/>
                </a:moveTo>
                <a:lnTo>
                  <a:pt x="0" y="1235964"/>
                </a:lnTo>
                <a:lnTo>
                  <a:pt x="2273046" y="1235964"/>
                </a:lnTo>
                <a:lnTo>
                  <a:pt x="2273046" y="0"/>
                </a:lnTo>
                <a:lnTo>
                  <a:pt x="0" y="0"/>
                </a:lnTo>
                <a:close/>
              </a:path>
            </a:pathLst>
          </a:custGeom>
          <a:solidFill>
            <a:srgbClr val="DEEBF7"/>
          </a:solidFill>
        </p:spPr>
        <p:txBody>
          <a:bodyPr wrap="square" lIns="0" tIns="0" rIns="0" bIns="0" rtlCol="0"/>
          <a:lstStyle/>
          <a:p>
            <a:endParaRPr/>
          </a:p>
        </p:txBody>
      </p:sp>
      <p:sp>
        <p:nvSpPr>
          <p:cNvPr id="11" name="object 11"/>
          <p:cNvSpPr/>
          <p:nvPr/>
        </p:nvSpPr>
        <p:spPr>
          <a:xfrm>
            <a:off x="296303" y="4747259"/>
            <a:ext cx="2287270" cy="1249680"/>
          </a:xfrm>
          <a:custGeom>
            <a:avLst/>
            <a:gdLst/>
            <a:ahLst/>
            <a:cxnLst/>
            <a:rect l="l" t="t" r="r" b="b"/>
            <a:pathLst>
              <a:path w="2287270" h="1249679">
                <a:moveTo>
                  <a:pt x="2286762" y="1246632"/>
                </a:moveTo>
                <a:lnTo>
                  <a:pt x="2286762" y="3048"/>
                </a:lnTo>
                <a:lnTo>
                  <a:pt x="2283714" y="0"/>
                </a:lnTo>
                <a:lnTo>
                  <a:pt x="3047" y="0"/>
                </a:lnTo>
                <a:lnTo>
                  <a:pt x="0" y="3048"/>
                </a:lnTo>
                <a:lnTo>
                  <a:pt x="0" y="1246632"/>
                </a:lnTo>
                <a:lnTo>
                  <a:pt x="3048" y="1249680"/>
                </a:lnTo>
                <a:lnTo>
                  <a:pt x="6857" y="1249680"/>
                </a:lnTo>
                <a:lnTo>
                  <a:pt x="6858" y="13716"/>
                </a:lnTo>
                <a:lnTo>
                  <a:pt x="13716" y="6858"/>
                </a:lnTo>
                <a:lnTo>
                  <a:pt x="13716" y="13716"/>
                </a:lnTo>
                <a:lnTo>
                  <a:pt x="2273045" y="13716"/>
                </a:lnTo>
                <a:lnTo>
                  <a:pt x="2273046" y="6858"/>
                </a:lnTo>
                <a:lnTo>
                  <a:pt x="2279904" y="13716"/>
                </a:lnTo>
                <a:lnTo>
                  <a:pt x="2279904" y="1249680"/>
                </a:lnTo>
                <a:lnTo>
                  <a:pt x="2283714" y="1249680"/>
                </a:lnTo>
                <a:lnTo>
                  <a:pt x="2286762" y="1246632"/>
                </a:lnTo>
                <a:close/>
              </a:path>
              <a:path w="2287270" h="1249679">
                <a:moveTo>
                  <a:pt x="13716" y="13716"/>
                </a:moveTo>
                <a:lnTo>
                  <a:pt x="13716" y="6858"/>
                </a:lnTo>
                <a:lnTo>
                  <a:pt x="6858" y="13716"/>
                </a:lnTo>
                <a:lnTo>
                  <a:pt x="13716" y="13716"/>
                </a:lnTo>
                <a:close/>
              </a:path>
              <a:path w="2287270" h="1249679">
                <a:moveTo>
                  <a:pt x="13716" y="1235964"/>
                </a:moveTo>
                <a:lnTo>
                  <a:pt x="13716" y="13716"/>
                </a:lnTo>
                <a:lnTo>
                  <a:pt x="6858" y="13716"/>
                </a:lnTo>
                <a:lnTo>
                  <a:pt x="6858" y="1235964"/>
                </a:lnTo>
                <a:lnTo>
                  <a:pt x="13716" y="1235964"/>
                </a:lnTo>
                <a:close/>
              </a:path>
              <a:path w="2287270" h="1249679">
                <a:moveTo>
                  <a:pt x="2279904" y="1235964"/>
                </a:moveTo>
                <a:lnTo>
                  <a:pt x="6858" y="1235964"/>
                </a:lnTo>
                <a:lnTo>
                  <a:pt x="13716" y="1242822"/>
                </a:lnTo>
                <a:lnTo>
                  <a:pt x="13716" y="1249680"/>
                </a:lnTo>
                <a:lnTo>
                  <a:pt x="2273045" y="1249680"/>
                </a:lnTo>
                <a:lnTo>
                  <a:pt x="2273046" y="1242822"/>
                </a:lnTo>
                <a:lnTo>
                  <a:pt x="2279904" y="1235964"/>
                </a:lnTo>
                <a:close/>
              </a:path>
              <a:path w="2287270" h="1249679">
                <a:moveTo>
                  <a:pt x="13716" y="1249680"/>
                </a:moveTo>
                <a:lnTo>
                  <a:pt x="13716" y="1242822"/>
                </a:lnTo>
                <a:lnTo>
                  <a:pt x="6858" y="1235964"/>
                </a:lnTo>
                <a:lnTo>
                  <a:pt x="6857" y="1249680"/>
                </a:lnTo>
                <a:lnTo>
                  <a:pt x="13716" y="1249680"/>
                </a:lnTo>
                <a:close/>
              </a:path>
              <a:path w="2287270" h="1249679">
                <a:moveTo>
                  <a:pt x="2279904" y="13716"/>
                </a:moveTo>
                <a:lnTo>
                  <a:pt x="2273046" y="6858"/>
                </a:lnTo>
                <a:lnTo>
                  <a:pt x="2273045" y="13716"/>
                </a:lnTo>
                <a:lnTo>
                  <a:pt x="2279904" y="13716"/>
                </a:lnTo>
                <a:close/>
              </a:path>
              <a:path w="2287270" h="1249679">
                <a:moveTo>
                  <a:pt x="2279904" y="1235964"/>
                </a:moveTo>
                <a:lnTo>
                  <a:pt x="2279904" y="13716"/>
                </a:lnTo>
                <a:lnTo>
                  <a:pt x="2273045" y="13716"/>
                </a:lnTo>
                <a:lnTo>
                  <a:pt x="2273045" y="1235964"/>
                </a:lnTo>
                <a:lnTo>
                  <a:pt x="2279904" y="1235964"/>
                </a:lnTo>
                <a:close/>
              </a:path>
              <a:path w="2287270" h="1249679">
                <a:moveTo>
                  <a:pt x="2279904" y="1249680"/>
                </a:moveTo>
                <a:lnTo>
                  <a:pt x="2279904" y="1235964"/>
                </a:lnTo>
                <a:lnTo>
                  <a:pt x="2273046" y="1242822"/>
                </a:lnTo>
                <a:lnTo>
                  <a:pt x="2273045" y="1249680"/>
                </a:lnTo>
                <a:lnTo>
                  <a:pt x="2279904" y="1249680"/>
                </a:lnTo>
                <a:close/>
              </a:path>
            </a:pathLst>
          </a:custGeom>
          <a:solidFill>
            <a:srgbClr val="000000"/>
          </a:solidFill>
        </p:spPr>
        <p:txBody>
          <a:bodyPr wrap="square" lIns="0" tIns="0" rIns="0" bIns="0" rtlCol="0"/>
          <a:lstStyle/>
          <a:p>
            <a:endParaRPr/>
          </a:p>
        </p:txBody>
      </p:sp>
      <p:sp>
        <p:nvSpPr>
          <p:cNvPr id="12" name="object 12"/>
          <p:cNvSpPr txBox="1"/>
          <p:nvPr/>
        </p:nvSpPr>
        <p:spPr>
          <a:xfrm>
            <a:off x="884812" y="4800531"/>
            <a:ext cx="1108075" cy="505459"/>
          </a:xfrm>
          <a:prstGeom prst="rect">
            <a:avLst/>
          </a:prstGeom>
        </p:spPr>
        <p:txBody>
          <a:bodyPr vert="horz" wrap="square" lIns="0" tIns="0" rIns="0" bIns="0" rtlCol="0">
            <a:spAutoFit/>
          </a:bodyPr>
          <a:lstStyle/>
          <a:p>
            <a:pPr marL="12065" marR="5080" indent="-1270" algn="ctr">
              <a:lnSpc>
                <a:spcPct val="102899"/>
              </a:lnSpc>
            </a:pPr>
            <a:r>
              <a:rPr sz="1050" spc="15" dirty="0">
                <a:latin typeface="Century"/>
                <a:cs typeface="Century"/>
              </a:rPr>
              <a:t>ISO20022  </a:t>
            </a:r>
            <a:r>
              <a:rPr sz="1050" spc="25" dirty="0">
                <a:latin typeface="Century"/>
                <a:cs typeface="Century"/>
              </a:rPr>
              <a:t>Cam</a:t>
            </a:r>
            <a:r>
              <a:rPr sz="1050" spc="5" dirty="0">
                <a:latin typeface="Century"/>
                <a:cs typeface="Century"/>
              </a:rPr>
              <a:t>t.</a:t>
            </a:r>
            <a:r>
              <a:rPr sz="1050" spc="20" dirty="0">
                <a:latin typeface="Century"/>
                <a:cs typeface="Century"/>
              </a:rPr>
              <a:t>054</a:t>
            </a:r>
            <a:r>
              <a:rPr sz="1050" spc="5" dirty="0">
                <a:latin typeface="Century"/>
                <a:cs typeface="Century"/>
              </a:rPr>
              <a:t>.</a:t>
            </a:r>
            <a:r>
              <a:rPr sz="1050" spc="20" dirty="0">
                <a:latin typeface="Century"/>
                <a:cs typeface="Century"/>
              </a:rPr>
              <a:t>001</a:t>
            </a:r>
            <a:r>
              <a:rPr sz="1050" spc="5" dirty="0">
                <a:latin typeface="Century"/>
                <a:cs typeface="Century"/>
              </a:rPr>
              <a:t>.</a:t>
            </a:r>
            <a:r>
              <a:rPr sz="1050" spc="20" dirty="0">
                <a:latin typeface="Century"/>
                <a:cs typeface="Century"/>
              </a:rPr>
              <a:t>04</a:t>
            </a:r>
            <a:endParaRPr sz="1050">
              <a:latin typeface="Century"/>
              <a:cs typeface="Century"/>
            </a:endParaRPr>
          </a:p>
          <a:p>
            <a:pPr algn="ctr">
              <a:lnSpc>
                <a:spcPct val="100000"/>
              </a:lnSpc>
              <a:spcBef>
                <a:spcPts val="40"/>
              </a:spcBef>
            </a:pPr>
            <a:r>
              <a:rPr sz="1050" spc="20" dirty="0">
                <a:latin typeface="Century"/>
                <a:cs typeface="Century"/>
              </a:rPr>
              <a:t>(</a:t>
            </a:r>
            <a:r>
              <a:rPr sz="1050" b="1" spc="20" dirty="0">
                <a:latin typeface="MS PGothic"/>
                <a:cs typeface="MS PGothic"/>
              </a:rPr>
              <a:t>振込入金通知）</a:t>
            </a:r>
            <a:endParaRPr sz="1050">
              <a:latin typeface="MS PGothic"/>
              <a:cs typeface="MS PGothic"/>
            </a:endParaRPr>
          </a:p>
        </p:txBody>
      </p:sp>
      <p:sp>
        <p:nvSpPr>
          <p:cNvPr id="13" name="object 13"/>
          <p:cNvSpPr txBox="1"/>
          <p:nvPr/>
        </p:nvSpPr>
        <p:spPr>
          <a:xfrm>
            <a:off x="659252" y="5464055"/>
            <a:ext cx="1559560" cy="499109"/>
          </a:xfrm>
          <a:prstGeom prst="rect">
            <a:avLst/>
          </a:prstGeom>
        </p:spPr>
        <p:txBody>
          <a:bodyPr vert="horz" wrap="square" lIns="0" tIns="0" rIns="0" bIns="0" rtlCol="0">
            <a:spAutoFit/>
          </a:bodyPr>
          <a:lstStyle/>
          <a:p>
            <a:pPr marL="113664" marR="5080" indent="-101600">
              <a:lnSpc>
                <a:spcPts val="1300"/>
              </a:lnSpc>
            </a:pPr>
            <a:r>
              <a:rPr sz="1050" spc="15" dirty="0">
                <a:latin typeface="Century"/>
                <a:cs typeface="Century"/>
              </a:rPr>
              <a:t>Remittance</a:t>
            </a:r>
            <a:r>
              <a:rPr sz="1050" spc="-65" dirty="0">
                <a:latin typeface="Century"/>
                <a:cs typeface="Century"/>
              </a:rPr>
              <a:t> </a:t>
            </a:r>
            <a:r>
              <a:rPr sz="1050" spc="15" dirty="0">
                <a:latin typeface="Century"/>
                <a:cs typeface="Century"/>
              </a:rPr>
              <a:t>Information  </a:t>
            </a:r>
            <a:r>
              <a:rPr sz="1150" spc="-40" dirty="0">
                <a:solidFill>
                  <a:srgbClr val="FF65FF"/>
                </a:solidFill>
                <a:latin typeface="Century"/>
                <a:cs typeface="Century"/>
              </a:rPr>
              <a:t>Supplementary Data  </a:t>
            </a:r>
            <a:r>
              <a:rPr sz="1050" spc="15" dirty="0">
                <a:latin typeface="Century"/>
                <a:cs typeface="Century"/>
              </a:rPr>
              <a:t>Supplementary</a:t>
            </a:r>
            <a:r>
              <a:rPr sz="1050" spc="-105" dirty="0">
                <a:latin typeface="Century"/>
                <a:cs typeface="Century"/>
              </a:rPr>
              <a:t> </a:t>
            </a:r>
            <a:r>
              <a:rPr sz="1050" spc="15" dirty="0">
                <a:latin typeface="Century"/>
                <a:cs typeface="Century"/>
              </a:rPr>
              <a:t>Data</a:t>
            </a:r>
            <a:endParaRPr sz="1050">
              <a:latin typeface="Century"/>
              <a:cs typeface="Century"/>
            </a:endParaRPr>
          </a:p>
        </p:txBody>
      </p:sp>
      <p:sp>
        <p:nvSpPr>
          <p:cNvPr id="14" name="object 14"/>
          <p:cNvSpPr/>
          <p:nvPr/>
        </p:nvSpPr>
        <p:spPr>
          <a:xfrm>
            <a:off x="3495179" y="3403091"/>
            <a:ext cx="2442210" cy="252729"/>
          </a:xfrm>
          <a:custGeom>
            <a:avLst/>
            <a:gdLst/>
            <a:ahLst/>
            <a:cxnLst/>
            <a:rect l="l" t="t" r="r" b="b"/>
            <a:pathLst>
              <a:path w="2442210" h="252729">
                <a:moveTo>
                  <a:pt x="0" y="0"/>
                </a:moveTo>
                <a:lnTo>
                  <a:pt x="0" y="252222"/>
                </a:lnTo>
                <a:lnTo>
                  <a:pt x="2442210" y="252222"/>
                </a:lnTo>
                <a:lnTo>
                  <a:pt x="2442210" y="0"/>
                </a:lnTo>
                <a:lnTo>
                  <a:pt x="0" y="0"/>
                </a:lnTo>
                <a:close/>
              </a:path>
            </a:pathLst>
          </a:custGeom>
          <a:solidFill>
            <a:srgbClr val="DEEBF7"/>
          </a:solidFill>
        </p:spPr>
        <p:txBody>
          <a:bodyPr wrap="square" lIns="0" tIns="0" rIns="0" bIns="0" rtlCol="0"/>
          <a:lstStyle/>
          <a:p>
            <a:endParaRPr/>
          </a:p>
        </p:txBody>
      </p:sp>
      <p:sp>
        <p:nvSpPr>
          <p:cNvPr id="15" name="object 15"/>
          <p:cNvSpPr/>
          <p:nvPr/>
        </p:nvSpPr>
        <p:spPr>
          <a:xfrm>
            <a:off x="3488321" y="3396234"/>
            <a:ext cx="2456180" cy="266065"/>
          </a:xfrm>
          <a:custGeom>
            <a:avLst/>
            <a:gdLst/>
            <a:ahLst/>
            <a:cxnLst/>
            <a:rect l="l" t="t" r="r" b="b"/>
            <a:pathLst>
              <a:path w="2456179" h="266064">
                <a:moveTo>
                  <a:pt x="2455926" y="262890"/>
                </a:moveTo>
                <a:lnTo>
                  <a:pt x="2455926" y="3048"/>
                </a:lnTo>
                <a:lnTo>
                  <a:pt x="2452878" y="0"/>
                </a:lnTo>
                <a:lnTo>
                  <a:pt x="3047" y="0"/>
                </a:lnTo>
                <a:lnTo>
                  <a:pt x="0" y="3048"/>
                </a:lnTo>
                <a:lnTo>
                  <a:pt x="0" y="262890"/>
                </a:lnTo>
                <a:lnTo>
                  <a:pt x="3048" y="265938"/>
                </a:lnTo>
                <a:lnTo>
                  <a:pt x="6857" y="265938"/>
                </a:lnTo>
                <a:lnTo>
                  <a:pt x="6858" y="13716"/>
                </a:lnTo>
                <a:lnTo>
                  <a:pt x="13716" y="6858"/>
                </a:lnTo>
                <a:lnTo>
                  <a:pt x="13715" y="13716"/>
                </a:lnTo>
                <a:lnTo>
                  <a:pt x="2442210" y="13716"/>
                </a:lnTo>
                <a:lnTo>
                  <a:pt x="2442210" y="6858"/>
                </a:lnTo>
                <a:lnTo>
                  <a:pt x="2449068" y="13716"/>
                </a:lnTo>
                <a:lnTo>
                  <a:pt x="2449068" y="265938"/>
                </a:lnTo>
                <a:lnTo>
                  <a:pt x="2452878" y="265938"/>
                </a:lnTo>
                <a:lnTo>
                  <a:pt x="2455926" y="262890"/>
                </a:lnTo>
                <a:close/>
              </a:path>
              <a:path w="2456179" h="266064">
                <a:moveTo>
                  <a:pt x="13715" y="13716"/>
                </a:moveTo>
                <a:lnTo>
                  <a:pt x="13716" y="6858"/>
                </a:lnTo>
                <a:lnTo>
                  <a:pt x="6858" y="13716"/>
                </a:lnTo>
                <a:lnTo>
                  <a:pt x="13715" y="13716"/>
                </a:lnTo>
                <a:close/>
              </a:path>
              <a:path w="2456179" h="266064">
                <a:moveTo>
                  <a:pt x="13715" y="252222"/>
                </a:moveTo>
                <a:lnTo>
                  <a:pt x="13715" y="13716"/>
                </a:lnTo>
                <a:lnTo>
                  <a:pt x="6858" y="13716"/>
                </a:lnTo>
                <a:lnTo>
                  <a:pt x="6858" y="252222"/>
                </a:lnTo>
                <a:lnTo>
                  <a:pt x="13715" y="252222"/>
                </a:lnTo>
                <a:close/>
              </a:path>
              <a:path w="2456179" h="266064">
                <a:moveTo>
                  <a:pt x="2449068" y="252222"/>
                </a:moveTo>
                <a:lnTo>
                  <a:pt x="6858" y="252222"/>
                </a:lnTo>
                <a:lnTo>
                  <a:pt x="13716" y="259080"/>
                </a:lnTo>
                <a:lnTo>
                  <a:pt x="13715" y="265938"/>
                </a:lnTo>
                <a:lnTo>
                  <a:pt x="2442210" y="265938"/>
                </a:lnTo>
                <a:lnTo>
                  <a:pt x="2442210" y="259080"/>
                </a:lnTo>
                <a:lnTo>
                  <a:pt x="2449068" y="252222"/>
                </a:lnTo>
                <a:close/>
              </a:path>
              <a:path w="2456179" h="266064">
                <a:moveTo>
                  <a:pt x="13715" y="265938"/>
                </a:moveTo>
                <a:lnTo>
                  <a:pt x="13716" y="259080"/>
                </a:lnTo>
                <a:lnTo>
                  <a:pt x="6858" y="252222"/>
                </a:lnTo>
                <a:lnTo>
                  <a:pt x="6857" y="265938"/>
                </a:lnTo>
                <a:lnTo>
                  <a:pt x="13715" y="265938"/>
                </a:lnTo>
                <a:close/>
              </a:path>
              <a:path w="2456179" h="266064">
                <a:moveTo>
                  <a:pt x="2449068" y="13716"/>
                </a:moveTo>
                <a:lnTo>
                  <a:pt x="2442210" y="6858"/>
                </a:lnTo>
                <a:lnTo>
                  <a:pt x="2442210" y="13716"/>
                </a:lnTo>
                <a:lnTo>
                  <a:pt x="2449068" y="13716"/>
                </a:lnTo>
                <a:close/>
              </a:path>
              <a:path w="2456179" h="266064">
                <a:moveTo>
                  <a:pt x="2449068" y="252222"/>
                </a:moveTo>
                <a:lnTo>
                  <a:pt x="2449068" y="13716"/>
                </a:lnTo>
                <a:lnTo>
                  <a:pt x="2442210" y="13716"/>
                </a:lnTo>
                <a:lnTo>
                  <a:pt x="2442210" y="252222"/>
                </a:lnTo>
                <a:lnTo>
                  <a:pt x="2449068" y="252222"/>
                </a:lnTo>
                <a:close/>
              </a:path>
              <a:path w="2456179" h="266064">
                <a:moveTo>
                  <a:pt x="2449068" y="265938"/>
                </a:moveTo>
                <a:lnTo>
                  <a:pt x="2449068" y="252222"/>
                </a:lnTo>
                <a:lnTo>
                  <a:pt x="2442210" y="259080"/>
                </a:lnTo>
                <a:lnTo>
                  <a:pt x="2442210" y="265938"/>
                </a:lnTo>
                <a:lnTo>
                  <a:pt x="2449068" y="265938"/>
                </a:lnTo>
                <a:close/>
              </a:path>
            </a:pathLst>
          </a:custGeom>
          <a:solidFill>
            <a:srgbClr val="000000"/>
          </a:solidFill>
        </p:spPr>
        <p:txBody>
          <a:bodyPr wrap="square" lIns="0" tIns="0" rIns="0" bIns="0" rtlCol="0"/>
          <a:lstStyle/>
          <a:p>
            <a:endParaRPr/>
          </a:p>
        </p:txBody>
      </p:sp>
      <p:sp>
        <p:nvSpPr>
          <p:cNvPr id="16" name="object 16"/>
          <p:cNvSpPr txBox="1"/>
          <p:nvPr/>
        </p:nvSpPr>
        <p:spPr>
          <a:xfrm>
            <a:off x="3495179" y="3441446"/>
            <a:ext cx="2442210" cy="241300"/>
          </a:xfrm>
          <a:prstGeom prst="rect">
            <a:avLst/>
          </a:prstGeom>
        </p:spPr>
        <p:txBody>
          <a:bodyPr vert="horz" wrap="square" lIns="0" tIns="0" rIns="0" bIns="0" rtlCol="0">
            <a:spAutoFit/>
          </a:bodyPr>
          <a:lstStyle/>
          <a:p>
            <a:pPr marL="721995">
              <a:lnSpc>
                <a:spcPct val="100000"/>
              </a:lnSpc>
            </a:pPr>
            <a:r>
              <a:rPr sz="1150" spc="20" dirty="0">
                <a:latin typeface="Century"/>
                <a:cs typeface="Century"/>
              </a:rPr>
              <a:t>Group</a:t>
            </a:r>
            <a:r>
              <a:rPr sz="1150" spc="-80" dirty="0">
                <a:latin typeface="Century"/>
                <a:cs typeface="Century"/>
              </a:rPr>
              <a:t> </a:t>
            </a:r>
            <a:r>
              <a:rPr sz="1150" spc="20" dirty="0">
                <a:latin typeface="Century"/>
                <a:cs typeface="Century"/>
              </a:rPr>
              <a:t>Header</a:t>
            </a:r>
            <a:endParaRPr sz="1150">
              <a:latin typeface="Century"/>
              <a:cs typeface="Century"/>
            </a:endParaRPr>
          </a:p>
        </p:txBody>
      </p:sp>
      <p:sp>
        <p:nvSpPr>
          <p:cNvPr id="17" name="object 17"/>
          <p:cNvSpPr/>
          <p:nvPr/>
        </p:nvSpPr>
        <p:spPr>
          <a:xfrm>
            <a:off x="3495179" y="3709415"/>
            <a:ext cx="2442210" cy="2900680"/>
          </a:xfrm>
          <a:custGeom>
            <a:avLst/>
            <a:gdLst/>
            <a:ahLst/>
            <a:cxnLst/>
            <a:rect l="l" t="t" r="r" b="b"/>
            <a:pathLst>
              <a:path w="2442210" h="2900679">
                <a:moveTo>
                  <a:pt x="0" y="0"/>
                </a:moveTo>
                <a:lnTo>
                  <a:pt x="0" y="2900172"/>
                </a:lnTo>
                <a:lnTo>
                  <a:pt x="2442210" y="2900172"/>
                </a:lnTo>
                <a:lnTo>
                  <a:pt x="2442210" y="0"/>
                </a:lnTo>
                <a:lnTo>
                  <a:pt x="0" y="0"/>
                </a:lnTo>
                <a:close/>
              </a:path>
            </a:pathLst>
          </a:custGeom>
          <a:solidFill>
            <a:srgbClr val="DEEBF7"/>
          </a:solidFill>
        </p:spPr>
        <p:txBody>
          <a:bodyPr wrap="square" lIns="0" tIns="0" rIns="0" bIns="0" rtlCol="0"/>
          <a:lstStyle/>
          <a:p>
            <a:endParaRPr/>
          </a:p>
        </p:txBody>
      </p:sp>
      <p:sp>
        <p:nvSpPr>
          <p:cNvPr id="18" name="object 18"/>
          <p:cNvSpPr/>
          <p:nvPr/>
        </p:nvSpPr>
        <p:spPr>
          <a:xfrm>
            <a:off x="3488321" y="3702558"/>
            <a:ext cx="2456180" cy="2914015"/>
          </a:xfrm>
          <a:custGeom>
            <a:avLst/>
            <a:gdLst/>
            <a:ahLst/>
            <a:cxnLst/>
            <a:rect l="l" t="t" r="r" b="b"/>
            <a:pathLst>
              <a:path w="2456179" h="2914015">
                <a:moveTo>
                  <a:pt x="2455926" y="2910840"/>
                </a:moveTo>
                <a:lnTo>
                  <a:pt x="2455926" y="3048"/>
                </a:lnTo>
                <a:lnTo>
                  <a:pt x="2452878" y="0"/>
                </a:lnTo>
                <a:lnTo>
                  <a:pt x="3047" y="0"/>
                </a:lnTo>
                <a:lnTo>
                  <a:pt x="0" y="3048"/>
                </a:lnTo>
                <a:lnTo>
                  <a:pt x="0" y="2910840"/>
                </a:lnTo>
                <a:lnTo>
                  <a:pt x="3048" y="2913888"/>
                </a:lnTo>
                <a:lnTo>
                  <a:pt x="6858" y="2913888"/>
                </a:lnTo>
                <a:lnTo>
                  <a:pt x="6858" y="13716"/>
                </a:lnTo>
                <a:lnTo>
                  <a:pt x="13716" y="6858"/>
                </a:lnTo>
                <a:lnTo>
                  <a:pt x="13716" y="13716"/>
                </a:lnTo>
                <a:lnTo>
                  <a:pt x="2442210" y="13716"/>
                </a:lnTo>
                <a:lnTo>
                  <a:pt x="2442210" y="6858"/>
                </a:lnTo>
                <a:lnTo>
                  <a:pt x="2449068" y="13716"/>
                </a:lnTo>
                <a:lnTo>
                  <a:pt x="2449068" y="2913888"/>
                </a:lnTo>
                <a:lnTo>
                  <a:pt x="2452878" y="2913888"/>
                </a:lnTo>
                <a:lnTo>
                  <a:pt x="2455926" y="2910840"/>
                </a:lnTo>
                <a:close/>
              </a:path>
              <a:path w="2456179" h="2914015">
                <a:moveTo>
                  <a:pt x="13716" y="13716"/>
                </a:moveTo>
                <a:lnTo>
                  <a:pt x="13716" y="6858"/>
                </a:lnTo>
                <a:lnTo>
                  <a:pt x="6858" y="13716"/>
                </a:lnTo>
                <a:lnTo>
                  <a:pt x="13716" y="13716"/>
                </a:lnTo>
                <a:close/>
              </a:path>
              <a:path w="2456179" h="2914015">
                <a:moveTo>
                  <a:pt x="13716" y="2900172"/>
                </a:moveTo>
                <a:lnTo>
                  <a:pt x="13716" y="13716"/>
                </a:lnTo>
                <a:lnTo>
                  <a:pt x="6858" y="13716"/>
                </a:lnTo>
                <a:lnTo>
                  <a:pt x="6858" y="2900172"/>
                </a:lnTo>
                <a:lnTo>
                  <a:pt x="13716" y="2900172"/>
                </a:lnTo>
                <a:close/>
              </a:path>
              <a:path w="2456179" h="2914015">
                <a:moveTo>
                  <a:pt x="2449068" y="2900172"/>
                </a:moveTo>
                <a:lnTo>
                  <a:pt x="6858" y="2900172"/>
                </a:lnTo>
                <a:lnTo>
                  <a:pt x="13716" y="2907030"/>
                </a:lnTo>
                <a:lnTo>
                  <a:pt x="13716" y="2913888"/>
                </a:lnTo>
                <a:lnTo>
                  <a:pt x="2442210" y="2913888"/>
                </a:lnTo>
                <a:lnTo>
                  <a:pt x="2442210" y="2907030"/>
                </a:lnTo>
                <a:lnTo>
                  <a:pt x="2449068" y="2900172"/>
                </a:lnTo>
                <a:close/>
              </a:path>
              <a:path w="2456179" h="2914015">
                <a:moveTo>
                  <a:pt x="13716" y="2913888"/>
                </a:moveTo>
                <a:lnTo>
                  <a:pt x="13716" y="2907030"/>
                </a:lnTo>
                <a:lnTo>
                  <a:pt x="6858" y="2900172"/>
                </a:lnTo>
                <a:lnTo>
                  <a:pt x="6858" y="2913888"/>
                </a:lnTo>
                <a:lnTo>
                  <a:pt x="13716" y="2913888"/>
                </a:lnTo>
                <a:close/>
              </a:path>
              <a:path w="2456179" h="2914015">
                <a:moveTo>
                  <a:pt x="2449068" y="13716"/>
                </a:moveTo>
                <a:lnTo>
                  <a:pt x="2442210" y="6858"/>
                </a:lnTo>
                <a:lnTo>
                  <a:pt x="2442210" y="13716"/>
                </a:lnTo>
                <a:lnTo>
                  <a:pt x="2449068" y="13716"/>
                </a:lnTo>
                <a:close/>
              </a:path>
              <a:path w="2456179" h="2914015">
                <a:moveTo>
                  <a:pt x="2449068" y="2900172"/>
                </a:moveTo>
                <a:lnTo>
                  <a:pt x="2449068" y="13716"/>
                </a:lnTo>
                <a:lnTo>
                  <a:pt x="2442210" y="13716"/>
                </a:lnTo>
                <a:lnTo>
                  <a:pt x="2442210" y="2900172"/>
                </a:lnTo>
                <a:lnTo>
                  <a:pt x="2449068" y="2900172"/>
                </a:lnTo>
                <a:close/>
              </a:path>
              <a:path w="2456179" h="2914015">
                <a:moveTo>
                  <a:pt x="2449068" y="2913888"/>
                </a:moveTo>
                <a:lnTo>
                  <a:pt x="2449068" y="2900172"/>
                </a:lnTo>
                <a:lnTo>
                  <a:pt x="2442210" y="2907030"/>
                </a:lnTo>
                <a:lnTo>
                  <a:pt x="2442210" y="2913888"/>
                </a:lnTo>
                <a:lnTo>
                  <a:pt x="2449068" y="2913888"/>
                </a:lnTo>
                <a:close/>
              </a:path>
            </a:pathLst>
          </a:custGeom>
          <a:solidFill>
            <a:srgbClr val="000000"/>
          </a:solidFill>
        </p:spPr>
        <p:txBody>
          <a:bodyPr wrap="square" lIns="0" tIns="0" rIns="0" bIns="0" rtlCol="0"/>
          <a:lstStyle/>
          <a:p>
            <a:endParaRPr/>
          </a:p>
        </p:txBody>
      </p:sp>
      <p:sp>
        <p:nvSpPr>
          <p:cNvPr id="19" name="object 19"/>
          <p:cNvSpPr txBox="1"/>
          <p:nvPr/>
        </p:nvSpPr>
        <p:spPr>
          <a:xfrm>
            <a:off x="3949579" y="3760723"/>
            <a:ext cx="1531620" cy="186055"/>
          </a:xfrm>
          <a:prstGeom prst="rect">
            <a:avLst/>
          </a:prstGeom>
        </p:spPr>
        <p:txBody>
          <a:bodyPr vert="horz" wrap="square" lIns="0" tIns="0" rIns="0" bIns="0" rtlCol="0">
            <a:spAutoFit/>
          </a:bodyPr>
          <a:lstStyle/>
          <a:p>
            <a:pPr marL="12700">
              <a:lnSpc>
                <a:spcPct val="100000"/>
              </a:lnSpc>
            </a:pPr>
            <a:r>
              <a:rPr sz="1150" spc="20" dirty="0">
                <a:latin typeface="Century"/>
                <a:cs typeface="Century"/>
              </a:rPr>
              <a:t>Payment</a:t>
            </a:r>
            <a:r>
              <a:rPr sz="1150" spc="-55" dirty="0">
                <a:latin typeface="Century"/>
                <a:cs typeface="Century"/>
              </a:rPr>
              <a:t> </a:t>
            </a:r>
            <a:r>
              <a:rPr sz="1150" spc="15" dirty="0">
                <a:latin typeface="Century"/>
                <a:cs typeface="Century"/>
              </a:rPr>
              <a:t>Information</a:t>
            </a:r>
            <a:endParaRPr sz="1150">
              <a:latin typeface="Century"/>
              <a:cs typeface="Century"/>
            </a:endParaRPr>
          </a:p>
        </p:txBody>
      </p:sp>
      <p:sp>
        <p:nvSpPr>
          <p:cNvPr id="20" name="object 20"/>
          <p:cNvSpPr/>
          <p:nvPr/>
        </p:nvSpPr>
        <p:spPr>
          <a:xfrm>
            <a:off x="3748163" y="3971544"/>
            <a:ext cx="2441575" cy="189865"/>
          </a:xfrm>
          <a:custGeom>
            <a:avLst/>
            <a:gdLst/>
            <a:ahLst/>
            <a:cxnLst/>
            <a:rect l="l" t="t" r="r" b="b"/>
            <a:pathLst>
              <a:path w="2441575" h="189864">
                <a:moveTo>
                  <a:pt x="0" y="0"/>
                </a:moveTo>
                <a:lnTo>
                  <a:pt x="0" y="189738"/>
                </a:lnTo>
                <a:lnTo>
                  <a:pt x="2441448" y="189737"/>
                </a:lnTo>
                <a:lnTo>
                  <a:pt x="2441448" y="0"/>
                </a:lnTo>
                <a:lnTo>
                  <a:pt x="0" y="0"/>
                </a:lnTo>
                <a:close/>
              </a:path>
            </a:pathLst>
          </a:custGeom>
          <a:solidFill>
            <a:srgbClr val="DEEBF7"/>
          </a:solidFill>
        </p:spPr>
        <p:txBody>
          <a:bodyPr wrap="square" lIns="0" tIns="0" rIns="0" bIns="0" rtlCol="0"/>
          <a:lstStyle/>
          <a:p>
            <a:endParaRPr/>
          </a:p>
        </p:txBody>
      </p:sp>
      <p:sp>
        <p:nvSpPr>
          <p:cNvPr id="21" name="object 21"/>
          <p:cNvSpPr/>
          <p:nvPr/>
        </p:nvSpPr>
        <p:spPr>
          <a:xfrm>
            <a:off x="3741305" y="3964685"/>
            <a:ext cx="2455545" cy="203200"/>
          </a:xfrm>
          <a:custGeom>
            <a:avLst/>
            <a:gdLst/>
            <a:ahLst/>
            <a:cxnLst/>
            <a:rect l="l" t="t" r="r" b="b"/>
            <a:pathLst>
              <a:path w="2455545" h="203200">
                <a:moveTo>
                  <a:pt x="2455164" y="199644"/>
                </a:moveTo>
                <a:lnTo>
                  <a:pt x="2455164" y="3048"/>
                </a:lnTo>
                <a:lnTo>
                  <a:pt x="2452116" y="0"/>
                </a:lnTo>
                <a:lnTo>
                  <a:pt x="3047" y="0"/>
                </a:lnTo>
                <a:lnTo>
                  <a:pt x="0" y="3048"/>
                </a:lnTo>
                <a:lnTo>
                  <a:pt x="0" y="199644"/>
                </a:lnTo>
                <a:lnTo>
                  <a:pt x="3048" y="202692"/>
                </a:lnTo>
                <a:lnTo>
                  <a:pt x="6857" y="202692"/>
                </a:lnTo>
                <a:lnTo>
                  <a:pt x="6858" y="13716"/>
                </a:lnTo>
                <a:lnTo>
                  <a:pt x="13716" y="6858"/>
                </a:lnTo>
                <a:lnTo>
                  <a:pt x="13716" y="13716"/>
                </a:lnTo>
                <a:lnTo>
                  <a:pt x="2441448" y="13716"/>
                </a:lnTo>
                <a:lnTo>
                  <a:pt x="2441448" y="6858"/>
                </a:lnTo>
                <a:lnTo>
                  <a:pt x="2448306" y="13716"/>
                </a:lnTo>
                <a:lnTo>
                  <a:pt x="2448306" y="202692"/>
                </a:lnTo>
                <a:lnTo>
                  <a:pt x="2452116" y="202692"/>
                </a:lnTo>
                <a:lnTo>
                  <a:pt x="2455164" y="199644"/>
                </a:lnTo>
                <a:close/>
              </a:path>
              <a:path w="2455545" h="203200">
                <a:moveTo>
                  <a:pt x="13716" y="13716"/>
                </a:moveTo>
                <a:lnTo>
                  <a:pt x="13716" y="6858"/>
                </a:lnTo>
                <a:lnTo>
                  <a:pt x="6858" y="13716"/>
                </a:lnTo>
                <a:lnTo>
                  <a:pt x="13716" y="13716"/>
                </a:lnTo>
                <a:close/>
              </a:path>
              <a:path w="2455545" h="203200">
                <a:moveTo>
                  <a:pt x="13716" y="189738"/>
                </a:moveTo>
                <a:lnTo>
                  <a:pt x="13716" y="13716"/>
                </a:lnTo>
                <a:lnTo>
                  <a:pt x="6858" y="13716"/>
                </a:lnTo>
                <a:lnTo>
                  <a:pt x="6858" y="189738"/>
                </a:lnTo>
                <a:lnTo>
                  <a:pt x="13716" y="189738"/>
                </a:lnTo>
                <a:close/>
              </a:path>
              <a:path w="2455545" h="203200">
                <a:moveTo>
                  <a:pt x="2448306" y="189738"/>
                </a:moveTo>
                <a:lnTo>
                  <a:pt x="6858" y="189738"/>
                </a:lnTo>
                <a:lnTo>
                  <a:pt x="13716" y="196596"/>
                </a:lnTo>
                <a:lnTo>
                  <a:pt x="13716" y="202692"/>
                </a:lnTo>
                <a:lnTo>
                  <a:pt x="2441448" y="202692"/>
                </a:lnTo>
                <a:lnTo>
                  <a:pt x="2441448" y="196596"/>
                </a:lnTo>
                <a:lnTo>
                  <a:pt x="2448306" y="189738"/>
                </a:lnTo>
                <a:close/>
              </a:path>
              <a:path w="2455545" h="203200">
                <a:moveTo>
                  <a:pt x="13716" y="202692"/>
                </a:moveTo>
                <a:lnTo>
                  <a:pt x="13716" y="196596"/>
                </a:lnTo>
                <a:lnTo>
                  <a:pt x="6858" y="189738"/>
                </a:lnTo>
                <a:lnTo>
                  <a:pt x="6857" y="202692"/>
                </a:lnTo>
                <a:lnTo>
                  <a:pt x="13716" y="202692"/>
                </a:lnTo>
                <a:close/>
              </a:path>
              <a:path w="2455545" h="203200">
                <a:moveTo>
                  <a:pt x="2448306" y="13716"/>
                </a:moveTo>
                <a:lnTo>
                  <a:pt x="2441448" y="6858"/>
                </a:lnTo>
                <a:lnTo>
                  <a:pt x="2441448" y="13716"/>
                </a:lnTo>
                <a:lnTo>
                  <a:pt x="2448306" y="13716"/>
                </a:lnTo>
                <a:close/>
              </a:path>
              <a:path w="2455545" h="203200">
                <a:moveTo>
                  <a:pt x="2448306" y="189738"/>
                </a:moveTo>
                <a:lnTo>
                  <a:pt x="2448306" y="13716"/>
                </a:lnTo>
                <a:lnTo>
                  <a:pt x="2441448" y="13716"/>
                </a:lnTo>
                <a:lnTo>
                  <a:pt x="2441448" y="189738"/>
                </a:lnTo>
                <a:lnTo>
                  <a:pt x="2448306" y="189738"/>
                </a:lnTo>
                <a:close/>
              </a:path>
              <a:path w="2455545" h="203200">
                <a:moveTo>
                  <a:pt x="2448306" y="202692"/>
                </a:moveTo>
                <a:lnTo>
                  <a:pt x="2448306" y="189738"/>
                </a:lnTo>
                <a:lnTo>
                  <a:pt x="2441448" y="196596"/>
                </a:lnTo>
                <a:lnTo>
                  <a:pt x="2441448" y="202692"/>
                </a:lnTo>
                <a:lnTo>
                  <a:pt x="2448306" y="202692"/>
                </a:lnTo>
                <a:close/>
              </a:path>
            </a:pathLst>
          </a:custGeom>
          <a:solidFill>
            <a:srgbClr val="000000"/>
          </a:solidFill>
        </p:spPr>
        <p:txBody>
          <a:bodyPr wrap="square" lIns="0" tIns="0" rIns="0" bIns="0" rtlCol="0"/>
          <a:lstStyle/>
          <a:p>
            <a:endParaRPr/>
          </a:p>
        </p:txBody>
      </p:sp>
      <p:sp>
        <p:nvSpPr>
          <p:cNvPr id="22" name="object 22"/>
          <p:cNvSpPr/>
          <p:nvPr/>
        </p:nvSpPr>
        <p:spPr>
          <a:xfrm>
            <a:off x="3745877" y="4346447"/>
            <a:ext cx="2442210" cy="2143125"/>
          </a:xfrm>
          <a:custGeom>
            <a:avLst/>
            <a:gdLst/>
            <a:ahLst/>
            <a:cxnLst/>
            <a:rect l="l" t="t" r="r" b="b"/>
            <a:pathLst>
              <a:path w="2442210" h="2143125">
                <a:moveTo>
                  <a:pt x="0" y="0"/>
                </a:moveTo>
                <a:lnTo>
                  <a:pt x="0" y="2142744"/>
                </a:lnTo>
                <a:lnTo>
                  <a:pt x="2442210" y="2142744"/>
                </a:lnTo>
                <a:lnTo>
                  <a:pt x="2442210" y="0"/>
                </a:lnTo>
                <a:lnTo>
                  <a:pt x="0" y="0"/>
                </a:lnTo>
                <a:close/>
              </a:path>
            </a:pathLst>
          </a:custGeom>
          <a:solidFill>
            <a:srgbClr val="DEEBF7"/>
          </a:solidFill>
        </p:spPr>
        <p:txBody>
          <a:bodyPr wrap="square" lIns="0" tIns="0" rIns="0" bIns="0" rtlCol="0"/>
          <a:lstStyle/>
          <a:p>
            <a:endParaRPr/>
          </a:p>
        </p:txBody>
      </p:sp>
      <p:sp>
        <p:nvSpPr>
          <p:cNvPr id="23" name="object 23"/>
          <p:cNvSpPr/>
          <p:nvPr/>
        </p:nvSpPr>
        <p:spPr>
          <a:xfrm>
            <a:off x="3739019" y="4339590"/>
            <a:ext cx="2456180" cy="2156460"/>
          </a:xfrm>
          <a:custGeom>
            <a:avLst/>
            <a:gdLst/>
            <a:ahLst/>
            <a:cxnLst/>
            <a:rect l="l" t="t" r="r" b="b"/>
            <a:pathLst>
              <a:path w="2456179" h="2156460">
                <a:moveTo>
                  <a:pt x="2455926" y="2153412"/>
                </a:moveTo>
                <a:lnTo>
                  <a:pt x="2455926" y="3048"/>
                </a:lnTo>
                <a:lnTo>
                  <a:pt x="2452878" y="0"/>
                </a:lnTo>
                <a:lnTo>
                  <a:pt x="3047" y="0"/>
                </a:lnTo>
                <a:lnTo>
                  <a:pt x="0" y="3048"/>
                </a:lnTo>
                <a:lnTo>
                  <a:pt x="0" y="2153412"/>
                </a:lnTo>
                <a:lnTo>
                  <a:pt x="3048" y="2156460"/>
                </a:lnTo>
                <a:lnTo>
                  <a:pt x="6858" y="2156460"/>
                </a:lnTo>
                <a:lnTo>
                  <a:pt x="6858" y="13716"/>
                </a:lnTo>
                <a:lnTo>
                  <a:pt x="13716" y="6858"/>
                </a:lnTo>
                <a:lnTo>
                  <a:pt x="13716" y="13716"/>
                </a:lnTo>
                <a:lnTo>
                  <a:pt x="2442210" y="13716"/>
                </a:lnTo>
                <a:lnTo>
                  <a:pt x="2442210" y="6858"/>
                </a:lnTo>
                <a:lnTo>
                  <a:pt x="2449068" y="13716"/>
                </a:lnTo>
                <a:lnTo>
                  <a:pt x="2449068" y="2156460"/>
                </a:lnTo>
                <a:lnTo>
                  <a:pt x="2452878" y="2156460"/>
                </a:lnTo>
                <a:lnTo>
                  <a:pt x="2455926" y="2153412"/>
                </a:lnTo>
                <a:close/>
              </a:path>
              <a:path w="2456179" h="2156460">
                <a:moveTo>
                  <a:pt x="13716" y="13716"/>
                </a:moveTo>
                <a:lnTo>
                  <a:pt x="13716" y="6858"/>
                </a:lnTo>
                <a:lnTo>
                  <a:pt x="6858" y="13716"/>
                </a:lnTo>
                <a:lnTo>
                  <a:pt x="13716" y="13716"/>
                </a:lnTo>
                <a:close/>
              </a:path>
              <a:path w="2456179" h="2156460">
                <a:moveTo>
                  <a:pt x="13716" y="2142744"/>
                </a:moveTo>
                <a:lnTo>
                  <a:pt x="13716" y="13716"/>
                </a:lnTo>
                <a:lnTo>
                  <a:pt x="6858" y="13716"/>
                </a:lnTo>
                <a:lnTo>
                  <a:pt x="6858" y="2142744"/>
                </a:lnTo>
                <a:lnTo>
                  <a:pt x="13716" y="2142744"/>
                </a:lnTo>
                <a:close/>
              </a:path>
              <a:path w="2456179" h="2156460">
                <a:moveTo>
                  <a:pt x="2449068" y="2142744"/>
                </a:moveTo>
                <a:lnTo>
                  <a:pt x="6858" y="2142744"/>
                </a:lnTo>
                <a:lnTo>
                  <a:pt x="13716" y="2149602"/>
                </a:lnTo>
                <a:lnTo>
                  <a:pt x="13716" y="2156460"/>
                </a:lnTo>
                <a:lnTo>
                  <a:pt x="2442210" y="2156460"/>
                </a:lnTo>
                <a:lnTo>
                  <a:pt x="2442210" y="2149602"/>
                </a:lnTo>
                <a:lnTo>
                  <a:pt x="2449068" y="2142744"/>
                </a:lnTo>
                <a:close/>
              </a:path>
              <a:path w="2456179" h="2156460">
                <a:moveTo>
                  <a:pt x="13716" y="2156460"/>
                </a:moveTo>
                <a:lnTo>
                  <a:pt x="13716" y="2149602"/>
                </a:lnTo>
                <a:lnTo>
                  <a:pt x="6858" y="2142744"/>
                </a:lnTo>
                <a:lnTo>
                  <a:pt x="6858" y="2156460"/>
                </a:lnTo>
                <a:lnTo>
                  <a:pt x="13716" y="2156460"/>
                </a:lnTo>
                <a:close/>
              </a:path>
              <a:path w="2456179" h="2156460">
                <a:moveTo>
                  <a:pt x="2449068" y="13716"/>
                </a:moveTo>
                <a:lnTo>
                  <a:pt x="2442210" y="6858"/>
                </a:lnTo>
                <a:lnTo>
                  <a:pt x="2442210" y="13716"/>
                </a:lnTo>
                <a:lnTo>
                  <a:pt x="2449068" y="13716"/>
                </a:lnTo>
                <a:close/>
              </a:path>
              <a:path w="2456179" h="2156460">
                <a:moveTo>
                  <a:pt x="2449068" y="2142744"/>
                </a:moveTo>
                <a:lnTo>
                  <a:pt x="2449068" y="13716"/>
                </a:lnTo>
                <a:lnTo>
                  <a:pt x="2442210" y="13716"/>
                </a:lnTo>
                <a:lnTo>
                  <a:pt x="2442210" y="2142744"/>
                </a:lnTo>
                <a:lnTo>
                  <a:pt x="2449068" y="2142744"/>
                </a:lnTo>
                <a:close/>
              </a:path>
              <a:path w="2456179" h="2156460">
                <a:moveTo>
                  <a:pt x="2449068" y="2156460"/>
                </a:moveTo>
                <a:lnTo>
                  <a:pt x="2449068" y="2142744"/>
                </a:lnTo>
                <a:lnTo>
                  <a:pt x="2442210" y="2149602"/>
                </a:lnTo>
                <a:lnTo>
                  <a:pt x="2442210" y="2156460"/>
                </a:lnTo>
                <a:lnTo>
                  <a:pt x="2449068" y="2156460"/>
                </a:lnTo>
                <a:close/>
              </a:path>
            </a:pathLst>
          </a:custGeom>
          <a:solidFill>
            <a:srgbClr val="000000"/>
          </a:solidFill>
        </p:spPr>
        <p:txBody>
          <a:bodyPr wrap="square" lIns="0" tIns="0" rIns="0" bIns="0" rtlCol="0"/>
          <a:lstStyle/>
          <a:p>
            <a:endParaRPr/>
          </a:p>
        </p:txBody>
      </p:sp>
      <p:sp>
        <p:nvSpPr>
          <p:cNvPr id="24" name="object 24"/>
          <p:cNvSpPr txBox="1"/>
          <p:nvPr/>
        </p:nvSpPr>
        <p:spPr>
          <a:xfrm>
            <a:off x="4092828" y="4393260"/>
            <a:ext cx="1746250" cy="372110"/>
          </a:xfrm>
          <a:prstGeom prst="rect">
            <a:avLst/>
          </a:prstGeom>
        </p:spPr>
        <p:txBody>
          <a:bodyPr vert="horz" wrap="square" lIns="0" tIns="0" rIns="0" bIns="0" rtlCol="0">
            <a:spAutoFit/>
          </a:bodyPr>
          <a:lstStyle/>
          <a:p>
            <a:pPr marL="12700" marR="5080" indent="313055">
              <a:lnSpc>
                <a:spcPct val="103000"/>
              </a:lnSpc>
            </a:pPr>
            <a:r>
              <a:rPr sz="1150" spc="15" dirty="0">
                <a:latin typeface="Century"/>
                <a:cs typeface="Century"/>
              </a:rPr>
              <a:t>Credit Transfer  Transaction</a:t>
            </a:r>
            <a:r>
              <a:rPr sz="1150" spc="-35" dirty="0">
                <a:latin typeface="Century"/>
                <a:cs typeface="Century"/>
              </a:rPr>
              <a:t> </a:t>
            </a:r>
            <a:r>
              <a:rPr sz="1150" spc="15" dirty="0">
                <a:latin typeface="Century"/>
                <a:cs typeface="Century"/>
              </a:rPr>
              <a:t>Information</a:t>
            </a:r>
            <a:endParaRPr sz="1150">
              <a:latin typeface="Century"/>
              <a:cs typeface="Century"/>
            </a:endParaRPr>
          </a:p>
        </p:txBody>
      </p:sp>
      <p:sp>
        <p:nvSpPr>
          <p:cNvPr id="25" name="object 25"/>
          <p:cNvSpPr txBox="1"/>
          <p:nvPr/>
        </p:nvSpPr>
        <p:spPr>
          <a:xfrm>
            <a:off x="4913271" y="4176112"/>
            <a:ext cx="162560" cy="299720"/>
          </a:xfrm>
          <a:prstGeom prst="rect">
            <a:avLst/>
          </a:prstGeom>
        </p:spPr>
        <p:txBody>
          <a:bodyPr vert="eaVert" wrap="square" lIns="0" tIns="0" rIns="0" bIns="0" rtlCol="0">
            <a:spAutoFit/>
          </a:bodyPr>
          <a:lstStyle/>
          <a:p>
            <a:pPr marL="12700">
              <a:lnSpc>
                <a:spcPct val="65000"/>
              </a:lnSpc>
            </a:pPr>
            <a:r>
              <a:rPr sz="1050" spc="-540" dirty="0">
                <a:latin typeface="MS PGothic"/>
                <a:cs typeface="MS PGothic"/>
              </a:rPr>
              <a:t>・・</a:t>
            </a:r>
            <a:r>
              <a:rPr sz="1050" dirty="0">
                <a:latin typeface="MS PGothic"/>
                <a:cs typeface="MS PGothic"/>
              </a:rPr>
              <a:t>・</a:t>
            </a:r>
            <a:endParaRPr sz="1050">
              <a:latin typeface="MS PGothic"/>
              <a:cs typeface="MS PGothic"/>
            </a:endParaRPr>
          </a:p>
        </p:txBody>
      </p:sp>
      <p:sp>
        <p:nvSpPr>
          <p:cNvPr id="26" name="object 26"/>
          <p:cNvSpPr/>
          <p:nvPr/>
        </p:nvSpPr>
        <p:spPr>
          <a:xfrm>
            <a:off x="3958475" y="4791455"/>
            <a:ext cx="2441575" cy="189230"/>
          </a:xfrm>
          <a:custGeom>
            <a:avLst/>
            <a:gdLst/>
            <a:ahLst/>
            <a:cxnLst/>
            <a:rect l="l" t="t" r="r" b="b"/>
            <a:pathLst>
              <a:path w="2441575" h="189229">
                <a:moveTo>
                  <a:pt x="0" y="0"/>
                </a:moveTo>
                <a:lnTo>
                  <a:pt x="0" y="188976"/>
                </a:lnTo>
                <a:lnTo>
                  <a:pt x="2441448" y="188975"/>
                </a:lnTo>
                <a:lnTo>
                  <a:pt x="2441448" y="0"/>
                </a:lnTo>
                <a:lnTo>
                  <a:pt x="0" y="0"/>
                </a:lnTo>
                <a:close/>
              </a:path>
            </a:pathLst>
          </a:custGeom>
          <a:solidFill>
            <a:srgbClr val="DEEBF7"/>
          </a:solidFill>
        </p:spPr>
        <p:txBody>
          <a:bodyPr wrap="square" lIns="0" tIns="0" rIns="0" bIns="0" rtlCol="0"/>
          <a:lstStyle/>
          <a:p>
            <a:endParaRPr/>
          </a:p>
        </p:txBody>
      </p:sp>
      <p:sp>
        <p:nvSpPr>
          <p:cNvPr id="27" name="object 27"/>
          <p:cNvSpPr/>
          <p:nvPr/>
        </p:nvSpPr>
        <p:spPr>
          <a:xfrm>
            <a:off x="3951617" y="4784597"/>
            <a:ext cx="2455545" cy="203200"/>
          </a:xfrm>
          <a:custGeom>
            <a:avLst/>
            <a:gdLst/>
            <a:ahLst/>
            <a:cxnLst/>
            <a:rect l="l" t="t" r="r" b="b"/>
            <a:pathLst>
              <a:path w="2455545" h="203200">
                <a:moveTo>
                  <a:pt x="2455164" y="199644"/>
                </a:moveTo>
                <a:lnTo>
                  <a:pt x="2455164" y="3048"/>
                </a:lnTo>
                <a:lnTo>
                  <a:pt x="2452116" y="0"/>
                </a:lnTo>
                <a:lnTo>
                  <a:pt x="3047" y="0"/>
                </a:lnTo>
                <a:lnTo>
                  <a:pt x="0" y="3048"/>
                </a:lnTo>
                <a:lnTo>
                  <a:pt x="0" y="199644"/>
                </a:lnTo>
                <a:lnTo>
                  <a:pt x="3048" y="202692"/>
                </a:lnTo>
                <a:lnTo>
                  <a:pt x="6857" y="202692"/>
                </a:lnTo>
                <a:lnTo>
                  <a:pt x="6858" y="13716"/>
                </a:lnTo>
                <a:lnTo>
                  <a:pt x="13716" y="6858"/>
                </a:lnTo>
                <a:lnTo>
                  <a:pt x="13716" y="13716"/>
                </a:lnTo>
                <a:lnTo>
                  <a:pt x="2441448" y="13716"/>
                </a:lnTo>
                <a:lnTo>
                  <a:pt x="2441448" y="6858"/>
                </a:lnTo>
                <a:lnTo>
                  <a:pt x="2448306" y="13716"/>
                </a:lnTo>
                <a:lnTo>
                  <a:pt x="2448306" y="202692"/>
                </a:lnTo>
                <a:lnTo>
                  <a:pt x="2452116" y="202692"/>
                </a:lnTo>
                <a:lnTo>
                  <a:pt x="2455164" y="199644"/>
                </a:lnTo>
                <a:close/>
              </a:path>
              <a:path w="2455545" h="203200">
                <a:moveTo>
                  <a:pt x="13716" y="13716"/>
                </a:moveTo>
                <a:lnTo>
                  <a:pt x="13716" y="6858"/>
                </a:lnTo>
                <a:lnTo>
                  <a:pt x="6858" y="13716"/>
                </a:lnTo>
                <a:lnTo>
                  <a:pt x="13716" y="13716"/>
                </a:lnTo>
                <a:close/>
              </a:path>
              <a:path w="2455545" h="203200">
                <a:moveTo>
                  <a:pt x="13716" y="188976"/>
                </a:moveTo>
                <a:lnTo>
                  <a:pt x="13716" y="13716"/>
                </a:lnTo>
                <a:lnTo>
                  <a:pt x="6858" y="13716"/>
                </a:lnTo>
                <a:lnTo>
                  <a:pt x="6858" y="188976"/>
                </a:lnTo>
                <a:lnTo>
                  <a:pt x="13716" y="188976"/>
                </a:lnTo>
                <a:close/>
              </a:path>
              <a:path w="2455545" h="203200">
                <a:moveTo>
                  <a:pt x="2448306" y="188976"/>
                </a:moveTo>
                <a:lnTo>
                  <a:pt x="6858" y="188976"/>
                </a:lnTo>
                <a:lnTo>
                  <a:pt x="13716" y="195834"/>
                </a:lnTo>
                <a:lnTo>
                  <a:pt x="13716" y="202692"/>
                </a:lnTo>
                <a:lnTo>
                  <a:pt x="2441448" y="202692"/>
                </a:lnTo>
                <a:lnTo>
                  <a:pt x="2441448" y="195834"/>
                </a:lnTo>
                <a:lnTo>
                  <a:pt x="2448306" y="188976"/>
                </a:lnTo>
                <a:close/>
              </a:path>
              <a:path w="2455545" h="203200">
                <a:moveTo>
                  <a:pt x="13716" y="202692"/>
                </a:moveTo>
                <a:lnTo>
                  <a:pt x="13716" y="195834"/>
                </a:lnTo>
                <a:lnTo>
                  <a:pt x="6858" y="188976"/>
                </a:lnTo>
                <a:lnTo>
                  <a:pt x="6857" y="202692"/>
                </a:lnTo>
                <a:lnTo>
                  <a:pt x="13716" y="202692"/>
                </a:lnTo>
                <a:close/>
              </a:path>
              <a:path w="2455545" h="203200">
                <a:moveTo>
                  <a:pt x="2448306" y="13716"/>
                </a:moveTo>
                <a:lnTo>
                  <a:pt x="2441448" y="6858"/>
                </a:lnTo>
                <a:lnTo>
                  <a:pt x="2441448" y="13716"/>
                </a:lnTo>
                <a:lnTo>
                  <a:pt x="2448306" y="13716"/>
                </a:lnTo>
                <a:close/>
              </a:path>
              <a:path w="2455545" h="203200">
                <a:moveTo>
                  <a:pt x="2448306" y="188976"/>
                </a:moveTo>
                <a:lnTo>
                  <a:pt x="2448306" y="13716"/>
                </a:lnTo>
                <a:lnTo>
                  <a:pt x="2441448" y="13716"/>
                </a:lnTo>
                <a:lnTo>
                  <a:pt x="2441448" y="188976"/>
                </a:lnTo>
                <a:lnTo>
                  <a:pt x="2448306" y="188976"/>
                </a:lnTo>
                <a:close/>
              </a:path>
              <a:path w="2455545" h="203200">
                <a:moveTo>
                  <a:pt x="2448306" y="202692"/>
                </a:moveTo>
                <a:lnTo>
                  <a:pt x="2448306" y="188976"/>
                </a:lnTo>
                <a:lnTo>
                  <a:pt x="2441448" y="195834"/>
                </a:lnTo>
                <a:lnTo>
                  <a:pt x="2441448" y="202692"/>
                </a:lnTo>
                <a:lnTo>
                  <a:pt x="2448306" y="202692"/>
                </a:lnTo>
                <a:close/>
              </a:path>
            </a:pathLst>
          </a:custGeom>
          <a:solidFill>
            <a:srgbClr val="000000"/>
          </a:solidFill>
        </p:spPr>
        <p:txBody>
          <a:bodyPr wrap="square" lIns="0" tIns="0" rIns="0" bIns="0" rtlCol="0"/>
          <a:lstStyle/>
          <a:p>
            <a:endParaRPr/>
          </a:p>
        </p:txBody>
      </p:sp>
      <p:sp>
        <p:nvSpPr>
          <p:cNvPr id="28" name="object 28"/>
          <p:cNvSpPr txBox="1"/>
          <p:nvPr/>
        </p:nvSpPr>
        <p:spPr>
          <a:xfrm>
            <a:off x="5123583" y="4995262"/>
            <a:ext cx="162560" cy="231140"/>
          </a:xfrm>
          <a:prstGeom prst="rect">
            <a:avLst/>
          </a:prstGeom>
        </p:spPr>
        <p:txBody>
          <a:bodyPr vert="eaVert" wrap="square" lIns="0" tIns="0" rIns="0" bIns="0" rtlCol="0">
            <a:spAutoFit/>
          </a:bodyPr>
          <a:lstStyle/>
          <a:p>
            <a:pPr marL="12700">
              <a:lnSpc>
                <a:spcPct val="65000"/>
              </a:lnSpc>
            </a:pPr>
            <a:r>
              <a:rPr sz="1050" spc="-540" dirty="0">
                <a:latin typeface="MS PGothic"/>
                <a:cs typeface="MS PGothic"/>
              </a:rPr>
              <a:t>・</a:t>
            </a:r>
            <a:r>
              <a:rPr sz="1050" dirty="0">
                <a:latin typeface="MS PGothic"/>
                <a:cs typeface="MS PGothic"/>
              </a:rPr>
              <a:t>・</a:t>
            </a:r>
            <a:endParaRPr sz="1050">
              <a:latin typeface="MS PGothic"/>
              <a:cs typeface="MS PGothic"/>
            </a:endParaRPr>
          </a:p>
        </p:txBody>
      </p:sp>
      <p:sp>
        <p:nvSpPr>
          <p:cNvPr id="29" name="object 29"/>
          <p:cNvSpPr txBox="1"/>
          <p:nvPr/>
        </p:nvSpPr>
        <p:spPr>
          <a:xfrm>
            <a:off x="3958475" y="5145123"/>
            <a:ext cx="2441575" cy="881380"/>
          </a:xfrm>
          <a:prstGeom prst="rect">
            <a:avLst/>
          </a:prstGeom>
        </p:spPr>
        <p:txBody>
          <a:bodyPr vert="horz" wrap="square" lIns="0" tIns="0" rIns="0" bIns="0" rtlCol="0">
            <a:spAutoFit/>
          </a:bodyPr>
          <a:lstStyle/>
          <a:p>
            <a:pPr marL="50800" algn="ctr">
              <a:lnSpc>
                <a:spcPts val="210"/>
              </a:lnSpc>
            </a:pPr>
            <a:r>
              <a:rPr sz="1050" spc="15" dirty="0">
                <a:latin typeface="MS PGothic"/>
                <a:cs typeface="MS PGothic"/>
              </a:rPr>
              <a:t>・</a:t>
            </a:r>
            <a:endParaRPr sz="1050">
              <a:latin typeface="MS PGothic"/>
              <a:cs typeface="MS PGothic"/>
            </a:endParaRPr>
          </a:p>
        </p:txBody>
      </p:sp>
      <p:sp>
        <p:nvSpPr>
          <p:cNvPr id="30" name="object 30"/>
          <p:cNvSpPr/>
          <p:nvPr/>
        </p:nvSpPr>
        <p:spPr>
          <a:xfrm>
            <a:off x="3958475" y="5168646"/>
            <a:ext cx="2441575" cy="857250"/>
          </a:xfrm>
          <a:custGeom>
            <a:avLst/>
            <a:gdLst/>
            <a:ahLst/>
            <a:cxnLst/>
            <a:rect l="l" t="t" r="r" b="b"/>
            <a:pathLst>
              <a:path w="2441575" h="857250">
                <a:moveTo>
                  <a:pt x="0" y="0"/>
                </a:moveTo>
                <a:lnTo>
                  <a:pt x="0" y="857250"/>
                </a:lnTo>
                <a:lnTo>
                  <a:pt x="2441448" y="857250"/>
                </a:lnTo>
                <a:lnTo>
                  <a:pt x="2441448" y="0"/>
                </a:lnTo>
                <a:lnTo>
                  <a:pt x="0" y="0"/>
                </a:lnTo>
                <a:close/>
              </a:path>
            </a:pathLst>
          </a:custGeom>
          <a:solidFill>
            <a:srgbClr val="DEEBF7"/>
          </a:solidFill>
        </p:spPr>
        <p:txBody>
          <a:bodyPr wrap="square" lIns="0" tIns="0" rIns="0" bIns="0" rtlCol="0"/>
          <a:lstStyle/>
          <a:p>
            <a:endParaRPr/>
          </a:p>
        </p:txBody>
      </p:sp>
      <p:sp>
        <p:nvSpPr>
          <p:cNvPr id="31" name="object 31"/>
          <p:cNvSpPr/>
          <p:nvPr/>
        </p:nvSpPr>
        <p:spPr>
          <a:xfrm>
            <a:off x="3951617" y="5161788"/>
            <a:ext cx="2455545" cy="871219"/>
          </a:xfrm>
          <a:custGeom>
            <a:avLst/>
            <a:gdLst/>
            <a:ahLst/>
            <a:cxnLst/>
            <a:rect l="l" t="t" r="r" b="b"/>
            <a:pathLst>
              <a:path w="2455545" h="871220">
                <a:moveTo>
                  <a:pt x="2455164" y="867918"/>
                </a:moveTo>
                <a:lnTo>
                  <a:pt x="2455164" y="3048"/>
                </a:lnTo>
                <a:lnTo>
                  <a:pt x="2452116" y="0"/>
                </a:lnTo>
                <a:lnTo>
                  <a:pt x="3047" y="0"/>
                </a:lnTo>
                <a:lnTo>
                  <a:pt x="0" y="3048"/>
                </a:lnTo>
                <a:lnTo>
                  <a:pt x="0" y="867918"/>
                </a:lnTo>
                <a:lnTo>
                  <a:pt x="3048" y="870966"/>
                </a:lnTo>
                <a:lnTo>
                  <a:pt x="6857" y="870966"/>
                </a:lnTo>
                <a:lnTo>
                  <a:pt x="6858" y="13716"/>
                </a:lnTo>
                <a:lnTo>
                  <a:pt x="13716" y="6858"/>
                </a:lnTo>
                <a:lnTo>
                  <a:pt x="13716" y="13716"/>
                </a:lnTo>
                <a:lnTo>
                  <a:pt x="2441448" y="13716"/>
                </a:lnTo>
                <a:lnTo>
                  <a:pt x="2441448" y="6858"/>
                </a:lnTo>
                <a:lnTo>
                  <a:pt x="2448306" y="13716"/>
                </a:lnTo>
                <a:lnTo>
                  <a:pt x="2448306" y="870966"/>
                </a:lnTo>
                <a:lnTo>
                  <a:pt x="2452116" y="870966"/>
                </a:lnTo>
                <a:lnTo>
                  <a:pt x="2455164" y="867918"/>
                </a:lnTo>
                <a:close/>
              </a:path>
              <a:path w="2455545" h="871220">
                <a:moveTo>
                  <a:pt x="13716" y="13716"/>
                </a:moveTo>
                <a:lnTo>
                  <a:pt x="13716" y="6858"/>
                </a:lnTo>
                <a:lnTo>
                  <a:pt x="6858" y="13716"/>
                </a:lnTo>
                <a:lnTo>
                  <a:pt x="13716" y="13716"/>
                </a:lnTo>
                <a:close/>
              </a:path>
              <a:path w="2455545" h="871220">
                <a:moveTo>
                  <a:pt x="13716" y="857250"/>
                </a:moveTo>
                <a:lnTo>
                  <a:pt x="13716" y="13716"/>
                </a:lnTo>
                <a:lnTo>
                  <a:pt x="6858" y="13716"/>
                </a:lnTo>
                <a:lnTo>
                  <a:pt x="6858" y="857250"/>
                </a:lnTo>
                <a:lnTo>
                  <a:pt x="13716" y="857250"/>
                </a:lnTo>
                <a:close/>
              </a:path>
              <a:path w="2455545" h="871220">
                <a:moveTo>
                  <a:pt x="2448306" y="857250"/>
                </a:moveTo>
                <a:lnTo>
                  <a:pt x="6858" y="857250"/>
                </a:lnTo>
                <a:lnTo>
                  <a:pt x="13716" y="864108"/>
                </a:lnTo>
                <a:lnTo>
                  <a:pt x="13716" y="870966"/>
                </a:lnTo>
                <a:lnTo>
                  <a:pt x="2441448" y="870966"/>
                </a:lnTo>
                <a:lnTo>
                  <a:pt x="2441448" y="864108"/>
                </a:lnTo>
                <a:lnTo>
                  <a:pt x="2448306" y="857250"/>
                </a:lnTo>
                <a:close/>
              </a:path>
              <a:path w="2455545" h="871220">
                <a:moveTo>
                  <a:pt x="13716" y="870966"/>
                </a:moveTo>
                <a:lnTo>
                  <a:pt x="13716" y="864108"/>
                </a:lnTo>
                <a:lnTo>
                  <a:pt x="6858" y="857250"/>
                </a:lnTo>
                <a:lnTo>
                  <a:pt x="6857" y="870966"/>
                </a:lnTo>
                <a:lnTo>
                  <a:pt x="13716" y="870966"/>
                </a:lnTo>
                <a:close/>
              </a:path>
              <a:path w="2455545" h="871220">
                <a:moveTo>
                  <a:pt x="2448306" y="13716"/>
                </a:moveTo>
                <a:lnTo>
                  <a:pt x="2441448" y="6858"/>
                </a:lnTo>
                <a:lnTo>
                  <a:pt x="2441448" y="13716"/>
                </a:lnTo>
                <a:lnTo>
                  <a:pt x="2448306" y="13716"/>
                </a:lnTo>
                <a:close/>
              </a:path>
              <a:path w="2455545" h="871220">
                <a:moveTo>
                  <a:pt x="2448306" y="857250"/>
                </a:moveTo>
                <a:lnTo>
                  <a:pt x="2448306" y="13716"/>
                </a:lnTo>
                <a:lnTo>
                  <a:pt x="2441448" y="13716"/>
                </a:lnTo>
                <a:lnTo>
                  <a:pt x="2441448" y="857250"/>
                </a:lnTo>
                <a:lnTo>
                  <a:pt x="2448306" y="857250"/>
                </a:lnTo>
                <a:close/>
              </a:path>
              <a:path w="2455545" h="871220">
                <a:moveTo>
                  <a:pt x="2448306" y="870966"/>
                </a:moveTo>
                <a:lnTo>
                  <a:pt x="2448306" y="857250"/>
                </a:lnTo>
                <a:lnTo>
                  <a:pt x="2441448" y="864108"/>
                </a:lnTo>
                <a:lnTo>
                  <a:pt x="2441448" y="870966"/>
                </a:lnTo>
                <a:lnTo>
                  <a:pt x="2448306" y="870966"/>
                </a:lnTo>
                <a:close/>
              </a:path>
            </a:pathLst>
          </a:custGeom>
          <a:solidFill>
            <a:srgbClr val="000000"/>
          </a:solidFill>
        </p:spPr>
        <p:txBody>
          <a:bodyPr wrap="square" lIns="0" tIns="0" rIns="0" bIns="0" rtlCol="0"/>
          <a:lstStyle/>
          <a:p>
            <a:endParaRPr/>
          </a:p>
        </p:txBody>
      </p:sp>
      <p:sp>
        <p:nvSpPr>
          <p:cNvPr id="32" name="object 32"/>
          <p:cNvSpPr txBox="1"/>
          <p:nvPr/>
        </p:nvSpPr>
        <p:spPr>
          <a:xfrm>
            <a:off x="4324483" y="5219954"/>
            <a:ext cx="1707514" cy="186055"/>
          </a:xfrm>
          <a:prstGeom prst="rect">
            <a:avLst/>
          </a:prstGeom>
        </p:spPr>
        <p:txBody>
          <a:bodyPr vert="horz" wrap="square" lIns="0" tIns="0" rIns="0" bIns="0" rtlCol="0">
            <a:spAutoFit/>
          </a:bodyPr>
          <a:lstStyle/>
          <a:p>
            <a:pPr marL="12700">
              <a:lnSpc>
                <a:spcPct val="100000"/>
              </a:lnSpc>
            </a:pPr>
            <a:r>
              <a:rPr sz="1150" spc="15" dirty="0">
                <a:latin typeface="Century"/>
                <a:cs typeface="Century"/>
              </a:rPr>
              <a:t>Remittance</a:t>
            </a:r>
            <a:r>
              <a:rPr sz="1150" spc="-55" dirty="0">
                <a:latin typeface="Century"/>
                <a:cs typeface="Century"/>
              </a:rPr>
              <a:t> </a:t>
            </a:r>
            <a:r>
              <a:rPr sz="1150" spc="15" dirty="0">
                <a:latin typeface="Century"/>
                <a:cs typeface="Century"/>
              </a:rPr>
              <a:t>Information</a:t>
            </a:r>
            <a:endParaRPr sz="1150">
              <a:latin typeface="Century"/>
              <a:cs typeface="Century"/>
            </a:endParaRPr>
          </a:p>
        </p:txBody>
      </p:sp>
      <p:sp>
        <p:nvSpPr>
          <p:cNvPr id="33" name="object 33"/>
          <p:cNvSpPr/>
          <p:nvPr/>
        </p:nvSpPr>
        <p:spPr>
          <a:xfrm>
            <a:off x="4139831" y="5442965"/>
            <a:ext cx="2393950" cy="203835"/>
          </a:xfrm>
          <a:custGeom>
            <a:avLst/>
            <a:gdLst/>
            <a:ahLst/>
            <a:cxnLst/>
            <a:rect l="l" t="t" r="r" b="b"/>
            <a:pathLst>
              <a:path w="2393950" h="203835">
                <a:moveTo>
                  <a:pt x="2393442" y="200406"/>
                </a:moveTo>
                <a:lnTo>
                  <a:pt x="2393442" y="3048"/>
                </a:lnTo>
                <a:lnTo>
                  <a:pt x="2390394" y="0"/>
                </a:lnTo>
                <a:lnTo>
                  <a:pt x="3047" y="0"/>
                </a:lnTo>
                <a:lnTo>
                  <a:pt x="0" y="3048"/>
                </a:lnTo>
                <a:lnTo>
                  <a:pt x="0" y="200406"/>
                </a:lnTo>
                <a:lnTo>
                  <a:pt x="3048" y="203454"/>
                </a:lnTo>
                <a:lnTo>
                  <a:pt x="6858" y="203454"/>
                </a:lnTo>
                <a:lnTo>
                  <a:pt x="6858" y="13716"/>
                </a:lnTo>
                <a:lnTo>
                  <a:pt x="13716" y="6858"/>
                </a:lnTo>
                <a:lnTo>
                  <a:pt x="13716" y="13716"/>
                </a:lnTo>
                <a:lnTo>
                  <a:pt x="2379726" y="13716"/>
                </a:lnTo>
                <a:lnTo>
                  <a:pt x="2379726" y="6858"/>
                </a:lnTo>
                <a:lnTo>
                  <a:pt x="2386584" y="13716"/>
                </a:lnTo>
                <a:lnTo>
                  <a:pt x="2386584" y="203454"/>
                </a:lnTo>
                <a:lnTo>
                  <a:pt x="2390394" y="203454"/>
                </a:lnTo>
                <a:lnTo>
                  <a:pt x="2393442" y="200406"/>
                </a:lnTo>
                <a:close/>
              </a:path>
              <a:path w="2393950" h="203835">
                <a:moveTo>
                  <a:pt x="13716" y="13716"/>
                </a:moveTo>
                <a:lnTo>
                  <a:pt x="13716" y="6858"/>
                </a:lnTo>
                <a:lnTo>
                  <a:pt x="6858" y="13716"/>
                </a:lnTo>
                <a:lnTo>
                  <a:pt x="13716" y="13716"/>
                </a:lnTo>
                <a:close/>
              </a:path>
              <a:path w="2393950" h="203835">
                <a:moveTo>
                  <a:pt x="13716" y="189738"/>
                </a:moveTo>
                <a:lnTo>
                  <a:pt x="13716" y="13716"/>
                </a:lnTo>
                <a:lnTo>
                  <a:pt x="6858" y="13716"/>
                </a:lnTo>
                <a:lnTo>
                  <a:pt x="6858" y="189738"/>
                </a:lnTo>
                <a:lnTo>
                  <a:pt x="13716" y="189738"/>
                </a:lnTo>
                <a:close/>
              </a:path>
              <a:path w="2393950" h="203835">
                <a:moveTo>
                  <a:pt x="2386584" y="189738"/>
                </a:moveTo>
                <a:lnTo>
                  <a:pt x="6858" y="189738"/>
                </a:lnTo>
                <a:lnTo>
                  <a:pt x="13716" y="196596"/>
                </a:lnTo>
                <a:lnTo>
                  <a:pt x="13716" y="203454"/>
                </a:lnTo>
                <a:lnTo>
                  <a:pt x="2379726" y="203454"/>
                </a:lnTo>
                <a:lnTo>
                  <a:pt x="2379726" y="196596"/>
                </a:lnTo>
                <a:lnTo>
                  <a:pt x="2386584" y="189738"/>
                </a:lnTo>
                <a:close/>
              </a:path>
              <a:path w="2393950" h="203835">
                <a:moveTo>
                  <a:pt x="13716" y="203454"/>
                </a:moveTo>
                <a:lnTo>
                  <a:pt x="13716" y="196596"/>
                </a:lnTo>
                <a:lnTo>
                  <a:pt x="6858" y="189738"/>
                </a:lnTo>
                <a:lnTo>
                  <a:pt x="6858" y="203454"/>
                </a:lnTo>
                <a:lnTo>
                  <a:pt x="13716" y="203454"/>
                </a:lnTo>
                <a:close/>
              </a:path>
              <a:path w="2393950" h="203835">
                <a:moveTo>
                  <a:pt x="2386584" y="13716"/>
                </a:moveTo>
                <a:lnTo>
                  <a:pt x="2379726" y="6858"/>
                </a:lnTo>
                <a:lnTo>
                  <a:pt x="2379726" y="13716"/>
                </a:lnTo>
                <a:lnTo>
                  <a:pt x="2386584" y="13716"/>
                </a:lnTo>
                <a:close/>
              </a:path>
              <a:path w="2393950" h="203835">
                <a:moveTo>
                  <a:pt x="2386584" y="189738"/>
                </a:moveTo>
                <a:lnTo>
                  <a:pt x="2386584" y="13716"/>
                </a:lnTo>
                <a:lnTo>
                  <a:pt x="2379726" y="13716"/>
                </a:lnTo>
                <a:lnTo>
                  <a:pt x="2379726" y="189738"/>
                </a:lnTo>
                <a:lnTo>
                  <a:pt x="2386584" y="189738"/>
                </a:lnTo>
                <a:close/>
              </a:path>
              <a:path w="2393950" h="203835">
                <a:moveTo>
                  <a:pt x="2386584" y="203454"/>
                </a:moveTo>
                <a:lnTo>
                  <a:pt x="2386584" y="189738"/>
                </a:lnTo>
                <a:lnTo>
                  <a:pt x="2379726" y="196596"/>
                </a:lnTo>
                <a:lnTo>
                  <a:pt x="2379726" y="203454"/>
                </a:lnTo>
                <a:lnTo>
                  <a:pt x="2386584" y="203454"/>
                </a:lnTo>
                <a:close/>
              </a:path>
            </a:pathLst>
          </a:custGeom>
          <a:solidFill>
            <a:srgbClr val="000000"/>
          </a:solidFill>
        </p:spPr>
        <p:txBody>
          <a:bodyPr wrap="square" lIns="0" tIns="0" rIns="0" bIns="0" rtlCol="0"/>
          <a:lstStyle/>
          <a:p>
            <a:endParaRPr/>
          </a:p>
        </p:txBody>
      </p:sp>
      <p:sp>
        <p:nvSpPr>
          <p:cNvPr id="34" name="object 34"/>
          <p:cNvSpPr txBox="1"/>
          <p:nvPr/>
        </p:nvSpPr>
        <p:spPr>
          <a:xfrm>
            <a:off x="4146689" y="5449823"/>
            <a:ext cx="2379980" cy="189865"/>
          </a:xfrm>
          <a:prstGeom prst="rect">
            <a:avLst/>
          </a:prstGeom>
          <a:solidFill>
            <a:srgbClr val="92D050"/>
          </a:solidFill>
        </p:spPr>
        <p:txBody>
          <a:bodyPr vert="horz" wrap="square" lIns="0" tIns="6350" rIns="0" bIns="0" rtlCol="0">
            <a:spAutoFit/>
          </a:bodyPr>
          <a:lstStyle/>
          <a:p>
            <a:pPr marL="711200">
              <a:lnSpc>
                <a:spcPct val="100000"/>
              </a:lnSpc>
              <a:spcBef>
                <a:spcPts val="50"/>
              </a:spcBef>
            </a:pPr>
            <a:r>
              <a:rPr sz="1150" spc="20" dirty="0">
                <a:latin typeface="Century"/>
                <a:cs typeface="Century"/>
              </a:rPr>
              <a:t>Unstructured</a:t>
            </a:r>
            <a:endParaRPr sz="1150">
              <a:latin typeface="Century"/>
              <a:cs typeface="Century"/>
            </a:endParaRPr>
          </a:p>
        </p:txBody>
      </p:sp>
      <p:sp>
        <p:nvSpPr>
          <p:cNvPr id="35" name="object 35"/>
          <p:cNvSpPr/>
          <p:nvPr/>
        </p:nvSpPr>
        <p:spPr>
          <a:xfrm>
            <a:off x="4126115" y="5735573"/>
            <a:ext cx="2393950" cy="203200"/>
          </a:xfrm>
          <a:custGeom>
            <a:avLst/>
            <a:gdLst/>
            <a:ahLst/>
            <a:cxnLst/>
            <a:rect l="l" t="t" r="r" b="b"/>
            <a:pathLst>
              <a:path w="2393950" h="203200">
                <a:moveTo>
                  <a:pt x="2393442" y="199644"/>
                </a:moveTo>
                <a:lnTo>
                  <a:pt x="2393442" y="3048"/>
                </a:lnTo>
                <a:lnTo>
                  <a:pt x="2390394" y="0"/>
                </a:lnTo>
                <a:lnTo>
                  <a:pt x="3047" y="0"/>
                </a:lnTo>
                <a:lnTo>
                  <a:pt x="0" y="3048"/>
                </a:lnTo>
                <a:lnTo>
                  <a:pt x="0" y="199644"/>
                </a:lnTo>
                <a:lnTo>
                  <a:pt x="3048" y="202692"/>
                </a:lnTo>
                <a:lnTo>
                  <a:pt x="6858" y="202692"/>
                </a:lnTo>
                <a:lnTo>
                  <a:pt x="6858" y="13716"/>
                </a:lnTo>
                <a:lnTo>
                  <a:pt x="13716" y="6858"/>
                </a:lnTo>
                <a:lnTo>
                  <a:pt x="13716" y="13716"/>
                </a:lnTo>
                <a:lnTo>
                  <a:pt x="2379725" y="13716"/>
                </a:lnTo>
                <a:lnTo>
                  <a:pt x="2379726" y="6858"/>
                </a:lnTo>
                <a:lnTo>
                  <a:pt x="2386584" y="13716"/>
                </a:lnTo>
                <a:lnTo>
                  <a:pt x="2386584" y="202692"/>
                </a:lnTo>
                <a:lnTo>
                  <a:pt x="2390394" y="202692"/>
                </a:lnTo>
                <a:lnTo>
                  <a:pt x="2393442" y="199644"/>
                </a:lnTo>
                <a:close/>
              </a:path>
              <a:path w="2393950" h="203200">
                <a:moveTo>
                  <a:pt x="13716" y="13716"/>
                </a:moveTo>
                <a:lnTo>
                  <a:pt x="13716" y="6858"/>
                </a:lnTo>
                <a:lnTo>
                  <a:pt x="6858" y="13716"/>
                </a:lnTo>
                <a:lnTo>
                  <a:pt x="13716" y="13716"/>
                </a:lnTo>
                <a:close/>
              </a:path>
              <a:path w="2393950" h="203200">
                <a:moveTo>
                  <a:pt x="13716" y="188976"/>
                </a:moveTo>
                <a:lnTo>
                  <a:pt x="13716" y="13716"/>
                </a:lnTo>
                <a:lnTo>
                  <a:pt x="6858" y="13716"/>
                </a:lnTo>
                <a:lnTo>
                  <a:pt x="6858" y="188976"/>
                </a:lnTo>
                <a:lnTo>
                  <a:pt x="13716" y="188976"/>
                </a:lnTo>
                <a:close/>
              </a:path>
              <a:path w="2393950" h="203200">
                <a:moveTo>
                  <a:pt x="2386584" y="188976"/>
                </a:moveTo>
                <a:lnTo>
                  <a:pt x="6858" y="188976"/>
                </a:lnTo>
                <a:lnTo>
                  <a:pt x="13716" y="195834"/>
                </a:lnTo>
                <a:lnTo>
                  <a:pt x="13716" y="202692"/>
                </a:lnTo>
                <a:lnTo>
                  <a:pt x="2379725" y="202692"/>
                </a:lnTo>
                <a:lnTo>
                  <a:pt x="2379726" y="195834"/>
                </a:lnTo>
                <a:lnTo>
                  <a:pt x="2386584" y="188976"/>
                </a:lnTo>
                <a:close/>
              </a:path>
              <a:path w="2393950" h="203200">
                <a:moveTo>
                  <a:pt x="13716" y="202692"/>
                </a:moveTo>
                <a:lnTo>
                  <a:pt x="13716" y="195834"/>
                </a:lnTo>
                <a:lnTo>
                  <a:pt x="6858" y="188976"/>
                </a:lnTo>
                <a:lnTo>
                  <a:pt x="6858" y="202692"/>
                </a:lnTo>
                <a:lnTo>
                  <a:pt x="13716" y="202692"/>
                </a:lnTo>
                <a:close/>
              </a:path>
              <a:path w="2393950" h="203200">
                <a:moveTo>
                  <a:pt x="2386584" y="13716"/>
                </a:moveTo>
                <a:lnTo>
                  <a:pt x="2379726" y="6858"/>
                </a:lnTo>
                <a:lnTo>
                  <a:pt x="2379725" y="13716"/>
                </a:lnTo>
                <a:lnTo>
                  <a:pt x="2386584" y="13716"/>
                </a:lnTo>
                <a:close/>
              </a:path>
              <a:path w="2393950" h="203200">
                <a:moveTo>
                  <a:pt x="2386584" y="188976"/>
                </a:moveTo>
                <a:lnTo>
                  <a:pt x="2386584" y="13716"/>
                </a:lnTo>
                <a:lnTo>
                  <a:pt x="2379725" y="13716"/>
                </a:lnTo>
                <a:lnTo>
                  <a:pt x="2379725" y="188976"/>
                </a:lnTo>
                <a:lnTo>
                  <a:pt x="2386584" y="188976"/>
                </a:lnTo>
                <a:close/>
              </a:path>
              <a:path w="2393950" h="203200">
                <a:moveTo>
                  <a:pt x="2386584" y="202692"/>
                </a:moveTo>
                <a:lnTo>
                  <a:pt x="2386584" y="188976"/>
                </a:lnTo>
                <a:lnTo>
                  <a:pt x="2379726" y="195834"/>
                </a:lnTo>
                <a:lnTo>
                  <a:pt x="2379725" y="202692"/>
                </a:lnTo>
                <a:lnTo>
                  <a:pt x="2386584" y="202692"/>
                </a:lnTo>
                <a:close/>
              </a:path>
            </a:pathLst>
          </a:custGeom>
          <a:solidFill>
            <a:srgbClr val="000000"/>
          </a:solidFill>
        </p:spPr>
        <p:txBody>
          <a:bodyPr wrap="square" lIns="0" tIns="0" rIns="0" bIns="0" rtlCol="0"/>
          <a:lstStyle/>
          <a:p>
            <a:endParaRPr/>
          </a:p>
        </p:txBody>
      </p:sp>
      <p:sp>
        <p:nvSpPr>
          <p:cNvPr id="36" name="object 36"/>
          <p:cNvSpPr txBox="1"/>
          <p:nvPr/>
        </p:nvSpPr>
        <p:spPr>
          <a:xfrm>
            <a:off x="4132973" y="5742432"/>
            <a:ext cx="2379980" cy="189230"/>
          </a:xfrm>
          <a:prstGeom prst="rect">
            <a:avLst/>
          </a:prstGeom>
          <a:solidFill>
            <a:srgbClr val="92D050"/>
          </a:solidFill>
        </p:spPr>
        <p:txBody>
          <a:bodyPr vert="horz" wrap="square" lIns="0" tIns="6350" rIns="0" bIns="0" rtlCol="0">
            <a:spAutoFit/>
          </a:bodyPr>
          <a:lstStyle/>
          <a:p>
            <a:pPr algn="ctr">
              <a:lnSpc>
                <a:spcPct val="100000"/>
              </a:lnSpc>
              <a:spcBef>
                <a:spcPts val="50"/>
              </a:spcBef>
            </a:pPr>
            <a:r>
              <a:rPr sz="1150" spc="15" dirty="0">
                <a:latin typeface="Century"/>
                <a:cs typeface="Century"/>
              </a:rPr>
              <a:t>Structured</a:t>
            </a:r>
            <a:endParaRPr sz="1150">
              <a:latin typeface="Century"/>
              <a:cs typeface="Century"/>
            </a:endParaRPr>
          </a:p>
        </p:txBody>
      </p:sp>
      <p:sp>
        <p:nvSpPr>
          <p:cNvPr id="37" name="object 37"/>
          <p:cNvSpPr/>
          <p:nvPr/>
        </p:nvSpPr>
        <p:spPr>
          <a:xfrm>
            <a:off x="3988955" y="6114288"/>
            <a:ext cx="2380615" cy="315595"/>
          </a:xfrm>
          <a:custGeom>
            <a:avLst/>
            <a:gdLst/>
            <a:ahLst/>
            <a:cxnLst/>
            <a:rect l="l" t="t" r="r" b="b"/>
            <a:pathLst>
              <a:path w="2380615" h="315595">
                <a:moveTo>
                  <a:pt x="0" y="0"/>
                </a:moveTo>
                <a:lnTo>
                  <a:pt x="0" y="315468"/>
                </a:lnTo>
                <a:lnTo>
                  <a:pt x="2380488" y="315467"/>
                </a:lnTo>
                <a:lnTo>
                  <a:pt x="2380488" y="0"/>
                </a:lnTo>
                <a:lnTo>
                  <a:pt x="0" y="0"/>
                </a:lnTo>
                <a:close/>
              </a:path>
            </a:pathLst>
          </a:custGeom>
          <a:solidFill>
            <a:srgbClr val="FFCCFF"/>
          </a:solidFill>
        </p:spPr>
        <p:txBody>
          <a:bodyPr wrap="square" lIns="0" tIns="0" rIns="0" bIns="0" rtlCol="0"/>
          <a:lstStyle/>
          <a:p>
            <a:endParaRPr/>
          </a:p>
        </p:txBody>
      </p:sp>
      <p:sp>
        <p:nvSpPr>
          <p:cNvPr id="38" name="object 38"/>
          <p:cNvSpPr/>
          <p:nvPr/>
        </p:nvSpPr>
        <p:spPr>
          <a:xfrm>
            <a:off x="3982097" y="6107429"/>
            <a:ext cx="2394585" cy="329565"/>
          </a:xfrm>
          <a:custGeom>
            <a:avLst/>
            <a:gdLst/>
            <a:ahLst/>
            <a:cxnLst/>
            <a:rect l="l" t="t" r="r" b="b"/>
            <a:pathLst>
              <a:path w="2394585" h="329564">
                <a:moveTo>
                  <a:pt x="2394204" y="326136"/>
                </a:moveTo>
                <a:lnTo>
                  <a:pt x="2394204" y="3048"/>
                </a:lnTo>
                <a:lnTo>
                  <a:pt x="2391156" y="0"/>
                </a:lnTo>
                <a:lnTo>
                  <a:pt x="3047" y="0"/>
                </a:lnTo>
                <a:lnTo>
                  <a:pt x="0" y="3048"/>
                </a:lnTo>
                <a:lnTo>
                  <a:pt x="0" y="326136"/>
                </a:lnTo>
                <a:lnTo>
                  <a:pt x="3048" y="329184"/>
                </a:lnTo>
                <a:lnTo>
                  <a:pt x="6857" y="329184"/>
                </a:lnTo>
                <a:lnTo>
                  <a:pt x="6858" y="13716"/>
                </a:lnTo>
                <a:lnTo>
                  <a:pt x="13716" y="6858"/>
                </a:lnTo>
                <a:lnTo>
                  <a:pt x="13716" y="13716"/>
                </a:lnTo>
                <a:lnTo>
                  <a:pt x="2380488" y="13716"/>
                </a:lnTo>
                <a:lnTo>
                  <a:pt x="2380488" y="6858"/>
                </a:lnTo>
                <a:lnTo>
                  <a:pt x="2387346" y="13716"/>
                </a:lnTo>
                <a:lnTo>
                  <a:pt x="2387346" y="329184"/>
                </a:lnTo>
                <a:lnTo>
                  <a:pt x="2391156" y="329184"/>
                </a:lnTo>
                <a:lnTo>
                  <a:pt x="2394204" y="326136"/>
                </a:lnTo>
                <a:close/>
              </a:path>
              <a:path w="2394585" h="329564">
                <a:moveTo>
                  <a:pt x="13716" y="13716"/>
                </a:moveTo>
                <a:lnTo>
                  <a:pt x="13716" y="6858"/>
                </a:lnTo>
                <a:lnTo>
                  <a:pt x="6858" y="13716"/>
                </a:lnTo>
                <a:lnTo>
                  <a:pt x="13716" y="13716"/>
                </a:lnTo>
                <a:close/>
              </a:path>
              <a:path w="2394585" h="329564">
                <a:moveTo>
                  <a:pt x="13716" y="315468"/>
                </a:moveTo>
                <a:lnTo>
                  <a:pt x="13716" y="13716"/>
                </a:lnTo>
                <a:lnTo>
                  <a:pt x="6858" y="13716"/>
                </a:lnTo>
                <a:lnTo>
                  <a:pt x="6858" y="315468"/>
                </a:lnTo>
                <a:lnTo>
                  <a:pt x="13716" y="315468"/>
                </a:lnTo>
                <a:close/>
              </a:path>
              <a:path w="2394585" h="329564">
                <a:moveTo>
                  <a:pt x="2387346" y="315468"/>
                </a:moveTo>
                <a:lnTo>
                  <a:pt x="6858" y="315468"/>
                </a:lnTo>
                <a:lnTo>
                  <a:pt x="13716" y="322326"/>
                </a:lnTo>
                <a:lnTo>
                  <a:pt x="13716" y="329184"/>
                </a:lnTo>
                <a:lnTo>
                  <a:pt x="2380488" y="329184"/>
                </a:lnTo>
                <a:lnTo>
                  <a:pt x="2380488" y="322326"/>
                </a:lnTo>
                <a:lnTo>
                  <a:pt x="2387346" y="315468"/>
                </a:lnTo>
                <a:close/>
              </a:path>
              <a:path w="2394585" h="329564">
                <a:moveTo>
                  <a:pt x="13716" y="329184"/>
                </a:moveTo>
                <a:lnTo>
                  <a:pt x="13716" y="322326"/>
                </a:lnTo>
                <a:lnTo>
                  <a:pt x="6858" y="315468"/>
                </a:lnTo>
                <a:lnTo>
                  <a:pt x="6857" y="329184"/>
                </a:lnTo>
                <a:lnTo>
                  <a:pt x="13716" y="329184"/>
                </a:lnTo>
                <a:close/>
              </a:path>
              <a:path w="2394585" h="329564">
                <a:moveTo>
                  <a:pt x="2387346" y="13716"/>
                </a:moveTo>
                <a:lnTo>
                  <a:pt x="2380488" y="6858"/>
                </a:lnTo>
                <a:lnTo>
                  <a:pt x="2380488" y="13716"/>
                </a:lnTo>
                <a:lnTo>
                  <a:pt x="2387346" y="13716"/>
                </a:lnTo>
                <a:close/>
              </a:path>
              <a:path w="2394585" h="329564">
                <a:moveTo>
                  <a:pt x="2387346" y="315468"/>
                </a:moveTo>
                <a:lnTo>
                  <a:pt x="2387346" y="13716"/>
                </a:lnTo>
                <a:lnTo>
                  <a:pt x="2380488" y="13716"/>
                </a:lnTo>
                <a:lnTo>
                  <a:pt x="2380488" y="315468"/>
                </a:lnTo>
                <a:lnTo>
                  <a:pt x="2387346" y="315468"/>
                </a:lnTo>
                <a:close/>
              </a:path>
              <a:path w="2394585" h="329564">
                <a:moveTo>
                  <a:pt x="2387346" y="329184"/>
                </a:moveTo>
                <a:lnTo>
                  <a:pt x="2387346" y="315468"/>
                </a:lnTo>
                <a:lnTo>
                  <a:pt x="2380488" y="322326"/>
                </a:lnTo>
                <a:lnTo>
                  <a:pt x="2380488" y="329184"/>
                </a:lnTo>
                <a:lnTo>
                  <a:pt x="2387346" y="329184"/>
                </a:lnTo>
                <a:close/>
              </a:path>
            </a:pathLst>
          </a:custGeom>
          <a:solidFill>
            <a:srgbClr val="000000"/>
          </a:solidFill>
        </p:spPr>
        <p:txBody>
          <a:bodyPr wrap="square" lIns="0" tIns="0" rIns="0" bIns="0" rtlCol="0"/>
          <a:lstStyle/>
          <a:p>
            <a:endParaRPr/>
          </a:p>
        </p:txBody>
      </p:sp>
      <p:sp>
        <p:nvSpPr>
          <p:cNvPr id="39" name="object 39"/>
          <p:cNvSpPr txBox="1"/>
          <p:nvPr/>
        </p:nvSpPr>
        <p:spPr>
          <a:xfrm>
            <a:off x="3988955" y="6114288"/>
            <a:ext cx="2380615" cy="315595"/>
          </a:xfrm>
          <a:prstGeom prst="rect">
            <a:avLst/>
          </a:prstGeom>
        </p:spPr>
        <p:txBody>
          <a:bodyPr vert="horz" wrap="square" lIns="0" tIns="56515" rIns="0" bIns="0" rtlCol="0">
            <a:spAutoFit/>
          </a:bodyPr>
          <a:lstStyle/>
          <a:p>
            <a:pPr marL="457834">
              <a:lnSpc>
                <a:spcPct val="100000"/>
              </a:lnSpc>
              <a:spcBef>
                <a:spcPts val="445"/>
              </a:spcBef>
            </a:pPr>
            <a:r>
              <a:rPr sz="1250" spc="-40" dirty="0">
                <a:latin typeface="Century"/>
                <a:cs typeface="Century"/>
              </a:rPr>
              <a:t>Supplementary</a:t>
            </a:r>
            <a:r>
              <a:rPr sz="1250" spc="-85" dirty="0">
                <a:latin typeface="Century"/>
                <a:cs typeface="Century"/>
              </a:rPr>
              <a:t> </a:t>
            </a:r>
            <a:r>
              <a:rPr sz="1250" spc="-40" dirty="0">
                <a:latin typeface="Century"/>
                <a:cs typeface="Century"/>
              </a:rPr>
              <a:t>Data</a:t>
            </a:r>
            <a:endParaRPr sz="1250">
              <a:latin typeface="Century"/>
              <a:cs typeface="Century"/>
            </a:endParaRPr>
          </a:p>
        </p:txBody>
      </p:sp>
      <p:sp>
        <p:nvSpPr>
          <p:cNvPr id="40" name="object 40"/>
          <p:cNvSpPr/>
          <p:nvPr/>
        </p:nvSpPr>
        <p:spPr>
          <a:xfrm>
            <a:off x="3495179" y="6675881"/>
            <a:ext cx="2442210" cy="315595"/>
          </a:xfrm>
          <a:custGeom>
            <a:avLst/>
            <a:gdLst/>
            <a:ahLst/>
            <a:cxnLst/>
            <a:rect l="l" t="t" r="r" b="b"/>
            <a:pathLst>
              <a:path w="2442210" h="315595">
                <a:moveTo>
                  <a:pt x="0" y="0"/>
                </a:moveTo>
                <a:lnTo>
                  <a:pt x="0" y="315468"/>
                </a:lnTo>
                <a:lnTo>
                  <a:pt x="2442210" y="315468"/>
                </a:lnTo>
                <a:lnTo>
                  <a:pt x="2442210" y="0"/>
                </a:lnTo>
                <a:lnTo>
                  <a:pt x="0" y="0"/>
                </a:lnTo>
                <a:close/>
              </a:path>
            </a:pathLst>
          </a:custGeom>
          <a:solidFill>
            <a:srgbClr val="92D050"/>
          </a:solidFill>
        </p:spPr>
        <p:txBody>
          <a:bodyPr wrap="square" lIns="0" tIns="0" rIns="0" bIns="0" rtlCol="0"/>
          <a:lstStyle/>
          <a:p>
            <a:endParaRPr/>
          </a:p>
        </p:txBody>
      </p:sp>
      <p:sp>
        <p:nvSpPr>
          <p:cNvPr id="41" name="object 41"/>
          <p:cNvSpPr/>
          <p:nvPr/>
        </p:nvSpPr>
        <p:spPr>
          <a:xfrm>
            <a:off x="3488321" y="6669023"/>
            <a:ext cx="2456180" cy="329565"/>
          </a:xfrm>
          <a:custGeom>
            <a:avLst/>
            <a:gdLst/>
            <a:ahLst/>
            <a:cxnLst/>
            <a:rect l="l" t="t" r="r" b="b"/>
            <a:pathLst>
              <a:path w="2456179" h="329565">
                <a:moveTo>
                  <a:pt x="2455926" y="326135"/>
                </a:moveTo>
                <a:lnTo>
                  <a:pt x="2455926" y="3047"/>
                </a:lnTo>
                <a:lnTo>
                  <a:pt x="2452878" y="0"/>
                </a:lnTo>
                <a:lnTo>
                  <a:pt x="3047" y="0"/>
                </a:lnTo>
                <a:lnTo>
                  <a:pt x="0" y="3047"/>
                </a:lnTo>
                <a:lnTo>
                  <a:pt x="0" y="326135"/>
                </a:lnTo>
                <a:lnTo>
                  <a:pt x="3048" y="329183"/>
                </a:lnTo>
                <a:lnTo>
                  <a:pt x="6857" y="329183"/>
                </a:lnTo>
                <a:lnTo>
                  <a:pt x="6858" y="13715"/>
                </a:lnTo>
                <a:lnTo>
                  <a:pt x="13716" y="6857"/>
                </a:lnTo>
                <a:lnTo>
                  <a:pt x="13715" y="13715"/>
                </a:lnTo>
                <a:lnTo>
                  <a:pt x="2442210" y="13715"/>
                </a:lnTo>
                <a:lnTo>
                  <a:pt x="2442210" y="6857"/>
                </a:lnTo>
                <a:lnTo>
                  <a:pt x="2449068" y="13715"/>
                </a:lnTo>
                <a:lnTo>
                  <a:pt x="2449068" y="329183"/>
                </a:lnTo>
                <a:lnTo>
                  <a:pt x="2452878" y="329183"/>
                </a:lnTo>
                <a:lnTo>
                  <a:pt x="2455926" y="326135"/>
                </a:lnTo>
                <a:close/>
              </a:path>
              <a:path w="2456179" h="329565">
                <a:moveTo>
                  <a:pt x="13715" y="13715"/>
                </a:moveTo>
                <a:lnTo>
                  <a:pt x="13716" y="6857"/>
                </a:lnTo>
                <a:lnTo>
                  <a:pt x="6858" y="13715"/>
                </a:lnTo>
                <a:lnTo>
                  <a:pt x="13715" y="13715"/>
                </a:lnTo>
                <a:close/>
              </a:path>
              <a:path w="2456179" h="329565">
                <a:moveTo>
                  <a:pt x="13715" y="315467"/>
                </a:moveTo>
                <a:lnTo>
                  <a:pt x="13715" y="13715"/>
                </a:lnTo>
                <a:lnTo>
                  <a:pt x="6858" y="13715"/>
                </a:lnTo>
                <a:lnTo>
                  <a:pt x="6858" y="315467"/>
                </a:lnTo>
                <a:lnTo>
                  <a:pt x="13715" y="315467"/>
                </a:lnTo>
                <a:close/>
              </a:path>
              <a:path w="2456179" h="329565">
                <a:moveTo>
                  <a:pt x="2449068" y="315467"/>
                </a:moveTo>
                <a:lnTo>
                  <a:pt x="6858" y="315467"/>
                </a:lnTo>
                <a:lnTo>
                  <a:pt x="13716" y="322325"/>
                </a:lnTo>
                <a:lnTo>
                  <a:pt x="13715" y="329183"/>
                </a:lnTo>
                <a:lnTo>
                  <a:pt x="2442210" y="329183"/>
                </a:lnTo>
                <a:lnTo>
                  <a:pt x="2442210" y="322325"/>
                </a:lnTo>
                <a:lnTo>
                  <a:pt x="2449068" y="315467"/>
                </a:lnTo>
                <a:close/>
              </a:path>
              <a:path w="2456179" h="329565">
                <a:moveTo>
                  <a:pt x="13715" y="329183"/>
                </a:moveTo>
                <a:lnTo>
                  <a:pt x="13716" y="322325"/>
                </a:lnTo>
                <a:lnTo>
                  <a:pt x="6858" y="315467"/>
                </a:lnTo>
                <a:lnTo>
                  <a:pt x="6857" y="329183"/>
                </a:lnTo>
                <a:lnTo>
                  <a:pt x="13715" y="329183"/>
                </a:lnTo>
                <a:close/>
              </a:path>
              <a:path w="2456179" h="329565">
                <a:moveTo>
                  <a:pt x="2449068" y="13715"/>
                </a:moveTo>
                <a:lnTo>
                  <a:pt x="2442210" y="6857"/>
                </a:lnTo>
                <a:lnTo>
                  <a:pt x="2442210" y="13715"/>
                </a:lnTo>
                <a:lnTo>
                  <a:pt x="2449068" y="13715"/>
                </a:lnTo>
                <a:close/>
              </a:path>
              <a:path w="2456179" h="329565">
                <a:moveTo>
                  <a:pt x="2449068" y="315467"/>
                </a:moveTo>
                <a:lnTo>
                  <a:pt x="2449068" y="13715"/>
                </a:lnTo>
                <a:lnTo>
                  <a:pt x="2442210" y="13715"/>
                </a:lnTo>
                <a:lnTo>
                  <a:pt x="2442210" y="315467"/>
                </a:lnTo>
                <a:lnTo>
                  <a:pt x="2449068" y="315467"/>
                </a:lnTo>
                <a:close/>
              </a:path>
              <a:path w="2456179" h="329565">
                <a:moveTo>
                  <a:pt x="2449068" y="329183"/>
                </a:moveTo>
                <a:lnTo>
                  <a:pt x="2449068" y="315467"/>
                </a:lnTo>
                <a:lnTo>
                  <a:pt x="2442210" y="322325"/>
                </a:lnTo>
                <a:lnTo>
                  <a:pt x="2442210" y="329183"/>
                </a:lnTo>
                <a:lnTo>
                  <a:pt x="2449068" y="329183"/>
                </a:lnTo>
                <a:close/>
              </a:path>
            </a:pathLst>
          </a:custGeom>
          <a:solidFill>
            <a:srgbClr val="000000"/>
          </a:solidFill>
        </p:spPr>
        <p:txBody>
          <a:bodyPr wrap="square" lIns="0" tIns="0" rIns="0" bIns="0" rtlCol="0"/>
          <a:lstStyle/>
          <a:p>
            <a:endParaRPr/>
          </a:p>
        </p:txBody>
      </p:sp>
      <p:sp>
        <p:nvSpPr>
          <p:cNvPr id="42" name="object 42"/>
          <p:cNvSpPr txBox="1"/>
          <p:nvPr/>
        </p:nvSpPr>
        <p:spPr>
          <a:xfrm>
            <a:off x="3971677" y="6745478"/>
            <a:ext cx="1487170" cy="186055"/>
          </a:xfrm>
          <a:prstGeom prst="rect">
            <a:avLst/>
          </a:prstGeom>
        </p:spPr>
        <p:txBody>
          <a:bodyPr vert="horz" wrap="square" lIns="0" tIns="0" rIns="0" bIns="0" rtlCol="0">
            <a:spAutoFit/>
          </a:bodyPr>
          <a:lstStyle/>
          <a:p>
            <a:pPr marL="12700">
              <a:lnSpc>
                <a:spcPct val="100000"/>
              </a:lnSpc>
            </a:pPr>
            <a:r>
              <a:rPr sz="1150" spc="15" dirty="0">
                <a:latin typeface="Century"/>
                <a:cs typeface="Century"/>
              </a:rPr>
              <a:t>Supplementary</a:t>
            </a:r>
            <a:r>
              <a:rPr sz="1150" spc="-55" dirty="0">
                <a:latin typeface="Century"/>
                <a:cs typeface="Century"/>
              </a:rPr>
              <a:t> </a:t>
            </a:r>
            <a:r>
              <a:rPr sz="1150" spc="15" dirty="0">
                <a:latin typeface="Century"/>
                <a:cs typeface="Century"/>
              </a:rPr>
              <a:t>Data</a:t>
            </a:r>
            <a:endParaRPr sz="1150">
              <a:latin typeface="Century"/>
              <a:cs typeface="Century"/>
            </a:endParaRPr>
          </a:p>
        </p:txBody>
      </p:sp>
      <p:sp>
        <p:nvSpPr>
          <p:cNvPr id="43" name="object 43"/>
          <p:cNvSpPr/>
          <p:nvPr/>
        </p:nvSpPr>
        <p:spPr>
          <a:xfrm>
            <a:off x="2568587" y="3452621"/>
            <a:ext cx="843280" cy="46990"/>
          </a:xfrm>
          <a:custGeom>
            <a:avLst/>
            <a:gdLst/>
            <a:ahLst/>
            <a:cxnLst/>
            <a:rect l="l" t="t" r="r" b="b"/>
            <a:pathLst>
              <a:path w="843279" h="46989">
                <a:moveTo>
                  <a:pt x="842772" y="10668"/>
                </a:moveTo>
                <a:lnTo>
                  <a:pt x="842010" y="0"/>
                </a:lnTo>
                <a:lnTo>
                  <a:pt x="0" y="35814"/>
                </a:lnTo>
                <a:lnTo>
                  <a:pt x="762" y="46482"/>
                </a:lnTo>
                <a:lnTo>
                  <a:pt x="842772" y="10668"/>
                </a:lnTo>
                <a:close/>
              </a:path>
            </a:pathLst>
          </a:custGeom>
          <a:solidFill>
            <a:srgbClr val="000000"/>
          </a:solidFill>
        </p:spPr>
        <p:txBody>
          <a:bodyPr wrap="square" lIns="0" tIns="0" rIns="0" bIns="0" rtlCol="0"/>
          <a:lstStyle/>
          <a:p>
            <a:endParaRPr/>
          </a:p>
        </p:txBody>
      </p:sp>
      <p:sp>
        <p:nvSpPr>
          <p:cNvPr id="44" name="object 44"/>
          <p:cNvSpPr txBox="1"/>
          <p:nvPr/>
        </p:nvSpPr>
        <p:spPr>
          <a:xfrm>
            <a:off x="6008509" y="6745478"/>
            <a:ext cx="575310" cy="186055"/>
          </a:xfrm>
          <a:prstGeom prst="rect">
            <a:avLst/>
          </a:prstGeom>
        </p:spPr>
        <p:txBody>
          <a:bodyPr vert="horz" wrap="square" lIns="0" tIns="0" rIns="0" bIns="0" rtlCol="0">
            <a:spAutoFit/>
          </a:bodyPr>
          <a:lstStyle/>
          <a:p>
            <a:pPr marL="12700">
              <a:lnSpc>
                <a:spcPct val="100000"/>
              </a:lnSpc>
              <a:tabLst>
                <a:tab pos="561975" algn="l"/>
              </a:tabLst>
            </a:pPr>
            <a:r>
              <a:rPr sz="1150" u="sng" spc="10" dirty="0">
                <a:latin typeface="Century"/>
                <a:cs typeface="Century"/>
              </a:rPr>
              <a:t> 	</a:t>
            </a:r>
            <a:endParaRPr sz="1150">
              <a:latin typeface="Century"/>
              <a:cs typeface="Century"/>
            </a:endParaRPr>
          </a:p>
        </p:txBody>
      </p:sp>
      <p:sp>
        <p:nvSpPr>
          <p:cNvPr id="45" name="object 45"/>
          <p:cNvSpPr/>
          <p:nvPr/>
        </p:nvSpPr>
        <p:spPr>
          <a:xfrm>
            <a:off x="6020447" y="3452621"/>
            <a:ext cx="381000" cy="82550"/>
          </a:xfrm>
          <a:custGeom>
            <a:avLst/>
            <a:gdLst/>
            <a:ahLst/>
            <a:cxnLst/>
            <a:rect l="l" t="t" r="r" b="b"/>
            <a:pathLst>
              <a:path w="381000" h="82550">
                <a:moveTo>
                  <a:pt x="381000" y="10668"/>
                </a:moveTo>
                <a:lnTo>
                  <a:pt x="378714" y="0"/>
                </a:lnTo>
                <a:lnTo>
                  <a:pt x="0" y="71628"/>
                </a:lnTo>
                <a:lnTo>
                  <a:pt x="1524" y="82296"/>
                </a:lnTo>
                <a:lnTo>
                  <a:pt x="381000" y="10668"/>
                </a:lnTo>
                <a:close/>
              </a:path>
            </a:pathLst>
          </a:custGeom>
          <a:solidFill>
            <a:srgbClr val="000000"/>
          </a:solidFill>
        </p:spPr>
        <p:txBody>
          <a:bodyPr wrap="square" lIns="0" tIns="0" rIns="0" bIns="0" rtlCol="0"/>
          <a:lstStyle/>
          <a:p>
            <a:endParaRPr/>
          </a:p>
        </p:txBody>
      </p:sp>
      <p:sp>
        <p:nvSpPr>
          <p:cNvPr id="46" name="object 46"/>
          <p:cNvSpPr/>
          <p:nvPr/>
        </p:nvSpPr>
        <p:spPr>
          <a:xfrm>
            <a:off x="6431165" y="3361182"/>
            <a:ext cx="1954530" cy="265430"/>
          </a:xfrm>
          <a:custGeom>
            <a:avLst/>
            <a:gdLst/>
            <a:ahLst/>
            <a:cxnLst/>
            <a:rect l="l" t="t" r="r" b="b"/>
            <a:pathLst>
              <a:path w="1954529" h="265429">
                <a:moveTo>
                  <a:pt x="1954530" y="262128"/>
                </a:moveTo>
                <a:lnTo>
                  <a:pt x="1954530" y="3048"/>
                </a:lnTo>
                <a:lnTo>
                  <a:pt x="1951482" y="0"/>
                </a:lnTo>
                <a:lnTo>
                  <a:pt x="3047" y="0"/>
                </a:lnTo>
                <a:lnTo>
                  <a:pt x="0" y="3048"/>
                </a:lnTo>
                <a:lnTo>
                  <a:pt x="0" y="262128"/>
                </a:lnTo>
                <a:lnTo>
                  <a:pt x="3048" y="265176"/>
                </a:lnTo>
                <a:lnTo>
                  <a:pt x="6858" y="265176"/>
                </a:lnTo>
                <a:lnTo>
                  <a:pt x="6858" y="12954"/>
                </a:lnTo>
                <a:lnTo>
                  <a:pt x="13716" y="6096"/>
                </a:lnTo>
                <a:lnTo>
                  <a:pt x="13716" y="12954"/>
                </a:lnTo>
                <a:lnTo>
                  <a:pt x="1940814" y="12954"/>
                </a:lnTo>
                <a:lnTo>
                  <a:pt x="1940814" y="6096"/>
                </a:lnTo>
                <a:lnTo>
                  <a:pt x="1947672" y="12954"/>
                </a:lnTo>
                <a:lnTo>
                  <a:pt x="1947672" y="265176"/>
                </a:lnTo>
                <a:lnTo>
                  <a:pt x="1951482" y="265176"/>
                </a:lnTo>
                <a:lnTo>
                  <a:pt x="1954530" y="262128"/>
                </a:lnTo>
                <a:close/>
              </a:path>
              <a:path w="1954529" h="265429">
                <a:moveTo>
                  <a:pt x="13716" y="12954"/>
                </a:moveTo>
                <a:lnTo>
                  <a:pt x="13716" y="6096"/>
                </a:lnTo>
                <a:lnTo>
                  <a:pt x="6858" y="12954"/>
                </a:lnTo>
                <a:lnTo>
                  <a:pt x="13716" y="12954"/>
                </a:lnTo>
                <a:close/>
              </a:path>
              <a:path w="1954529" h="265429">
                <a:moveTo>
                  <a:pt x="13716" y="251460"/>
                </a:moveTo>
                <a:lnTo>
                  <a:pt x="13716" y="12954"/>
                </a:lnTo>
                <a:lnTo>
                  <a:pt x="6858" y="12954"/>
                </a:lnTo>
                <a:lnTo>
                  <a:pt x="6858" y="251460"/>
                </a:lnTo>
                <a:lnTo>
                  <a:pt x="13716" y="251460"/>
                </a:lnTo>
                <a:close/>
              </a:path>
              <a:path w="1954529" h="265429">
                <a:moveTo>
                  <a:pt x="1947672" y="251460"/>
                </a:moveTo>
                <a:lnTo>
                  <a:pt x="6858" y="251460"/>
                </a:lnTo>
                <a:lnTo>
                  <a:pt x="13716" y="258318"/>
                </a:lnTo>
                <a:lnTo>
                  <a:pt x="13716" y="265176"/>
                </a:lnTo>
                <a:lnTo>
                  <a:pt x="1940814" y="265176"/>
                </a:lnTo>
                <a:lnTo>
                  <a:pt x="1940814" y="258318"/>
                </a:lnTo>
                <a:lnTo>
                  <a:pt x="1947672" y="251460"/>
                </a:lnTo>
                <a:close/>
              </a:path>
              <a:path w="1954529" h="265429">
                <a:moveTo>
                  <a:pt x="13716" y="265176"/>
                </a:moveTo>
                <a:lnTo>
                  <a:pt x="13716" y="258318"/>
                </a:lnTo>
                <a:lnTo>
                  <a:pt x="6858" y="251460"/>
                </a:lnTo>
                <a:lnTo>
                  <a:pt x="6858" y="265176"/>
                </a:lnTo>
                <a:lnTo>
                  <a:pt x="13716" y="265176"/>
                </a:lnTo>
                <a:close/>
              </a:path>
              <a:path w="1954529" h="265429">
                <a:moveTo>
                  <a:pt x="1947672" y="12954"/>
                </a:moveTo>
                <a:lnTo>
                  <a:pt x="1940814" y="6096"/>
                </a:lnTo>
                <a:lnTo>
                  <a:pt x="1940814" y="12954"/>
                </a:lnTo>
                <a:lnTo>
                  <a:pt x="1947672" y="12954"/>
                </a:lnTo>
                <a:close/>
              </a:path>
              <a:path w="1954529" h="265429">
                <a:moveTo>
                  <a:pt x="1947672" y="251460"/>
                </a:moveTo>
                <a:lnTo>
                  <a:pt x="1947672" y="12954"/>
                </a:lnTo>
                <a:lnTo>
                  <a:pt x="1940814" y="12954"/>
                </a:lnTo>
                <a:lnTo>
                  <a:pt x="1940814" y="251460"/>
                </a:lnTo>
                <a:lnTo>
                  <a:pt x="1947672" y="251460"/>
                </a:lnTo>
                <a:close/>
              </a:path>
              <a:path w="1954529" h="265429">
                <a:moveTo>
                  <a:pt x="1947672" y="265176"/>
                </a:moveTo>
                <a:lnTo>
                  <a:pt x="1947672" y="251460"/>
                </a:lnTo>
                <a:lnTo>
                  <a:pt x="1940814" y="258318"/>
                </a:lnTo>
                <a:lnTo>
                  <a:pt x="1940814" y="265176"/>
                </a:lnTo>
                <a:lnTo>
                  <a:pt x="1947672" y="265176"/>
                </a:lnTo>
                <a:close/>
              </a:path>
            </a:pathLst>
          </a:custGeom>
          <a:solidFill>
            <a:srgbClr val="000000"/>
          </a:solidFill>
        </p:spPr>
        <p:txBody>
          <a:bodyPr wrap="square" lIns="0" tIns="0" rIns="0" bIns="0" rtlCol="0"/>
          <a:lstStyle/>
          <a:p>
            <a:endParaRPr/>
          </a:p>
        </p:txBody>
      </p:sp>
      <p:sp>
        <p:nvSpPr>
          <p:cNvPr id="47" name="object 47"/>
          <p:cNvSpPr txBox="1"/>
          <p:nvPr/>
        </p:nvSpPr>
        <p:spPr>
          <a:xfrm>
            <a:off x="6898519" y="3421888"/>
            <a:ext cx="1017269" cy="154305"/>
          </a:xfrm>
          <a:prstGeom prst="rect">
            <a:avLst/>
          </a:prstGeom>
        </p:spPr>
        <p:txBody>
          <a:bodyPr vert="horz" wrap="square" lIns="0" tIns="0" rIns="0" bIns="0" rtlCol="0">
            <a:spAutoFit/>
          </a:bodyPr>
          <a:lstStyle/>
          <a:p>
            <a:pPr marL="12700">
              <a:lnSpc>
                <a:spcPct val="100000"/>
              </a:lnSpc>
            </a:pPr>
            <a:r>
              <a:rPr sz="950" spc="15" dirty="0">
                <a:latin typeface="Meiryo UI"/>
                <a:cs typeface="Meiryo UI"/>
              </a:rPr>
              <a:t>メッセージの宛先など</a:t>
            </a:r>
            <a:endParaRPr sz="950">
              <a:latin typeface="Meiryo UI"/>
              <a:cs typeface="Meiryo UI"/>
            </a:endParaRPr>
          </a:p>
        </p:txBody>
      </p:sp>
      <p:sp>
        <p:nvSpPr>
          <p:cNvPr id="48" name="object 48"/>
          <p:cNvSpPr/>
          <p:nvPr/>
        </p:nvSpPr>
        <p:spPr>
          <a:xfrm>
            <a:off x="6277241" y="3993641"/>
            <a:ext cx="381000" cy="82550"/>
          </a:xfrm>
          <a:custGeom>
            <a:avLst/>
            <a:gdLst/>
            <a:ahLst/>
            <a:cxnLst/>
            <a:rect l="l" t="t" r="r" b="b"/>
            <a:pathLst>
              <a:path w="381000" h="82550">
                <a:moveTo>
                  <a:pt x="381000" y="10668"/>
                </a:moveTo>
                <a:lnTo>
                  <a:pt x="378714" y="0"/>
                </a:lnTo>
                <a:lnTo>
                  <a:pt x="0" y="71628"/>
                </a:lnTo>
                <a:lnTo>
                  <a:pt x="1524" y="82296"/>
                </a:lnTo>
                <a:lnTo>
                  <a:pt x="381000" y="10668"/>
                </a:lnTo>
                <a:close/>
              </a:path>
            </a:pathLst>
          </a:custGeom>
          <a:solidFill>
            <a:srgbClr val="000000"/>
          </a:solidFill>
        </p:spPr>
        <p:txBody>
          <a:bodyPr wrap="square" lIns="0" tIns="0" rIns="0" bIns="0" rtlCol="0"/>
          <a:lstStyle/>
          <a:p>
            <a:endParaRPr/>
          </a:p>
        </p:txBody>
      </p:sp>
      <p:sp>
        <p:nvSpPr>
          <p:cNvPr id="49" name="object 49"/>
          <p:cNvSpPr/>
          <p:nvPr/>
        </p:nvSpPr>
        <p:spPr>
          <a:xfrm>
            <a:off x="6687946" y="3902202"/>
            <a:ext cx="1697989" cy="265430"/>
          </a:xfrm>
          <a:custGeom>
            <a:avLst/>
            <a:gdLst/>
            <a:ahLst/>
            <a:cxnLst/>
            <a:rect l="l" t="t" r="r" b="b"/>
            <a:pathLst>
              <a:path w="1697990" h="265429">
                <a:moveTo>
                  <a:pt x="1697736" y="262128"/>
                </a:moveTo>
                <a:lnTo>
                  <a:pt x="1697736" y="3048"/>
                </a:lnTo>
                <a:lnTo>
                  <a:pt x="1694688" y="0"/>
                </a:lnTo>
                <a:lnTo>
                  <a:pt x="3047" y="0"/>
                </a:lnTo>
                <a:lnTo>
                  <a:pt x="0" y="3048"/>
                </a:lnTo>
                <a:lnTo>
                  <a:pt x="0" y="262128"/>
                </a:lnTo>
                <a:lnTo>
                  <a:pt x="3048" y="265176"/>
                </a:lnTo>
                <a:lnTo>
                  <a:pt x="6857" y="265176"/>
                </a:lnTo>
                <a:lnTo>
                  <a:pt x="6858" y="13716"/>
                </a:lnTo>
                <a:lnTo>
                  <a:pt x="13716" y="6858"/>
                </a:lnTo>
                <a:lnTo>
                  <a:pt x="13716" y="13716"/>
                </a:lnTo>
                <a:lnTo>
                  <a:pt x="1684020" y="13716"/>
                </a:lnTo>
                <a:lnTo>
                  <a:pt x="1684020" y="6858"/>
                </a:lnTo>
                <a:lnTo>
                  <a:pt x="1690877" y="13716"/>
                </a:lnTo>
                <a:lnTo>
                  <a:pt x="1690877" y="265176"/>
                </a:lnTo>
                <a:lnTo>
                  <a:pt x="1694688" y="265176"/>
                </a:lnTo>
                <a:lnTo>
                  <a:pt x="1697736" y="262128"/>
                </a:lnTo>
                <a:close/>
              </a:path>
              <a:path w="1697990" h="265429">
                <a:moveTo>
                  <a:pt x="13716" y="13716"/>
                </a:moveTo>
                <a:lnTo>
                  <a:pt x="13716" y="6858"/>
                </a:lnTo>
                <a:lnTo>
                  <a:pt x="6858" y="13716"/>
                </a:lnTo>
                <a:lnTo>
                  <a:pt x="13716" y="13716"/>
                </a:lnTo>
                <a:close/>
              </a:path>
              <a:path w="1697990" h="265429">
                <a:moveTo>
                  <a:pt x="13716" y="252222"/>
                </a:moveTo>
                <a:lnTo>
                  <a:pt x="13716" y="13716"/>
                </a:lnTo>
                <a:lnTo>
                  <a:pt x="6858" y="13716"/>
                </a:lnTo>
                <a:lnTo>
                  <a:pt x="6858" y="252222"/>
                </a:lnTo>
                <a:lnTo>
                  <a:pt x="13716" y="252222"/>
                </a:lnTo>
                <a:close/>
              </a:path>
              <a:path w="1697990" h="265429">
                <a:moveTo>
                  <a:pt x="1690877" y="252222"/>
                </a:moveTo>
                <a:lnTo>
                  <a:pt x="6858" y="252222"/>
                </a:lnTo>
                <a:lnTo>
                  <a:pt x="13716" y="259080"/>
                </a:lnTo>
                <a:lnTo>
                  <a:pt x="13716" y="265176"/>
                </a:lnTo>
                <a:lnTo>
                  <a:pt x="1684020" y="265176"/>
                </a:lnTo>
                <a:lnTo>
                  <a:pt x="1684020" y="259080"/>
                </a:lnTo>
                <a:lnTo>
                  <a:pt x="1690877" y="252222"/>
                </a:lnTo>
                <a:close/>
              </a:path>
              <a:path w="1697990" h="265429">
                <a:moveTo>
                  <a:pt x="13716" y="265176"/>
                </a:moveTo>
                <a:lnTo>
                  <a:pt x="13716" y="259080"/>
                </a:lnTo>
                <a:lnTo>
                  <a:pt x="6858" y="252222"/>
                </a:lnTo>
                <a:lnTo>
                  <a:pt x="6857" y="265176"/>
                </a:lnTo>
                <a:lnTo>
                  <a:pt x="13716" y="265176"/>
                </a:lnTo>
                <a:close/>
              </a:path>
              <a:path w="1697990" h="265429">
                <a:moveTo>
                  <a:pt x="1690877" y="13716"/>
                </a:moveTo>
                <a:lnTo>
                  <a:pt x="1684020" y="6858"/>
                </a:lnTo>
                <a:lnTo>
                  <a:pt x="1684020" y="13716"/>
                </a:lnTo>
                <a:lnTo>
                  <a:pt x="1690877" y="13716"/>
                </a:lnTo>
                <a:close/>
              </a:path>
              <a:path w="1697990" h="265429">
                <a:moveTo>
                  <a:pt x="1690877" y="252222"/>
                </a:moveTo>
                <a:lnTo>
                  <a:pt x="1690877" y="13716"/>
                </a:lnTo>
                <a:lnTo>
                  <a:pt x="1684020" y="13716"/>
                </a:lnTo>
                <a:lnTo>
                  <a:pt x="1684020" y="252222"/>
                </a:lnTo>
                <a:lnTo>
                  <a:pt x="1690877" y="252222"/>
                </a:lnTo>
                <a:close/>
              </a:path>
              <a:path w="1697990" h="265429">
                <a:moveTo>
                  <a:pt x="1690877" y="265176"/>
                </a:moveTo>
                <a:lnTo>
                  <a:pt x="1690877" y="252222"/>
                </a:lnTo>
                <a:lnTo>
                  <a:pt x="1684020" y="259080"/>
                </a:lnTo>
                <a:lnTo>
                  <a:pt x="1684020" y="265176"/>
                </a:lnTo>
                <a:lnTo>
                  <a:pt x="1690877" y="265176"/>
                </a:lnTo>
                <a:close/>
              </a:path>
            </a:pathLst>
          </a:custGeom>
          <a:solidFill>
            <a:srgbClr val="000000"/>
          </a:solidFill>
        </p:spPr>
        <p:txBody>
          <a:bodyPr wrap="square" lIns="0" tIns="0" rIns="0" bIns="0" rtlCol="0"/>
          <a:lstStyle/>
          <a:p>
            <a:endParaRPr/>
          </a:p>
        </p:txBody>
      </p:sp>
      <p:sp>
        <p:nvSpPr>
          <p:cNvPr id="50" name="object 50"/>
          <p:cNvSpPr txBox="1"/>
          <p:nvPr/>
        </p:nvSpPr>
        <p:spPr>
          <a:xfrm>
            <a:off x="7123309" y="3962908"/>
            <a:ext cx="826769" cy="154305"/>
          </a:xfrm>
          <a:prstGeom prst="rect">
            <a:avLst/>
          </a:prstGeom>
        </p:spPr>
        <p:txBody>
          <a:bodyPr vert="horz" wrap="square" lIns="0" tIns="0" rIns="0" bIns="0" rtlCol="0">
            <a:spAutoFit/>
          </a:bodyPr>
          <a:lstStyle/>
          <a:p>
            <a:pPr marL="12700">
              <a:lnSpc>
                <a:spcPct val="100000"/>
              </a:lnSpc>
            </a:pPr>
            <a:r>
              <a:rPr sz="950" spc="20" dirty="0">
                <a:latin typeface="Meiryo UI"/>
                <a:cs typeface="Meiryo UI"/>
              </a:rPr>
              <a:t>振込元情報など</a:t>
            </a:r>
            <a:endParaRPr sz="950">
              <a:latin typeface="Meiryo UI"/>
              <a:cs typeface="Meiryo UI"/>
            </a:endParaRPr>
          </a:p>
        </p:txBody>
      </p:sp>
      <p:sp>
        <p:nvSpPr>
          <p:cNvPr id="51" name="object 51"/>
          <p:cNvSpPr/>
          <p:nvPr/>
        </p:nvSpPr>
        <p:spPr>
          <a:xfrm>
            <a:off x="6374765" y="4457700"/>
            <a:ext cx="380365" cy="82550"/>
          </a:xfrm>
          <a:custGeom>
            <a:avLst/>
            <a:gdLst/>
            <a:ahLst/>
            <a:cxnLst/>
            <a:rect l="l" t="t" r="r" b="b"/>
            <a:pathLst>
              <a:path w="380365" h="82550">
                <a:moveTo>
                  <a:pt x="380238" y="10667"/>
                </a:moveTo>
                <a:lnTo>
                  <a:pt x="378714" y="0"/>
                </a:lnTo>
                <a:lnTo>
                  <a:pt x="0" y="71627"/>
                </a:lnTo>
                <a:lnTo>
                  <a:pt x="1524" y="82295"/>
                </a:lnTo>
                <a:lnTo>
                  <a:pt x="380238" y="10667"/>
                </a:lnTo>
                <a:close/>
              </a:path>
            </a:pathLst>
          </a:custGeom>
          <a:solidFill>
            <a:srgbClr val="000000"/>
          </a:solidFill>
        </p:spPr>
        <p:txBody>
          <a:bodyPr wrap="square" lIns="0" tIns="0" rIns="0" bIns="0" rtlCol="0"/>
          <a:lstStyle/>
          <a:p>
            <a:endParaRPr/>
          </a:p>
        </p:txBody>
      </p:sp>
      <p:sp>
        <p:nvSpPr>
          <p:cNvPr id="52" name="object 52"/>
          <p:cNvSpPr/>
          <p:nvPr/>
        </p:nvSpPr>
        <p:spPr>
          <a:xfrm>
            <a:off x="6785495" y="4366259"/>
            <a:ext cx="1697989" cy="265430"/>
          </a:xfrm>
          <a:custGeom>
            <a:avLst/>
            <a:gdLst/>
            <a:ahLst/>
            <a:cxnLst/>
            <a:rect l="l" t="t" r="r" b="b"/>
            <a:pathLst>
              <a:path w="1697990" h="265429">
                <a:moveTo>
                  <a:pt x="1697736" y="262128"/>
                </a:moveTo>
                <a:lnTo>
                  <a:pt x="1697736" y="3048"/>
                </a:lnTo>
                <a:lnTo>
                  <a:pt x="1694688" y="0"/>
                </a:lnTo>
                <a:lnTo>
                  <a:pt x="3047" y="0"/>
                </a:lnTo>
                <a:lnTo>
                  <a:pt x="0" y="3048"/>
                </a:lnTo>
                <a:lnTo>
                  <a:pt x="0" y="262128"/>
                </a:lnTo>
                <a:lnTo>
                  <a:pt x="3048" y="265176"/>
                </a:lnTo>
                <a:lnTo>
                  <a:pt x="6857" y="265176"/>
                </a:lnTo>
                <a:lnTo>
                  <a:pt x="6858" y="13716"/>
                </a:lnTo>
                <a:lnTo>
                  <a:pt x="13716" y="6858"/>
                </a:lnTo>
                <a:lnTo>
                  <a:pt x="13716" y="13716"/>
                </a:lnTo>
                <a:lnTo>
                  <a:pt x="1684020" y="13716"/>
                </a:lnTo>
                <a:lnTo>
                  <a:pt x="1684020" y="6858"/>
                </a:lnTo>
                <a:lnTo>
                  <a:pt x="1690877" y="13716"/>
                </a:lnTo>
                <a:lnTo>
                  <a:pt x="1690877" y="265176"/>
                </a:lnTo>
                <a:lnTo>
                  <a:pt x="1694688" y="265176"/>
                </a:lnTo>
                <a:lnTo>
                  <a:pt x="1697736" y="262128"/>
                </a:lnTo>
                <a:close/>
              </a:path>
              <a:path w="1697990" h="265429">
                <a:moveTo>
                  <a:pt x="13716" y="13716"/>
                </a:moveTo>
                <a:lnTo>
                  <a:pt x="13716" y="6858"/>
                </a:lnTo>
                <a:lnTo>
                  <a:pt x="6858" y="13716"/>
                </a:lnTo>
                <a:lnTo>
                  <a:pt x="13716" y="13716"/>
                </a:lnTo>
                <a:close/>
              </a:path>
              <a:path w="1697990" h="265429">
                <a:moveTo>
                  <a:pt x="13716" y="251460"/>
                </a:moveTo>
                <a:lnTo>
                  <a:pt x="13716" y="13716"/>
                </a:lnTo>
                <a:lnTo>
                  <a:pt x="6858" y="13716"/>
                </a:lnTo>
                <a:lnTo>
                  <a:pt x="6858" y="251460"/>
                </a:lnTo>
                <a:lnTo>
                  <a:pt x="13716" y="251460"/>
                </a:lnTo>
                <a:close/>
              </a:path>
              <a:path w="1697990" h="265429">
                <a:moveTo>
                  <a:pt x="1690877" y="251460"/>
                </a:moveTo>
                <a:lnTo>
                  <a:pt x="6858" y="251460"/>
                </a:lnTo>
                <a:lnTo>
                  <a:pt x="13716" y="258318"/>
                </a:lnTo>
                <a:lnTo>
                  <a:pt x="13716" y="265176"/>
                </a:lnTo>
                <a:lnTo>
                  <a:pt x="1684020" y="265176"/>
                </a:lnTo>
                <a:lnTo>
                  <a:pt x="1684020" y="258318"/>
                </a:lnTo>
                <a:lnTo>
                  <a:pt x="1690877" y="251460"/>
                </a:lnTo>
                <a:close/>
              </a:path>
              <a:path w="1697990" h="265429">
                <a:moveTo>
                  <a:pt x="13716" y="265176"/>
                </a:moveTo>
                <a:lnTo>
                  <a:pt x="13716" y="258318"/>
                </a:lnTo>
                <a:lnTo>
                  <a:pt x="6858" y="251460"/>
                </a:lnTo>
                <a:lnTo>
                  <a:pt x="6857" y="265176"/>
                </a:lnTo>
                <a:lnTo>
                  <a:pt x="13716" y="265176"/>
                </a:lnTo>
                <a:close/>
              </a:path>
              <a:path w="1697990" h="265429">
                <a:moveTo>
                  <a:pt x="1690877" y="13716"/>
                </a:moveTo>
                <a:lnTo>
                  <a:pt x="1684020" y="6858"/>
                </a:lnTo>
                <a:lnTo>
                  <a:pt x="1684020" y="13716"/>
                </a:lnTo>
                <a:lnTo>
                  <a:pt x="1690877" y="13716"/>
                </a:lnTo>
                <a:close/>
              </a:path>
              <a:path w="1697990" h="265429">
                <a:moveTo>
                  <a:pt x="1690877" y="251460"/>
                </a:moveTo>
                <a:lnTo>
                  <a:pt x="1690877" y="13716"/>
                </a:lnTo>
                <a:lnTo>
                  <a:pt x="1684020" y="13716"/>
                </a:lnTo>
                <a:lnTo>
                  <a:pt x="1684020" y="251460"/>
                </a:lnTo>
                <a:lnTo>
                  <a:pt x="1690877" y="251460"/>
                </a:lnTo>
                <a:close/>
              </a:path>
              <a:path w="1697990" h="265429">
                <a:moveTo>
                  <a:pt x="1690877" y="265176"/>
                </a:moveTo>
                <a:lnTo>
                  <a:pt x="1690877" y="251460"/>
                </a:lnTo>
                <a:lnTo>
                  <a:pt x="1684020" y="258318"/>
                </a:lnTo>
                <a:lnTo>
                  <a:pt x="1684020" y="265176"/>
                </a:lnTo>
                <a:lnTo>
                  <a:pt x="1690877" y="265176"/>
                </a:lnTo>
                <a:close/>
              </a:path>
            </a:pathLst>
          </a:custGeom>
          <a:solidFill>
            <a:srgbClr val="000000"/>
          </a:solidFill>
        </p:spPr>
        <p:txBody>
          <a:bodyPr wrap="square" lIns="0" tIns="0" rIns="0" bIns="0" rtlCol="0"/>
          <a:lstStyle/>
          <a:p>
            <a:endParaRPr/>
          </a:p>
        </p:txBody>
      </p:sp>
      <p:sp>
        <p:nvSpPr>
          <p:cNvPr id="53" name="object 53"/>
          <p:cNvSpPr txBox="1"/>
          <p:nvPr/>
        </p:nvSpPr>
        <p:spPr>
          <a:xfrm>
            <a:off x="7065397" y="4426966"/>
            <a:ext cx="1136650" cy="154305"/>
          </a:xfrm>
          <a:prstGeom prst="rect">
            <a:avLst/>
          </a:prstGeom>
        </p:spPr>
        <p:txBody>
          <a:bodyPr vert="horz" wrap="square" lIns="0" tIns="0" rIns="0" bIns="0" rtlCol="0">
            <a:spAutoFit/>
          </a:bodyPr>
          <a:lstStyle/>
          <a:p>
            <a:pPr marL="12700">
              <a:lnSpc>
                <a:spcPct val="100000"/>
              </a:lnSpc>
            </a:pPr>
            <a:r>
              <a:rPr sz="950" spc="20" dirty="0">
                <a:latin typeface="Meiryo UI"/>
                <a:cs typeface="Meiryo UI"/>
              </a:rPr>
              <a:t>振込情報（複数可）</a:t>
            </a:r>
            <a:endParaRPr sz="950">
              <a:latin typeface="Meiryo UI"/>
              <a:cs typeface="Meiryo UI"/>
            </a:endParaRPr>
          </a:p>
        </p:txBody>
      </p:sp>
      <p:sp>
        <p:nvSpPr>
          <p:cNvPr id="54" name="object 54"/>
          <p:cNvSpPr/>
          <p:nvPr/>
        </p:nvSpPr>
        <p:spPr>
          <a:xfrm>
            <a:off x="6444881" y="4844796"/>
            <a:ext cx="381000" cy="82550"/>
          </a:xfrm>
          <a:custGeom>
            <a:avLst/>
            <a:gdLst/>
            <a:ahLst/>
            <a:cxnLst/>
            <a:rect l="l" t="t" r="r" b="b"/>
            <a:pathLst>
              <a:path w="381000" h="82550">
                <a:moveTo>
                  <a:pt x="381000" y="10668"/>
                </a:moveTo>
                <a:lnTo>
                  <a:pt x="378714" y="0"/>
                </a:lnTo>
                <a:lnTo>
                  <a:pt x="0" y="71628"/>
                </a:lnTo>
                <a:lnTo>
                  <a:pt x="1524" y="82296"/>
                </a:lnTo>
                <a:lnTo>
                  <a:pt x="381000" y="10668"/>
                </a:lnTo>
                <a:close/>
              </a:path>
            </a:pathLst>
          </a:custGeom>
          <a:solidFill>
            <a:srgbClr val="000000"/>
          </a:solidFill>
        </p:spPr>
        <p:txBody>
          <a:bodyPr wrap="square" lIns="0" tIns="0" rIns="0" bIns="0" rtlCol="0"/>
          <a:lstStyle/>
          <a:p>
            <a:endParaRPr/>
          </a:p>
        </p:txBody>
      </p:sp>
      <p:sp>
        <p:nvSpPr>
          <p:cNvPr id="55" name="object 55"/>
          <p:cNvSpPr/>
          <p:nvPr/>
        </p:nvSpPr>
        <p:spPr>
          <a:xfrm>
            <a:off x="6855586" y="4753355"/>
            <a:ext cx="2035810" cy="266065"/>
          </a:xfrm>
          <a:custGeom>
            <a:avLst/>
            <a:gdLst/>
            <a:ahLst/>
            <a:cxnLst/>
            <a:rect l="l" t="t" r="r" b="b"/>
            <a:pathLst>
              <a:path w="2035809" h="266064">
                <a:moveTo>
                  <a:pt x="2035302" y="262128"/>
                </a:moveTo>
                <a:lnTo>
                  <a:pt x="2035302" y="3048"/>
                </a:lnTo>
                <a:lnTo>
                  <a:pt x="2032254" y="0"/>
                </a:lnTo>
                <a:lnTo>
                  <a:pt x="3047" y="0"/>
                </a:lnTo>
                <a:lnTo>
                  <a:pt x="0" y="3048"/>
                </a:lnTo>
                <a:lnTo>
                  <a:pt x="0" y="262128"/>
                </a:lnTo>
                <a:lnTo>
                  <a:pt x="3048" y="265938"/>
                </a:lnTo>
                <a:lnTo>
                  <a:pt x="6857" y="265938"/>
                </a:lnTo>
                <a:lnTo>
                  <a:pt x="6858" y="13716"/>
                </a:lnTo>
                <a:lnTo>
                  <a:pt x="13716" y="6858"/>
                </a:lnTo>
                <a:lnTo>
                  <a:pt x="13716" y="13716"/>
                </a:lnTo>
                <a:lnTo>
                  <a:pt x="2021586" y="13716"/>
                </a:lnTo>
                <a:lnTo>
                  <a:pt x="2021586" y="6858"/>
                </a:lnTo>
                <a:lnTo>
                  <a:pt x="2028444" y="13716"/>
                </a:lnTo>
                <a:lnTo>
                  <a:pt x="2028444" y="265938"/>
                </a:lnTo>
                <a:lnTo>
                  <a:pt x="2032254" y="265938"/>
                </a:lnTo>
                <a:lnTo>
                  <a:pt x="2035302" y="262128"/>
                </a:lnTo>
                <a:close/>
              </a:path>
              <a:path w="2035809" h="266064">
                <a:moveTo>
                  <a:pt x="13716" y="13716"/>
                </a:moveTo>
                <a:lnTo>
                  <a:pt x="13716" y="6858"/>
                </a:lnTo>
                <a:lnTo>
                  <a:pt x="6858" y="13716"/>
                </a:lnTo>
                <a:lnTo>
                  <a:pt x="13716" y="13716"/>
                </a:lnTo>
                <a:close/>
              </a:path>
              <a:path w="2035809" h="266064">
                <a:moveTo>
                  <a:pt x="13716" y="252222"/>
                </a:moveTo>
                <a:lnTo>
                  <a:pt x="13716" y="13716"/>
                </a:lnTo>
                <a:lnTo>
                  <a:pt x="6858" y="13716"/>
                </a:lnTo>
                <a:lnTo>
                  <a:pt x="6858" y="252222"/>
                </a:lnTo>
                <a:lnTo>
                  <a:pt x="13716" y="252222"/>
                </a:lnTo>
                <a:close/>
              </a:path>
              <a:path w="2035809" h="266064">
                <a:moveTo>
                  <a:pt x="2028444" y="252222"/>
                </a:moveTo>
                <a:lnTo>
                  <a:pt x="6858" y="252222"/>
                </a:lnTo>
                <a:lnTo>
                  <a:pt x="13716" y="259080"/>
                </a:lnTo>
                <a:lnTo>
                  <a:pt x="13716" y="265938"/>
                </a:lnTo>
                <a:lnTo>
                  <a:pt x="2021586" y="265938"/>
                </a:lnTo>
                <a:lnTo>
                  <a:pt x="2021586" y="259080"/>
                </a:lnTo>
                <a:lnTo>
                  <a:pt x="2028444" y="252222"/>
                </a:lnTo>
                <a:close/>
              </a:path>
              <a:path w="2035809" h="266064">
                <a:moveTo>
                  <a:pt x="13716" y="265938"/>
                </a:moveTo>
                <a:lnTo>
                  <a:pt x="13716" y="259080"/>
                </a:lnTo>
                <a:lnTo>
                  <a:pt x="6858" y="252222"/>
                </a:lnTo>
                <a:lnTo>
                  <a:pt x="6857" y="265938"/>
                </a:lnTo>
                <a:lnTo>
                  <a:pt x="13716" y="265938"/>
                </a:lnTo>
                <a:close/>
              </a:path>
              <a:path w="2035809" h="266064">
                <a:moveTo>
                  <a:pt x="2028444" y="13716"/>
                </a:moveTo>
                <a:lnTo>
                  <a:pt x="2021586" y="6858"/>
                </a:lnTo>
                <a:lnTo>
                  <a:pt x="2021586" y="13716"/>
                </a:lnTo>
                <a:lnTo>
                  <a:pt x="2028444" y="13716"/>
                </a:lnTo>
                <a:close/>
              </a:path>
              <a:path w="2035809" h="266064">
                <a:moveTo>
                  <a:pt x="2028444" y="252222"/>
                </a:moveTo>
                <a:lnTo>
                  <a:pt x="2028444" y="13716"/>
                </a:lnTo>
                <a:lnTo>
                  <a:pt x="2021586" y="13716"/>
                </a:lnTo>
                <a:lnTo>
                  <a:pt x="2021586" y="252222"/>
                </a:lnTo>
                <a:lnTo>
                  <a:pt x="2028444" y="252222"/>
                </a:lnTo>
                <a:close/>
              </a:path>
              <a:path w="2035809" h="266064">
                <a:moveTo>
                  <a:pt x="2028444" y="265938"/>
                </a:moveTo>
                <a:lnTo>
                  <a:pt x="2028444" y="252222"/>
                </a:lnTo>
                <a:lnTo>
                  <a:pt x="2021586" y="259080"/>
                </a:lnTo>
                <a:lnTo>
                  <a:pt x="2021586" y="265938"/>
                </a:lnTo>
                <a:lnTo>
                  <a:pt x="2028444" y="265938"/>
                </a:lnTo>
                <a:close/>
              </a:path>
            </a:pathLst>
          </a:custGeom>
          <a:solidFill>
            <a:srgbClr val="000000"/>
          </a:solidFill>
        </p:spPr>
        <p:txBody>
          <a:bodyPr wrap="square" lIns="0" tIns="0" rIns="0" bIns="0" rtlCol="0"/>
          <a:lstStyle/>
          <a:p>
            <a:endParaRPr/>
          </a:p>
        </p:txBody>
      </p:sp>
      <p:sp>
        <p:nvSpPr>
          <p:cNvPr id="56" name="object 56"/>
          <p:cNvSpPr txBox="1"/>
          <p:nvPr/>
        </p:nvSpPr>
        <p:spPr>
          <a:xfrm>
            <a:off x="7171314" y="4814061"/>
            <a:ext cx="1402715" cy="154305"/>
          </a:xfrm>
          <a:prstGeom prst="rect">
            <a:avLst/>
          </a:prstGeom>
        </p:spPr>
        <p:txBody>
          <a:bodyPr vert="horz" wrap="square" lIns="0" tIns="0" rIns="0" bIns="0" rtlCol="0">
            <a:spAutoFit/>
          </a:bodyPr>
          <a:lstStyle/>
          <a:p>
            <a:pPr marL="12700">
              <a:lnSpc>
                <a:spcPct val="100000"/>
              </a:lnSpc>
            </a:pPr>
            <a:r>
              <a:rPr sz="950" spc="20" dirty="0">
                <a:latin typeface="Meiryo UI"/>
                <a:cs typeface="Meiryo UI"/>
              </a:rPr>
              <a:t>振込先情報、振込⾦額など</a:t>
            </a:r>
            <a:endParaRPr sz="950">
              <a:latin typeface="Meiryo UI"/>
              <a:cs typeface="Meiryo UI"/>
            </a:endParaRPr>
          </a:p>
        </p:txBody>
      </p:sp>
      <p:sp>
        <p:nvSpPr>
          <p:cNvPr id="57" name="object 57"/>
          <p:cNvSpPr/>
          <p:nvPr/>
        </p:nvSpPr>
        <p:spPr>
          <a:xfrm>
            <a:off x="6445643" y="5190744"/>
            <a:ext cx="380365" cy="81915"/>
          </a:xfrm>
          <a:custGeom>
            <a:avLst/>
            <a:gdLst/>
            <a:ahLst/>
            <a:cxnLst/>
            <a:rect l="l" t="t" r="r" b="b"/>
            <a:pathLst>
              <a:path w="380365" h="81914">
                <a:moveTo>
                  <a:pt x="380238" y="10668"/>
                </a:moveTo>
                <a:lnTo>
                  <a:pt x="378714" y="0"/>
                </a:lnTo>
                <a:lnTo>
                  <a:pt x="0" y="71628"/>
                </a:lnTo>
                <a:lnTo>
                  <a:pt x="1524" y="81534"/>
                </a:lnTo>
                <a:lnTo>
                  <a:pt x="380238" y="10668"/>
                </a:lnTo>
                <a:close/>
              </a:path>
            </a:pathLst>
          </a:custGeom>
          <a:solidFill>
            <a:srgbClr val="000000"/>
          </a:solidFill>
        </p:spPr>
        <p:txBody>
          <a:bodyPr wrap="square" lIns="0" tIns="0" rIns="0" bIns="0" rtlCol="0"/>
          <a:lstStyle/>
          <a:p>
            <a:endParaRPr/>
          </a:p>
        </p:txBody>
      </p:sp>
      <p:sp>
        <p:nvSpPr>
          <p:cNvPr id="58" name="object 58"/>
          <p:cNvSpPr/>
          <p:nvPr/>
        </p:nvSpPr>
        <p:spPr>
          <a:xfrm>
            <a:off x="6856348" y="5098541"/>
            <a:ext cx="784860" cy="266065"/>
          </a:xfrm>
          <a:custGeom>
            <a:avLst/>
            <a:gdLst/>
            <a:ahLst/>
            <a:cxnLst/>
            <a:rect l="l" t="t" r="r" b="b"/>
            <a:pathLst>
              <a:path w="784859" h="266064">
                <a:moveTo>
                  <a:pt x="784860" y="262890"/>
                </a:moveTo>
                <a:lnTo>
                  <a:pt x="784860" y="3048"/>
                </a:lnTo>
                <a:lnTo>
                  <a:pt x="781812" y="0"/>
                </a:lnTo>
                <a:lnTo>
                  <a:pt x="3047" y="0"/>
                </a:lnTo>
                <a:lnTo>
                  <a:pt x="0" y="3048"/>
                </a:lnTo>
                <a:lnTo>
                  <a:pt x="0" y="262890"/>
                </a:lnTo>
                <a:lnTo>
                  <a:pt x="3048" y="265938"/>
                </a:lnTo>
                <a:lnTo>
                  <a:pt x="6858" y="265938"/>
                </a:lnTo>
                <a:lnTo>
                  <a:pt x="6858" y="13716"/>
                </a:lnTo>
                <a:lnTo>
                  <a:pt x="13716" y="6858"/>
                </a:lnTo>
                <a:lnTo>
                  <a:pt x="13715" y="13716"/>
                </a:lnTo>
                <a:lnTo>
                  <a:pt x="771144" y="13716"/>
                </a:lnTo>
                <a:lnTo>
                  <a:pt x="771144" y="6858"/>
                </a:lnTo>
                <a:lnTo>
                  <a:pt x="778002" y="13716"/>
                </a:lnTo>
                <a:lnTo>
                  <a:pt x="778002" y="265938"/>
                </a:lnTo>
                <a:lnTo>
                  <a:pt x="781812" y="265938"/>
                </a:lnTo>
                <a:lnTo>
                  <a:pt x="784860" y="262890"/>
                </a:lnTo>
                <a:close/>
              </a:path>
              <a:path w="784859" h="266064">
                <a:moveTo>
                  <a:pt x="13715" y="13716"/>
                </a:moveTo>
                <a:lnTo>
                  <a:pt x="13716" y="6858"/>
                </a:lnTo>
                <a:lnTo>
                  <a:pt x="6858" y="13716"/>
                </a:lnTo>
                <a:lnTo>
                  <a:pt x="13715" y="13716"/>
                </a:lnTo>
                <a:close/>
              </a:path>
              <a:path w="784859" h="266064">
                <a:moveTo>
                  <a:pt x="13715" y="252222"/>
                </a:moveTo>
                <a:lnTo>
                  <a:pt x="13715" y="13716"/>
                </a:lnTo>
                <a:lnTo>
                  <a:pt x="6858" y="13716"/>
                </a:lnTo>
                <a:lnTo>
                  <a:pt x="6858" y="252222"/>
                </a:lnTo>
                <a:lnTo>
                  <a:pt x="13715" y="252222"/>
                </a:lnTo>
                <a:close/>
              </a:path>
              <a:path w="784859" h="266064">
                <a:moveTo>
                  <a:pt x="778002" y="252222"/>
                </a:moveTo>
                <a:lnTo>
                  <a:pt x="6858" y="252222"/>
                </a:lnTo>
                <a:lnTo>
                  <a:pt x="13716" y="259080"/>
                </a:lnTo>
                <a:lnTo>
                  <a:pt x="13715" y="265938"/>
                </a:lnTo>
                <a:lnTo>
                  <a:pt x="771144" y="265938"/>
                </a:lnTo>
                <a:lnTo>
                  <a:pt x="771144" y="259080"/>
                </a:lnTo>
                <a:lnTo>
                  <a:pt x="778002" y="252222"/>
                </a:lnTo>
                <a:close/>
              </a:path>
              <a:path w="784859" h="266064">
                <a:moveTo>
                  <a:pt x="13715" y="265938"/>
                </a:moveTo>
                <a:lnTo>
                  <a:pt x="13716" y="259080"/>
                </a:lnTo>
                <a:lnTo>
                  <a:pt x="6858" y="252222"/>
                </a:lnTo>
                <a:lnTo>
                  <a:pt x="6858" y="265938"/>
                </a:lnTo>
                <a:lnTo>
                  <a:pt x="13715" y="265938"/>
                </a:lnTo>
                <a:close/>
              </a:path>
              <a:path w="784859" h="266064">
                <a:moveTo>
                  <a:pt x="778002" y="13716"/>
                </a:moveTo>
                <a:lnTo>
                  <a:pt x="771144" y="6858"/>
                </a:lnTo>
                <a:lnTo>
                  <a:pt x="771144" y="13716"/>
                </a:lnTo>
                <a:lnTo>
                  <a:pt x="778002" y="13716"/>
                </a:lnTo>
                <a:close/>
              </a:path>
              <a:path w="784859" h="266064">
                <a:moveTo>
                  <a:pt x="778002" y="252222"/>
                </a:moveTo>
                <a:lnTo>
                  <a:pt x="778002" y="13716"/>
                </a:lnTo>
                <a:lnTo>
                  <a:pt x="771144" y="13716"/>
                </a:lnTo>
                <a:lnTo>
                  <a:pt x="771144" y="252222"/>
                </a:lnTo>
                <a:lnTo>
                  <a:pt x="778002" y="252222"/>
                </a:lnTo>
                <a:close/>
              </a:path>
              <a:path w="784859" h="266064">
                <a:moveTo>
                  <a:pt x="778002" y="265938"/>
                </a:moveTo>
                <a:lnTo>
                  <a:pt x="778002" y="252222"/>
                </a:lnTo>
                <a:lnTo>
                  <a:pt x="771144" y="259080"/>
                </a:lnTo>
                <a:lnTo>
                  <a:pt x="771144" y="265938"/>
                </a:lnTo>
                <a:lnTo>
                  <a:pt x="778002" y="265938"/>
                </a:lnTo>
                <a:close/>
              </a:path>
            </a:pathLst>
          </a:custGeom>
          <a:solidFill>
            <a:srgbClr val="000000"/>
          </a:solidFill>
        </p:spPr>
        <p:txBody>
          <a:bodyPr wrap="square" lIns="0" tIns="0" rIns="0" bIns="0" rtlCol="0"/>
          <a:lstStyle/>
          <a:p>
            <a:endParaRPr/>
          </a:p>
        </p:txBody>
      </p:sp>
      <p:sp>
        <p:nvSpPr>
          <p:cNvPr id="59" name="object 59"/>
          <p:cNvSpPr txBox="1"/>
          <p:nvPr/>
        </p:nvSpPr>
        <p:spPr>
          <a:xfrm>
            <a:off x="7050157" y="5160009"/>
            <a:ext cx="396240" cy="154305"/>
          </a:xfrm>
          <a:prstGeom prst="rect">
            <a:avLst/>
          </a:prstGeom>
        </p:spPr>
        <p:txBody>
          <a:bodyPr vert="horz" wrap="square" lIns="0" tIns="0" rIns="0" bIns="0" rtlCol="0">
            <a:spAutoFit/>
          </a:bodyPr>
          <a:lstStyle/>
          <a:p>
            <a:pPr marL="12700">
              <a:lnSpc>
                <a:spcPct val="100000"/>
              </a:lnSpc>
            </a:pPr>
            <a:r>
              <a:rPr sz="950" spc="20" dirty="0">
                <a:latin typeface="Meiryo UI"/>
                <a:cs typeface="Meiryo UI"/>
              </a:rPr>
              <a:t>備考欄</a:t>
            </a:r>
            <a:endParaRPr sz="950">
              <a:latin typeface="Meiryo UI"/>
              <a:cs typeface="Meiryo UI"/>
            </a:endParaRPr>
          </a:p>
        </p:txBody>
      </p:sp>
      <p:sp>
        <p:nvSpPr>
          <p:cNvPr id="60" name="object 60"/>
          <p:cNvSpPr/>
          <p:nvPr/>
        </p:nvSpPr>
        <p:spPr>
          <a:xfrm>
            <a:off x="6634619" y="5539740"/>
            <a:ext cx="774700" cy="62865"/>
          </a:xfrm>
          <a:custGeom>
            <a:avLst/>
            <a:gdLst/>
            <a:ahLst/>
            <a:cxnLst/>
            <a:rect l="l" t="t" r="r" b="b"/>
            <a:pathLst>
              <a:path w="774700" h="62864">
                <a:moveTo>
                  <a:pt x="774191" y="9906"/>
                </a:moveTo>
                <a:lnTo>
                  <a:pt x="773429" y="0"/>
                </a:lnTo>
                <a:lnTo>
                  <a:pt x="0" y="52578"/>
                </a:lnTo>
                <a:lnTo>
                  <a:pt x="761" y="62484"/>
                </a:lnTo>
                <a:lnTo>
                  <a:pt x="774191" y="9906"/>
                </a:lnTo>
                <a:close/>
              </a:path>
            </a:pathLst>
          </a:custGeom>
          <a:solidFill>
            <a:srgbClr val="000000"/>
          </a:solidFill>
        </p:spPr>
        <p:txBody>
          <a:bodyPr wrap="square" lIns="0" tIns="0" rIns="0" bIns="0" rtlCol="0"/>
          <a:lstStyle/>
          <a:p>
            <a:endParaRPr/>
          </a:p>
        </p:txBody>
      </p:sp>
      <p:sp>
        <p:nvSpPr>
          <p:cNvPr id="61" name="object 61"/>
          <p:cNvSpPr/>
          <p:nvPr/>
        </p:nvSpPr>
        <p:spPr>
          <a:xfrm>
            <a:off x="7458341" y="5401817"/>
            <a:ext cx="2948305" cy="441959"/>
          </a:xfrm>
          <a:custGeom>
            <a:avLst/>
            <a:gdLst/>
            <a:ahLst/>
            <a:cxnLst/>
            <a:rect l="l" t="t" r="r" b="b"/>
            <a:pathLst>
              <a:path w="2948304" h="441960">
                <a:moveTo>
                  <a:pt x="2948178" y="438912"/>
                </a:moveTo>
                <a:lnTo>
                  <a:pt x="2948178" y="3048"/>
                </a:lnTo>
                <a:lnTo>
                  <a:pt x="2945130" y="0"/>
                </a:lnTo>
                <a:lnTo>
                  <a:pt x="3047" y="0"/>
                </a:lnTo>
                <a:lnTo>
                  <a:pt x="0" y="3048"/>
                </a:lnTo>
                <a:lnTo>
                  <a:pt x="0" y="438912"/>
                </a:lnTo>
                <a:lnTo>
                  <a:pt x="3048" y="441960"/>
                </a:lnTo>
                <a:lnTo>
                  <a:pt x="6857" y="441960"/>
                </a:lnTo>
                <a:lnTo>
                  <a:pt x="6858" y="13716"/>
                </a:lnTo>
                <a:lnTo>
                  <a:pt x="13716" y="6858"/>
                </a:lnTo>
                <a:lnTo>
                  <a:pt x="13716" y="13716"/>
                </a:lnTo>
                <a:lnTo>
                  <a:pt x="2934462" y="13716"/>
                </a:lnTo>
                <a:lnTo>
                  <a:pt x="2934462" y="6858"/>
                </a:lnTo>
                <a:lnTo>
                  <a:pt x="2941320" y="13716"/>
                </a:lnTo>
                <a:lnTo>
                  <a:pt x="2941320" y="441960"/>
                </a:lnTo>
                <a:lnTo>
                  <a:pt x="2945130" y="441960"/>
                </a:lnTo>
                <a:lnTo>
                  <a:pt x="2948178" y="438912"/>
                </a:lnTo>
                <a:close/>
              </a:path>
              <a:path w="2948304" h="441960">
                <a:moveTo>
                  <a:pt x="13716" y="13716"/>
                </a:moveTo>
                <a:lnTo>
                  <a:pt x="13716" y="6858"/>
                </a:lnTo>
                <a:lnTo>
                  <a:pt x="6858" y="13716"/>
                </a:lnTo>
                <a:lnTo>
                  <a:pt x="13716" y="13716"/>
                </a:lnTo>
                <a:close/>
              </a:path>
              <a:path w="2948304" h="441960">
                <a:moveTo>
                  <a:pt x="13716" y="428244"/>
                </a:moveTo>
                <a:lnTo>
                  <a:pt x="13716" y="13716"/>
                </a:lnTo>
                <a:lnTo>
                  <a:pt x="6858" y="13716"/>
                </a:lnTo>
                <a:lnTo>
                  <a:pt x="6858" y="428244"/>
                </a:lnTo>
                <a:lnTo>
                  <a:pt x="13716" y="428244"/>
                </a:lnTo>
                <a:close/>
              </a:path>
              <a:path w="2948304" h="441960">
                <a:moveTo>
                  <a:pt x="2941320" y="428244"/>
                </a:moveTo>
                <a:lnTo>
                  <a:pt x="6858" y="428244"/>
                </a:lnTo>
                <a:lnTo>
                  <a:pt x="13716" y="435102"/>
                </a:lnTo>
                <a:lnTo>
                  <a:pt x="13716" y="441960"/>
                </a:lnTo>
                <a:lnTo>
                  <a:pt x="2934462" y="441960"/>
                </a:lnTo>
                <a:lnTo>
                  <a:pt x="2934462" y="435102"/>
                </a:lnTo>
                <a:lnTo>
                  <a:pt x="2941320" y="428244"/>
                </a:lnTo>
                <a:close/>
              </a:path>
              <a:path w="2948304" h="441960">
                <a:moveTo>
                  <a:pt x="13716" y="441960"/>
                </a:moveTo>
                <a:lnTo>
                  <a:pt x="13716" y="435102"/>
                </a:lnTo>
                <a:lnTo>
                  <a:pt x="6858" y="428244"/>
                </a:lnTo>
                <a:lnTo>
                  <a:pt x="6857" y="441960"/>
                </a:lnTo>
                <a:lnTo>
                  <a:pt x="13716" y="441960"/>
                </a:lnTo>
                <a:close/>
              </a:path>
              <a:path w="2948304" h="441960">
                <a:moveTo>
                  <a:pt x="2941320" y="13716"/>
                </a:moveTo>
                <a:lnTo>
                  <a:pt x="2934462" y="6858"/>
                </a:lnTo>
                <a:lnTo>
                  <a:pt x="2934462" y="13716"/>
                </a:lnTo>
                <a:lnTo>
                  <a:pt x="2941320" y="13716"/>
                </a:lnTo>
                <a:close/>
              </a:path>
              <a:path w="2948304" h="441960">
                <a:moveTo>
                  <a:pt x="2941320" y="428244"/>
                </a:moveTo>
                <a:lnTo>
                  <a:pt x="2941320" y="13716"/>
                </a:lnTo>
                <a:lnTo>
                  <a:pt x="2934462" y="13716"/>
                </a:lnTo>
                <a:lnTo>
                  <a:pt x="2934462" y="428244"/>
                </a:lnTo>
                <a:lnTo>
                  <a:pt x="2941320" y="428244"/>
                </a:lnTo>
                <a:close/>
              </a:path>
              <a:path w="2948304" h="441960">
                <a:moveTo>
                  <a:pt x="2941320" y="441960"/>
                </a:moveTo>
                <a:lnTo>
                  <a:pt x="2941320" y="428244"/>
                </a:lnTo>
                <a:lnTo>
                  <a:pt x="2934462" y="435102"/>
                </a:lnTo>
                <a:lnTo>
                  <a:pt x="2934462" y="441960"/>
                </a:lnTo>
                <a:lnTo>
                  <a:pt x="2941320" y="441960"/>
                </a:lnTo>
                <a:close/>
              </a:path>
            </a:pathLst>
          </a:custGeom>
          <a:solidFill>
            <a:srgbClr val="000000"/>
          </a:solidFill>
        </p:spPr>
        <p:txBody>
          <a:bodyPr wrap="square" lIns="0" tIns="0" rIns="0" bIns="0" rtlCol="0"/>
          <a:lstStyle/>
          <a:p>
            <a:endParaRPr/>
          </a:p>
        </p:txBody>
      </p:sp>
      <p:sp>
        <p:nvSpPr>
          <p:cNvPr id="62" name="object 62"/>
          <p:cNvSpPr txBox="1"/>
          <p:nvPr/>
        </p:nvSpPr>
        <p:spPr>
          <a:xfrm>
            <a:off x="7886071" y="5477002"/>
            <a:ext cx="2091055" cy="301625"/>
          </a:xfrm>
          <a:prstGeom prst="rect">
            <a:avLst/>
          </a:prstGeom>
        </p:spPr>
        <p:txBody>
          <a:bodyPr vert="horz" wrap="square" lIns="0" tIns="0" rIns="0" bIns="0" rtlCol="0">
            <a:spAutoFit/>
          </a:bodyPr>
          <a:lstStyle/>
          <a:p>
            <a:pPr algn="ctr">
              <a:lnSpc>
                <a:spcPct val="100000"/>
              </a:lnSpc>
            </a:pPr>
            <a:r>
              <a:rPr sz="950" spc="15" dirty="0">
                <a:latin typeface="Meiryo UI"/>
                <a:cs typeface="Meiryo UI"/>
              </a:rPr>
              <a:t>最⻑140桁⽂字列（複数可）でタグなし</a:t>
            </a:r>
            <a:endParaRPr sz="950">
              <a:latin typeface="Meiryo UI"/>
              <a:cs typeface="Meiryo UI"/>
            </a:endParaRPr>
          </a:p>
          <a:p>
            <a:pPr algn="ctr">
              <a:lnSpc>
                <a:spcPct val="100000"/>
              </a:lnSpc>
              <a:spcBef>
                <a:spcPts val="20"/>
              </a:spcBef>
            </a:pPr>
            <a:r>
              <a:rPr sz="950" spc="15" dirty="0">
                <a:latin typeface="Meiryo UI"/>
                <a:cs typeface="Meiryo UI"/>
              </a:rPr>
              <a:t>（第６次全銀システムで対応済み）</a:t>
            </a:r>
            <a:endParaRPr sz="950">
              <a:latin typeface="Meiryo UI"/>
              <a:cs typeface="Meiryo UI"/>
            </a:endParaRPr>
          </a:p>
        </p:txBody>
      </p:sp>
      <p:sp>
        <p:nvSpPr>
          <p:cNvPr id="63" name="object 63"/>
          <p:cNvSpPr/>
          <p:nvPr/>
        </p:nvSpPr>
        <p:spPr>
          <a:xfrm>
            <a:off x="6563741" y="5802629"/>
            <a:ext cx="685800" cy="119380"/>
          </a:xfrm>
          <a:custGeom>
            <a:avLst/>
            <a:gdLst/>
            <a:ahLst/>
            <a:cxnLst/>
            <a:rect l="l" t="t" r="r" b="b"/>
            <a:pathLst>
              <a:path w="685800" h="119379">
                <a:moveTo>
                  <a:pt x="685799" y="108965"/>
                </a:moveTo>
                <a:lnTo>
                  <a:pt x="2285" y="0"/>
                </a:lnTo>
                <a:lnTo>
                  <a:pt x="0" y="9906"/>
                </a:lnTo>
                <a:lnTo>
                  <a:pt x="684275" y="118871"/>
                </a:lnTo>
                <a:lnTo>
                  <a:pt x="685799" y="108965"/>
                </a:lnTo>
                <a:close/>
              </a:path>
            </a:pathLst>
          </a:custGeom>
          <a:solidFill>
            <a:srgbClr val="000000"/>
          </a:solidFill>
        </p:spPr>
        <p:txBody>
          <a:bodyPr wrap="square" lIns="0" tIns="0" rIns="0" bIns="0" rtlCol="0"/>
          <a:lstStyle/>
          <a:p>
            <a:endParaRPr/>
          </a:p>
        </p:txBody>
      </p:sp>
      <p:sp>
        <p:nvSpPr>
          <p:cNvPr id="64" name="object 64"/>
          <p:cNvSpPr/>
          <p:nvPr/>
        </p:nvSpPr>
        <p:spPr>
          <a:xfrm>
            <a:off x="7299845" y="5868161"/>
            <a:ext cx="2433320" cy="227965"/>
          </a:xfrm>
          <a:custGeom>
            <a:avLst/>
            <a:gdLst/>
            <a:ahLst/>
            <a:cxnLst/>
            <a:rect l="l" t="t" r="r" b="b"/>
            <a:pathLst>
              <a:path w="2433320" h="227964">
                <a:moveTo>
                  <a:pt x="2433066" y="224790"/>
                </a:moveTo>
                <a:lnTo>
                  <a:pt x="2433066" y="3048"/>
                </a:lnTo>
                <a:lnTo>
                  <a:pt x="2430018" y="0"/>
                </a:lnTo>
                <a:lnTo>
                  <a:pt x="3047" y="0"/>
                </a:lnTo>
                <a:lnTo>
                  <a:pt x="0" y="3048"/>
                </a:lnTo>
                <a:lnTo>
                  <a:pt x="0" y="224790"/>
                </a:lnTo>
                <a:lnTo>
                  <a:pt x="3048" y="227838"/>
                </a:lnTo>
                <a:lnTo>
                  <a:pt x="6857" y="227838"/>
                </a:lnTo>
                <a:lnTo>
                  <a:pt x="6858" y="13716"/>
                </a:lnTo>
                <a:lnTo>
                  <a:pt x="13716" y="6858"/>
                </a:lnTo>
                <a:lnTo>
                  <a:pt x="13715" y="13716"/>
                </a:lnTo>
                <a:lnTo>
                  <a:pt x="2419350" y="13716"/>
                </a:lnTo>
                <a:lnTo>
                  <a:pt x="2419350" y="6858"/>
                </a:lnTo>
                <a:lnTo>
                  <a:pt x="2426208" y="13716"/>
                </a:lnTo>
                <a:lnTo>
                  <a:pt x="2426208" y="227838"/>
                </a:lnTo>
                <a:lnTo>
                  <a:pt x="2430018" y="227838"/>
                </a:lnTo>
                <a:lnTo>
                  <a:pt x="2433066" y="224790"/>
                </a:lnTo>
                <a:close/>
              </a:path>
              <a:path w="2433320" h="227964">
                <a:moveTo>
                  <a:pt x="13715" y="13716"/>
                </a:moveTo>
                <a:lnTo>
                  <a:pt x="13716" y="6858"/>
                </a:lnTo>
                <a:lnTo>
                  <a:pt x="6858" y="13716"/>
                </a:lnTo>
                <a:lnTo>
                  <a:pt x="13715" y="13716"/>
                </a:lnTo>
                <a:close/>
              </a:path>
              <a:path w="2433320" h="227964">
                <a:moveTo>
                  <a:pt x="13715" y="214122"/>
                </a:moveTo>
                <a:lnTo>
                  <a:pt x="13715" y="13716"/>
                </a:lnTo>
                <a:lnTo>
                  <a:pt x="6858" y="13716"/>
                </a:lnTo>
                <a:lnTo>
                  <a:pt x="6858" y="214122"/>
                </a:lnTo>
                <a:lnTo>
                  <a:pt x="13715" y="214122"/>
                </a:lnTo>
                <a:close/>
              </a:path>
              <a:path w="2433320" h="227964">
                <a:moveTo>
                  <a:pt x="2426208" y="214122"/>
                </a:moveTo>
                <a:lnTo>
                  <a:pt x="6858" y="214122"/>
                </a:lnTo>
                <a:lnTo>
                  <a:pt x="13716" y="220980"/>
                </a:lnTo>
                <a:lnTo>
                  <a:pt x="13716" y="227838"/>
                </a:lnTo>
                <a:lnTo>
                  <a:pt x="2419350" y="227838"/>
                </a:lnTo>
                <a:lnTo>
                  <a:pt x="2419350" y="220980"/>
                </a:lnTo>
                <a:lnTo>
                  <a:pt x="2426208" y="214122"/>
                </a:lnTo>
                <a:close/>
              </a:path>
              <a:path w="2433320" h="227964">
                <a:moveTo>
                  <a:pt x="13716" y="227838"/>
                </a:moveTo>
                <a:lnTo>
                  <a:pt x="13716" y="220980"/>
                </a:lnTo>
                <a:lnTo>
                  <a:pt x="6858" y="214122"/>
                </a:lnTo>
                <a:lnTo>
                  <a:pt x="6857" y="227838"/>
                </a:lnTo>
                <a:lnTo>
                  <a:pt x="13716" y="227838"/>
                </a:lnTo>
                <a:close/>
              </a:path>
              <a:path w="2433320" h="227964">
                <a:moveTo>
                  <a:pt x="2426208" y="13716"/>
                </a:moveTo>
                <a:lnTo>
                  <a:pt x="2419350" y="6858"/>
                </a:lnTo>
                <a:lnTo>
                  <a:pt x="2419350" y="13716"/>
                </a:lnTo>
                <a:lnTo>
                  <a:pt x="2426208" y="13716"/>
                </a:lnTo>
                <a:close/>
              </a:path>
              <a:path w="2433320" h="227964">
                <a:moveTo>
                  <a:pt x="2426208" y="214122"/>
                </a:moveTo>
                <a:lnTo>
                  <a:pt x="2426208" y="13716"/>
                </a:lnTo>
                <a:lnTo>
                  <a:pt x="2419350" y="13716"/>
                </a:lnTo>
                <a:lnTo>
                  <a:pt x="2419350" y="214122"/>
                </a:lnTo>
                <a:lnTo>
                  <a:pt x="2426208" y="214122"/>
                </a:lnTo>
                <a:close/>
              </a:path>
              <a:path w="2433320" h="227964">
                <a:moveTo>
                  <a:pt x="2426208" y="227838"/>
                </a:moveTo>
                <a:lnTo>
                  <a:pt x="2426208" y="214122"/>
                </a:lnTo>
                <a:lnTo>
                  <a:pt x="2419350" y="220980"/>
                </a:lnTo>
                <a:lnTo>
                  <a:pt x="2419350" y="227838"/>
                </a:lnTo>
                <a:lnTo>
                  <a:pt x="2426208" y="227838"/>
                </a:lnTo>
                <a:close/>
              </a:path>
            </a:pathLst>
          </a:custGeom>
          <a:solidFill>
            <a:srgbClr val="000000"/>
          </a:solidFill>
        </p:spPr>
        <p:txBody>
          <a:bodyPr wrap="square" lIns="0" tIns="0" rIns="0" bIns="0" rtlCol="0"/>
          <a:lstStyle/>
          <a:p>
            <a:endParaRPr/>
          </a:p>
        </p:txBody>
      </p:sp>
      <p:sp>
        <p:nvSpPr>
          <p:cNvPr id="65" name="object 65"/>
          <p:cNvSpPr txBox="1"/>
          <p:nvPr/>
        </p:nvSpPr>
        <p:spPr>
          <a:xfrm>
            <a:off x="7678045" y="5910579"/>
            <a:ext cx="1675764" cy="154305"/>
          </a:xfrm>
          <a:prstGeom prst="rect">
            <a:avLst/>
          </a:prstGeom>
        </p:spPr>
        <p:txBody>
          <a:bodyPr vert="horz" wrap="square" lIns="0" tIns="0" rIns="0" bIns="0" rtlCol="0">
            <a:spAutoFit/>
          </a:bodyPr>
          <a:lstStyle/>
          <a:p>
            <a:pPr marL="12700">
              <a:lnSpc>
                <a:spcPct val="100000"/>
              </a:lnSpc>
            </a:pPr>
            <a:r>
              <a:rPr sz="950" spc="20" dirty="0">
                <a:latin typeface="Meiryo UI"/>
                <a:cs typeface="Meiryo UI"/>
              </a:rPr>
              <a:t>構造定義された備考（複数可）</a:t>
            </a:r>
            <a:endParaRPr sz="950">
              <a:latin typeface="Meiryo UI"/>
              <a:cs typeface="Meiryo UI"/>
            </a:endParaRPr>
          </a:p>
        </p:txBody>
      </p:sp>
      <p:sp>
        <p:nvSpPr>
          <p:cNvPr id="66" name="object 66"/>
          <p:cNvSpPr/>
          <p:nvPr/>
        </p:nvSpPr>
        <p:spPr>
          <a:xfrm>
            <a:off x="6441821" y="6279260"/>
            <a:ext cx="544195" cy="0"/>
          </a:xfrm>
          <a:custGeom>
            <a:avLst/>
            <a:gdLst/>
            <a:ahLst/>
            <a:cxnLst/>
            <a:rect l="l" t="t" r="r" b="b"/>
            <a:pathLst>
              <a:path w="544195">
                <a:moveTo>
                  <a:pt x="0" y="0"/>
                </a:moveTo>
                <a:lnTo>
                  <a:pt x="544067" y="0"/>
                </a:lnTo>
              </a:path>
            </a:pathLst>
          </a:custGeom>
          <a:ln w="25146">
            <a:solidFill>
              <a:srgbClr val="000000"/>
            </a:solidFill>
          </a:ln>
        </p:spPr>
        <p:txBody>
          <a:bodyPr wrap="square" lIns="0" tIns="0" rIns="0" bIns="0" rtlCol="0"/>
          <a:lstStyle/>
          <a:p>
            <a:endParaRPr/>
          </a:p>
        </p:txBody>
      </p:sp>
      <p:sp>
        <p:nvSpPr>
          <p:cNvPr id="67" name="object 67"/>
          <p:cNvSpPr/>
          <p:nvPr/>
        </p:nvSpPr>
        <p:spPr>
          <a:xfrm>
            <a:off x="7031621" y="6169152"/>
            <a:ext cx="1852930" cy="252729"/>
          </a:xfrm>
          <a:custGeom>
            <a:avLst/>
            <a:gdLst/>
            <a:ahLst/>
            <a:cxnLst/>
            <a:rect l="l" t="t" r="r" b="b"/>
            <a:pathLst>
              <a:path w="1852929" h="252729">
                <a:moveTo>
                  <a:pt x="0" y="0"/>
                </a:moveTo>
                <a:lnTo>
                  <a:pt x="0" y="252222"/>
                </a:lnTo>
                <a:lnTo>
                  <a:pt x="1852422" y="252222"/>
                </a:lnTo>
                <a:lnTo>
                  <a:pt x="1852422" y="0"/>
                </a:lnTo>
                <a:lnTo>
                  <a:pt x="0" y="0"/>
                </a:lnTo>
                <a:close/>
              </a:path>
            </a:pathLst>
          </a:custGeom>
          <a:solidFill>
            <a:srgbClr val="FFFF99"/>
          </a:solidFill>
        </p:spPr>
        <p:txBody>
          <a:bodyPr wrap="square" lIns="0" tIns="0" rIns="0" bIns="0" rtlCol="0"/>
          <a:lstStyle/>
          <a:p>
            <a:endParaRPr/>
          </a:p>
        </p:txBody>
      </p:sp>
      <p:sp>
        <p:nvSpPr>
          <p:cNvPr id="68" name="object 68"/>
          <p:cNvSpPr/>
          <p:nvPr/>
        </p:nvSpPr>
        <p:spPr>
          <a:xfrm>
            <a:off x="7024751" y="6162294"/>
            <a:ext cx="1866264" cy="266065"/>
          </a:xfrm>
          <a:custGeom>
            <a:avLst/>
            <a:gdLst/>
            <a:ahLst/>
            <a:cxnLst/>
            <a:rect l="l" t="t" r="r" b="b"/>
            <a:pathLst>
              <a:path w="1866265" h="266064">
                <a:moveTo>
                  <a:pt x="1866138" y="262890"/>
                </a:moveTo>
                <a:lnTo>
                  <a:pt x="1866138" y="3048"/>
                </a:lnTo>
                <a:lnTo>
                  <a:pt x="1863089" y="0"/>
                </a:lnTo>
                <a:lnTo>
                  <a:pt x="3047" y="0"/>
                </a:lnTo>
                <a:lnTo>
                  <a:pt x="0" y="3048"/>
                </a:lnTo>
                <a:lnTo>
                  <a:pt x="0" y="262890"/>
                </a:lnTo>
                <a:lnTo>
                  <a:pt x="3048" y="265938"/>
                </a:lnTo>
                <a:lnTo>
                  <a:pt x="6857" y="265938"/>
                </a:lnTo>
                <a:lnTo>
                  <a:pt x="6858" y="13716"/>
                </a:lnTo>
                <a:lnTo>
                  <a:pt x="13716" y="6858"/>
                </a:lnTo>
                <a:lnTo>
                  <a:pt x="13716" y="13716"/>
                </a:lnTo>
                <a:lnTo>
                  <a:pt x="1852421" y="13716"/>
                </a:lnTo>
                <a:lnTo>
                  <a:pt x="1852422" y="6858"/>
                </a:lnTo>
                <a:lnTo>
                  <a:pt x="1859280" y="13716"/>
                </a:lnTo>
                <a:lnTo>
                  <a:pt x="1859280" y="265938"/>
                </a:lnTo>
                <a:lnTo>
                  <a:pt x="1863089" y="265938"/>
                </a:lnTo>
                <a:lnTo>
                  <a:pt x="1866138" y="262890"/>
                </a:lnTo>
                <a:close/>
              </a:path>
              <a:path w="1866265" h="266064">
                <a:moveTo>
                  <a:pt x="13716" y="13716"/>
                </a:moveTo>
                <a:lnTo>
                  <a:pt x="13716" y="6858"/>
                </a:lnTo>
                <a:lnTo>
                  <a:pt x="6858" y="13716"/>
                </a:lnTo>
                <a:lnTo>
                  <a:pt x="13716" y="13716"/>
                </a:lnTo>
                <a:close/>
              </a:path>
              <a:path w="1866265" h="266064">
                <a:moveTo>
                  <a:pt x="13716" y="252222"/>
                </a:moveTo>
                <a:lnTo>
                  <a:pt x="13716" y="13716"/>
                </a:lnTo>
                <a:lnTo>
                  <a:pt x="6858" y="13716"/>
                </a:lnTo>
                <a:lnTo>
                  <a:pt x="6858" y="252222"/>
                </a:lnTo>
                <a:lnTo>
                  <a:pt x="13716" y="252222"/>
                </a:lnTo>
                <a:close/>
              </a:path>
              <a:path w="1866265" h="266064">
                <a:moveTo>
                  <a:pt x="1859280" y="252222"/>
                </a:moveTo>
                <a:lnTo>
                  <a:pt x="6858" y="252222"/>
                </a:lnTo>
                <a:lnTo>
                  <a:pt x="13716" y="259080"/>
                </a:lnTo>
                <a:lnTo>
                  <a:pt x="13716" y="265938"/>
                </a:lnTo>
                <a:lnTo>
                  <a:pt x="1852421" y="265938"/>
                </a:lnTo>
                <a:lnTo>
                  <a:pt x="1852422" y="259080"/>
                </a:lnTo>
                <a:lnTo>
                  <a:pt x="1859280" y="252222"/>
                </a:lnTo>
                <a:close/>
              </a:path>
              <a:path w="1866265" h="266064">
                <a:moveTo>
                  <a:pt x="13716" y="265938"/>
                </a:moveTo>
                <a:lnTo>
                  <a:pt x="13716" y="259080"/>
                </a:lnTo>
                <a:lnTo>
                  <a:pt x="6858" y="252222"/>
                </a:lnTo>
                <a:lnTo>
                  <a:pt x="6857" y="265938"/>
                </a:lnTo>
                <a:lnTo>
                  <a:pt x="13716" y="265938"/>
                </a:lnTo>
                <a:close/>
              </a:path>
              <a:path w="1866265" h="266064">
                <a:moveTo>
                  <a:pt x="1859280" y="13716"/>
                </a:moveTo>
                <a:lnTo>
                  <a:pt x="1852422" y="6858"/>
                </a:lnTo>
                <a:lnTo>
                  <a:pt x="1852421" y="13716"/>
                </a:lnTo>
                <a:lnTo>
                  <a:pt x="1859280" y="13716"/>
                </a:lnTo>
                <a:close/>
              </a:path>
              <a:path w="1866265" h="266064">
                <a:moveTo>
                  <a:pt x="1859280" y="252222"/>
                </a:moveTo>
                <a:lnTo>
                  <a:pt x="1859280" y="13716"/>
                </a:lnTo>
                <a:lnTo>
                  <a:pt x="1852421" y="13716"/>
                </a:lnTo>
                <a:lnTo>
                  <a:pt x="1852421" y="252222"/>
                </a:lnTo>
                <a:lnTo>
                  <a:pt x="1859280" y="252222"/>
                </a:lnTo>
                <a:close/>
              </a:path>
              <a:path w="1866265" h="266064">
                <a:moveTo>
                  <a:pt x="1859280" y="265938"/>
                </a:moveTo>
                <a:lnTo>
                  <a:pt x="1859280" y="252222"/>
                </a:lnTo>
                <a:lnTo>
                  <a:pt x="1852422" y="259080"/>
                </a:lnTo>
                <a:lnTo>
                  <a:pt x="1852421" y="265938"/>
                </a:lnTo>
                <a:lnTo>
                  <a:pt x="1859280" y="265938"/>
                </a:lnTo>
                <a:close/>
              </a:path>
            </a:pathLst>
          </a:custGeom>
          <a:solidFill>
            <a:srgbClr val="000000"/>
          </a:solidFill>
        </p:spPr>
        <p:txBody>
          <a:bodyPr wrap="square" lIns="0" tIns="0" rIns="0" bIns="0" rtlCol="0"/>
          <a:lstStyle/>
          <a:p>
            <a:endParaRPr/>
          </a:p>
        </p:txBody>
      </p:sp>
      <p:sp>
        <p:nvSpPr>
          <p:cNvPr id="69" name="object 69"/>
          <p:cNvSpPr txBox="1"/>
          <p:nvPr/>
        </p:nvSpPr>
        <p:spPr>
          <a:xfrm>
            <a:off x="7318381" y="6223760"/>
            <a:ext cx="1278255" cy="154305"/>
          </a:xfrm>
          <a:prstGeom prst="rect">
            <a:avLst/>
          </a:prstGeom>
        </p:spPr>
        <p:txBody>
          <a:bodyPr vert="horz" wrap="square" lIns="0" tIns="0" rIns="0" bIns="0" rtlCol="0">
            <a:spAutoFit/>
          </a:bodyPr>
          <a:lstStyle/>
          <a:p>
            <a:pPr marL="12700">
              <a:lnSpc>
                <a:spcPct val="100000"/>
              </a:lnSpc>
            </a:pPr>
            <a:r>
              <a:rPr sz="950" b="1" spc="10" dirty="0">
                <a:latin typeface="Meiryo UI"/>
                <a:cs typeface="Meiryo UI"/>
              </a:rPr>
              <a:t>任意のXML（複数可）</a:t>
            </a:r>
            <a:endParaRPr sz="950">
              <a:latin typeface="Meiryo UI"/>
              <a:cs typeface="Meiryo UI"/>
            </a:endParaRPr>
          </a:p>
        </p:txBody>
      </p:sp>
      <p:sp>
        <p:nvSpPr>
          <p:cNvPr id="70" name="object 70"/>
          <p:cNvSpPr/>
          <p:nvPr/>
        </p:nvSpPr>
        <p:spPr>
          <a:xfrm>
            <a:off x="7331075" y="6360413"/>
            <a:ext cx="247015" cy="0"/>
          </a:xfrm>
          <a:custGeom>
            <a:avLst/>
            <a:gdLst/>
            <a:ahLst/>
            <a:cxnLst/>
            <a:rect l="l" t="t" r="r" b="b"/>
            <a:pathLst>
              <a:path w="247015">
                <a:moveTo>
                  <a:pt x="0" y="0"/>
                </a:moveTo>
                <a:lnTo>
                  <a:pt x="246888" y="0"/>
                </a:lnTo>
              </a:path>
            </a:pathLst>
          </a:custGeom>
          <a:ln w="6095">
            <a:solidFill>
              <a:srgbClr val="000000"/>
            </a:solidFill>
          </a:ln>
        </p:spPr>
        <p:txBody>
          <a:bodyPr wrap="square" lIns="0" tIns="0" rIns="0" bIns="0" rtlCol="0"/>
          <a:lstStyle/>
          <a:p>
            <a:endParaRPr/>
          </a:p>
        </p:txBody>
      </p:sp>
      <p:sp>
        <p:nvSpPr>
          <p:cNvPr id="71" name="object 71"/>
          <p:cNvSpPr/>
          <p:nvPr/>
        </p:nvSpPr>
        <p:spPr>
          <a:xfrm>
            <a:off x="6563753" y="6755130"/>
            <a:ext cx="1866264" cy="266065"/>
          </a:xfrm>
          <a:custGeom>
            <a:avLst/>
            <a:gdLst/>
            <a:ahLst/>
            <a:cxnLst/>
            <a:rect l="l" t="t" r="r" b="b"/>
            <a:pathLst>
              <a:path w="1866265" h="266065">
                <a:moveTo>
                  <a:pt x="1866138" y="262889"/>
                </a:moveTo>
                <a:lnTo>
                  <a:pt x="1866138" y="3047"/>
                </a:lnTo>
                <a:lnTo>
                  <a:pt x="1863089" y="0"/>
                </a:lnTo>
                <a:lnTo>
                  <a:pt x="3047" y="0"/>
                </a:lnTo>
                <a:lnTo>
                  <a:pt x="0" y="3047"/>
                </a:lnTo>
                <a:lnTo>
                  <a:pt x="0" y="262889"/>
                </a:lnTo>
                <a:lnTo>
                  <a:pt x="3048" y="265937"/>
                </a:lnTo>
                <a:lnTo>
                  <a:pt x="6857" y="265937"/>
                </a:lnTo>
                <a:lnTo>
                  <a:pt x="6858" y="13715"/>
                </a:lnTo>
                <a:lnTo>
                  <a:pt x="13716" y="6857"/>
                </a:lnTo>
                <a:lnTo>
                  <a:pt x="13716" y="13715"/>
                </a:lnTo>
                <a:lnTo>
                  <a:pt x="1852421" y="13715"/>
                </a:lnTo>
                <a:lnTo>
                  <a:pt x="1852422" y="6857"/>
                </a:lnTo>
                <a:lnTo>
                  <a:pt x="1859280" y="13715"/>
                </a:lnTo>
                <a:lnTo>
                  <a:pt x="1859280" y="265937"/>
                </a:lnTo>
                <a:lnTo>
                  <a:pt x="1863089" y="265937"/>
                </a:lnTo>
                <a:lnTo>
                  <a:pt x="1866138" y="262889"/>
                </a:lnTo>
                <a:close/>
              </a:path>
              <a:path w="1866265" h="266065">
                <a:moveTo>
                  <a:pt x="13716" y="13715"/>
                </a:moveTo>
                <a:lnTo>
                  <a:pt x="13716" y="6857"/>
                </a:lnTo>
                <a:lnTo>
                  <a:pt x="6858" y="13715"/>
                </a:lnTo>
                <a:lnTo>
                  <a:pt x="13716" y="13715"/>
                </a:lnTo>
                <a:close/>
              </a:path>
              <a:path w="1866265" h="266065">
                <a:moveTo>
                  <a:pt x="13716" y="252221"/>
                </a:moveTo>
                <a:lnTo>
                  <a:pt x="13716" y="13715"/>
                </a:lnTo>
                <a:lnTo>
                  <a:pt x="6858" y="13715"/>
                </a:lnTo>
                <a:lnTo>
                  <a:pt x="6858" y="252221"/>
                </a:lnTo>
                <a:lnTo>
                  <a:pt x="13716" y="252221"/>
                </a:lnTo>
                <a:close/>
              </a:path>
              <a:path w="1866265" h="266065">
                <a:moveTo>
                  <a:pt x="1859280" y="252221"/>
                </a:moveTo>
                <a:lnTo>
                  <a:pt x="6858" y="252221"/>
                </a:lnTo>
                <a:lnTo>
                  <a:pt x="13716" y="259079"/>
                </a:lnTo>
                <a:lnTo>
                  <a:pt x="13716" y="265937"/>
                </a:lnTo>
                <a:lnTo>
                  <a:pt x="1852421" y="265937"/>
                </a:lnTo>
                <a:lnTo>
                  <a:pt x="1852422" y="259079"/>
                </a:lnTo>
                <a:lnTo>
                  <a:pt x="1859280" y="252221"/>
                </a:lnTo>
                <a:close/>
              </a:path>
              <a:path w="1866265" h="266065">
                <a:moveTo>
                  <a:pt x="13716" y="265937"/>
                </a:moveTo>
                <a:lnTo>
                  <a:pt x="13716" y="259079"/>
                </a:lnTo>
                <a:lnTo>
                  <a:pt x="6858" y="252221"/>
                </a:lnTo>
                <a:lnTo>
                  <a:pt x="6857" y="265937"/>
                </a:lnTo>
                <a:lnTo>
                  <a:pt x="13716" y="265937"/>
                </a:lnTo>
                <a:close/>
              </a:path>
              <a:path w="1866265" h="266065">
                <a:moveTo>
                  <a:pt x="1859280" y="13715"/>
                </a:moveTo>
                <a:lnTo>
                  <a:pt x="1852422" y="6857"/>
                </a:lnTo>
                <a:lnTo>
                  <a:pt x="1852421" y="13715"/>
                </a:lnTo>
                <a:lnTo>
                  <a:pt x="1859280" y="13715"/>
                </a:lnTo>
                <a:close/>
              </a:path>
              <a:path w="1866265" h="266065">
                <a:moveTo>
                  <a:pt x="1859280" y="252221"/>
                </a:moveTo>
                <a:lnTo>
                  <a:pt x="1859280" y="13715"/>
                </a:lnTo>
                <a:lnTo>
                  <a:pt x="1852421" y="13715"/>
                </a:lnTo>
                <a:lnTo>
                  <a:pt x="1852421" y="252221"/>
                </a:lnTo>
                <a:lnTo>
                  <a:pt x="1859280" y="252221"/>
                </a:lnTo>
                <a:close/>
              </a:path>
              <a:path w="1866265" h="266065">
                <a:moveTo>
                  <a:pt x="1859280" y="265937"/>
                </a:moveTo>
                <a:lnTo>
                  <a:pt x="1859280" y="252221"/>
                </a:lnTo>
                <a:lnTo>
                  <a:pt x="1852422" y="259079"/>
                </a:lnTo>
                <a:lnTo>
                  <a:pt x="1852421" y="265937"/>
                </a:lnTo>
                <a:lnTo>
                  <a:pt x="1859280" y="265937"/>
                </a:lnTo>
                <a:close/>
              </a:path>
            </a:pathLst>
          </a:custGeom>
          <a:solidFill>
            <a:srgbClr val="000000"/>
          </a:solidFill>
        </p:spPr>
        <p:txBody>
          <a:bodyPr wrap="square" lIns="0" tIns="0" rIns="0" bIns="0" rtlCol="0"/>
          <a:lstStyle/>
          <a:p>
            <a:endParaRPr/>
          </a:p>
        </p:txBody>
      </p:sp>
      <p:sp>
        <p:nvSpPr>
          <p:cNvPr id="72" name="object 72"/>
          <p:cNvSpPr txBox="1"/>
          <p:nvPr/>
        </p:nvSpPr>
        <p:spPr>
          <a:xfrm>
            <a:off x="6874135" y="6816597"/>
            <a:ext cx="1243965" cy="154305"/>
          </a:xfrm>
          <a:prstGeom prst="rect">
            <a:avLst/>
          </a:prstGeom>
        </p:spPr>
        <p:txBody>
          <a:bodyPr vert="horz" wrap="square" lIns="0" tIns="0" rIns="0" bIns="0" rtlCol="0">
            <a:spAutoFit/>
          </a:bodyPr>
          <a:lstStyle/>
          <a:p>
            <a:pPr marL="12700">
              <a:lnSpc>
                <a:spcPct val="100000"/>
              </a:lnSpc>
            </a:pPr>
            <a:r>
              <a:rPr sz="950" spc="10" dirty="0">
                <a:latin typeface="Meiryo UI"/>
                <a:cs typeface="Meiryo UI"/>
              </a:rPr>
              <a:t>任意のXML（複数可）</a:t>
            </a:r>
            <a:endParaRPr sz="950">
              <a:latin typeface="Meiryo UI"/>
              <a:cs typeface="Meiryo UI"/>
            </a:endParaRPr>
          </a:p>
        </p:txBody>
      </p:sp>
      <p:sp>
        <p:nvSpPr>
          <p:cNvPr id="73" name="object 73"/>
          <p:cNvSpPr/>
          <p:nvPr/>
        </p:nvSpPr>
        <p:spPr>
          <a:xfrm>
            <a:off x="6886841" y="6952488"/>
            <a:ext cx="247015" cy="0"/>
          </a:xfrm>
          <a:custGeom>
            <a:avLst/>
            <a:gdLst/>
            <a:ahLst/>
            <a:cxnLst/>
            <a:rect l="l" t="t" r="r" b="b"/>
            <a:pathLst>
              <a:path w="247015">
                <a:moveTo>
                  <a:pt x="0" y="0"/>
                </a:moveTo>
                <a:lnTo>
                  <a:pt x="246888" y="0"/>
                </a:lnTo>
              </a:path>
            </a:pathLst>
          </a:custGeom>
          <a:ln w="6095">
            <a:solidFill>
              <a:srgbClr val="000000"/>
            </a:solidFill>
          </a:ln>
        </p:spPr>
        <p:txBody>
          <a:bodyPr wrap="square" lIns="0" tIns="0" rIns="0" bIns="0" rtlCol="0"/>
          <a:lstStyle/>
          <a:p>
            <a:endParaRPr/>
          </a:p>
        </p:txBody>
      </p:sp>
      <p:sp>
        <p:nvSpPr>
          <p:cNvPr id="74" name="object 74"/>
          <p:cNvSpPr/>
          <p:nvPr/>
        </p:nvSpPr>
        <p:spPr>
          <a:xfrm>
            <a:off x="7460627" y="6361176"/>
            <a:ext cx="133350" cy="323215"/>
          </a:xfrm>
          <a:custGeom>
            <a:avLst/>
            <a:gdLst/>
            <a:ahLst/>
            <a:cxnLst/>
            <a:rect l="l" t="t" r="r" b="b"/>
            <a:pathLst>
              <a:path w="133350" h="323215">
                <a:moveTo>
                  <a:pt x="133350" y="320040"/>
                </a:moveTo>
                <a:lnTo>
                  <a:pt x="9144" y="0"/>
                </a:lnTo>
                <a:lnTo>
                  <a:pt x="0" y="3810"/>
                </a:lnTo>
                <a:lnTo>
                  <a:pt x="124206" y="323088"/>
                </a:lnTo>
                <a:lnTo>
                  <a:pt x="133350" y="320040"/>
                </a:lnTo>
                <a:close/>
              </a:path>
            </a:pathLst>
          </a:custGeom>
          <a:solidFill>
            <a:srgbClr val="000000"/>
          </a:solidFill>
        </p:spPr>
        <p:txBody>
          <a:bodyPr wrap="square" lIns="0" tIns="0" rIns="0" bIns="0" rtlCol="0"/>
          <a:lstStyle/>
          <a:p>
            <a:endParaRPr/>
          </a:p>
        </p:txBody>
      </p:sp>
      <p:sp>
        <p:nvSpPr>
          <p:cNvPr id="75" name="object 75"/>
          <p:cNvSpPr/>
          <p:nvPr/>
        </p:nvSpPr>
        <p:spPr>
          <a:xfrm>
            <a:off x="7043039" y="6683502"/>
            <a:ext cx="548005" cy="147320"/>
          </a:xfrm>
          <a:custGeom>
            <a:avLst/>
            <a:gdLst/>
            <a:ahLst/>
            <a:cxnLst/>
            <a:rect l="l" t="t" r="r" b="b"/>
            <a:pathLst>
              <a:path w="548004" h="147320">
                <a:moveTo>
                  <a:pt x="547877" y="9906"/>
                </a:moveTo>
                <a:lnTo>
                  <a:pt x="545591" y="0"/>
                </a:lnTo>
                <a:lnTo>
                  <a:pt x="0" y="137160"/>
                </a:lnTo>
                <a:lnTo>
                  <a:pt x="2285" y="147066"/>
                </a:lnTo>
                <a:lnTo>
                  <a:pt x="547877" y="9906"/>
                </a:lnTo>
                <a:close/>
              </a:path>
            </a:pathLst>
          </a:custGeom>
          <a:solidFill>
            <a:srgbClr val="000000"/>
          </a:solidFill>
        </p:spPr>
        <p:txBody>
          <a:bodyPr wrap="square" lIns="0" tIns="0" rIns="0" bIns="0" rtlCol="0"/>
          <a:lstStyle/>
          <a:p>
            <a:endParaRPr/>
          </a:p>
        </p:txBody>
      </p:sp>
      <p:sp>
        <p:nvSpPr>
          <p:cNvPr id="76" name="object 76"/>
          <p:cNvSpPr/>
          <p:nvPr/>
        </p:nvSpPr>
        <p:spPr>
          <a:xfrm>
            <a:off x="632345" y="6274308"/>
            <a:ext cx="3335020" cy="767715"/>
          </a:xfrm>
          <a:custGeom>
            <a:avLst/>
            <a:gdLst/>
            <a:ahLst/>
            <a:cxnLst/>
            <a:rect l="l" t="t" r="r" b="b"/>
            <a:pathLst>
              <a:path w="3335020" h="767715">
                <a:moveTo>
                  <a:pt x="3334512" y="0"/>
                </a:moveTo>
                <a:lnTo>
                  <a:pt x="1399794" y="310896"/>
                </a:lnTo>
                <a:lnTo>
                  <a:pt x="76200" y="310896"/>
                </a:lnTo>
                <a:lnTo>
                  <a:pt x="46612" y="316908"/>
                </a:lnTo>
                <a:lnTo>
                  <a:pt x="22383" y="333279"/>
                </a:lnTo>
                <a:lnTo>
                  <a:pt x="6012" y="357508"/>
                </a:lnTo>
                <a:lnTo>
                  <a:pt x="0" y="387096"/>
                </a:lnTo>
                <a:lnTo>
                  <a:pt x="0" y="691134"/>
                </a:lnTo>
                <a:lnTo>
                  <a:pt x="6012" y="721042"/>
                </a:lnTo>
                <a:lnTo>
                  <a:pt x="22383" y="745236"/>
                </a:lnTo>
                <a:lnTo>
                  <a:pt x="46612" y="761428"/>
                </a:lnTo>
                <a:lnTo>
                  <a:pt x="76200" y="767334"/>
                </a:lnTo>
                <a:lnTo>
                  <a:pt x="2000250" y="767334"/>
                </a:lnTo>
                <a:lnTo>
                  <a:pt x="2000250" y="310896"/>
                </a:lnTo>
                <a:lnTo>
                  <a:pt x="3334512" y="0"/>
                </a:lnTo>
                <a:close/>
              </a:path>
              <a:path w="3335020" h="767715">
                <a:moveTo>
                  <a:pt x="2399538" y="691134"/>
                </a:moveTo>
                <a:lnTo>
                  <a:pt x="2399538" y="387096"/>
                </a:lnTo>
                <a:lnTo>
                  <a:pt x="2393644" y="357508"/>
                </a:lnTo>
                <a:lnTo>
                  <a:pt x="2377535" y="333279"/>
                </a:lnTo>
                <a:lnTo>
                  <a:pt x="2353567" y="316908"/>
                </a:lnTo>
                <a:lnTo>
                  <a:pt x="2324100" y="310896"/>
                </a:lnTo>
                <a:lnTo>
                  <a:pt x="2000250" y="310896"/>
                </a:lnTo>
                <a:lnTo>
                  <a:pt x="2000250" y="767334"/>
                </a:lnTo>
                <a:lnTo>
                  <a:pt x="2324100" y="767334"/>
                </a:lnTo>
                <a:lnTo>
                  <a:pt x="2353567" y="761428"/>
                </a:lnTo>
                <a:lnTo>
                  <a:pt x="2377535" y="745236"/>
                </a:lnTo>
                <a:lnTo>
                  <a:pt x="2393644" y="721042"/>
                </a:lnTo>
                <a:lnTo>
                  <a:pt x="2399538" y="691134"/>
                </a:lnTo>
                <a:close/>
              </a:path>
            </a:pathLst>
          </a:custGeom>
          <a:solidFill>
            <a:srgbClr val="FFCCFF"/>
          </a:solidFill>
        </p:spPr>
        <p:txBody>
          <a:bodyPr wrap="square" lIns="0" tIns="0" rIns="0" bIns="0" rtlCol="0"/>
          <a:lstStyle/>
          <a:p>
            <a:endParaRPr/>
          </a:p>
        </p:txBody>
      </p:sp>
      <p:sp>
        <p:nvSpPr>
          <p:cNvPr id="77" name="object 77"/>
          <p:cNvSpPr/>
          <p:nvPr/>
        </p:nvSpPr>
        <p:spPr>
          <a:xfrm>
            <a:off x="625487" y="6267450"/>
            <a:ext cx="3348354" cy="781050"/>
          </a:xfrm>
          <a:custGeom>
            <a:avLst/>
            <a:gdLst/>
            <a:ahLst/>
            <a:cxnLst/>
            <a:rect l="l" t="t" r="r" b="b"/>
            <a:pathLst>
              <a:path w="3348354" h="781050">
                <a:moveTo>
                  <a:pt x="1406652" y="324611"/>
                </a:moveTo>
                <a:lnTo>
                  <a:pt x="1406652" y="310895"/>
                </a:lnTo>
                <a:lnTo>
                  <a:pt x="83058" y="310895"/>
                </a:lnTo>
                <a:lnTo>
                  <a:pt x="27522" y="332384"/>
                </a:lnTo>
                <a:lnTo>
                  <a:pt x="761" y="385571"/>
                </a:lnTo>
                <a:lnTo>
                  <a:pt x="0" y="393953"/>
                </a:lnTo>
                <a:lnTo>
                  <a:pt x="0" y="698753"/>
                </a:lnTo>
                <a:lnTo>
                  <a:pt x="762" y="707135"/>
                </a:lnTo>
                <a:lnTo>
                  <a:pt x="2286" y="715517"/>
                </a:lnTo>
                <a:lnTo>
                  <a:pt x="9351" y="736197"/>
                </a:lnTo>
                <a:lnTo>
                  <a:pt x="13716" y="742458"/>
                </a:lnTo>
                <a:lnTo>
                  <a:pt x="13716" y="393953"/>
                </a:lnTo>
                <a:lnTo>
                  <a:pt x="14478" y="386333"/>
                </a:lnTo>
                <a:lnTo>
                  <a:pt x="21914" y="361739"/>
                </a:lnTo>
                <a:lnTo>
                  <a:pt x="37237" y="342057"/>
                </a:lnTo>
                <a:lnTo>
                  <a:pt x="58517" y="329082"/>
                </a:lnTo>
                <a:lnTo>
                  <a:pt x="83820" y="324611"/>
                </a:lnTo>
                <a:lnTo>
                  <a:pt x="1406652" y="324611"/>
                </a:lnTo>
                <a:close/>
              </a:path>
              <a:path w="3348354" h="781050">
                <a:moveTo>
                  <a:pt x="2400300" y="743330"/>
                </a:moveTo>
                <a:lnTo>
                  <a:pt x="2400300" y="697991"/>
                </a:lnTo>
                <a:lnTo>
                  <a:pt x="2399538" y="705611"/>
                </a:lnTo>
                <a:lnTo>
                  <a:pt x="2398776" y="712469"/>
                </a:lnTo>
                <a:lnTo>
                  <a:pt x="2379726" y="747521"/>
                </a:lnTo>
                <a:lnTo>
                  <a:pt x="2350770" y="764285"/>
                </a:lnTo>
                <a:lnTo>
                  <a:pt x="2344674" y="766571"/>
                </a:lnTo>
                <a:lnTo>
                  <a:pt x="2338578" y="767249"/>
                </a:lnTo>
                <a:lnTo>
                  <a:pt x="76200" y="767333"/>
                </a:lnTo>
                <a:lnTo>
                  <a:pt x="68580" y="765809"/>
                </a:lnTo>
                <a:lnTo>
                  <a:pt x="29641" y="741864"/>
                </a:lnTo>
                <a:lnTo>
                  <a:pt x="13716" y="697991"/>
                </a:lnTo>
                <a:lnTo>
                  <a:pt x="13716" y="742458"/>
                </a:lnTo>
                <a:lnTo>
                  <a:pt x="58674" y="777239"/>
                </a:lnTo>
                <a:lnTo>
                  <a:pt x="75438" y="781049"/>
                </a:lnTo>
                <a:lnTo>
                  <a:pt x="2339340" y="781049"/>
                </a:lnTo>
                <a:lnTo>
                  <a:pt x="2377440" y="766571"/>
                </a:lnTo>
                <a:lnTo>
                  <a:pt x="2399538" y="744473"/>
                </a:lnTo>
                <a:lnTo>
                  <a:pt x="2400300" y="743330"/>
                </a:lnTo>
                <a:close/>
              </a:path>
              <a:path w="3348354" h="781050">
                <a:moveTo>
                  <a:pt x="3339846" y="761"/>
                </a:moveTo>
                <a:lnTo>
                  <a:pt x="1405890" y="310895"/>
                </a:lnTo>
                <a:lnTo>
                  <a:pt x="1406652" y="310895"/>
                </a:lnTo>
                <a:lnTo>
                  <a:pt x="1406652" y="324611"/>
                </a:lnTo>
                <a:lnTo>
                  <a:pt x="1408176" y="324611"/>
                </a:lnTo>
                <a:lnTo>
                  <a:pt x="3154004" y="43958"/>
                </a:lnTo>
                <a:lnTo>
                  <a:pt x="3339846" y="761"/>
                </a:lnTo>
                <a:close/>
              </a:path>
              <a:path w="3348354" h="781050">
                <a:moveTo>
                  <a:pt x="3342132" y="13893"/>
                </a:moveTo>
                <a:lnTo>
                  <a:pt x="3342132" y="13715"/>
                </a:lnTo>
                <a:lnTo>
                  <a:pt x="3154004" y="43958"/>
                </a:lnTo>
                <a:lnTo>
                  <a:pt x="2005583" y="310895"/>
                </a:lnTo>
                <a:lnTo>
                  <a:pt x="2001774" y="311657"/>
                </a:lnTo>
                <a:lnTo>
                  <a:pt x="1999488" y="314705"/>
                </a:lnTo>
                <a:lnTo>
                  <a:pt x="2000250" y="318515"/>
                </a:lnTo>
                <a:lnTo>
                  <a:pt x="2000250" y="322325"/>
                </a:lnTo>
                <a:lnTo>
                  <a:pt x="2003298" y="324611"/>
                </a:lnTo>
                <a:lnTo>
                  <a:pt x="2007108" y="324611"/>
                </a:lnTo>
                <a:lnTo>
                  <a:pt x="2007108" y="310895"/>
                </a:lnTo>
                <a:lnTo>
                  <a:pt x="2067496" y="310895"/>
                </a:lnTo>
                <a:lnTo>
                  <a:pt x="3342132" y="13893"/>
                </a:lnTo>
                <a:close/>
              </a:path>
              <a:path w="3348354" h="781050">
                <a:moveTo>
                  <a:pt x="2067496" y="310895"/>
                </a:moveTo>
                <a:lnTo>
                  <a:pt x="2007108" y="310895"/>
                </a:lnTo>
                <a:lnTo>
                  <a:pt x="2008632" y="324611"/>
                </a:lnTo>
                <a:lnTo>
                  <a:pt x="2067496" y="310895"/>
                </a:lnTo>
                <a:close/>
              </a:path>
              <a:path w="3348354" h="781050">
                <a:moveTo>
                  <a:pt x="2008632" y="324611"/>
                </a:moveTo>
                <a:lnTo>
                  <a:pt x="2007108" y="310895"/>
                </a:lnTo>
                <a:lnTo>
                  <a:pt x="2007108" y="324611"/>
                </a:lnTo>
                <a:lnTo>
                  <a:pt x="2008632" y="324611"/>
                </a:lnTo>
                <a:close/>
              </a:path>
              <a:path w="3348354" h="781050">
                <a:moveTo>
                  <a:pt x="2414016" y="697991"/>
                </a:moveTo>
                <a:lnTo>
                  <a:pt x="2414016" y="393191"/>
                </a:lnTo>
                <a:lnTo>
                  <a:pt x="2413254" y="384809"/>
                </a:lnTo>
                <a:lnTo>
                  <a:pt x="2396751" y="343947"/>
                </a:lnTo>
                <a:lnTo>
                  <a:pt x="2366110" y="318680"/>
                </a:lnTo>
                <a:lnTo>
                  <a:pt x="2338578" y="310895"/>
                </a:lnTo>
                <a:lnTo>
                  <a:pt x="2067496" y="310895"/>
                </a:lnTo>
                <a:lnTo>
                  <a:pt x="2008632" y="324611"/>
                </a:lnTo>
                <a:lnTo>
                  <a:pt x="2337816" y="324611"/>
                </a:lnTo>
                <a:lnTo>
                  <a:pt x="2344674" y="326135"/>
                </a:lnTo>
                <a:lnTo>
                  <a:pt x="2389268" y="356750"/>
                </a:lnTo>
                <a:lnTo>
                  <a:pt x="2400300" y="393953"/>
                </a:lnTo>
                <a:lnTo>
                  <a:pt x="2400300" y="743330"/>
                </a:lnTo>
                <a:lnTo>
                  <a:pt x="2404110" y="737615"/>
                </a:lnTo>
                <a:lnTo>
                  <a:pt x="2410206" y="722375"/>
                </a:lnTo>
                <a:lnTo>
                  <a:pt x="2411730" y="714755"/>
                </a:lnTo>
                <a:lnTo>
                  <a:pt x="2413254" y="706373"/>
                </a:lnTo>
                <a:lnTo>
                  <a:pt x="2414016" y="697991"/>
                </a:lnTo>
                <a:close/>
              </a:path>
              <a:path w="3348354" h="781050">
                <a:moveTo>
                  <a:pt x="3342132" y="13715"/>
                </a:moveTo>
                <a:lnTo>
                  <a:pt x="3339846" y="761"/>
                </a:lnTo>
                <a:lnTo>
                  <a:pt x="3154004" y="43958"/>
                </a:lnTo>
                <a:lnTo>
                  <a:pt x="3342132" y="13715"/>
                </a:lnTo>
                <a:close/>
              </a:path>
              <a:path w="3348354" h="781050">
                <a:moveTo>
                  <a:pt x="3348228" y="9143"/>
                </a:moveTo>
                <a:lnTo>
                  <a:pt x="3347466" y="6095"/>
                </a:lnTo>
                <a:lnTo>
                  <a:pt x="3346704" y="2285"/>
                </a:lnTo>
                <a:lnTo>
                  <a:pt x="3343655" y="0"/>
                </a:lnTo>
                <a:lnTo>
                  <a:pt x="3339846" y="761"/>
                </a:lnTo>
                <a:lnTo>
                  <a:pt x="3342132" y="13715"/>
                </a:lnTo>
                <a:lnTo>
                  <a:pt x="3342132" y="13893"/>
                </a:lnTo>
                <a:lnTo>
                  <a:pt x="3345941" y="12953"/>
                </a:lnTo>
                <a:lnTo>
                  <a:pt x="3348228" y="9143"/>
                </a:lnTo>
                <a:close/>
              </a:path>
            </a:pathLst>
          </a:custGeom>
          <a:solidFill>
            <a:srgbClr val="000000"/>
          </a:solidFill>
        </p:spPr>
        <p:txBody>
          <a:bodyPr wrap="square" lIns="0" tIns="0" rIns="0" bIns="0" rtlCol="0"/>
          <a:lstStyle/>
          <a:p>
            <a:endParaRPr/>
          </a:p>
        </p:txBody>
      </p:sp>
      <p:sp>
        <p:nvSpPr>
          <p:cNvPr id="78" name="object 78"/>
          <p:cNvSpPr txBox="1"/>
          <p:nvPr/>
        </p:nvSpPr>
        <p:spPr>
          <a:xfrm>
            <a:off x="861196" y="6652259"/>
            <a:ext cx="1941195" cy="333375"/>
          </a:xfrm>
          <a:prstGeom prst="rect">
            <a:avLst/>
          </a:prstGeom>
        </p:spPr>
        <p:txBody>
          <a:bodyPr vert="horz" wrap="square" lIns="0" tIns="0" rIns="0" bIns="0" rtlCol="0">
            <a:spAutoFit/>
          </a:bodyPr>
          <a:lstStyle/>
          <a:p>
            <a:pPr marL="635" algn="ctr">
              <a:lnSpc>
                <a:spcPct val="100000"/>
              </a:lnSpc>
            </a:pPr>
            <a:r>
              <a:rPr sz="1050" spc="20" dirty="0">
                <a:latin typeface="Meiryo UI"/>
                <a:cs typeface="Meiryo UI"/>
              </a:rPr>
              <a:t>2013年5⽉版で追加</a:t>
            </a:r>
            <a:endParaRPr sz="1050">
              <a:latin typeface="Meiryo UI"/>
              <a:cs typeface="Meiryo UI"/>
            </a:endParaRPr>
          </a:p>
          <a:p>
            <a:pPr algn="ctr">
              <a:lnSpc>
                <a:spcPct val="100000"/>
              </a:lnSpc>
              <a:spcBef>
                <a:spcPts val="35"/>
              </a:spcBef>
            </a:pPr>
            <a:r>
              <a:rPr sz="1050" spc="25" dirty="0">
                <a:latin typeface="Meiryo UI"/>
                <a:cs typeface="Meiryo UI"/>
              </a:rPr>
              <a:t>（第６次全銀システ</a:t>
            </a:r>
            <a:r>
              <a:rPr sz="1050" spc="10" dirty="0">
                <a:latin typeface="Meiryo UI"/>
                <a:cs typeface="Meiryo UI"/>
              </a:rPr>
              <a:t>ムで</a:t>
            </a:r>
            <a:r>
              <a:rPr sz="1050" spc="30" dirty="0">
                <a:latin typeface="Meiryo UI"/>
                <a:cs typeface="Meiryo UI"/>
              </a:rPr>
              <a:t>未対</a:t>
            </a:r>
            <a:r>
              <a:rPr sz="1050" spc="20" dirty="0">
                <a:latin typeface="Meiryo UI"/>
                <a:cs typeface="Meiryo UI"/>
              </a:rPr>
              <a:t>応</a:t>
            </a:r>
            <a:r>
              <a:rPr sz="1050" spc="30" dirty="0">
                <a:latin typeface="Meiryo UI"/>
                <a:cs typeface="Meiryo UI"/>
              </a:rPr>
              <a:t>）</a:t>
            </a:r>
            <a:endParaRPr sz="1050">
              <a:latin typeface="Meiryo UI"/>
              <a:cs typeface="Meiryo UI"/>
            </a:endParaRPr>
          </a:p>
        </p:txBody>
      </p:sp>
      <p:sp>
        <p:nvSpPr>
          <p:cNvPr id="79" name="object 79"/>
          <p:cNvSpPr/>
          <p:nvPr/>
        </p:nvSpPr>
        <p:spPr>
          <a:xfrm>
            <a:off x="1830971" y="5749290"/>
            <a:ext cx="1846580" cy="740410"/>
          </a:xfrm>
          <a:custGeom>
            <a:avLst/>
            <a:gdLst/>
            <a:ahLst/>
            <a:cxnLst/>
            <a:rect l="l" t="t" r="r" b="b"/>
            <a:pathLst>
              <a:path w="1846579" h="740410">
                <a:moveTo>
                  <a:pt x="1846326" y="0"/>
                </a:moveTo>
                <a:lnTo>
                  <a:pt x="761238" y="352805"/>
                </a:lnTo>
                <a:lnTo>
                  <a:pt x="64008" y="352805"/>
                </a:lnTo>
                <a:lnTo>
                  <a:pt x="39219" y="357889"/>
                </a:lnTo>
                <a:lnTo>
                  <a:pt x="18859" y="371760"/>
                </a:lnTo>
                <a:lnTo>
                  <a:pt x="5072" y="392346"/>
                </a:lnTo>
                <a:lnTo>
                  <a:pt x="0" y="417575"/>
                </a:lnTo>
                <a:lnTo>
                  <a:pt x="0" y="675894"/>
                </a:lnTo>
                <a:lnTo>
                  <a:pt x="5072" y="700682"/>
                </a:lnTo>
                <a:lnTo>
                  <a:pt x="18859" y="721042"/>
                </a:lnTo>
                <a:lnTo>
                  <a:pt x="39219" y="734829"/>
                </a:lnTo>
                <a:lnTo>
                  <a:pt x="64008" y="739901"/>
                </a:lnTo>
                <a:lnTo>
                  <a:pt x="1087374" y="739901"/>
                </a:lnTo>
                <a:lnTo>
                  <a:pt x="1087374" y="352805"/>
                </a:lnTo>
                <a:lnTo>
                  <a:pt x="1846326" y="0"/>
                </a:lnTo>
                <a:close/>
              </a:path>
              <a:path w="1846579" h="740410">
                <a:moveTo>
                  <a:pt x="1304544" y="675893"/>
                </a:moveTo>
                <a:lnTo>
                  <a:pt x="1304544" y="417575"/>
                </a:lnTo>
                <a:lnTo>
                  <a:pt x="1299471" y="392346"/>
                </a:lnTo>
                <a:lnTo>
                  <a:pt x="1285684" y="371760"/>
                </a:lnTo>
                <a:lnTo>
                  <a:pt x="1265324" y="357889"/>
                </a:lnTo>
                <a:lnTo>
                  <a:pt x="1240536" y="352805"/>
                </a:lnTo>
                <a:lnTo>
                  <a:pt x="1087374" y="352805"/>
                </a:lnTo>
                <a:lnTo>
                  <a:pt x="1087374" y="739901"/>
                </a:lnTo>
                <a:lnTo>
                  <a:pt x="1240536" y="739901"/>
                </a:lnTo>
                <a:lnTo>
                  <a:pt x="1265324" y="734829"/>
                </a:lnTo>
                <a:lnTo>
                  <a:pt x="1285684" y="721042"/>
                </a:lnTo>
                <a:lnTo>
                  <a:pt x="1299471" y="700682"/>
                </a:lnTo>
                <a:lnTo>
                  <a:pt x="1304544" y="675893"/>
                </a:lnTo>
                <a:close/>
              </a:path>
            </a:pathLst>
          </a:custGeom>
          <a:solidFill>
            <a:srgbClr val="FFFFFF"/>
          </a:solidFill>
        </p:spPr>
        <p:txBody>
          <a:bodyPr wrap="square" lIns="0" tIns="0" rIns="0" bIns="0" rtlCol="0"/>
          <a:lstStyle/>
          <a:p>
            <a:endParaRPr/>
          </a:p>
        </p:txBody>
      </p:sp>
      <p:sp>
        <p:nvSpPr>
          <p:cNvPr id="80" name="object 80"/>
          <p:cNvSpPr/>
          <p:nvPr/>
        </p:nvSpPr>
        <p:spPr>
          <a:xfrm>
            <a:off x="1824113" y="5741670"/>
            <a:ext cx="1861185" cy="754380"/>
          </a:xfrm>
          <a:custGeom>
            <a:avLst/>
            <a:gdLst/>
            <a:ahLst/>
            <a:cxnLst/>
            <a:rect l="l" t="t" r="r" b="b"/>
            <a:pathLst>
              <a:path w="1861185" h="754379">
                <a:moveTo>
                  <a:pt x="768096" y="353568"/>
                </a:moveTo>
                <a:lnTo>
                  <a:pt x="70866" y="353568"/>
                </a:lnTo>
                <a:lnTo>
                  <a:pt x="23040" y="372341"/>
                </a:lnTo>
                <a:lnTo>
                  <a:pt x="0" y="418338"/>
                </a:lnTo>
                <a:lnTo>
                  <a:pt x="0" y="691134"/>
                </a:lnTo>
                <a:lnTo>
                  <a:pt x="1524" y="697992"/>
                </a:lnTo>
                <a:lnTo>
                  <a:pt x="7495" y="715966"/>
                </a:lnTo>
                <a:lnTo>
                  <a:pt x="13716" y="724898"/>
                </a:lnTo>
                <a:lnTo>
                  <a:pt x="13716" y="419100"/>
                </a:lnTo>
                <a:lnTo>
                  <a:pt x="19898" y="398396"/>
                </a:lnTo>
                <a:lnTo>
                  <a:pt x="32608" y="382062"/>
                </a:lnTo>
                <a:lnTo>
                  <a:pt x="50350" y="371292"/>
                </a:lnTo>
                <a:lnTo>
                  <a:pt x="71628" y="367284"/>
                </a:lnTo>
                <a:lnTo>
                  <a:pt x="765810" y="367284"/>
                </a:lnTo>
                <a:lnTo>
                  <a:pt x="765810" y="354330"/>
                </a:lnTo>
                <a:lnTo>
                  <a:pt x="768096" y="353568"/>
                </a:lnTo>
                <a:close/>
              </a:path>
              <a:path w="1861185" h="754379">
                <a:moveTo>
                  <a:pt x="1304544" y="725805"/>
                </a:moveTo>
                <a:lnTo>
                  <a:pt x="1304544" y="689610"/>
                </a:lnTo>
                <a:lnTo>
                  <a:pt x="1303782" y="694944"/>
                </a:lnTo>
                <a:lnTo>
                  <a:pt x="1302258" y="701040"/>
                </a:lnTo>
                <a:lnTo>
                  <a:pt x="1283208" y="727710"/>
                </a:lnTo>
                <a:lnTo>
                  <a:pt x="1279398" y="731520"/>
                </a:lnTo>
                <a:lnTo>
                  <a:pt x="1274064" y="733806"/>
                </a:lnTo>
                <a:lnTo>
                  <a:pt x="1269492" y="736854"/>
                </a:lnTo>
                <a:lnTo>
                  <a:pt x="1258824" y="739902"/>
                </a:lnTo>
                <a:lnTo>
                  <a:pt x="1253490" y="740568"/>
                </a:lnTo>
                <a:lnTo>
                  <a:pt x="64008" y="740555"/>
                </a:lnTo>
                <a:lnTo>
                  <a:pt x="59436" y="739902"/>
                </a:lnTo>
                <a:lnTo>
                  <a:pt x="26346" y="719423"/>
                </a:lnTo>
                <a:lnTo>
                  <a:pt x="13716" y="688848"/>
                </a:lnTo>
                <a:lnTo>
                  <a:pt x="13716" y="724898"/>
                </a:lnTo>
                <a:lnTo>
                  <a:pt x="18340" y="731539"/>
                </a:lnTo>
                <a:lnTo>
                  <a:pt x="32969" y="743672"/>
                </a:lnTo>
                <a:lnTo>
                  <a:pt x="50350" y="751345"/>
                </a:lnTo>
                <a:lnTo>
                  <a:pt x="64008" y="754380"/>
                </a:lnTo>
                <a:lnTo>
                  <a:pt x="1255014" y="754380"/>
                </a:lnTo>
                <a:lnTo>
                  <a:pt x="1268730" y="751332"/>
                </a:lnTo>
                <a:lnTo>
                  <a:pt x="1274826" y="749046"/>
                </a:lnTo>
                <a:lnTo>
                  <a:pt x="1281684" y="745998"/>
                </a:lnTo>
                <a:lnTo>
                  <a:pt x="1287018" y="742188"/>
                </a:lnTo>
                <a:lnTo>
                  <a:pt x="1293114" y="738378"/>
                </a:lnTo>
                <a:lnTo>
                  <a:pt x="1297686" y="733806"/>
                </a:lnTo>
                <a:lnTo>
                  <a:pt x="1304544" y="725805"/>
                </a:lnTo>
                <a:close/>
              </a:path>
              <a:path w="1861185" h="754379">
                <a:moveTo>
                  <a:pt x="1860804" y="8382"/>
                </a:moveTo>
                <a:lnTo>
                  <a:pt x="1859280" y="5334"/>
                </a:lnTo>
                <a:lnTo>
                  <a:pt x="1858518" y="1524"/>
                </a:lnTo>
                <a:lnTo>
                  <a:pt x="1854708" y="0"/>
                </a:lnTo>
                <a:lnTo>
                  <a:pt x="1850898" y="762"/>
                </a:lnTo>
                <a:lnTo>
                  <a:pt x="765810" y="354330"/>
                </a:lnTo>
                <a:lnTo>
                  <a:pt x="765810" y="367284"/>
                </a:lnTo>
                <a:lnTo>
                  <a:pt x="770382" y="367284"/>
                </a:lnTo>
                <a:lnTo>
                  <a:pt x="1749931" y="48104"/>
                </a:lnTo>
                <a:lnTo>
                  <a:pt x="1850136" y="1524"/>
                </a:lnTo>
                <a:lnTo>
                  <a:pt x="1855470" y="13716"/>
                </a:lnTo>
                <a:lnTo>
                  <a:pt x="1855470" y="14070"/>
                </a:lnTo>
                <a:lnTo>
                  <a:pt x="1856232" y="13716"/>
                </a:lnTo>
                <a:lnTo>
                  <a:pt x="1859280" y="12192"/>
                </a:lnTo>
                <a:lnTo>
                  <a:pt x="1860804" y="8382"/>
                </a:lnTo>
                <a:close/>
              </a:path>
              <a:path w="1861185" h="754379">
                <a:moveTo>
                  <a:pt x="1855470" y="14070"/>
                </a:moveTo>
                <a:lnTo>
                  <a:pt x="1855470" y="13716"/>
                </a:lnTo>
                <a:lnTo>
                  <a:pt x="1749931" y="48104"/>
                </a:lnTo>
                <a:lnTo>
                  <a:pt x="1091184" y="354330"/>
                </a:lnTo>
                <a:lnTo>
                  <a:pt x="1088136" y="355854"/>
                </a:lnTo>
                <a:lnTo>
                  <a:pt x="1086612" y="358902"/>
                </a:lnTo>
                <a:lnTo>
                  <a:pt x="1088136" y="364998"/>
                </a:lnTo>
                <a:lnTo>
                  <a:pt x="1091184" y="367284"/>
                </a:lnTo>
                <a:lnTo>
                  <a:pt x="1094232" y="367284"/>
                </a:lnTo>
                <a:lnTo>
                  <a:pt x="1094232" y="353568"/>
                </a:lnTo>
                <a:lnTo>
                  <a:pt x="1125146" y="353568"/>
                </a:lnTo>
                <a:lnTo>
                  <a:pt x="1855470" y="14070"/>
                </a:lnTo>
                <a:close/>
              </a:path>
              <a:path w="1861185" h="754379">
                <a:moveTo>
                  <a:pt x="1125146" y="353568"/>
                </a:moveTo>
                <a:lnTo>
                  <a:pt x="1094232" y="353568"/>
                </a:lnTo>
                <a:lnTo>
                  <a:pt x="1097280" y="366522"/>
                </a:lnTo>
                <a:lnTo>
                  <a:pt x="1125146" y="353568"/>
                </a:lnTo>
                <a:close/>
              </a:path>
              <a:path w="1861185" h="754379">
                <a:moveTo>
                  <a:pt x="1318260" y="690372"/>
                </a:moveTo>
                <a:lnTo>
                  <a:pt x="1318260" y="417576"/>
                </a:lnTo>
                <a:lnTo>
                  <a:pt x="1315212" y="403860"/>
                </a:lnTo>
                <a:lnTo>
                  <a:pt x="1292242" y="369493"/>
                </a:lnTo>
                <a:lnTo>
                  <a:pt x="1247394" y="353568"/>
                </a:lnTo>
                <a:lnTo>
                  <a:pt x="1125146" y="353568"/>
                </a:lnTo>
                <a:lnTo>
                  <a:pt x="1097280" y="366522"/>
                </a:lnTo>
                <a:lnTo>
                  <a:pt x="1094232" y="353568"/>
                </a:lnTo>
                <a:lnTo>
                  <a:pt x="1094232" y="367284"/>
                </a:lnTo>
                <a:lnTo>
                  <a:pt x="1247394" y="367284"/>
                </a:lnTo>
                <a:lnTo>
                  <a:pt x="1253490" y="368046"/>
                </a:lnTo>
                <a:lnTo>
                  <a:pt x="1296276" y="394938"/>
                </a:lnTo>
                <a:lnTo>
                  <a:pt x="1304544" y="419862"/>
                </a:lnTo>
                <a:lnTo>
                  <a:pt x="1304544" y="725805"/>
                </a:lnTo>
                <a:lnTo>
                  <a:pt x="1306830" y="723138"/>
                </a:lnTo>
                <a:lnTo>
                  <a:pt x="1312926" y="710946"/>
                </a:lnTo>
                <a:lnTo>
                  <a:pt x="1315212" y="704088"/>
                </a:lnTo>
                <a:lnTo>
                  <a:pt x="1318260" y="690372"/>
                </a:lnTo>
                <a:close/>
              </a:path>
              <a:path w="1861185" h="754379">
                <a:moveTo>
                  <a:pt x="1855470" y="13716"/>
                </a:moveTo>
                <a:lnTo>
                  <a:pt x="1850136" y="1524"/>
                </a:lnTo>
                <a:lnTo>
                  <a:pt x="1749931" y="48104"/>
                </a:lnTo>
                <a:lnTo>
                  <a:pt x="1855470" y="13716"/>
                </a:lnTo>
                <a:close/>
              </a:path>
            </a:pathLst>
          </a:custGeom>
          <a:solidFill>
            <a:srgbClr val="000000"/>
          </a:solidFill>
        </p:spPr>
        <p:txBody>
          <a:bodyPr wrap="square" lIns="0" tIns="0" rIns="0" bIns="0" rtlCol="0"/>
          <a:lstStyle/>
          <a:p>
            <a:endParaRPr/>
          </a:p>
        </p:txBody>
      </p:sp>
      <p:sp>
        <p:nvSpPr>
          <p:cNvPr id="81" name="object 81"/>
          <p:cNvSpPr txBox="1"/>
          <p:nvPr/>
        </p:nvSpPr>
        <p:spPr>
          <a:xfrm>
            <a:off x="2033914" y="6130220"/>
            <a:ext cx="897890" cy="338455"/>
          </a:xfrm>
          <a:prstGeom prst="rect">
            <a:avLst/>
          </a:prstGeom>
        </p:spPr>
        <p:txBody>
          <a:bodyPr vert="horz" wrap="square" lIns="0" tIns="0" rIns="0" bIns="0" rtlCol="0">
            <a:spAutoFit/>
          </a:bodyPr>
          <a:lstStyle/>
          <a:p>
            <a:pPr marL="12700" marR="5080" indent="57785">
              <a:lnSpc>
                <a:spcPct val="102899"/>
              </a:lnSpc>
            </a:pPr>
            <a:r>
              <a:rPr sz="1050" spc="15" dirty="0">
                <a:latin typeface="Meiryo UI"/>
                <a:cs typeface="Meiryo UI"/>
              </a:rPr>
              <a:t>メッセージ中に  </a:t>
            </a:r>
            <a:r>
              <a:rPr sz="1050" spc="20" dirty="0">
                <a:latin typeface="Meiryo UI"/>
                <a:cs typeface="Meiryo UI"/>
              </a:rPr>
              <a:t>挿⼊されて解釈</a:t>
            </a:r>
            <a:endParaRPr sz="1050">
              <a:latin typeface="Meiryo UI"/>
              <a:cs typeface="Meiryo UI"/>
            </a:endParaRPr>
          </a:p>
        </p:txBody>
      </p:sp>
      <p:sp>
        <p:nvSpPr>
          <p:cNvPr id="82" name="object 82"/>
          <p:cNvSpPr/>
          <p:nvPr/>
        </p:nvSpPr>
        <p:spPr>
          <a:xfrm>
            <a:off x="3673574" y="5247894"/>
            <a:ext cx="349885" cy="929005"/>
          </a:xfrm>
          <a:custGeom>
            <a:avLst/>
            <a:gdLst/>
            <a:ahLst/>
            <a:cxnLst/>
            <a:rect l="l" t="t" r="r" b="b"/>
            <a:pathLst>
              <a:path w="349885" h="929004">
                <a:moveTo>
                  <a:pt x="296266" y="33699"/>
                </a:moveTo>
                <a:lnTo>
                  <a:pt x="296167" y="33378"/>
                </a:lnTo>
                <a:lnTo>
                  <a:pt x="292085" y="29636"/>
                </a:lnTo>
                <a:lnTo>
                  <a:pt x="288710" y="30479"/>
                </a:lnTo>
                <a:lnTo>
                  <a:pt x="249230" y="46919"/>
                </a:lnTo>
                <a:lnTo>
                  <a:pt x="212669" y="66636"/>
                </a:lnTo>
                <a:lnTo>
                  <a:pt x="179021" y="89380"/>
                </a:lnTo>
                <a:lnTo>
                  <a:pt x="148282" y="114903"/>
                </a:lnTo>
                <a:lnTo>
                  <a:pt x="120449" y="142954"/>
                </a:lnTo>
                <a:lnTo>
                  <a:pt x="95518" y="173283"/>
                </a:lnTo>
                <a:lnTo>
                  <a:pt x="73483" y="205641"/>
                </a:lnTo>
                <a:lnTo>
                  <a:pt x="54341" y="239777"/>
                </a:lnTo>
                <a:lnTo>
                  <a:pt x="38087" y="275442"/>
                </a:lnTo>
                <a:lnTo>
                  <a:pt x="24718" y="312387"/>
                </a:lnTo>
                <a:lnTo>
                  <a:pt x="14229" y="350360"/>
                </a:lnTo>
                <a:lnTo>
                  <a:pt x="6616" y="389113"/>
                </a:lnTo>
                <a:lnTo>
                  <a:pt x="1874" y="428395"/>
                </a:lnTo>
                <a:lnTo>
                  <a:pt x="0" y="467957"/>
                </a:lnTo>
                <a:lnTo>
                  <a:pt x="988" y="507549"/>
                </a:lnTo>
                <a:lnTo>
                  <a:pt x="4836" y="546921"/>
                </a:lnTo>
                <a:lnTo>
                  <a:pt x="10445" y="579476"/>
                </a:lnTo>
                <a:lnTo>
                  <a:pt x="10445" y="468201"/>
                </a:lnTo>
                <a:lnTo>
                  <a:pt x="12250" y="429383"/>
                </a:lnTo>
                <a:lnTo>
                  <a:pt x="16852" y="390844"/>
                </a:lnTo>
                <a:lnTo>
                  <a:pt x="24254" y="352830"/>
                </a:lnTo>
                <a:lnTo>
                  <a:pt x="34463" y="315592"/>
                </a:lnTo>
                <a:lnTo>
                  <a:pt x="47480" y="279376"/>
                </a:lnTo>
                <a:lnTo>
                  <a:pt x="63311" y="244431"/>
                </a:lnTo>
                <a:lnTo>
                  <a:pt x="81961" y="211004"/>
                </a:lnTo>
                <a:lnTo>
                  <a:pt x="103432" y="179345"/>
                </a:lnTo>
                <a:lnTo>
                  <a:pt x="127729" y="149700"/>
                </a:lnTo>
                <a:lnTo>
                  <a:pt x="154858" y="122319"/>
                </a:lnTo>
                <a:lnTo>
                  <a:pt x="184820" y="97448"/>
                </a:lnTo>
                <a:lnTo>
                  <a:pt x="217622" y="75337"/>
                </a:lnTo>
                <a:lnTo>
                  <a:pt x="253266" y="56234"/>
                </a:lnTo>
                <a:lnTo>
                  <a:pt x="291758" y="40385"/>
                </a:lnTo>
                <a:lnTo>
                  <a:pt x="293951" y="39837"/>
                </a:lnTo>
                <a:lnTo>
                  <a:pt x="296266" y="33699"/>
                </a:lnTo>
                <a:close/>
              </a:path>
              <a:path w="349885" h="929004">
                <a:moveTo>
                  <a:pt x="331382" y="918971"/>
                </a:moveTo>
                <a:lnTo>
                  <a:pt x="276498" y="901940"/>
                </a:lnTo>
                <a:lnTo>
                  <a:pt x="239587" y="885276"/>
                </a:lnTo>
                <a:lnTo>
                  <a:pt x="205415" y="865417"/>
                </a:lnTo>
                <a:lnTo>
                  <a:pt x="173985" y="842611"/>
                </a:lnTo>
                <a:lnTo>
                  <a:pt x="145301" y="817106"/>
                </a:lnTo>
                <a:lnTo>
                  <a:pt x="119368" y="789150"/>
                </a:lnTo>
                <a:lnTo>
                  <a:pt x="75771" y="726879"/>
                </a:lnTo>
                <a:lnTo>
                  <a:pt x="58115" y="693059"/>
                </a:lnTo>
                <a:lnTo>
                  <a:pt x="43227" y="657781"/>
                </a:lnTo>
                <a:lnTo>
                  <a:pt x="31110" y="621293"/>
                </a:lnTo>
                <a:lnTo>
                  <a:pt x="21770" y="583843"/>
                </a:lnTo>
                <a:lnTo>
                  <a:pt x="15209" y="545679"/>
                </a:lnTo>
                <a:lnTo>
                  <a:pt x="11433" y="507049"/>
                </a:lnTo>
                <a:lnTo>
                  <a:pt x="10445" y="468201"/>
                </a:lnTo>
                <a:lnTo>
                  <a:pt x="10445" y="579476"/>
                </a:lnTo>
                <a:lnTo>
                  <a:pt x="21091" y="624006"/>
                </a:lnTo>
                <a:lnTo>
                  <a:pt x="33490" y="661219"/>
                </a:lnTo>
                <a:lnTo>
                  <a:pt x="48731" y="697213"/>
                </a:lnTo>
                <a:lnTo>
                  <a:pt x="66810" y="731738"/>
                </a:lnTo>
                <a:lnTo>
                  <a:pt x="87723" y="764543"/>
                </a:lnTo>
                <a:lnTo>
                  <a:pt x="111465" y="795380"/>
                </a:lnTo>
                <a:lnTo>
                  <a:pt x="138031" y="823999"/>
                </a:lnTo>
                <a:lnTo>
                  <a:pt x="167419" y="850149"/>
                </a:lnTo>
                <a:lnTo>
                  <a:pt x="199624" y="873580"/>
                </a:lnTo>
                <a:lnTo>
                  <a:pt x="234640" y="894044"/>
                </a:lnTo>
                <a:lnTo>
                  <a:pt x="272465" y="911290"/>
                </a:lnTo>
                <a:lnTo>
                  <a:pt x="313094" y="925067"/>
                </a:lnTo>
                <a:lnTo>
                  <a:pt x="329096" y="928877"/>
                </a:lnTo>
                <a:lnTo>
                  <a:pt x="331382" y="918971"/>
                </a:lnTo>
                <a:close/>
              </a:path>
              <a:path w="349885" h="929004">
                <a:moveTo>
                  <a:pt x="349670" y="21335"/>
                </a:moveTo>
                <a:lnTo>
                  <a:pt x="259754" y="0"/>
                </a:lnTo>
                <a:lnTo>
                  <a:pt x="292085" y="29636"/>
                </a:lnTo>
                <a:lnTo>
                  <a:pt x="294806" y="28955"/>
                </a:lnTo>
                <a:lnTo>
                  <a:pt x="296167" y="33378"/>
                </a:lnTo>
                <a:lnTo>
                  <a:pt x="296330" y="33527"/>
                </a:lnTo>
                <a:lnTo>
                  <a:pt x="296330" y="33908"/>
                </a:lnTo>
                <a:lnTo>
                  <a:pt x="297854" y="38861"/>
                </a:lnTo>
                <a:lnTo>
                  <a:pt x="297854" y="64237"/>
                </a:lnTo>
                <a:lnTo>
                  <a:pt x="349670" y="21335"/>
                </a:lnTo>
                <a:close/>
              </a:path>
              <a:path w="349885" h="929004">
                <a:moveTo>
                  <a:pt x="297854" y="64237"/>
                </a:moveTo>
                <a:lnTo>
                  <a:pt x="297854" y="38861"/>
                </a:lnTo>
                <a:lnTo>
                  <a:pt x="293951" y="39837"/>
                </a:lnTo>
                <a:lnTo>
                  <a:pt x="278804" y="80009"/>
                </a:lnTo>
                <a:lnTo>
                  <a:pt x="297854" y="64237"/>
                </a:lnTo>
                <a:close/>
              </a:path>
              <a:path w="349885" h="929004">
                <a:moveTo>
                  <a:pt x="296167" y="33378"/>
                </a:moveTo>
                <a:lnTo>
                  <a:pt x="294806" y="28955"/>
                </a:lnTo>
                <a:lnTo>
                  <a:pt x="292085" y="29636"/>
                </a:lnTo>
                <a:lnTo>
                  <a:pt x="296167" y="33378"/>
                </a:lnTo>
                <a:close/>
              </a:path>
              <a:path w="349885" h="929004">
                <a:moveTo>
                  <a:pt x="297854" y="38861"/>
                </a:moveTo>
                <a:lnTo>
                  <a:pt x="296266" y="33699"/>
                </a:lnTo>
                <a:lnTo>
                  <a:pt x="293951" y="39837"/>
                </a:lnTo>
                <a:lnTo>
                  <a:pt x="297854" y="38861"/>
                </a:lnTo>
                <a:close/>
              </a:path>
              <a:path w="349885" h="929004">
                <a:moveTo>
                  <a:pt x="296330" y="33908"/>
                </a:moveTo>
                <a:lnTo>
                  <a:pt x="296330" y="33527"/>
                </a:lnTo>
                <a:lnTo>
                  <a:pt x="296266" y="33699"/>
                </a:lnTo>
                <a:lnTo>
                  <a:pt x="296330" y="33908"/>
                </a:lnTo>
                <a:close/>
              </a:path>
            </a:pathLst>
          </a:custGeom>
          <a:solidFill>
            <a:srgbClr val="000000"/>
          </a:solidFill>
        </p:spPr>
        <p:txBody>
          <a:bodyPr wrap="square" lIns="0" tIns="0" rIns="0" bIns="0" rtlCol="0"/>
          <a:lstStyle/>
          <a:p>
            <a:endParaRPr/>
          </a:p>
        </p:txBody>
      </p:sp>
      <p:sp>
        <p:nvSpPr>
          <p:cNvPr id="83" name="object 83"/>
          <p:cNvSpPr/>
          <p:nvPr/>
        </p:nvSpPr>
        <p:spPr>
          <a:xfrm>
            <a:off x="2583065" y="4689347"/>
            <a:ext cx="889635" cy="2275840"/>
          </a:xfrm>
          <a:custGeom>
            <a:avLst/>
            <a:gdLst/>
            <a:ahLst/>
            <a:cxnLst/>
            <a:rect l="l" t="t" r="r" b="b"/>
            <a:pathLst>
              <a:path w="889635" h="2275840">
                <a:moveTo>
                  <a:pt x="889254" y="2271522"/>
                </a:moveTo>
                <a:lnTo>
                  <a:pt x="9906" y="0"/>
                </a:lnTo>
                <a:lnTo>
                  <a:pt x="0" y="3810"/>
                </a:lnTo>
                <a:lnTo>
                  <a:pt x="880110" y="2275332"/>
                </a:lnTo>
                <a:lnTo>
                  <a:pt x="889254" y="2271522"/>
                </a:lnTo>
                <a:close/>
              </a:path>
            </a:pathLst>
          </a:custGeom>
          <a:solidFill>
            <a:srgbClr val="000000"/>
          </a:solidFill>
        </p:spPr>
        <p:txBody>
          <a:bodyPr wrap="square" lIns="0" tIns="0" rIns="0" bIns="0" rtlCol="0"/>
          <a:lstStyle/>
          <a:p>
            <a:endParaRPr/>
          </a:p>
        </p:txBody>
      </p:sp>
      <p:sp>
        <p:nvSpPr>
          <p:cNvPr id="84" name="object 84"/>
          <p:cNvSpPr/>
          <p:nvPr/>
        </p:nvSpPr>
        <p:spPr>
          <a:xfrm>
            <a:off x="8698115" y="3855720"/>
            <a:ext cx="1711960" cy="452755"/>
          </a:xfrm>
          <a:custGeom>
            <a:avLst/>
            <a:gdLst/>
            <a:ahLst/>
            <a:cxnLst/>
            <a:rect l="l" t="t" r="r" b="b"/>
            <a:pathLst>
              <a:path w="1711959" h="452754">
                <a:moveTo>
                  <a:pt x="1711452" y="448056"/>
                </a:moveTo>
                <a:lnTo>
                  <a:pt x="1711452" y="4572"/>
                </a:lnTo>
                <a:lnTo>
                  <a:pt x="1706880" y="0"/>
                </a:lnTo>
                <a:lnTo>
                  <a:pt x="5333" y="0"/>
                </a:lnTo>
                <a:lnTo>
                  <a:pt x="0" y="4572"/>
                </a:lnTo>
                <a:lnTo>
                  <a:pt x="0" y="448056"/>
                </a:lnTo>
                <a:lnTo>
                  <a:pt x="5334" y="452628"/>
                </a:lnTo>
                <a:lnTo>
                  <a:pt x="10668" y="452628"/>
                </a:lnTo>
                <a:lnTo>
                  <a:pt x="10668" y="20574"/>
                </a:lnTo>
                <a:lnTo>
                  <a:pt x="20574" y="9906"/>
                </a:lnTo>
                <a:lnTo>
                  <a:pt x="20574" y="20574"/>
                </a:lnTo>
                <a:lnTo>
                  <a:pt x="1690877" y="20574"/>
                </a:lnTo>
                <a:lnTo>
                  <a:pt x="1690877" y="9906"/>
                </a:lnTo>
                <a:lnTo>
                  <a:pt x="1701545" y="20574"/>
                </a:lnTo>
                <a:lnTo>
                  <a:pt x="1701545" y="452628"/>
                </a:lnTo>
                <a:lnTo>
                  <a:pt x="1706880" y="452628"/>
                </a:lnTo>
                <a:lnTo>
                  <a:pt x="1711452" y="448056"/>
                </a:lnTo>
                <a:close/>
              </a:path>
              <a:path w="1711959" h="452754">
                <a:moveTo>
                  <a:pt x="20574" y="20574"/>
                </a:moveTo>
                <a:lnTo>
                  <a:pt x="20574" y="9906"/>
                </a:lnTo>
                <a:lnTo>
                  <a:pt x="10668" y="20574"/>
                </a:lnTo>
                <a:lnTo>
                  <a:pt x="20574" y="20574"/>
                </a:lnTo>
                <a:close/>
              </a:path>
              <a:path w="1711959" h="452754">
                <a:moveTo>
                  <a:pt x="20574" y="432054"/>
                </a:moveTo>
                <a:lnTo>
                  <a:pt x="20574" y="20574"/>
                </a:lnTo>
                <a:lnTo>
                  <a:pt x="10668" y="20574"/>
                </a:lnTo>
                <a:lnTo>
                  <a:pt x="10668" y="432054"/>
                </a:lnTo>
                <a:lnTo>
                  <a:pt x="20574" y="432054"/>
                </a:lnTo>
                <a:close/>
              </a:path>
              <a:path w="1711959" h="452754">
                <a:moveTo>
                  <a:pt x="1701545" y="432054"/>
                </a:moveTo>
                <a:lnTo>
                  <a:pt x="10668" y="432054"/>
                </a:lnTo>
                <a:lnTo>
                  <a:pt x="20574" y="441960"/>
                </a:lnTo>
                <a:lnTo>
                  <a:pt x="20574" y="452628"/>
                </a:lnTo>
                <a:lnTo>
                  <a:pt x="1690877" y="452628"/>
                </a:lnTo>
                <a:lnTo>
                  <a:pt x="1690877" y="441960"/>
                </a:lnTo>
                <a:lnTo>
                  <a:pt x="1701545" y="432054"/>
                </a:lnTo>
                <a:close/>
              </a:path>
              <a:path w="1711959" h="452754">
                <a:moveTo>
                  <a:pt x="20574" y="452628"/>
                </a:moveTo>
                <a:lnTo>
                  <a:pt x="20574" y="441960"/>
                </a:lnTo>
                <a:lnTo>
                  <a:pt x="10668" y="432054"/>
                </a:lnTo>
                <a:lnTo>
                  <a:pt x="10668" y="452628"/>
                </a:lnTo>
                <a:lnTo>
                  <a:pt x="20574" y="452628"/>
                </a:lnTo>
                <a:close/>
              </a:path>
              <a:path w="1711959" h="452754">
                <a:moveTo>
                  <a:pt x="1701545" y="20574"/>
                </a:moveTo>
                <a:lnTo>
                  <a:pt x="1690877" y="9906"/>
                </a:lnTo>
                <a:lnTo>
                  <a:pt x="1690877" y="20574"/>
                </a:lnTo>
                <a:lnTo>
                  <a:pt x="1701545" y="20574"/>
                </a:lnTo>
                <a:close/>
              </a:path>
              <a:path w="1711959" h="452754">
                <a:moveTo>
                  <a:pt x="1701545" y="432054"/>
                </a:moveTo>
                <a:lnTo>
                  <a:pt x="1701545" y="20574"/>
                </a:lnTo>
                <a:lnTo>
                  <a:pt x="1690877" y="20574"/>
                </a:lnTo>
                <a:lnTo>
                  <a:pt x="1690877" y="432054"/>
                </a:lnTo>
                <a:lnTo>
                  <a:pt x="1701545" y="432054"/>
                </a:lnTo>
                <a:close/>
              </a:path>
              <a:path w="1711959" h="452754">
                <a:moveTo>
                  <a:pt x="1701545" y="452628"/>
                </a:moveTo>
                <a:lnTo>
                  <a:pt x="1701545" y="432054"/>
                </a:lnTo>
                <a:lnTo>
                  <a:pt x="1690877" y="441960"/>
                </a:lnTo>
                <a:lnTo>
                  <a:pt x="1690877" y="452628"/>
                </a:lnTo>
                <a:lnTo>
                  <a:pt x="1701545" y="452628"/>
                </a:lnTo>
                <a:close/>
              </a:path>
            </a:pathLst>
          </a:custGeom>
          <a:solidFill>
            <a:srgbClr val="0000FF"/>
          </a:solidFill>
        </p:spPr>
        <p:txBody>
          <a:bodyPr wrap="square" lIns="0" tIns="0" rIns="0" bIns="0" rtlCol="0"/>
          <a:lstStyle/>
          <a:p>
            <a:endParaRPr/>
          </a:p>
        </p:txBody>
      </p:sp>
      <p:sp>
        <p:nvSpPr>
          <p:cNvPr id="85" name="object 85"/>
          <p:cNvSpPr txBox="1"/>
          <p:nvPr/>
        </p:nvSpPr>
        <p:spPr>
          <a:xfrm>
            <a:off x="8801233" y="3930903"/>
            <a:ext cx="1504950" cy="316230"/>
          </a:xfrm>
          <a:prstGeom prst="rect">
            <a:avLst/>
          </a:prstGeom>
        </p:spPr>
        <p:txBody>
          <a:bodyPr vert="horz" wrap="square" lIns="0" tIns="0" rIns="0" bIns="0" rtlCol="0">
            <a:spAutoFit/>
          </a:bodyPr>
          <a:lstStyle/>
          <a:p>
            <a:pPr marL="101600" marR="5080" indent="-89535">
              <a:lnSpc>
                <a:spcPts val="1240"/>
              </a:lnSpc>
            </a:pPr>
            <a:r>
              <a:rPr sz="1050" b="1" spc="15" dirty="0">
                <a:latin typeface="MS PGothic"/>
                <a:cs typeface="MS PGothic"/>
              </a:rPr>
              <a:t>（参考）ISO20022における  </a:t>
            </a:r>
            <a:r>
              <a:rPr sz="1050" b="1" spc="20" dirty="0">
                <a:latin typeface="MS PGothic"/>
                <a:cs typeface="MS PGothic"/>
              </a:rPr>
              <a:t>EDI情報格納可能領域</a:t>
            </a:r>
            <a:endParaRPr sz="1050">
              <a:latin typeface="MS PGothic"/>
              <a:cs typeface="MS PGothic"/>
            </a:endParaRPr>
          </a:p>
        </p:txBody>
      </p:sp>
      <p:sp>
        <p:nvSpPr>
          <p:cNvPr id="86" name="object 86"/>
          <p:cNvSpPr txBox="1">
            <a:spLocks noGrp="1"/>
          </p:cNvSpPr>
          <p:nvPr>
            <p:ph type="sldNum" sz="quarter" idx="7"/>
          </p:nvPr>
        </p:nvSpPr>
        <p:spPr>
          <a:prstGeom prst="rect">
            <a:avLst/>
          </a:prstGeom>
        </p:spPr>
        <p:txBody>
          <a:bodyPr vert="horz" wrap="square" lIns="0" tIns="0" rIns="0" bIns="0" rtlCol="0">
            <a:spAutoFit/>
          </a:bodyPr>
          <a:lstStyle/>
          <a:p>
            <a:pPr marL="25400">
              <a:lnSpc>
                <a:spcPts val="2065"/>
              </a:lnSpc>
            </a:pPr>
            <a:r>
              <a:rPr spc="-5" dirty="0"/>
              <a:t>2</a:t>
            </a:r>
          </a:p>
        </p:txBody>
      </p:sp>
      <p:sp>
        <p:nvSpPr>
          <p:cNvPr id="87" name="object 87"/>
          <p:cNvSpPr txBox="1">
            <a:spLocks noGrp="1"/>
          </p:cNvSpPr>
          <p:nvPr>
            <p:ph type="ftr" sz="quarter" idx="5"/>
          </p:nvPr>
        </p:nvSpPr>
        <p:spPr>
          <a:prstGeom prst="rect">
            <a:avLst/>
          </a:prstGeom>
        </p:spPr>
        <p:txBody>
          <a:bodyPr vert="horz" wrap="square" lIns="0" tIns="0" rIns="0" bIns="0" rtlCol="0">
            <a:spAutoFit/>
          </a:body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a:lnSpc>
                <a:spcPts val="3525"/>
              </a:lnSpc>
            </a:pPr>
            <a:r>
              <a:rPr spc="75" dirty="0"/>
              <a:t>「ＥＤＩ情報欄」データ項目の記載方法の整理</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2065"/>
              </a:lnSpc>
            </a:pPr>
            <a:r>
              <a:rPr spc="-5" dirty="0"/>
              <a:t>3</a:t>
            </a: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
        <p:nvSpPr>
          <p:cNvPr id="3" name="object 3"/>
          <p:cNvSpPr txBox="1"/>
          <p:nvPr/>
        </p:nvSpPr>
        <p:spPr>
          <a:xfrm>
            <a:off x="614305" y="869441"/>
            <a:ext cx="9526270" cy="6123940"/>
          </a:xfrm>
          <a:prstGeom prst="rect">
            <a:avLst/>
          </a:prstGeom>
        </p:spPr>
        <p:txBody>
          <a:bodyPr vert="horz" wrap="square" lIns="0" tIns="0" rIns="0" bIns="0" rtlCol="0">
            <a:spAutoFit/>
          </a:bodyPr>
          <a:lstStyle/>
          <a:p>
            <a:pPr marL="12700">
              <a:lnSpc>
                <a:spcPct val="100000"/>
              </a:lnSpc>
              <a:tabLst>
                <a:tab pos="3555365" algn="l"/>
                <a:tab pos="4189729" algn="l"/>
              </a:tabLst>
            </a:pPr>
            <a:r>
              <a:rPr sz="3000" spc="15" dirty="0">
                <a:latin typeface="Wingdings"/>
                <a:cs typeface="Wingdings"/>
              </a:rPr>
              <a:t></a:t>
            </a:r>
            <a:r>
              <a:rPr sz="3000" spc="15" dirty="0">
                <a:latin typeface="Arial"/>
                <a:cs typeface="Arial"/>
              </a:rPr>
              <a:t>140</a:t>
            </a:r>
            <a:r>
              <a:rPr sz="3000" spc="15" dirty="0">
                <a:latin typeface="MS PGothic"/>
                <a:cs typeface="MS PGothic"/>
              </a:rPr>
              <a:t>桁固定長形式	</a:t>
            </a:r>
            <a:r>
              <a:rPr sz="3000" spc="5" dirty="0">
                <a:latin typeface="MS PGothic"/>
                <a:cs typeface="MS PGothic"/>
              </a:rPr>
              <a:t>ｏｒ	</a:t>
            </a:r>
            <a:r>
              <a:rPr sz="3000" spc="15" dirty="0">
                <a:latin typeface="Arial"/>
                <a:cs typeface="Arial"/>
              </a:rPr>
              <a:t>XML</a:t>
            </a:r>
            <a:r>
              <a:rPr sz="3000" spc="15" dirty="0">
                <a:latin typeface="MS PGothic"/>
                <a:cs typeface="MS PGothic"/>
              </a:rPr>
              <a:t>形式</a:t>
            </a:r>
            <a:endParaRPr sz="3000">
              <a:latin typeface="MS PGothic"/>
              <a:cs typeface="MS PGothic"/>
            </a:endParaRPr>
          </a:p>
          <a:p>
            <a:pPr marL="506095">
              <a:lnSpc>
                <a:spcPts val="3115"/>
              </a:lnSpc>
              <a:spcBef>
                <a:spcPts val="1160"/>
              </a:spcBef>
              <a:tabLst>
                <a:tab pos="998855" algn="l"/>
              </a:tabLst>
            </a:pPr>
            <a:r>
              <a:rPr sz="2600" spc="-10" dirty="0">
                <a:latin typeface="Wingdings"/>
                <a:cs typeface="Wingdings"/>
              </a:rPr>
              <a:t></a:t>
            </a:r>
            <a:r>
              <a:rPr sz="2600" spc="-10" dirty="0">
                <a:latin typeface="Times New Roman"/>
                <a:cs typeface="Times New Roman"/>
              </a:rPr>
              <a:t>	</a:t>
            </a:r>
            <a:r>
              <a:rPr sz="2600" spc="-10" dirty="0">
                <a:latin typeface="MS PGothic"/>
                <a:cs typeface="MS PGothic"/>
              </a:rPr>
              <a:t>140桁固定長</a:t>
            </a:r>
            <a:endParaRPr sz="2600">
              <a:latin typeface="MS PGothic"/>
              <a:cs typeface="MS PGothic"/>
            </a:endParaRPr>
          </a:p>
          <a:p>
            <a:pPr marL="999490">
              <a:lnSpc>
                <a:spcPts val="2575"/>
              </a:lnSpc>
              <a:tabLst>
                <a:tab pos="1492885" algn="l"/>
              </a:tabLst>
            </a:pPr>
            <a:r>
              <a:rPr sz="2150" spc="5" dirty="0">
                <a:latin typeface="Wingdings"/>
                <a:cs typeface="Wingdings"/>
              </a:rPr>
              <a:t></a:t>
            </a:r>
            <a:r>
              <a:rPr sz="2150" spc="5" dirty="0">
                <a:latin typeface="Times New Roman"/>
                <a:cs typeface="Times New Roman"/>
              </a:rPr>
              <a:t>	</a:t>
            </a:r>
            <a:r>
              <a:rPr sz="2150" spc="5" dirty="0">
                <a:latin typeface="MS PGothic"/>
                <a:cs typeface="MS PGothic"/>
              </a:rPr>
              <a:t>先頭に「データ区分（仮称）」を持たせ、利用業界及び業務を判断</a:t>
            </a:r>
            <a:endParaRPr sz="2150">
              <a:latin typeface="MS PGothic"/>
              <a:cs typeface="MS PGothic"/>
            </a:endParaRPr>
          </a:p>
          <a:p>
            <a:pPr marL="2530475" marR="1103630" indent="-1038225">
              <a:lnSpc>
                <a:spcPct val="100000"/>
              </a:lnSpc>
              <a:spcBef>
                <a:spcPts val="10"/>
              </a:spcBef>
              <a:tabLst>
                <a:tab pos="1985645" algn="l"/>
              </a:tabLst>
            </a:pPr>
            <a:r>
              <a:rPr sz="2150" dirty="0">
                <a:latin typeface="Arial"/>
                <a:cs typeface="Arial"/>
              </a:rPr>
              <a:t>•	</a:t>
            </a:r>
            <a:r>
              <a:rPr sz="2150" spc="5" dirty="0">
                <a:latin typeface="MS PGothic"/>
                <a:cs typeface="MS PGothic"/>
              </a:rPr>
              <a:t>（例）140桁の先頭3桁をデータ区分とし業界・業務を設定  </a:t>
            </a:r>
            <a:r>
              <a:rPr sz="2150" dirty="0">
                <a:latin typeface="MS PGothic"/>
                <a:cs typeface="MS PGothic"/>
              </a:rPr>
              <a:t>3桁の内訳：業界区分（1桁）＋業務区分（2桁）</a:t>
            </a:r>
            <a:endParaRPr sz="2150">
              <a:latin typeface="MS PGothic"/>
              <a:cs typeface="MS PGothic"/>
            </a:endParaRPr>
          </a:p>
          <a:p>
            <a:pPr marL="998855">
              <a:lnSpc>
                <a:spcPct val="100000"/>
              </a:lnSpc>
              <a:spcBef>
                <a:spcPts val="10"/>
              </a:spcBef>
              <a:tabLst>
                <a:tab pos="1492885" algn="l"/>
              </a:tabLst>
            </a:pPr>
            <a:r>
              <a:rPr sz="2150" spc="5" dirty="0">
                <a:latin typeface="Wingdings"/>
                <a:cs typeface="Wingdings"/>
              </a:rPr>
              <a:t></a:t>
            </a:r>
            <a:r>
              <a:rPr sz="2150" spc="5" dirty="0">
                <a:latin typeface="Times New Roman"/>
                <a:cs typeface="Times New Roman"/>
              </a:rPr>
              <a:t>	</a:t>
            </a:r>
            <a:r>
              <a:rPr sz="2150" spc="5" dirty="0">
                <a:latin typeface="MS PGothic"/>
                <a:cs typeface="MS PGothic"/>
              </a:rPr>
              <a:t>業務毎に必要最小限のデータ項目構成が可能</a:t>
            </a:r>
            <a:endParaRPr sz="2150">
              <a:latin typeface="MS PGothic"/>
              <a:cs typeface="MS PGothic"/>
            </a:endParaRPr>
          </a:p>
          <a:p>
            <a:pPr marL="998855">
              <a:lnSpc>
                <a:spcPct val="100000"/>
              </a:lnSpc>
              <a:spcBef>
                <a:spcPts val="10"/>
              </a:spcBef>
              <a:tabLst>
                <a:tab pos="1492885" algn="l"/>
              </a:tabLst>
            </a:pPr>
            <a:r>
              <a:rPr sz="2150" spc="5" dirty="0">
                <a:latin typeface="Wingdings"/>
                <a:cs typeface="Wingdings"/>
              </a:rPr>
              <a:t></a:t>
            </a:r>
            <a:r>
              <a:rPr sz="2150" spc="5" dirty="0">
                <a:latin typeface="Times New Roman"/>
                <a:cs typeface="Times New Roman"/>
              </a:rPr>
              <a:t>	</a:t>
            </a:r>
            <a:r>
              <a:rPr sz="2150" spc="5" dirty="0">
                <a:latin typeface="MS PGothic"/>
                <a:cs typeface="MS PGothic"/>
              </a:rPr>
              <a:t>業界毎の固有業務等への対応が容易</a:t>
            </a:r>
            <a:endParaRPr sz="2150">
              <a:latin typeface="MS PGothic"/>
              <a:cs typeface="MS PGothic"/>
            </a:endParaRPr>
          </a:p>
          <a:p>
            <a:pPr marL="998855">
              <a:lnSpc>
                <a:spcPct val="100000"/>
              </a:lnSpc>
              <a:spcBef>
                <a:spcPts val="5"/>
              </a:spcBef>
              <a:tabLst>
                <a:tab pos="1492885" algn="l"/>
              </a:tabLst>
            </a:pPr>
            <a:r>
              <a:rPr sz="2150" spc="5" dirty="0">
                <a:latin typeface="Wingdings"/>
                <a:cs typeface="Wingdings"/>
              </a:rPr>
              <a:t></a:t>
            </a:r>
            <a:r>
              <a:rPr sz="2150" spc="5" dirty="0">
                <a:latin typeface="Times New Roman"/>
                <a:cs typeface="Times New Roman"/>
              </a:rPr>
              <a:t>	</a:t>
            </a:r>
            <a:r>
              <a:rPr sz="2150" dirty="0">
                <a:latin typeface="MS PGothic"/>
                <a:cs typeface="MS PGothic"/>
              </a:rPr>
              <a:t>業界・業務毎の標準化が必要（140-3＝137桁の部分）</a:t>
            </a:r>
            <a:endParaRPr sz="2150">
              <a:latin typeface="MS PGothic"/>
              <a:cs typeface="MS PGothic"/>
            </a:endParaRPr>
          </a:p>
          <a:p>
            <a:pPr>
              <a:lnSpc>
                <a:spcPct val="100000"/>
              </a:lnSpc>
              <a:spcBef>
                <a:spcPts val="25"/>
              </a:spcBef>
            </a:pPr>
            <a:endParaRPr sz="2150">
              <a:latin typeface="Times New Roman"/>
              <a:cs typeface="Times New Roman"/>
            </a:endParaRPr>
          </a:p>
          <a:p>
            <a:pPr marL="999490" indent="-493395">
              <a:lnSpc>
                <a:spcPct val="100000"/>
              </a:lnSpc>
              <a:buFont typeface="Wingdings"/>
              <a:buChar char=""/>
              <a:tabLst>
                <a:tab pos="999490" algn="l"/>
              </a:tabLst>
            </a:pPr>
            <a:r>
              <a:rPr sz="3000" spc="15" dirty="0">
                <a:latin typeface="Arial"/>
                <a:cs typeface="Arial"/>
              </a:rPr>
              <a:t>XML</a:t>
            </a:r>
            <a:r>
              <a:rPr sz="3000" spc="15" dirty="0">
                <a:latin typeface="MS PGothic"/>
                <a:cs typeface="MS PGothic"/>
              </a:rPr>
              <a:t>形式</a:t>
            </a:r>
            <a:endParaRPr sz="3000">
              <a:latin typeface="MS PGothic"/>
              <a:cs typeface="MS PGothic"/>
            </a:endParaRPr>
          </a:p>
          <a:p>
            <a:pPr marL="999490">
              <a:lnSpc>
                <a:spcPct val="100000"/>
              </a:lnSpc>
              <a:spcBef>
                <a:spcPts val="25"/>
              </a:spcBef>
              <a:tabLst>
                <a:tab pos="1492885" algn="l"/>
              </a:tabLst>
            </a:pPr>
            <a:r>
              <a:rPr sz="2150" spc="5" dirty="0">
                <a:latin typeface="Wingdings"/>
                <a:cs typeface="Wingdings"/>
              </a:rPr>
              <a:t></a:t>
            </a:r>
            <a:r>
              <a:rPr sz="2150" spc="5" dirty="0">
                <a:latin typeface="Times New Roman"/>
                <a:cs typeface="Times New Roman"/>
              </a:rPr>
              <a:t>	</a:t>
            </a:r>
            <a:r>
              <a:rPr sz="2150" dirty="0">
                <a:latin typeface="Arial"/>
                <a:cs typeface="Arial"/>
              </a:rPr>
              <a:t>UN/CEFACT</a:t>
            </a:r>
            <a:r>
              <a:rPr sz="2150" dirty="0">
                <a:latin typeface="MS PGothic"/>
                <a:cs typeface="MS PGothic"/>
              </a:rPr>
              <a:t>等の既存標準を採用可能</a:t>
            </a:r>
            <a:endParaRPr sz="2150">
              <a:latin typeface="MS PGothic"/>
              <a:cs typeface="MS PGothic"/>
            </a:endParaRPr>
          </a:p>
          <a:p>
            <a:pPr marL="1492885" marR="478790" indent="-494030">
              <a:lnSpc>
                <a:spcPts val="2590"/>
              </a:lnSpc>
              <a:spcBef>
                <a:spcPts val="80"/>
              </a:spcBef>
              <a:tabLst>
                <a:tab pos="1492885" algn="l"/>
              </a:tabLst>
            </a:pPr>
            <a:r>
              <a:rPr sz="2150" spc="5" dirty="0">
                <a:latin typeface="Wingdings"/>
                <a:cs typeface="Wingdings"/>
              </a:rPr>
              <a:t></a:t>
            </a:r>
            <a:r>
              <a:rPr sz="2150" spc="5" dirty="0">
                <a:latin typeface="Times New Roman"/>
                <a:cs typeface="Times New Roman"/>
              </a:rPr>
              <a:t>	</a:t>
            </a:r>
            <a:r>
              <a:rPr sz="2150" dirty="0">
                <a:latin typeface="MS PGothic"/>
                <a:cs typeface="MS PGothic"/>
              </a:rPr>
              <a:t>業務によって不要なタグにデフォルト値埋め込み等が必要であり、  </a:t>
            </a:r>
            <a:r>
              <a:rPr sz="2150" spc="5" dirty="0">
                <a:latin typeface="MS PGothic"/>
                <a:cs typeface="MS PGothic"/>
              </a:rPr>
              <a:t>タグを含めた記載の為、データ量が大きくなる。</a:t>
            </a:r>
            <a:endParaRPr sz="2150">
              <a:latin typeface="MS PGothic"/>
              <a:cs typeface="MS PGothic"/>
            </a:endParaRPr>
          </a:p>
          <a:p>
            <a:pPr marL="999490">
              <a:lnSpc>
                <a:spcPts val="2505"/>
              </a:lnSpc>
              <a:tabLst>
                <a:tab pos="1492885" algn="l"/>
              </a:tabLst>
            </a:pPr>
            <a:r>
              <a:rPr sz="2150" spc="5" dirty="0">
                <a:latin typeface="Wingdings"/>
                <a:cs typeface="Wingdings"/>
              </a:rPr>
              <a:t></a:t>
            </a:r>
            <a:r>
              <a:rPr sz="2150" spc="5" dirty="0">
                <a:latin typeface="Times New Roman"/>
                <a:cs typeface="Times New Roman"/>
              </a:rPr>
              <a:t>	</a:t>
            </a:r>
            <a:r>
              <a:rPr sz="2150" dirty="0">
                <a:latin typeface="MS PGothic"/>
                <a:cs typeface="MS PGothic"/>
              </a:rPr>
              <a:t>「</a:t>
            </a:r>
            <a:r>
              <a:rPr sz="2150" dirty="0">
                <a:latin typeface="Arial"/>
                <a:cs typeface="Arial"/>
              </a:rPr>
              <a:t>140</a:t>
            </a:r>
            <a:r>
              <a:rPr sz="2150" dirty="0">
                <a:latin typeface="MS PGothic"/>
                <a:cs typeface="MS PGothic"/>
              </a:rPr>
              <a:t>桁繰返し可能領域」へ格納する際にはBase64などでエンコード</a:t>
            </a:r>
            <a:endParaRPr sz="2150">
              <a:latin typeface="MS PGothic"/>
              <a:cs typeface="MS PGothic"/>
            </a:endParaRPr>
          </a:p>
          <a:p>
            <a:pPr marL="1492885">
              <a:lnSpc>
                <a:spcPct val="100000"/>
              </a:lnSpc>
              <a:spcBef>
                <a:spcPts val="5"/>
              </a:spcBef>
            </a:pPr>
            <a:r>
              <a:rPr sz="2150" spc="5" dirty="0">
                <a:latin typeface="MS PGothic"/>
                <a:cs typeface="MS PGothic"/>
              </a:rPr>
              <a:t>・デコードが必要</a:t>
            </a:r>
            <a:endParaRPr sz="2150">
              <a:latin typeface="MS PGothic"/>
              <a:cs typeface="MS PGothic"/>
            </a:endParaRPr>
          </a:p>
          <a:p>
            <a:pPr>
              <a:lnSpc>
                <a:spcPct val="100000"/>
              </a:lnSpc>
              <a:spcBef>
                <a:spcPts val="35"/>
              </a:spcBef>
            </a:pPr>
            <a:endParaRPr sz="2750">
              <a:latin typeface="Times New Roman"/>
              <a:cs typeface="Times New Roman"/>
            </a:endParaRPr>
          </a:p>
          <a:p>
            <a:pPr marL="12700">
              <a:lnSpc>
                <a:spcPts val="2555"/>
              </a:lnSpc>
            </a:pPr>
            <a:r>
              <a:rPr sz="2150" spc="105" dirty="0">
                <a:latin typeface="MS UI Gothic"/>
                <a:cs typeface="MS UI Gothic"/>
              </a:rPr>
              <a:t>☆将来的に、どちらの方式で格納されているかを判断する仕掛けを仕様化しておく！</a:t>
            </a:r>
            <a:endParaRPr sz="2150">
              <a:latin typeface="MS UI Gothic"/>
              <a:cs typeface="MS UI Gothic"/>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ts val="3065"/>
              </a:lnSpc>
            </a:pPr>
            <a:r>
              <a:rPr sz="2600" spc="-10" dirty="0">
                <a:solidFill>
                  <a:srgbClr val="000000"/>
                </a:solidFill>
              </a:rPr>
              <a:t>＜参考＞</a:t>
            </a:r>
            <a:endParaRPr sz="2600"/>
          </a:p>
        </p:txBody>
      </p:sp>
      <p:sp>
        <p:nvSpPr>
          <p:cNvPr id="3" name="object 3"/>
          <p:cNvSpPr txBox="1"/>
          <p:nvPr/>
        </p:nvSpPr>
        <p:spPr>
          <a:xfrm>
            <a:off x="1748911" y="207009"/>
            <a:ext cx="7364095" cy="389255"/>
          </a:xfrm>
          <a:prstGeom prst="rect">
            <a:avLst/>
          </a:prstGeom>
        </p:spPr>
        <p:txBody>
          <a:bodyPr vert="horz" wrap="square" lIns="0" tIns="0" rIns="0" bIns="0" rtlCol="0">
            <a:spAutoFit/>
          </a:bodyPr>
          <a:lstStyle/>
          <a:p>
            <a:pPr marL="12700">
              <a:lnSpc>
                <a:spcPts val="3065"/>
              </a:lnSpc>
            </a:pPr>
            <a:r>
              <a:rPr sz="2600" spc="80" dirty="0">
                <a:latin typeface="MS UI Gothic"/>
                <a:cs typeface="MS UI Gothic"/>
              </a:rPr>
              <a:t>2014共同実証にて使用した「EDI情報欄」の利用項目</a:t>
            </a:r>
            <a:endParaRPr sz="2600">
              <a:latin typeface="MS UI Gothic"/>
              <a:cs typeface="MS UI Gothic"/>
            </a:endParaRPr>
          </a:p>
        </p:txBody>
      </p:sp>
      <p:sp>
        <p:nvSpPr>
          <p:cNvPr id="4" name="object 4"/>
          <p:cNvSpPr/>
          <p:nvPr/>
        </p:nvSpPr>
        <p:spPr>
          <a:xfrm>
            <a:off x="8496948" y="3418332"/>
            <a:ext cx="2196465" cy="383540"/>
          </a:xfrm>
          <a:custGeom>
            <a:avLst/>
            <a:gdLst/>
            <a:ahLst/>
            <a:cxnLst/>
            <a:rect l="l" t="t" r="r" b="b"/>
            <a:pathLst>
              <a:path w="2196465" h="383539">
                <a:moveTo>
                  <a:pt x="0" y="0"/>
                </a:moveTo>
                <a:lnTo>
                  <a:pt x="2196084" y="0"/>
                </a:lnTo>
                <a:lnTo>
                  <a:pt x="2196084" y="383285"/>
                </a:lnTo>
                <a:lnTo>
                  <a:pt x="0" y="383286"/>
                </a:lnTo>
                <a:lnTo>
                  <a:pt x="0" y="0"/>
                </a:lnTo>
                <a:close/>
              </a:path>
            </a:pathLst>
          </a:custGeom>
          <a:solidFill>
            <a:srgbClr val="FFFFFF"/>
          </a:solidFill>
        </p:spPr>
        <p:txBody>
          <a:bodyPr wrap="square" lIns="0" tIns="0" rIns="0" bIns="0" rtlCol="0"/>
          <a:lstStyle/>
          <a:p>
            <a:endParaRPr/>
          </a:p>
        </p:txBody>
      </p:sp>
      <p:sp>
        <p:nvSpPr>
          <p:cNvPr id="5" name="object 5"/>
          <p:cNvSpPr/>
          <p:nvPr/>
        </p:nvSpPr>
        <p:spPr>
          <a:xfrm>
            <a:off x="8496948" y="3790188"/>
            <a:ext cx="2196465" cy="220979"/>
          </a:xfrm>
          <a:custGeom>
            <a:avLst/>
            <a:gdLst/>
            <a:ahLst/>
            <a:cxnLst/>
            <a:rect l="l" t="t" r="r" b="b"/>
            <a:pathLst>
              <a:path w="2196465" h="220979">
                <a:moveTo>
                  <a:pt x="0" y="0"/>
                </a:moveTo>
                <a:lnTo>
                  <a:pt x="2196084" y="0"/>
                </a:lnTo>
                <a:lnTo>
                  <a:pt x="2196084" y="220979"/>
                </a:lnTo>
                <a:lnTo>
                  <a:pt x="0" y="220979"/>
                </a:lnTo>
                <a:lnTo>
                  <a:pt x="0" y="0"/>
                </a:lnTo>
                <a:close/>
              </a:path>
            </a:pathLst>
          </a:custGeom>
          <a:solidFill>
            <a:srgbClr val="FFFFFF"/>
          </a:solidFill>
        </p:spPr>
        <p:txBody>
          <a:bodyPr wrap="square" lIns="0" tIns="0" rIns="0" bIns="0" rtlCol="0"/>
          <a:lstStyle/>
          <a:p>
            <a:endParaRPr/>
          </a:p>
        </p:txBody>
      </p:sp>
      <p:sp>
        <p:nvSpPr>
          <p:cNvPr id="6" name="object 6"/>
          <p:cNvSpPr/>
          <p:nvPr/>
        </p:nvSpPr>
        <p:spPr>
          <a:xfrm>
            <a:off x="8496948" y="3998976"/>
            <a:ext cx="2196465" cy="220979"/>
          </a:xfrm>
          <a:custGeom>
            <a:avLst/>
            <a:gdLst/>
            <a:ahLst/>
            <a:cxnLst/>
            <a:rect l="l" t="t" r="r" b="b"/>
            <a:pathLst>
              <a:path w="2196465" h="220979">
                <a:moveTo>
                  <a:pt x="0" y="0"/>
                </a:moveTo>
                <a:lnTo>
                  <a:pt x="2196084" y="0"/>
                </a:lnTo>
                <a:lnTo>
                  <a:pt x="2196084" y="220979"/>
                </a:lnTo>
                <a:lnTo>
                  <a:pt x="0" y="220979"/>
                </a:lnTo>
                <a:lnTo>
                  <a:pt x="0" y="0"/>
                </a:lnTo>
                <a:close/>
              </a:path>
            </a:pathLst>
          </a:custGeom>
          <a:solidFill>
            <a:srgbClr val="FFFFFF"/>
          </a:solidFill>
        </p:spPr>
        <p:txBody>
          <a:bodyPr wrap="square" lIns="0" tIns="0" rIns="0" bIns="0" rtlCol="0"/>
          <a:lstStyle/>
          <a:p>
            <a:endParaRPr/>
          </a:p>
        </p:txBody>
      </p:sp>
      <p:graphicFrame>
        <p:nvGraphicFramePr>
          <p:cNvPr id="7" name="object 7"/>
          <p:cNvGraphicFramePr>
            <a:graphicFrameLocks noGrp="1"/>
          </p:cNvGraphicFramePr>
          <p:nvPr/>
        </p:nvGraphicFramePr>
        <p:xfrm>
          <a:off x="129235" y="2999994"/>
          <a:ext cx="10551783" cy="3727699"/>
        </p:xfrm>
        <a:graphic>
          <a:graphicData uri="http://schemas.openxmlformats.org/drawingml/2006/table">
            <a:tbl>
              <a:tblPr firstRow="1" bandRow="1">
                <a:tableStyleId>{2D5ABB26-0587-4C30-8999-92F81FD0307C}</a:tableStyleId>
              </a:tblPr>
              <a:tblGrid>
                <a:gridCol w="360045">
                  <a:extLst>
                    <a:ext uri="{9D8B030D-6E8A-4147-A177-3AD203B41FA5}">
                      <a16:colId xmlns:a16="http://schemas.microsoft.com/office/drawing/2014/main" val="20000"/>
                    </a:ext>
                  </a:extLst>
                </a:gridCol>
                <a:gridCol w="743711">
                  <a:extLst>
                    <a:ext uri="{9D8B030D-6E8A-4147-A177-3AD203B41FA5}">
                      <a16:colId xmlns:a16="http://schemas.microsoft.com/office/drawing/2014/main" val="20001"/>
                    </a:ext>
                  </a:extLst>
                </a:gridCol>
                <a:gridCol w="1499235">
                  <a:extLst>
                    <a:ext uri="{9D8B030D-6E8A-4147-A177-3AD203B41FA5}">
                      <a16:colId xmlns:a16="http://schemas.microsoft.com/office/drawing/2014/main" val="20002"/>
                    </a:ext>
                  </a:extLst>
                </a:gridCol>
                <a:gridCol w="441578">
                  <a:extLst>
                    <a:ext uri="{9D8B030D-6E8A-4147-A177-3AD203B41FA5}">
                      <a16:colId xmlns:a16="http://schemas.microsoft.com/office/drawing/2014/main" val="20003"/>
                    </a:ext>
                  </a:extLst>
                </a:gridCol>
                <a:gridCol w="557783">
                  <a:extLst>
                    <a:ext uri="{9D8B030D-6E8A-4147-A177-3AD203B41FA5}">
                      <a16:colId xmlns:a16="http://schemas.microsoft.com/office/drawing/2014/main" val="20004"/>
                    </a:ext>
                  </a:extLst>
                </a:gridCol>
                <a:gridCol w="1325118">
                  <a:extLst>
                    <a:ext uri="{9D8B030D-6E8A-4147-A177-3AD203B41FA5}">
                      <a16:colId xmlns:a16="http://schemas.microsoft.com/office/drawing/2014/main" val="20005"/>
                    </a:ext>
                  </a:extLst>
                </a:gridCol>
                <a:gridCol w="441769">
                  <a:extLst>
                    <a:ext uri="{9D8B030D-6E8A-4147-A177-3AD203B41FA5}">
                      <a16:colId xmlns:a16="http://schemas.microsoft.com/office/drawing/2014/main" val="20006"/>
                    </a:ext>
                  </a:extLst>
                </a:gridCol>
                <a:gridCol w="557212">
                  <a:extLst>
                    <a:ext uri="{9D8B030D-6E8A-4147-A177-3AD203B41FA5}">
                      <a16:colId xmlns:a16="http://schemas.microsoft.com/office/drawing/2014/main" val="20007"/>
                    </a:ext>
                  </a:extLst>
                </a:gridCol>
                <a:gridCol w="593394">
                  <a:extLst>
                    <a:ext uri="{9D8B030D-6E8A-4147-A177-3AD203B41FA5}">
                      <a16:colId xmlns:a16="http://schemas.microsoft.com/office/drawing/2014/main" val="20008"/>
                    </a:ext>
                  </a:extLst>
                </a:gridCol>
                <a:gridCol w="604266">
                  <a:extLst>
                    <a:ext uri="{9D8B030D-6E8A-4147-A177-3AD203B41FA5}">
                      <a16:colId xmlns:a16="http://schemas.microsoft.com/office/drawing/2014/main" val="20009"/>
                    </a:ext>
                  </a:extLst>
                </a:gridCol>
                <a:gridCol w="557796">
                  <a:extLst>
                    <a:ext uri="{9D8B030D-6E8A-4147-A177-3AD203B41FA5}">
                      <a16:colId xmlns:a16="http://schemas.microsoft.com/office/drawing/2014/main" val="20010"/>
                    </a:ext>
                  </a:extLst>
                </a:gridCol>
                <a:gridCol w="685800">
                  <a:extLst>
                    <a:ext uri="{9D8B030D-6E8A-4147-A177-3AD203B41FA5}">
                      <a16:colId xmlns:a16="http://schemas.microsoft.com/office/drawing/2014/main" val="20011"/>
                    </a:ext>
                  </a:extLst>
                </a:gridCol>
                <a:gridCol w="2184076">
                  <a:extLst>
                    <a:ext uri="{9D8B030D-6E8A-4147-A177-3AD203B41FA5}">
                      <a16:colId xmlns:a16="http://schemas.microsoft.com/office/drawing/2014/main" val="20012"/>
                    </a:ext>
                  </a:extLst>
                </a:gridCol>
              </a:tblGrid>
              <a:tr h="208978">
                <a:tc rowSpan="2">
                  <a:txBody>
                    <a:bodyPr/>
                    <a:lstStyle/>
                    <a:p>
                      <a:endParaRPr sz="2600">
                        <a:latin typeface="MS UI Gothic"/>
                        <a:cs typeface="MS UI Gothic"/>
                      </a:endParaRPr>
                    </a:p>
                  </a:txBody>
                  <a:tcPr marL="0" marR="0" marT="0" marB="0">
                    <a:lnL w="11429">
                      <a:solidFill>
                        <a:srgbClr val="000000"/>
                      </a:solidFill>
                      <a:prstDash val="solid"/>
                    </a:lnL>
                    <a:lnR w="12572">
                      <a:solidFill>
                        <a:srgbClr val="000000"/>
                      </a:solidFill>
                      <a:prstDash val="solid"/>
                    </a:lnR>
                    <a:lnT w="11430">
                      <a:solidFill>
                        <a:srgbClr val="000000"/>
                      </a:solidFill>
                      <a:prstDash val="solid"/>
                    </a:lnT>
                    <a:lnB w="11429">
                      <a:solidFill>
                        <a:srgbClr val="000000"/>
                      </a:solidFill>
                      <a:prstDash val="solid"/>
                    </a:lnB>
                    <a:solidFill>
                      <a:srgbClr val="C0C0C0"/>
                    </a:solidFill>
                  </a:tcPr>
                </a:tc>
                <a:tc gridSpan="3">
                  <a:txBody>
                    <a:bodyPr/>
                    <a:lstStyle/>
                    <a:p>
                      <a:pPr marL="23495">
                        <a:lnSpc>
                          <a:spcPct val="100000"/>
                        </a:lnSpc>
                        <a:spcBef>
                          <a:spcPts val="15"/>
                        </a:spcBef>
                      </a:pPr>
                      <a:r>
                        <a:rPr sz="1350" spc="5" dirty="0">
                          <a:latin typeface="MS PGothic"/>
                          <a:cs typeface="MS PGothic"/>
                        </a:rPr>
                        <a:t>＜EDI情報データレコード＞</a:t>
                      </a:r>
                      <a:endParaRPr sz="1350">
                        <a:latin typeface="MS PGothic"/>
                        <a:cs typeface="MS PGothic"/>
                      </a:endParaRPr>
                    </a:p>
                  </a:txBody>
                  <a:tcPr marL="0" marR="0" marT="0" marB="0">
                    <a:lnL w="12572">
                      <a:solidFill>
                        <a:srgbClr val="000000"/>
                      </a:solidFill>
                      <a:prstDash val="solid"/>
                    </a:lnL>
                    <a:lnR w="12573">
                      <a:solidFill>
                        <a:srgbClr val="000000"/>
                      </a:solidFill>
                      <a:prstDash val="solid"/>
                    </a:lnR>
                    <a:lnT w="11430">
                      <a:solidFill>
                        <a:srgbClr val="000000"/>
                      </a:solidFill>
                      <a:prstDash val="solid"/>
                    </a:lnT>
                    <a:lnB w="12192">
                      <a:solidFill>
                        <a:srgbClr val="000000"/>
                      </a:solidFill>
                      <a:prstDash val="solid"/>
                    </a:lnB>
                    <a:solidFill>
                      <a:srgbClr val="C0C0C0"/>
                    </a:solidFill>
                  </a:tcPr>
                </a:tc>
                <a:tc hMerge="1">
                  <a:txBody>
                    <a:bodyPr/>
                    <a:lstStyle/>
                    <a:p>
                      <a:endParaRPr/>
                    </a:p>
                  </a:txBody>
                  <a:tcPr marL="0" marR="0" marT="0" marB="0"/>
                </a:tc>
                <a:tc hMerge="1">
                  <a:txBody>
                    <a:bodyPr/>
                    <a:lstStyle/>
                    <a:p>
                      <a:endParaRPr/>
                    </a:p>
                  </a:txBody>
                  <a:tcPr marL="0" marR="0" marT="0" marB="0"/>
                </a:tc>
                <a:tc>
                  <a:txBody>
                    <a:bodyPr/>
                    <a:lstStyle/>
                    <a:p>
                      <a:endParaRPr sz="1350">
                        <a:latin typeface="MS PGothic"/>
                        <a:cs typeface="MS PGothic"/>
                      </a:endParaRPr>
                    </a:p>
                  </a:txBody>
                  <a:tcPr marL="0" marR="0" marT="0" marB="0">
                    <a:lnL w="12573">
                      <a:solidFill>
                        <a:srgbClr val="000000"/>
                      </a:solidFill>
                      <a:prstDash val="solid"/>
                    </a:lnL>
                    <a:lnR w="12572">
                      <a:solidFill>
                        <a:srgbClr val="000000"/>
                      </a:solidFill>
                      <a:prstDash val="solid"/>
                    </a:lnR>
                    <a:lnT w="11430">
                      <a:solidFill>
                        <a:srgbClr val="000000"/>
                      </a:solidFill>
                      <a:prstDash val="solid"/>
                    </a:lnT>
                    <a:lnB w="12192">
                      <a:solidFill>
                        <a:srgbClr val="000000"/>
                      </a:solidFill>
                      <a:prstDash val="solid"/>
                    </a:lnB>
                    <a:solidFill>
                      <a:srgbClr val="C0C0C0"/>
                    </a:solidFill>
                  </a:tcPr>
                </a:tc>
                <a:tc gridSpan="2">
                  <a:txBody>
                    <a:bodyPr/>
                    <a:lstStyle/>
                    <a:p>
                      <a:endParaRPr sz="1350">
                        <a:latin typeface="MS PGothic"/>
                        <a:cs typeface="MS PGothic"/>
                      </a:endParaRPr>
                    </a:p>
                  </a:txBody>
                  <a:tcPr marL="0" marR="0" marT="0" marB="0">
                    <a:lnL w="12572">
                      <a:solidFill>
                        <a:srgbClr val="000000"/>
                      </a:solidFill>
                      <a:prstDash val="solid"/>
                    </a:lnL>
                    <a:lnR w="11429">
                      <a:solidFill>
                        <a:srgbClr val="000000"/>
                      </a:solidFill>
                      <a:prstDash val="solid"/>
                    </a:lnR>
                    <a:lnT w="11430">
                      <a:solidFill>
                        <a:srgbClr val="000000"/>
                      </a:solidFill>
                      <a:prstDash val="solid"/>
                    </a:lnT>
                    <a:lnB w="12192">
                      <a:solidFill>
                        <a:srgbClr val="000000"/>
                      </a:solidFill>
                      <a:prstDash val="solid"/>
                    </a:lnB>
                    <a:solidFill>
                      <a:srgbClr val="C0C0C0"/>
                    </a:solidFill>
                  </a:tcPr>
                </a:tc>
                <a:tc hMerge="1">
                  <a:txBody>
                    <a:bodyPr/>
                    <a:lstStyle/>
                    <a:p>
                      <a:endParaRPr/>
                    </a:p>
                  </a:txBody>
                  <a:tcPr marL="0" marR="0" marT="0" marB="0"/>
                </a:tc>
                <a:tc>
                  <a:txBody>
                    <a:bodyPr/>
                    <a:lstStyle/>
                    <a:p>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1430">
                      <a:solidFill>
                        <a:srgbClr val="000000"/>
                      </a:solidFill>
                      <a:prstDash val="solid"/>
                    </a:lnT>
                    <a:lnB w="12192">
                      <a:solidFill>
                        <a:srgbClr val="000000"/>
                      </a:solidFill>
                      <a:prstDash val="solid"/>
                    </a:lnB>
                    <a:solidFill>
                      <a:srgbClr val="C0C0C0"/>
                    </a:solidFill>
                  </a:tcPr>
                </a:tc>
                <a:tc>
                  <a:txBody>
                    <a:bodyPr/>
                    <a:lstStyle/>
                    <a:p>
                      <a:pPr marL="23495">
                        <a:lnSpc>
                          <a:spcPct val="100000"/>
                        </a:lnSpc>
                        <a:spcBef>
                          <a:spcPts val="15"/>
                        </a:spcBef>
                      </a:pPr>
                      <a:r>
                        <a:rPr sz="1350" spc="65" dirty="0">
                          <a:latin typeface="MS Gothic"/>
                          <a:cs typeface="MS Gothic"/>
                        </a:rPr>
                        <a:t>属性</a:t>
                      </a:r>
                      <a:endParaRPr sz="1350">
                        <a:latin typeface="MS Gothic"/>
                        <a:cs typeface="MS Gothic"/>
                      </a:endParaRPr>
                    </a:p>
                  </a:txBody>
                  <a:tcPr marL="0" marR="0" marT="0" marB="0">
                    <a:lnL w="12572">
                      <a:solidFill>
                        <a:srgbClr val="000000"/>
                      </a:solidFill>
                      <a:prstDash val="solid"/>
                    </a:lnL>
                    <a:lnR w="11430">
                      <a:solidFill>
                        <a:srgbClr val="000000"/>
                      </a:solidFill>
                      <a:prstDash val="solid"/>
                    </a:lnR>
                    <a:lnT w="11430">
                      <a:solidFill>
                        <a:srgbClr val="000000"/>
                      </a:solidFill>
                      <a:prstDash val="solid"/>
                    </a:lnT>
                    <a:lnB w="12192">
                      <a:solidFill>
                        <a:srgbClr val="000000"/>
                      </a:solidFill>
                      <a:prstDash val="solid"/>
                    </a:lnB>
                    <a:solidFill>
                      <a:srgbClr val="C0C0C0"/>
                    </a:solidFill>
                  </a:tcPr>
                </a:tc>
                <a:tc>
                  <a:txBody>
                    <a:bodyPr/>
                    <a:lstStyle/>
                    <a:p>
                      <a:pPr marR="21590" algn="r">
                        <a:lnSpc>
                          <a:spcPct val="100000"/>
                        </a:lnSpc>
                        <a:spcBef>
                          <a:spcPts val="15"/>
                        </a:spcBef>
                      </a:pPr>
                      <a:r>
                        <a:rPr sz="1350" spc="45" dirty="0">
                          <a:latin typeface="MS Gothic"/>
                          <a:cs typeface="MS Gothic"/>
                        </a:rPr>
                        <a:t>ﾊﾞｲﾄ数</a:t>
                      </a:r>
                      <a:endParaRPr sz="1350">
                        <a:latin typeface="MS Gothic"/>
                        <a:cs typeface="MS Gothic"/>
                      </a:endParaRPr>
                    </a:p>
                  </a:txBody>
                  <a:tcPr marL="0" marR="0" marT="0" marB="0">
                    <a:lnL w="11430">
                      <a:solidFill>
                        <a:srgbClr val="000000"/>
                      </a:solidFill>
                      <a:prstDash val="solid"/>
                    </a:lnL>
                    <a:lnR w="11430">
                      <a:solidFill>
                        <a:srgbClr val="000000"/>
                      </a:solidFill>
                      <a:prstDash val="solid"/>
                    </a:lnR>
                    <a:lnT w="11430">
                      <a:solidFill>
                        <a:srgbClr val="000000"/>
                      </a:solidFill>
                      <a:prstDash val="solid"/>
                    </a:lnT>
                    <a:lnB w="12192">
                      <a:solidFill>
                        <a:srgbClr val="000000"/>
                      </a:solidFill>
                      <a:prstDash val="solid"/>
                    </a:lnB>
                    <a:solidFill>
                      <a:srgbClr val="C0C0C0"/>
                    </a:solidFill>
                  </a:tcPr>
                </a:tc>
                <a:tc>
                  <a:txBody>
                    <a:bodyPr/>
                    <a:lstStyle/>
                    <a:p>
                      <a:pPr algn="ctr">
                        <a:lnSpc>
                          <a:spcPct val="100000"/>
                        </a:lnSpc>
                        <a:spcBef>
                          <a:spcPts val="15"/>
                        </a:spcBef>
                      </a:pPr>
                      <a:r>
                        <a:rPr sz="1350" spc="65" dirty="0">
                          <a:latin typeface="MS Gothic"/>
                          <a:cs typeface="MS Gothic"/>
                        </a:rPr>
                        <a:t>必須</a:t>
                      </a:r>
                      <a:endParaRPr sz="1350">
                        <a:latin typeface="MS Gothic"/>
                        <a:cs typeface="MS Gothic"/>
                      </a:endParaRPr>
                    </a:p>
                  </a:txBody>
                  <a:tcPr marL="0" marR="0" marT="0" marB="0">
                    <a:lnL w="11430">
                      <a:solidFill>
                        <a:srgbClr val="000000"/>
                      </a:solidFill>
                      <a:prstDash val="solid"/>
                    </a:lnL>
                    <a:lnR w="11429">
                      <a:solidFill>
                        <a:srgbClr val="000000"/>
                      </a:solidFill>
                      <a:prstDash val="solid"/>
                    </a:lnR>
                    <a:lnT w="11430">
                      <a:solidFill>
                        <a:srgbClr val="000000"/>
                      </a:solidFill>
                      <a:prstDash val="solid"/>
                    </a:lnT>
                    <a:lnB w="12192">
                      <a:solidFill>
                        <a:srgbClr val="000000"/>
                      </a:solidFill>
                      <a:prstDash val="solid"/>
                    </a:lnB>
                    <a:solidFill>
                      <a:srgbClr val="C0C0C0"/>
                    </a:solidFill>
                  </a:tcPr>
                </a:tc>
                <a:tc>
                  <a:txBody>
                    <a:bodyPr/>
                    <a:lstStyle/>
                    <a:p>
                      <a:pPr marL="23495">
                        <a:lnSpc>
                          <a:spcPct val="100000"/>
                        </a:lnSpc>
                        <a:spcBef>
                          <a:spcPts val="15"/>
                        </a:spcBef>
                      </a:pPr>
                      <a:r>
                        <a:rPr sz="1350" spc="20" dirty="0">
                          <a:latin typeface="MS PGothic"/>
                          <a:cs typeface="MS PGothic"/>
                        </a:rPr>
                        <a:t>初期値</a:t>
                      </a:r>
                      <a:endParaRPr sz="1350">
                        <a:latin typeface="MS PGothic"/>
                        <a:cs typeface="MS PGothic"/>
                      </a:endParaRPr>
                    </a:p>
                  </a:txBody>
                  <a:tcPr marL="0" marR="0" marT="0" marB="0">
                    <a:lnL w="11429">
                      <a:solidFill>
                        <a:srgbClr val="000000"/>
                      </a:solidFill>
                      <a:prstDash val="solid"/>
                    </a:lnL>
                    <a:lnR w="11429">
                      <a:solidFill>
                        <a:srgbClr val="000000"/>
                      </a:solidFill>
                      <a:prstDash val="solid"/>
                    </a:lnR>
                    <a:lnT w="11430">
                      <a:solidFill>
                        <a:srgbClr val="000000"/>
                      </a:solidFill>
                      <a:prstDash val="solid"/>
                    </a:lnT>
                    <a:lnB w="12192">
                      <a:solidFill>
                        <a:srgbClr val="000000"/>
                      </a:solidFill>
                      <a:prstDash val="solid"/>
                    </a:lnB>
                    <a:solidFill>
                      <a:srgbClr val="C0C0C0"/>
                    </a:solidFill>
                  </a:tcPr>
                </a:tc>
                <a:tc>
                  <a:txBody>
                    <a:bodyPr/>
                    <a:lstStyle/>
                    <a:p>
                      <a:pPr marL="22225">
                        <a:lnSpc>
                          <a:spcPct val="100000"/>
                        </a:lnSpc>
                        <a:spcBef>
                          <a:spcPts val="15"/>
                        </a:spcBef>
                      </a:pPr>
                      <a:r>
                        <a:rPr sz="1350" spc="10" dirty="0">
                          <a:latin typeface="MS PGothic"/>
                          <a:cs typeface="MS PGothic"/>
                        </a:rPr>
                        <a:t>繰り返し</a:t>
                      </a:r>
                      <a:endParaRPr sz="1350">
                        <a:latin typeface="MS PGothic"/>
                        <a:cs typeface="MS PGothic"/>
                      </a:endParaRPr>
                    </a:p>
                  </a:txBody>
                  <a:tcPr marL="0" marR="0" marT="0" marB="0">
                    <a:lnL w="11429">
                      <a:solidFill>
                        <a:srgbClr val="000000"/>
                      </a:solidFill>
                      <a:prstDash val="solid"/>
                    </a:lnL>
                    <a:lnR w="12585">
                      <a:solidFill>
                        <a:srgbClr val="000000"/>
                      </a:solidFill>
                      <a:prstDash val="solid"/>
                    </a:lnR>
                    <a:lnT w="11430">
                      <a:solidFill>
                        <a:srgbClr val="000000"/>
                      </a:solidFill>
                      <a:prstDash val="solid"/>
                    </a:lnT>
                    <a:lnB w="12192">
                      <a:solidFill>
                        <a:srgbClr val="000000"/>
                      </a:solidFill>
                      <a:prstDash val="solid"/>
                    </a:lnB>
                    <a:solidFill>
                      <a:srgbClr val="C0C0C0"/>
                    </a:solidFill>
                  </a:tcPr>
                </a:tc>
                <a:extLst>
                  <a:ext uri="{0D108BD9-81ED-4DB2-BD59-A6C34878D82A}">
                    <a16:rowId xmlns:a16="http://schemas.microsoft.com/office/drawing/2014/main" val="10000"/>
                  </a:ext>
                </a:extLst>
              </a:tr>
              <a:tr h="209168">
                <a:tc vMerge="1">
                  <a:txBody>
                    <a:bodyPr/>
                    <a:lstStyle/>
                    <a:p>
                      <a:endParaRPr/>
                    </a:p>
                  </a:txBody>
                  <a:tcPr marL="0" marR="0" marT="0" marB="0">
                    <a:lnL w="11429">
                      <a:solidFill>
                        <a:srgbClr val="000000"/>
                      </a:solidFill>
                      <a:prstDash val="solid"/>
                    </a:lnL>
                    <a:lnR w="12572">
                      <a:solidFill>
                        <a:srgbClr val="000000"/>
                      </a:solidFill>
                      <a:prstDash val="solid"/>
                    </a:lnR>
                    <a:lnT w="11430">
                      <a:solidFill>
                        <a:srgbClr val="000000"/>
                      </a:solidFill>
                      <a:prstDash val="solid"/>
                    </a:lnT>
                    <a:lnB w="11429">
                      <a:solidFill>
                        <a:srgbClr val="000000"/>
                      </a:solidFill>
                      <a:prstDash val="solid"/>
                    </a:lnB>
                    <a:solidFill>
                      <a:srgbClr val="C0C0C0"/>
                    </a:solidFill>
                  </a:tcPr>
                </a:tc>
                <a:tc>
                  <a:txBody>
                    <a:bodyPr/>
                    <a:lstStyle/>
                    <a:p>
                      <a:pPr marL="23495">
                        <a:lnSpc>
                          <a:spcPct val="100000"/>
                        </a:lnSpc>
                        <a:spcBef>
                          <a:spcPts val="10"/>
                        </a:spcBef>
                      </a:pPr>
                      <a:r>
                        <a:rPr sz="1350" spc="20" dirty="0">
                          <a:latin typeface="MS PGothic"/>
                          <a:cs typeface="MS PGothic"/>
                        </a:rPr>
                        <a:t>項目名</a:t>
                      </a:r>
                      <a:endParaRPr sz="1350">
                        <a:latin typeface="MS PGothic"/>
                        <a:cs typeface="MS PGothic"/>
                      </a:endParaRPr>
                    </a:p>
                  </a:txBody>
                  <a:tcPr marL="0" marR="0" marT="0" marB="0">
                    <a:lnL w="12572">
                      <a:solidFill>
                        <a:srgbClr val="000000"/>
                      </a:solidFill>
                      <a:prstDash val="solid"/>
                    </a:lnL>
                    <a:lnR w="12572">
                      <a:solidFill>
                        <a:srgbClr val="000000"/>
                      </a:solidFill>
                      <a:prstDash val="solid"/>
                    </a:lnR>
                    <a:lnT w="12192">
                      <a:solidFill>
                        <a:srgbClr val="000000"/>
                      </a:solidFill>
                      <a:prstDash val="solid"/>
                    </a:lnT>
                    <a:lnB w="11429">
                      <a:solidFill>
                        <a:srgbClr val="000000"/>
                      </a:solidFill>
                      <a:prstDash val="solid"/>
                    </a:lnB>
                    <a:solidFill>
                      <a:srgbClr val="C0C0C0"/>
                    </a:solidFill>
                  </a:tcPr>
                </a:tc>
                <a:tc>
                  <a:txBody>
                    <a:bodyPr/>
                    <a:lstStyle/>
                    <a:p>
                      <a:pPr marL="23495">
                        <a:lnSpc>
                          <a:spcPct val="100000"/>
                        </a:lnSpc>
                        <a:spcBef>
                          <a:spcPts val="10"/>
                        </a:spcBef>
                      </a:pPr>
                      <a:r>
                        <a:rPr sz="1350" spc="25" dirty="0">
                          <a:latin typeface="MS PGothic"/>
                          <a:cs typeface="MS PGothic"/>
                        </a:rPr>
                        <a:t>（売掛）</a:t>
                      </a:r>
                      <a:endParaRPr sz="1350">
                        <a:latin typeface="MS PGothic"/>
                        <a:cs typeface="MS PGothic"/>
                      </a:endParaRPr>
                    </a:p>
                  </a:txBody>
                  <a:tcPr marL="0" marR="0" marT="0" marB="0">
                    <a:lnL w="12572">
                      <a:solidFill>
                        <a:srgbClr val="000000"/>
                      </a:solidFill>
                      <a:prstDash val="solid"/>
                    </a:lnL>
                    <a:lnR w="11430">
                      <a:solidFill>
                        <a:srgbClr val="000000"/>
                      </a:solidFill>
                      <a:prstDash val="solid"/>
                    </a:lnR>
                    <a:lnT w="12192">
                      <a:solidFill>
                        <a:srgbClr val="000000"/>
                      </a:solidFill>
                      <a:prstDash val="solid"/>
                    </a:lnT>
                    <a:lnB w="11429">
                      <a:solidFill>
                        <a:srgbClr val="000000"/>
                      </a:solidFill>
                      <a:prstDash val="solid"/>
                    </a:lnB>
                    <a:solidFill>
                      <a:srgbClr val="C0C0C0"/>
                    </a:solidFill>
                  </a:tcPr>
                </a:tc>
                <a:tc>
                  <a:txBody>
                    <a:bodyPr/>
                    <a:lstStyle/>
                    <a:p>
                      <a:pPr marR="14604" algn="r">
                        <a:lnSpc>
                          <a:spcPct val="100000"/>
                        </a:lnSpc>
                        <a:spcBef>
                          <a:spcPts val="235"/>
                        </a:spcBef>
                      </a:pPr>
                      <a:r>
                        <a:rPr sz="1150" dirty="0">
                          <a:latin typeface="MS PGothic"/>
                          <a:cs typeface="MS PGothic"/>
                        </a:rPr>
                        <a:t>桁数</a:t>
                      </a:r>
                      <a:endParaRPr sz="1150">
                        <a:latin typeface="MS PGothic"/>
                        <a:cs typeface="MS PGothic"/>
                      </a:endParaRPr>
                    </a:p>
                  </a:txBody>
                  <a:tcPr marL="0" marR="0" marT="0" marB="0">
                    <a:lnL w="11430">
                      <a:solidFill>
                        <a:srgbClr val="000000"/>
                      </a:solidFill>
                      <a:prstDash val="solid"/>
                    </a:lnL>
                    <a:lnR w="12573">
                      <a:solidFill>
                        <a:srgbClr val="000000"/>
                      </a:solidFill>
                      <a:prstDash val="solid"/>
                    </a:lnR>
                    <a:lnT w="12192">
                      <a:solidFill>
                        <a:srgbClr val="000000"/>
                      </a:solidFill>
                      <a:prstDash val="solid"/>
                    </a:lnT>
                    <a:lnB w="11429">
                      <a:solidFill>
                        <a:srgbClr val="000000"/>
                      </a:solidFill>
                      <a:prstDash val="solid"/>
                    </a:lnB>
                    <a:solidFill>
                      <a:srgbClr val="C0C0C0"/>
                    </a:solidFill>
                  </a:tcPr>
                </a:tc>
                <a:tc>
                  <a:txBody>
                    <a:bodyPr/>
                    <a:lstStyle/>
                    <a:p>
                      <a:pPr marL="12700" algn="ctr">
                        <a:lnSpc>
                          <a:spcPct val="100000"/>
                        </a:lnSpc>
                        <a:spcBef>
                          <a:spcPts val="65"/>
                        </a:spcBef>
                      </a:pPr>
                      <a:r>
                        <a:rPr sz="900" spc="10" dirty="0">
                          <a:latin typeface="MS Gothic"/>
                          <a:cs typeface="MS Gothic"/>
                        </a:rPr>
                        <a:t>利用有無</a:t>
                      </a:r>
                      <a:endParaRPr sz="900">
                        <a:latin typeface="MS Gothic"/>
                        <a:cs typeface="MS Gothic"/>
                      </a:endParaRPr>
                    </a:p>
                  </a:txBody>
                  <a:tcPr marL="0" marR="0" marT="0" marB="0">
                    <a:lnL w="12573">
                      <a:solidFill>
                        <a:srgbClr val="000000"/>
                      </a:solidFill>
                      <a:prstDash val="solid"/>
                    </a:lnL>
                    <a:lnR w="12572">
                      <a:solidFill>
                        <a:srgbClr val="000000"/>
                      </a:solidFill>
                      <a:prstDash val="solid"/>
                    </a:lnR>
                    <a:lnT w="12192">
                      <a:solidFill>
                        <a:srgbClr val="000000"/>
                      </a:solidFill>
                      <a:prstDash val="solid"/>
                    </a:lnT>
                    <a:lnB w="11429">
                      <a:solidFill>
                        <a:srgbClr val="000000"/>
                      </a:solidFill>
                      <a:prstDash val="solid"/>
                    </a:lnB>
                    <a:solidFill>
                      <a:srgbClr val="C0C0C0"/>
                    </a:solidFill>
                  </a:tcPr>
                </a:tc>
                <a:tc>
                  <a:txBody>
                    <a:bodyPr/>
                    <a:lstStyle/>
                    <a:p>
                      <a:pPr marL="23495">
                        <a:lnSpc>
                          <a:spcPct val="100000"/>
                        </a:lnSpc>
                        <a:spcBef>
                          <a:spcPts val="10"/>
                        </a:spcBef>
                      </a:pPr>
                      <a:r>
                        <a:rPr sz="1350" spc="10" dirty="0">
                          <a:latin typeface="MS PGothic"/>
                          <a:cs typeface="MS PGothic"/>
                        </a:rPr>
                        <a:t>（リベート）</a:t>
                      </a:r>
                      <a:endParaRPr sz="1350">
                        <a:latin typeface="MS PGothic"/>
                        <a:cs typeface="MS PGothic"/>
                      </a:endParaRPr>
                    </a:p>
                  </a:txBody>
                  <a:tcPr marL="0" marR="0" marT="0" marB="0">
                    <a:lnL w="12572">
                      <a:solidFill>
                        <a:srgbClr val="000000"/>
                      </a:solidFill>
                      <a:prstDash val="solid"/>
                    </a:lnL>
                    <a:lnR w="12192">
                      <a:solidFill>
                        <a:srgbClr val="000000"/>
                      </a:solidFill>
                      <a:prstDash val="solid"/>
                    </a:lnR>
                    <a:lnT w="12192">
                      <a:solidFill>
                        <a:srgbClr val="000000"/>
                      </a:solidFill>
                      <a:prstDash val="solid"/>
                    </a:lnT>
                    <a:lnB w="11429">
                      <a:solidFill>
                        <a:srgbClr val="000000"/>
                      </a:solidFill>
                      <a:prstDash val="solid"/>
                    </a:lnB>
                    <a:solidFill>
                      <a:srgbClr val="C0C0C0"/>
                    </a:solidFill>
                  </a:tcPr>
                </a:tc>
                <a:tc>
                  <a:txBody>
                    <a:bodyPr/>
                    <a:lstStyle/>
                    <a:p>
                      <a:pPr marR="15875" algn="r">
                        <a:lnSpc>
                          <a:spcPct val="100000"/>
                        </a:lnSpc>
                        <a:spcBef>
                          <a:spcPts val="235"/>
                        </a:spcBef>
                      </a:pPr>
                      <a:r>
                        <a:rPr sz="1150" dirty="0">
                          <a:latin typeface="MS PGothic"/>
                          <a:cs typeface="MS PGothic"/>
                        </a:rPr>
                        <a:t>桁数</a:t>
                      </a:r>
                      <a:endParaRPr sz="1150">
                        <a:latin typeface="MS PGothic"/>
                        <a:cs typeface="MS PGothic"/>
                      </a:endParaRPr>
                    </a:p>
                  </a:txBody>
                  <a:tcPr marL="0" marR="0" marT="0" marB="0">
                    <a:lnL w="12192">
                      <a:solidFill>
                        <a:srgbClr val="000000"/>
                      </a:solidFill>
                      <a:prstDash val="solid"/>
                    </a:lnL>
                    <a:lnR w="11429">
                      <a:solidFill>
                        <a:srgbClr val="000000"/>
                      </a:solidFill>
                      <a:prstDash val="solid"/>
                    </a:lnR>
                    <a:lnT w="12192">
                      <a:solidFill>
                        <a:srgbClr val="000000"/>
                      </a:solidFill>
                      <a:prstDash val="solid"/>
                    </a:lnT>
                    <a:lnB w="11429">
                      <a:solidFill>
                        <a:srgbClr val="000000"/>
                      </a:solidFill>
                      <a:prstDash val="solid"/>
                    </a:lnB>
                    <a:solidFill>
                      <a:srgbClr val="C0C0C0"/>
                    </a:solidFill>
                  </a:tcPr>
                </a:tc>
                <a:tc>
                  <a:txBody>
                    <a:bodyPr/>
                    <a:lstStyle/>
                    <a:p>
                      <a:pPr marL="12700" algn="ctr">
                        <a:lnSpc>
                          <a:spcPct val="100000"/>
                        </a:lnSpc>
                        <a:spcBef>
                          <a:spcPts val="65"/>
                        </a:spcBef>
                      </a:pPr>
                      <a:r>
                        <a:rPr sz="900" spc="10" dirty="0">
                          <a:latin typeface="MS Gothic"/>
                          <a:cs typeface="MS Gothic"/>
                        </a:rPr>
                        <a:t>利用有無</a:t>
                      </a:r>
                      <a:endParaRPr sz="900">
                        <a:latin typeface="MS Gothic"/>
                        <a:cs typeface="MS Gothic"/>
                      </a:endParaRPr>
                    </a:p>
                  </a:txBody>
                  <a:tcPr marL="0" marR="0" marT="0" marB="0">
                    <a:lnL w="11429">
                      <a:solidFill>
                        <a:srgbClr val="000000"/>
                      </a:solidFill>
                      <a:prstDash val="solid"/>
                    </a:lnL>
                    <a:lnR w="12572">
                      <a:solidFill>
                        <a:srgbClr val="000000"/>
                      </a:solidFill>
                      <a:prstDash val="solid"/>
                    </a:lnR>
                    <a:lnT w="12192">
                      <a:solidFill>
                        <a:srgbClr val="000000"/>
                      </a:solidFill>
                      <a:prstDash val="solid"/>
                    </a:lnT>
                    <a:lnB w="11429">
                      <a:solidFill>
                        <a:srgbClr val="000000"/>
                      </a:solidFill>
                      <a:prstDash val="solid"/>
                    </a:lnB>
                    <a:solidFill>
                      <a:srgbClr val="C0C0C0"/>
                    </a:solidFill>
                  </a:tcPr>
                </a:tc>
                <a:tc>
                  <a:txBody>
                    <a:bodyPr/>
                    <a:lstStyle/>
                    <a:p>
                      <a:endParaRPr sz="900">
                        <a:latin typeface="MS Gothic"/>
                        <a:cs typeface="MS Gothic"/>
                      </a:endParaRPr>
                    </a:p>
                  </a:txBody>
                  <a:tcPr marL="0" marR="0" marT="0" marB="0">
                    <a:lnL w="12572">
                      <a:solidFill>
                        <a:srgbClr val="000000"/>
                      </a:solidFill>
                      <a:prstDash val="solid"/>
                    </a:lnL>
                    <a:lnR w="11430">
                      <a:solidFill>
                        <a:srgbClr val="000000"/>
                      </a:solidFill>
                      <a:prstDash val="solid"/>
                    </a:lnR>
                    <a:lnT w="12192">
                      <a:solidFill>
                        <a:srgbClr val="000000"/>
                      </a:solidFill>
                      <a:prstDash val="solid"/>
                    </a:lnT>
                    <a:lnB w="11429">
                      <a:solidFill>
                        <a:srgbClr val="000000"/>
                      </a:solidFill>
                      <a:prstDash val="solid"/>
                    </a:lnB>
                    <a:solidFill>
                      <a:srgbClr val="C0C0C0"/>
                    </a:solidFill>
                  </a:tcPr>
                </a:tc>
                <a:tc>
                  <a:txBody>
                    <a:bodyPr/>
                    <a:lstStyle/>
                    <a:p>
                      <a:endParaRPr sz="900">
                        <a:latin typeface="MS Gothic"/>
                        <a:cs typeface="MS Gothic"/>
                      </a:endParaRPr>
                    </a:p>
                  </a:txBody>
                  <a:tcPr marL="0" marR="0" marT="0" marB="0">
                    <a:lnL w="11430">
                      <a:solidFill>
                        <a:srgbClr val="000000"/>
                      </a:solidFill>
                      <a:prstDash val="solid"/>
                    </a:lnL>
                    <a:lnR w="11430">
                      <a:solidFill>
                        <a:srgbClr val="000000"/>
                      </a:solidFill>
                      <a:prstDash val="solid"/>
                    </a:lnR>
                    <a:lnT w="12192">
                      <a:solidFill>
                        <a:srgbClr val="000000"/>
                      </a:solidFill>
                      <a:prstDash val="solid"/>
                    </a:lnT>
                    <a:lnB w="11429">
                      <a:solidFill>
                        <a:srgbClr val="000000"/>
                      </a:solidFill>
                      <a:prstDash val="solid"/>
                    </a:lnB>
                    <a:solidFill>
                      <a:srgbClr val="C0C0C0"/>
                    </a:solidFill>
                  </a:tcPr>
                </a:tc>
                <a:tc>
                  <a:txBody>
                    <a:bodyPr/>
                    <a:lstStyle/>
                    <a:p>
                      <a:endParaRPr sz="900">
                        <a:latin typeface="MS Gothic"/>
                        <a:cs typeface="MS Gothic"/>
                      </a:endParaRPr>
                    </a:p>
                  </a:txBody>
                  <a:tcPr marL="0" marR="0" marT="0" marB="0">
                    <a:lnL w="11430">
                      <a:solidFill>
                        <a:srgbClr val="000000"/>
                      </a:solidFill>
                      <a:prstDash val="solid"/>
                    </a:lnL>
                    <a:lnR w="11429">
                      <a:solidFill>
                        <a:srgbClr val="000000"/>
                      </a:solidFill>
                      <a:prstDash val="solid"/>
                    </a:lnR>
                    <a:lnT w="12192">
                      <a:solidFill>
                        <a:srgbClr val="000000"/>
                      </a:solidFill>
                      <a:prstDash val="solid"/>
                    </a:lnT>
                    <a:lnB w="11429">
                      <a:solidFill>
                        <a:srgbClr val="000000"/>
                      </a:solidFill>
                      <a:prstDash val="solid"/>
                    </a:lnB>
                    <a:solidFill>
                      <a:srgbClr val="C0C0C0"/>
                    </a:solidFill>
                  </a:tcPr>
                </a:tc>
                <a:tc>
                  <a:txBody>
                    <a:bodyPr/>
                    <a:lstStyle/>
                    <a:p>
                      <a:endParaRPr sz="900">
                        <a:latin typeface="MS Gothic"/>
                        <a:cs typeface="MS Gothic"/>
                      </a:endParaRPr>
                    </a:p>
                  </a:txBody>
                  <a:tcPr marL="0" marR="0" marT="0" marB="0">
                    <a:lnL w="11429">
                      <a:solidFill>
                        <a:srgbClr val="000000"/>
                      </a:solidFill>
                      <a:prstDash val="solid"/>
                    </a:lnL>
                    <a:lnR w="11429">
                      <a:solidFill>
                        <a:srgbClr val="000000"/>
                      </a:solidFill>
                      <a:prstDash val="solid"/>
                    </a:lnR>
                    <a:lnT w="12192">
                      <a:solidFill>
                        <a:srgbClr val="000000"/>
                      </a:solidFill>
                      <a:prstDash val="solid"/>
                    </a:lnT>
                    <a:lnB w="11429">
                      <a:solidFill>
                        <a:srgbClr val="000000"/>
                      </a:solidFill>
                      <a:prstDash val="solid"/>
                    </a:lnB>
                    <a:solidFill>
                      <a:srgbClr val="C0C0C0"/>
                    </a:solidFill>
                  </a:tcPr>
                </a:tc>
                <a:tc>
                  <a:txBody>
                    <a:bodyPr/>
                    <a:lstStyle/>
                    <a:p>
                      <a:endParaRPr sz="900">
                        <a:latin typeface="MS Gothic"/>
                        <a:cs typeface="MS Gothic"/>
                      </a:endParaRPr>
                    </a:p>
                  </a:txBody>
                  <a:tcPr marL="0" marR="0" marT="0" marB="0">
                    <a:lnL w="11429">
                      <a:solidFill>
                        <a:srgbClr val="000000"/>
                      </a:solidFill>
                      <a:prstDash val="solid"/>
                    </a:lnL>
                    <a:lnR w="12585">
                      <a:solidFill>
                        <a:srgbClr val="000000"/>
                      </a:solidFill>
                      <a:prstDash val="solid"/>
                    </a:lnR>
                    <a:lnT w="12192">
                      <a:solidFill>
                        <a:srgbClr val="000000"/>
                      </a:solidFill>
                      <a:prstDash val="solid"/>
                    </a:lnT>
                    <a:lnB w="11429">
                      <a:solidFill>
                        <a:srgbClr val="000000"/>
                      </a:solidFill>
                      <a:prstDash val="solid"/>
                    </a:lnB>
                    <a:solidFill>
                      <a:srgbClr val="C0C0C0"/>
                    </a:solidFill>
                  </a:tcPr>
                </a:tc>
                <a:extLst>
                  <a:ext uri="{0D108BD9-81ED-4DB2-BD59-A6C34878D82A}">
                    <a16:rowId xmlns:a16="http://schemas.microsoft.com/office/drawing/2014/main" val="10001"/>
                  </a:ext>
                </a:extLst>
              </a:tr>
              <a:tr h="371855">
                <a:tc>
                  <a:txBody>
                    <a:bodyPr/>
                    <a:lstStyle/>
                    <a:p>
                      <a:pPr marR="20320" algn="r">
                        <a:lnSpc>
                          <a:spcPct val="100000"/>
                        </a:lnSpc>
                        <a:spcBef>
                          <a:spcPts val="20"/>
                        </a:spcBef>
                      </a:pPr>
                      <a:r>
                        <a:rPr sz="1350" dirty="0">
                          <a:latin typeface="MS PGothic"/>
                          <a:cs typeface="MS PGothic"/>
                        </a:rPr>
                        <a:t>1</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1429">
                      <a:solidFill>
                        <a:srgbClr val="000000"/>
                      </a:solidFill>
                      <a:prstDash val="solid"/>
                    </a:lnT>
                    <a:lnB w="11429">
                      <a:solidFill>
                        <a:srgbClr val="000000"/>
                      </a:solidFill>
                      <a:prstDash val="solid"/>
                    </a:lnB>
                  </a:tcPr>
                </a:tc>
                <a:tc>
                  <a:txBody>
                    <a:bodyPr/>
                    <a:lstStyle/>
                    <a:p>
                      <a:pPr marL="23495">
                        <a:lnSpc>
                          <a:spcPct val="100000"/>
                        </a:lnSpc>
                        <a:spcBef>
                          <a:spcPts val="30"/>
                        </a:spcBef>
                      </a:pPr>
                      <a:r>
                        <a:rPr sz="1100" spc="5" dirty="0">
                          <a:latin typeface="MS PGothic"/>
                          <a:cs typeface="MS PGothic"/>
                        </a:rPr>
                        <a:t>データ区分</a:t>
                      </a:r>
                      <a:endParaRPr sz="1100">
                        <a:latin typeface="MS PGothic"/>
                        <a:cs typeface="MS PGothic"/>
                      </a:endParaRPr>
                    </a:p>
                  </a:txBody>
                  <a:tcPr marL="0" marR="0" marT="0" marB="0">
                    <a:lnL w="12572">
                      <a:solidFill>
                        <a:srgbClr val="000000"/>
                      </a:solidFill>
                      <a:prstDash val="solid"/>
                    </a:lnL>
                    <a:lnR w="12572">
                      <a:solidFill>
                        <a:srgbClr val="000000"/>
                      </a:solidFill>
                      <a:prstDash val="solid"/>
                    </a:lnR>
                    <a:lnT w="11429">
                      <a:solidFill>
                        <a:srgbClr val="000000"/>
                      </a:solidFill>
                      <a:prstDash val="solid"/>
                    </a:lnT>
                    <a:lnB w="11429">
                      <a:solidFill>
                        <a:srgbClr val="000000"/>
                      </a:solidFill>
                      <a:prstDash val="solid"/>
                    </a:lnB>
                  </a:tcPr>
                </a:tc>
                <a:tc>
                  <a:txBody>
                    <a:bodyPr/>
                    <a:lstStyle/>
                    <a:p>
                      <a:pPr marL="23495">
                        <a:lnSpc>
                          <a:spcPct val="100000"/>
                        </a:lnSpc>
                        <a:spcBef>
                          <a:spcPts val="30"/>
                        </a:spcBef>
                      </a:pPr>
                      <a:r>
                        <a:rPr sz="1100" spc="5" dirty="0">
                          <a:latin typeface="MS PGothic"/>
                          <a:cs typeface="MS PGothic"/>
                        </a:rPr>
                        <a:t>データ区分</a:t>
                      </a:r>
                      <a:endParaRPr sz="1100">
                        <a:latin typeface="MS PGothic"/>
                        <a:cs typeface="MS PGothic"/>
                      </a:endParaRPr>
                    </a:p>
                  </a:txBody>
                  <a:tcPr marL="0" marR="0" marT="0" marB="0">
                    <a:lnL w="12572">
                      <a:solidFill>
                        <a:srgbClr val="000000"/>
                      </a:solidFill>
                      <a:prstDash val="solid"/>
                    </a:lnL>
                    <a:lnR w="11430">
                      <a:solidFill>
                        <a:srgbClr val="000000"/>
                      </a:solidFill>
                      <a:prstDash val="solid"/>
                    </a:lnR>
                    <a:lnT w="11429">
                      <a:solidFill>
                        <a:srgbClr val="000000"/>
                      </a:solidFill>
                      <a:prstDash val="solid"/>
                    </a:lnT>
                    <a:lnB w="11429">
                      <a:solidFill>
                        <a:srgbClr val="000000"/>
                      </a:solidFill>
                      <a:prstDash val="solid"/>
                    </a:lnB>
                  </a:tcPr>
                </a:tc>
                <a:tc>
                  <a:txBody>
                    <a:bodyPr/>
                    <a:lstStyle/>
                    <a:p>
                      <a:pPr marR="14604" algn="r">
                        <a:lnSpc>
                          <a:spcPct val="100000"/>
                        </a:lnSpc>
                        <a:spcBef>
                          <a:spcPts val="30"/>
                        </a:spcBef>
                      </a:pPr>
                      <a:r>
                        <a:rPr sz="1100" dirty="0">
                          <a:latin typeface="MS Gothic"/>
                          <a:cs typeface="MS Gothic"/>
                        </a:rPr>
                        <a:t>1</a:t>
                      </a:r>
                      <a:endParaRPr sz="1100">
                        <a:latin typeface="MS Gothic"/>
                        <a:cs typeface="MS Gothic"/>
                      </a:endParaRPr>
                    </a:p>
                  </a:txBody>
                  <a:tcPr marL="0" marR="0" marT="0" marB="0">
                    <a:lnL w="11430">
                      <a:solidFill>
                        <a:srgbClr val="000000"/>
                      </a:solidFill>
                      <a:prstDash val="solid"/>
                    </a:lnL>
                    <a:lnR w="12573">
                      <a:solidFill>
                        <a:srgbClr val="000000"/>
                      </a:solidFill>
                      <a:prstDash val="solid"/>
                    </a:lnR>
                    <a:lnT w="11429">
                      <a:solidFill>
                        <a:srgbClr val="000000"/>
                      </a:solidFill>
                      <a:prstDash val="solid"/>
                    </a:lnT>
                    <a:lnB w="11429">
                      <a:solidFill>
                        <a:srgbClr val="000000"/>
                      </a:solidFill>
                      <a:prstDash val="solid"/>
                    </a:lnB>
                  </a:tcPr>
                </a:tc>
                <a:tc>
                  <a:txBody>
                    <a:bodyPr/>
                    <a:lstStyle/>
                    <a:p>
                      <a:endParaRPr sz="1100">
                        <a:latin typeface="MS Gothic"/>
                        <a:cs typeface="MS Gothic"/>
                      </a:endParaRPr>
                    </a:p>
                  </a:txBody>
                  <a:tcPr marL="0" marR="0" marT="0" marB="0">
                    <a:lnL w="12573">
                      <a:solidFill>
                        <a:srgbClr val="000000"/>
                      </a:solidFill>
                      <a:prstDash val="solid"/>
                    </a:lnL>
                    <a:lnR w="12572">
                      <a:solidFill>
                        <a:srgbClr val="000000"/>
                      </a:solidFill>
                      <a:prstDash val="solid"/>
                    </a:lnR>
                    <a:lnT w="11429">
                      <a:solidFill>
                        <a:srgbClr val="000000"/>
                      </a:solidFill>
                      <a:prstDash val="solid"/>
                    </a:lnT>
                    <a:lnB w="11429">
                      <a:solidFill>
                        <a:srgbClr val="000000"/>
                      </a:solidFill>
                      <a:prstDash val="solid"/>
                    </a:lnB>
                  </a:tcPr>
                </a:tc>
                <a:tc>
                  <a:txBody>
                    <a:bodyPr/>
                    <a:lstStyle/>
                    <a:p>
                      <a:pPr marL="23495">
                        <a:lnSpc>
                          <a:spcPct val="100000"/>
                        </a:lnSpc>
                        <a:spcBef>
                          <a:spcPts val="30"/>
                        </a:spcBef>
                      </a:pPr>
                      <a:r>
                        <a:rPr sz="1100" spc="5" dirty="0">
                          <a:latin typeface="MS PGothic"/>
                          <a:cs typeface="MS PGothic"/>
                        </a:rPr>
                        <a:t>データ区分</a:t>
                      </a:r>
                      <a:endParaRPr sz="1100">
                        <a:latin typeface="MS PGothic"/>
                        <a:cs typeface="MS PGothic"/>
                      </a:endParaRPr>
                    </a:p>
                  </a:txBody>
                  <a:tcPr marL="0" marR="0" marT="0" marB="0">
                    <a:lnL w="12572">
                      <a:solidFill>
                        <a:srgbClr val="000000"/>
                      </a:solidFill>
                      <a:prstDash val="solid"/>
                    </a:lnL>
                    <a:lnR w="12192">
                      <a:solidFill>
                        <a:srgbClr val="000000"/>
                      </a:solidFill>
                      <a:prstDash val="solid"/>
                    </a:lnR>
                    <a:lnT w="11429">
                      <a:solidFill>
                        <a:srgbClr val="000000"/>
                      </a:solidFill>
                      <a:prstDash val="solid"/>
                    </a:lnT>
                    <a:lnB w="11429">
                      <a:solidFill>
                        <a:srgbClr val="000000"/>
                      </a:solidFill>
                      <a:prstDash val="solid"/>
                    </a:lnB>
                  </a:tcPr>
                </a:tc>
                <a:tc>
                  <a:txBody>
                    <a:bodyPr/>
                    <a:lstStyle/>
                    <a:p>
                      <a:pPr marR="15240" algn="r">
                        <a:lnSpc>
                          <a:spcPct val="100000"/>
                        </a:lnSpc>
                        <a:spcBef>
                          <a:spcPts val="30"/>
                        </a:spcBef>
                      </a:pPr>
                      <a:r>
                        <a:rPr sz="1100" dirty="0">
                          <a:latin typeface="MS PGothic"/>
                          <a:cs typeface="MS PGothic"/>
                        </a:rPr>
                        <a:t>1</a:t>
                      </a:r>
                      <a:endParaRPr sz="1100">
                        <a:latin typeface="MS PGothic"/>
                        <a:cs typeface="MS PGothic"/>
                      </a:endParaRPr>
                    </a:p>
                  </a:txBody>
                  <a:tcPr marL="0" marR="0" marT="0" marB="0">
                    <a:lnL w="12192">
                      <a:solidFill>
                        <a:srgbClr val="000000"/>
                      </a:solidFill>
                      <a:prstDash val="solid"/>
                    </a:lnL>
                    <a:lnR w="11429">
                      <a:solidFill>
                        <a:srgbClr val="000000"/>
                      </a:solidFill>
                      <a:prstDash val="solid"/>
                    </a:lnR>
                    <a:lnT w="11429">
                      <a:solidFill>
                        <a:srgbClr val="000000"/>
                      </a:solidFill>
                      <a:prstDash val="solid"/>
                    </a:lnT>
                    <a:lnB w="11429">
                      <a:solidFill>
                        <a:srgbClr val="000000"/>
                      </a:solidFill>
                      <a:prstDash val="solid"/>
                    </a:lnB>
                  </a:tcPr>
                </a:tc>
                <a:tc>
                  <a:txBody>
                    <a:bodyPr/>
                    <a:lstStyle/>
                    <a:p>
                      <a:endParaRPr sz="1100">
                        <a:latin typeface="MS PGothic"/>
                        <a:cs typeface="MS PGothic"/>
                      </a:endParaRPr>
                    </a:p>
                  </a:txBody>
                  <a:tcPr marL="0" marR="0" marT="0" marB="0">
                    <a:lnL w="11429">
                      <a:solidFill>
                        <a:srgbClr val="000000"/>
                      </a:solidFill>
                      <a:prstDash val="solid"/>
                    </a:lnL>
                    <a:lnR w="12572">
                      <a:solidFill>
                        <a:srgbClr val="000000"/>
                      </a:solidFill>
                      <a:prstDash val="solid"/>
                    </a:lnR>
                    <a:lnT w="11429">
                      <a:solidFill>
                        <a:srgbClr val="000000"/>
                      </a:solidFill>
                      <a:prstDash val="solid"/>
                    </a:lnT>
                    <a:lnB w="11429">
                      <a:solidFill>
                        <a:srgbClr val="000000"/>
                      </a:solidFill>
                      <a:prstDash val="solid"/>
                    </a:lnB>
                  </a:tcPr>
                </a:tc>
                <a:tc>
                  <a:txBody>
                    <a:bodyPr/>
                    <a:lstStyle/>
                    <a:p>
                      <a:pPr marL="23495">
                        <a:lnSpc>
                          <a:spcPct val="100000"/>
                        </a:lnSpc>
                        <a:spcBef>
                          <a:spcPts val="30"/>
                        </a:spcBef>
                      </a:pPr>
                      <a:r>
                        <a:rPr sz="1100" dirty="0">
                          <a:latin typeface="MS Gothic"/>
                          <a:cs typeface="MS Gothic"/>
                        </a:rPr>
                        <a:t>C</a:t>
                      </a:r>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1429">
                      <a:solidFill>
                        <a:srgbClr val="000000"/>
                      </a:solidFill>
                      <a:prstDash val="solid"/>
                    </a:lnT>
                    <a:lnB w="11429">
                      <a:solidFill>
                        <a:srgbClr val="000000"/>
                      </a:solidFill>
                      <a:prstDash val="solid"/>
                    </a:lnB>
                  </a:tcPr>
                </a:tc>
                <a:tc>
                  <a:txBody>
                    <a:bodyPr/>
                    <a:lstStyle/>
                    <a:p>
                      <a:pPr marR="15240" algn="r">
                        <a:lnSpc>
                          <a:spcPct val="100000"/>
                        </a:lnSpc>
                        <a:spcBef>
                          <a:spcPts val="30"/>
                        </a:spcBef>
                      </a:pPr>
                      <a:r>
                        <a:rPr sz="1100" dirty="0">
                          <a:latin typeface="MS Gothic"/>
                          <a:cs typeface="MS Gothic"/>
                        </a:rPr>
                        <a:t>1</a:t>
                      </a:r>
                      <a:endParaRPr sz="1100">
                        <a:latin typeface="MS Gothic"/>
                        <a:cs typeface="MS Gothic"/>
                      </a:endParaRPr>
                    </a:p>
                  </a:txBody>
                  <a:tcPr marL="0" marR="0" marT="0" marB="0">
                    <a:lnL w="11430">
                      <a:solidFill>
                        <a:srgbClr val="000000"/>
                      </a:solidFill>
                      <a:prstDash val="solid"/>
                    </a:lnL>
                    <a:lnR w="11430">
                      <a:solidFill>
                        <a:srgbClr val="000000"/>
                      </a:solidFill>
                      <a:prstDash val="solid"/>
                    </a:lnR>
                    <a:lnT w="11429">
                      <a:solidFill>
                        <a:srgbClr val="000000"/>
                      </a:solidFill>
                      <a:prstDash val="solid"/>
                    </a:lnT>
                    <a:lnB w="11429">
                      <a:solidFill>
                        <a:srgbClr val="000000"/>
                      </a:solidFill>
                      <a:prstDash val="solid"/>
                    </a:lnB>
                  </a:tcPr>
                </a:tc>
                <a:tc>
                  <a:txBody>
                    <a:bodyPr/>
                    <a:lstStyle/>
                    <a:p>
                      <a:endParaRPr sz="1100">
                        <a:latin typeface="MS Gothic"/>
                        <a:cs typeface="MS Gothic"/>
                      </a:endParaRPr>
                    </a:p>
                  </a:txBody>
                  <a:tcPr marL="0" marR="0" marT="0" marB="0">
                    <a:lnL w="11430">
                      <a:solidFill>
                        <a:srgbClr val="000000"/>
                      </a:solidFill>
                      <a:prstDash val="solid"/>
                    </a:lnL>
                    <a:lnR w="11429">
                      <a:solidFill>
                        <a:srgbClr val="000000"/>
                      </a:solidFill>
                      <a:prstDash val="solid"/>
                    </a:lnR>
                    <a:lnT w="11429">
                      <a:solidFill>
                        <a:srgbClr val="000000"/>
                      </a:solidFill>
                      <a:prstDash val="solid"/>
                    </a:lnT>
                    <a:lnB w="11429">
                      <a:solidFill>
                        <a:srgbClr val="000000"/>
                      </a:solidFill>
                      <a:prstDash val="solid"/>
                    </a:lnB>
                  </a:tcPr>
                </a:tc>
                <a:tc>
                  <a:txBody>
                    <a:bodyPr/>
                    <a:lstStyle/>
                    <a:p>
                      <a:pPr marL="23495">
                        <a:lnSpc>
                          <a:spcPct val="100000"/>
                        </a:lnSpc>
                        <a:spcBef>
                          <a:spcPts val="20"/>
                        </a:spcBef>
                      </a:pPr>
                      <a:r>
                        <a:rPr sz="1350" spc="25" dirty="0">
                          <a:latin typeface="MS PGothic"/>
                          <a:cs typeface="MS PGothic"/>
                        </a:rPr>
                        <a:t>3～5</a:t>
                      </a:r>
                      <a:endParaRPr sz="1350">
                        <a:latin typeface="MS PGothic"/>
                        <a:cs typeface="MS PGothic"/>
                      </a:endParaRPr>
                    </a:p>
                  </a:txBody>
                  <a:tcPr marL="0" marR="0" marT="0" marB="0">
                    <a:lnL w="11429">
                      <a:solidFill>
                        <a:srgbClr val="000000"/>
                      </a:solidFill>
                      <a:prstDash val="solid"/>
                    </a:lnL>
                    <a:lnR w="11429">
                      <a:solidFill>
                        <a:srgbClr val="000000"/>
                      </a:solidFill>
                      <a:prstDash val="solid"/>
                    </a:lnR>
                    <a:lnT w="11429">
                      <a:solidFill>
                        <a:srgbClr val="000000"/>
                      </a:solidFill>
                      <a:prstDash val="solid"/>
                    </a:lnT>
                    <a:lnB w="11429">
                      <a:solidFill>
                        <a:srgbClr val="000000"/>
                      </a:solidFill>
                      <a:prstDash val="solid"/>
                    </a:lnB>
                  </a:tcPr>
                </a:tc>
                <a:tc>
                  <a:txBody>
                    <a:bodyPr/>
                    <a:lstStyle/>
                    <a:p>
                      <a:pPr marL="22225" marR="30480">
                        <a:lnSpc>
                          <a:spcPts val="1460"/>
                        </a:lnSpc>
                        <a:spcBef>
                          <a:spcPts val="40"/>
                        </a:spcBef>
                      </a:pPr>
                      <a:r>
                        <a:rPr sz="1150" spc="25" dirty="0">
                          <a:latin typeface="MS PGothic"/>
                          <a:cs typeface="MS PGothic"/>
                        </a:rPr>
                        <a:t>売掛は３をセットする。（売掛＝3、  リベート＝４、経費＝５）</a:t>
                      </a:r>
                      <a:endParaRPr sz="1150">
                        <a:latin typeface="MS PGothic"/>
                        <a:cs typeface="MS PGothic"/>
                      </a:endParaRPr>
                    </a:p>
                  </a:txBody>
                  <a:tcPr marL="0" marR="0" marT="0" marB="0">
                    <a:lnL w="11429">
                      <a:solidFill>
                        <a:srgbClr val="000000"/>
                      </a:solidFill>
                      <a:prstDash val="solid"/>
                    </a:lnL>
                    <a:lnR w="12585">
                      <a:solidFill>
                        <a:srgbClr val="000000"/>
                      </a:solidFill>
                      <a:prstDash val="solid"/>
                    </a:lnR>
                    <a:lnT w="11429">
                      <a:solidFill>
                        <a:srgbClr val="000000"/>
                      </a:solidFill>
                      <a:prstDash val="solid"/>
                    </a:lnT>
                    <a:lnB w="11429">
                      <a:solidFill>
                        <a:srgbClr val="000000"/>
                      </a:solidFill>
                      <a:prstDash val="solid"/>
                    </a:lnB>
                  </a:tcPr>
                </a:tc>
                <a:extLst>
                  <a:ext uri="{0D108BD9-81ED-4DB2-BD59-A6C34878D82A}">
                    <a16:rowId xmlns:a16="http://schemas.microsoft.com/office/drawing/2014/main" val="10002"/>
                  </a:ext>
                </a:extLst>
              </a:tr>
              <a:tr h="209169">
                <a:tc>
                  <a:txBody>
                    <a:bodyPr/>
                    <a:lstStyle/>
                    <a:p>
                      <a:pPr marR="20320" algn="r">
                        <a:lnSpc>
                          <a:spcPct val="100000"/>
                        </a:lnSpc>
                        <a:spcBef>
                          <a:spcPts val="20"/>
                        </a:spcBef>
                      </a:pPr>
                      <a:r>
                        <a:rPr sz="1350" dirty="0">
                          <a:latin typeface="MS PGothic"/>
                          <a:cs typeface="MS PGothic"/>
                        </a:rPr>
                        <a:t>2</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300"/>
                        </a:spcBef>
                      </a:pPr>
                      <a:r>
                        <a:rPr sz="1100" spc="-5" dirty="0">
                          <a:latin typeface="MS PGothic"/>
                          <a:cs typeface="MS PGothic"/>
                        </a:rPr>
                        <a:t>番号1</a:t>
                      </a:r>
                      <a:endParaRPr sz="1100">
                        <a:latin typeface="MS PGothic"/>
                        <a:cs typeface="MS PGothic"/>
                      </a:endParaRPr>
                    </a:p>
                  </a:txBody>
                  <a:tcPr marL="0" marR="0" marT="0" marB="0">
                    <a:lnL w="12572">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300"/>
                        </a:spcBef>
                      </a:pPr>
                      <a:r>
                        <a:rPr sz="1100" spc="-5" dirty="0">
                          <a:latin typeface="MS PGothic"/>
                          <a:cs typeface="MS PGothic"/>
                        </a:rPr>
                        <a:t>請求書番号</a:t>
                      </a:r>
                      <a:endParaRPr sz="1100">
                        <a:latin typeface="MS PGothic"/>
                        <a:cs typeface="MS PGothic"/>
                      </a:endParaRPr>
                    </a:p>
                  </a:txBody>
                  <a:tcPr marL="0" marR="0" marT="0" marB="0">
                    <a:lnL w="12572">
                      <a:solidFill>
                        <a:srgbClr val="000000"/>
                      </a:solidFill>
                      <a:prstDash val="solid"/>
                    </a:lnL>
                    <a:lnR w="11430">
                      <a:solidFill>
                        <a:srgbClr val="000000"/>
                      </a:solidFill>
                      <a:prstDash val="solid"/>
                    </a:lnR>
                    <a:lnT w="11429">
                      <a:solidFill>
                        <a:srgbClr val="000000"/>
                      </a:solidFill>
                      <a:prstDash val="solid"/>
                    </a:lnT>
                    <a:lnB w="12191">
                      <a:solidFill>
                        <a:srgbClr val="000000"/>
                      </a:solidFill>
                      <a:prstDash val="solid"/>
                    </a:lnB>
                  </a:tcPr>
                </a:tc>
                <a:tc>
                  <a:txBody>
                    <a:bodyPr/>
                    <a:lstStyle/>
                    <a:p>
                      <a:pPr marR="13970" algn="r">
                        <a:lnSpc>
                          <a:spcPct val="100000"/>
                        </a:lnSpc>
                        <a:spcBef>
                          <a:spcPts val="300"/>
                        </a:spcBef>
                      </a:pPr>
                      <a:r>
                        <a:rPr sz="1100" dirty="0">
                          <a:latin typeface="MS PGothic"/>
                          <a:cs typeface="MS PGothic"/>
                        </a:rPr>
                        <a:t>20</a:t>
                      </a:r>
                      <a:endParaRPr sz="1100">
                        <a:latin typeface="MS PGothic"/>
                        <a:cs typeface="MS PGothic"/>
                      </a:endParaRPr>
                    </a:p>
                  </a:txBody>
                  <a:tcPr marL="0" marR="0" marT="0" marB="0">
                    <a:lnL w="11430">
                      <a:solidFill>
                        <a:srgbClr val="000000"/>
                      </a:solidFill>
                      <a:prstDash val="solid"/>
                    </a:lnL>
                    <a:lnR w="12573">
                      <a:solidFill>
                        <a:srgbClr val="000000"/>
                      </a:solidFill>
                      <a:prstDash val="solid"/>
                    </a:lnR>
                    <a:lnT w="11429">
                      <a:solidFill>
                        <a:srgbClr val="000000"/>
                      </a:solidFill>
                      <a:prstDash val="solid"/>
                    </a:lnT>
                    <a:lnB w="12191">
                      <a:solidFill>
                        <a:srgbClr val="000000"/>
                      </a:solidFill>
                      <a:prstDash val="solid"/>
                    </a:lnB>
                  </a:tcPr>
                </a:tc>
                <a:tc>
                  <a:txBody>
                    <a:bodyPr/>
                    <a:lstStyle/>
                    <a:p>
                      <a:endParaRPr sz="1100">
                        <a:latin typeface="MS PGothic"/>
                        <a:cs typeface="MS PGothic"/>
                      </a:endParaRPr>
                    </a:p>
                  </a:txBody>
                  <a:tcPr marL="0" marR="0" marT="0" marB="0">
                    <a:lnL w="12573">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300"/>
                        </a:spcBef>
                      </a:pPr>
                      <a:r>
                        <a:rPr sz="1100" dirty="0">
                          <a:latin typeface="MS PGothic"/>
                          <a:cs typeface="MS PGothic"/>
                        </a:rPr>
                        <a:t>契約No(小売)</a:t>
                      </a:r>
                      <a:endParaRPr sz="1100">
                        <a:latin typeface="MS PGothic"/>
                        <a:cs typeface="MS PGothic"/>
                      </a:endParaRPr>
                    </a:p>
                  </a:txBody>
                  <a:tcPr marL="0" marR="0" marT="0" marB="0">
                    <a:lnL w="12572">
                      <a:solidFill>
                        <a:srgbClr val="000000"/>
                      </a:solidFill>
                      <a:prstDash val="solid"/>
                    </a:lnL>
                    <a:lnR w="12192">
                      <a:solidFill>
                        <a:srgbClr val="000000"/>
                      </a:solidFill>
                      <a:prstDash val="solid"/>
                    </a:lnR>
                    <a:lnT w="11429">
                      <a:solidFill>
                        <a:srgbClr val="000000"/>
                      </a:solidFill>
                      <a:prstDash val="solid"/>
                    </a:lnT>
                    <a:lnB w="12191">
                      <a:solidFill>
                        <a:srgbClr val="000000"/>
                      </a:solidFill>
                      <a:prstDash val="solid"/>
                    </a:lnB>
                    <a:solidFill>
                      <a:srgbClr val="FFFF00"/>
                    </a:solidFill>
                  </a:tcPr>
                </a:tc>
                <a:tc>
                  <a:txBody>
                    <a:bodyPr/>
                    <a:lstStyle/>
                    <a:p>
                      <a:pPr marR="14604" algn="r">
                        <a:lnSpc>
                          <a:spcPct val="100000"/>
                        </a:lnSpc>
                        <a:spcBef>
                          <a:spcPts val="300"/>
                        </a:spcBef>
                      </a:pPr>
                      <a:r>
                        <a:rPr sz="1100" dirty="0">
                          <a:latin typeface="MS PGothic"/>
                          <a:cs typeface="MS PGothic"/>
                        </a:rPr>
                        <a:t>20</a:t>
                      </a:r>
                      <a:endParaRPr sz="1100">
                        <a:latin typeface="MS PGothic"/>
                        <a:cs typeface="MS PGothic"/>
                      </a:endParaRPr>
                    </a:p>
                  </a:txBody>
                  <a:tcPr marL="0" marR="0" marT="0" marB="0">
                    <a:lnL w="12192">
                      <a:solidFill>
                        <a:srgbClr val="000000"/>
                      </a:solidFill>
                      <a:prstDash val="solid"/>
                    </a:lnL>
                    <a:lnR w="11429">
                      <a:solidFill>
                        <a:srgbClr val="000000"/>
                      </a:solidFill>
                      <a:prstDash val="solid"/>
                    </a:lnR>
                    <a:lnT w="11429">
                      <a:solidFill>
                        <a:srgbClr val="000000"/>
                      </a:solidFill>
                      <a:prstDash val="solid"/>
                    </a:lnT>
                    <a:lnB w="12191">
                      <a:solidFill>
                        <a:srgbClr val="000000"/>
                      </a:solidFill>
                      <a:prstDash val="solid"/>
                    </a:lnB>
                  </a:tcPr>
                </a:tc>
                <a:tc>
                  <a:txBody>
                    <a:bodyPr/>
                    <a:lstStyle/>
                    <a:p>
                      <a:pPr marL="635" algn="ctr">
                        <a:lnSpc>
                          <a:spcPct val="100000"/>
                        </a:lnSpc>
                        <a:spcBef>
                          <a:spcPts val="20"/>
                        </a:spcBef>
                      </a:pPr>
                      <a:r>
                        <a:rPr sz="1350" dirty="0">
                          <a:latin typeface="MS Gothic"/>
                          <a:cs typeface="MS Gothic"/>
                        </a:rPr>
                        <a:t>○</a:t>
                      </a:r>
                      <a:endParaRPr sz="1350">
                        <a:latin typeface="MS Gothic"/>
                        <a:cs typeface="MS Gothic"/>
                      </a:endParaRPr>
                    </a:p>
                  </a:txBody>
                  <a:tcPr marL="0" marR="0" marT="0" marB="0">
                    <a:lnL w="11429">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30"/>
                        </a:spcBef>
                      </a:pPr>
                      <a:r>
                        <a:rPr sz="1100" dirty="0">
                          <a:latin typeface="MS Gothic"/>
                          <a:cs typeface="MS Gothic"/>
                        </a:rPr>
                        <a:t>C</a:t>
                      </a:r>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1429">
                      <a:solidFill>
                        <a:srgbClr val="000000"/>
                      </a:solidFill>
                      <a:prstDash val="solid"/>
                    </a:lnT>
                    <a:lnB w="12191">
                      <a:solidFill>
                        <a:srgbClr val="000000"/>
                      </a:solidFill>
                      <a:prstDash val="solid"/>
                    </a:lnB>
                  </a:tcPr>
                </a:tc>
                <a:tc>
                  <a:txBody>
                    <a:bodyPr/>
                    <a:lstStyle/>
                    <a:p>
                      <a:pPr marR="15240" algn="r">
                        <a:lnSpc>
                          <a:spcPct val="100000"/>
                        </a:lnSpc>
                        <a:spcBef>
                          <a:spcPts val="30"/>
                        </a:spcBef>
                      </a:pPr>
                      <a:r>
                        <a:rPr sz="1100" dirty="0">
                          <a:latin typeface="MS Gothic"/>
                          <a:cs typeface="MS Gothic"/>
                        </a:rPr>
                        <a:t>20</a:t>
                      </a:r>
                      <a:endParaRPr sz="1100">
                        <a:latin typeface="MS Gothic"/>
                        <a:cs typeface="MS Gothic"/>
                      </a:endParaRPr>
                    </a:p>
                  </a:txBody>
                  <a:tcPr marL="0" marR="0" marT="0" marB="0">
                    <a:lnL w="11430">
                      <a:solidFill>
                        <a:srgbClr val="000000"/>
                      </a:solidFill>
                      <a:prstDash val="solid"/>
                    </a:lnL>
                    <a:lnR w="11430">
                      <a:solidFill>
                        <a:srgbClr val="000000"/>
                      </a:solidFill>
                      <a:prstDash val="solid"/>
                    </a:lnR>
                    <a:lnT w="11429">
                      <a:solidFill>
                        <a:srgbClr val="000000"/>
                      </a:solidFill>
                      <a:prstDash val="solid"/>
                    </a:lnT>
                    <a:lnB w="12191">
                      <a:solidFill>
                        <a:srgbClr val="000000"/>
                      </a:solidFill>
                      <a:prstDash val="solid"/>
                    </a:lnB>
                  </a:tcPr>
                </a:tc>
                <a:tc>
                  <a:txBody>
                    <a:bodyPr/>
                    <a:lstStyle/>
                    <a:p>
                      <a:pPr algn="ctr">
                        <a:lnSpc>
                          <a:spcPct val="100000"/>
                        </a:lnSpc>
                        <a:spcBef>
                          <a:spcPts val="20"/>
                        </a:spcBef>
                      </a:pPr>
                      <a:r>
                        <a:rPr sz="1350" dirty="0">
                          <a:latin typeface="MS Gothic"/>
                          <a:cs typeface="MS Gothic"/>
                        </a:rPr>
                        <a:t>○</a:t>
                      </a:r>
                      <a:endParaRPr sz="1350">
                        <a:latin typeface="MS Gothic"/>
                        <a:cs typeface="MS Gothic"/>
                      </a:endParaRPr>
                    </a:p>
                  </a:txBody>
                  <a:tcPr marL="0" marR="0" marT="0" marB="0">
                    <a:lnL w="11430">
                      <a:solidFill>
                        <a:srgbClr val="000000"/>
                      </a:solidFill>
                      <a:prstDash val="solid"/>
                    </a:lnL>
                    <a:lnR w="11429">
                      <a:solidFill>
                        <a:srgbClr val="000000"/>
                      </a:solidFill>
                      <a:prstDash val="solid"/>
                    </a:lnR>
                    <a:lnT w="11429">
                      <a:solidFill>
                        <a:srgbClr val="000000"/>
                      </a:solidFill>
                      <a:prstDash val="solid"/>
                    </a:lnT>
                    <a:lnB w="12191">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1429">
                      <a:solidFill>
                        <a:srgbClr val="000000"/>
                      </a:solidFill>
                      <a:prstDash val="solid"/>
                    </a:lnR>
                    <a:lnT w="11429">
                      <a:solidFill>
                        <a:srgbClr val="000000"/>
                      </a:solidFill>
                      <a:prstDash val="solid"/>
                    </a:lnT>
                    <a:lnB w="12191">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2585">
                      <a:solidFill>
                        <a:srgbClr val="000000"/>
                      </a:solidFill>
                      <a:prstDash val="solid"/>
                    </a:lnR>
                    <a:lnT w="11429">
                      <a:solidFill>
                        <a:srgbClr val="000000"/>
                      </a:solidFill>
                      <a:prstDash val="solid"/>
                    </a:lnT>
                    <a:lnB w="12191">
                      <a:solidFill>
                        <a:srgbClr val="000000"/>
                      </a:solidFill>
                      <a:prstDash val="solid"/>
                    </a:lnB>
                  </a:tcPr>
                </a:tc>
                <a:extLst>
                  <a:ext uri="{0D108BD9-81ED-4DB2-BD59-A6C34878D82A}">
                    <a16:rowId xmlns:a16="http://schemas.microsoft.com/office/drawing/2014/main" val="10003"/>
                  </a:ext>
                </a:extLst>
              </a:tr>
              <a:tr h="208787">
                <a:tc>
                  <a:txBody>
                    <a:bodyPr/>
                    <a:lstStyle/>
                    <a:p>
                      <a:pPr marR="20320" algn="r">
                        <a:lnSpc>
                          <a:spcPct val="100000"/>
                        </a:lnSpc>
                        <a:spcBef>
                          <a:spcPts val="10"/>
                        </a:spcBef>
                      </a:pPr>
                      <a:r>
                        <a:rPr sz="1350" dirty="0">
                          <a:latin typeface="MS PGothic"/>
                          <a:cs typeface="MS PGothic"/>
                        </a:rPr>
                        <a:t>3</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2572">
                      <a:solidFill>
                        <a:srgbClr val="000000"/>
                      </a:solidFill>
                      <a:prstDash val="solid"/>
                    </a:lnB>
                  </a:tcPr>
                </a:tc>
                <a:tc>
                  <a:txBody>
                    <a:bodyPr/>
                    <a:lstStyle/>
                    <a:p>
                      <a:pPr marL="23495">
                        <a:lnSpc>
                          <a:spcPct val="100000"/>
                        </a:lnSpc>
                        <a:spcBef>
                          <a:spcPts val="300"/>
                        </a:spcBef>
                      </a:pPr>
                      <a:r>
                        <a:rPr sz="1100" spc="-5" dirty="0">
                          <a:latin typeface="MS PGothic"/>
                          <a:cs typeface="MS PGothic"/>
                        </a:rPr>
                        <a:t>番号2</a:t>
                      </a:r>
                      <a:endParaRPr sz="1100">
                        <a:latin typeface="MS PGothic"/>
                        <a:cs typeface="MS PGothic"/>
                      </a:endParaRPr>
                    </a:p>
                  </a:txBody>
                  <a:tcPr marL="0" marR="0" marT="0" marB="0">
                    <a:lnL w="12572">
                      <a:solidFill>
                        <a:srgbClr val="000000"/>
                      </a:solidFill>
                      <a:prstDash val="solid"/>
                    </a:lnL>
                    <a:lnR w="12572">
                      <a:solidFill>
                        <a:srgbClr val="000000"/>
                      </a:solidFill>
                      <a:prstDash val="solid"/>
                    </a:lnR>
                    <a:lnT w="12191">
                      <a:solidFill>
                        <a:srgbClr val="000000"/>
                      </a:solidFill>
                      <a:prstDash val="solid"/>
                    </a:lnT>
                    <a:lnB w="12572">
                      <a:solidFill>
                        <a:srgbClr val="000000"/>
                      </a:solidFill>
                      <a:prstDash val="solid"/>
                    </a:lnB>
                  </a:tcPr>
                </a:tc>
                <a:tc>
                  <a:txBody>
                    <a:bodyPr/>
                    <a:lstStyle/>
                    <a:p>
                      <a:pPr marL="23495">
                        <a:lnSpc>
                          <a:spcPct val="100000"/>
                        </a:lnSpc>
                        <a:spcBef>
                          <a:spcPts val="300"/>
                        </a:spcBef>
                      </a:pPr>
                      <a:r>
                        <a:rPr sz="1100" spc="5" dirty="0">
                          <a:latin typeface="MS PGothic"/>
                          <a:cs typeface="MS PGothic"/>
                        </a:rPr>
                        <a:t>請求取引先コード</a:t>
                      </a:r>
                      <a:endParaRPr sz="1100">
                        <a:latin typeface="MS PGothic"/>
                        <a:cs typeface="MS PGothic"/>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2572">
                      <a:solidFill>
                        <a:srgbClr val="000000"/>
                      </a:solidFill>
                      <a:prstDash val="solid"/>
                    </a:lnB>
                    <a:solidFill>
                      <a:srgbClr val="FFFF00"/>
                    </a:solidFill>
                  </a:tcPr>
                </a:tc>
                <a:tc>
                  <a:txBody>
                    <a:bodyPr/>
                    <a:lstStyle/>
                    <a:p>
                      <a:pPr marR="13970" algn="r">
                        <a:lnSpc>
                          <a:spcPct val="100000"/>
                        </a:lnSpc>
                        <a:spcBef>
                          <a:spcPts val="20"/>
                        </a:spcBef>
                      </a:pPr>
                      <a:r>
                        <a:rPr sz="1100" dirty="0">
                          <a:latin typeface="MS Gothic"/>
                          <a:cs typeface="MS Gothic"/>
                        </a:rPr>
                        <a:t>13</a:t>
                      </a:r>
                      <a:endParaRPr sz="1100">
                        <a:latin typeface="MS Gothic"/>
                        <a:cs typeface="MS Gothic"/>
                      </a:endParaRPr>
                    </a:p>
                  </a:txBody>
                  <a:tcPr marL="0" marR="0" marT="0" marB="0">
                    <a:lnL w="11430">
                      <a:solidFill>
                        <a:srgbClr val="000000"/>
                      </a:solidFill>
                      <a:prstDash val="solid"/>
                    </a:lnL>
                    <a:lnR w="12573">
                      <a:solidFill>
                        <a:srgbClr val="000000"/>
                      </a:solidFill>
                      <a:prstDash val="solid"/>
                    </a:lnR>
                    <a:lnT w="12191">
                      <a:solidFill>
                        <a:srgbClr val="000000"/>
                      </a:solidFill>
                      <a:prstDash val="solid"/>
                    </a:lnT>
                    <a:lnB w="12572">
                      <a:solidFill>
                        <a:srgbClr val="000000"/>
                      </a:solidFill>
                      <a:prstDash val="solid"/>
                    </a:lnB>
                  </a:tcPr>
                </a:tc>
                <a:tc>
                  <a:txBody>
                    <a:bodyPr/>
                    <a:lstStyle/>
                    <a:p>
                      <a:pPr marL="635" algn="ctr">
                        <a:lnSpc>
                          <a:spcPct val="100000"/>
                        </a:lnSpc>
                        <a:spcBef>
                          <a:spcPts val="10"/>
                        </a:spcBef>
                      </a:pPr>
                      <a:r>
                        <a:rPr sz="1350" dirty="0">
                          <a:latin typeface="MS Gothic"/>
                          <a:cs typeface="MS Gothic"/>
                        </a:rPr>
                        <a:t>○</a:t>
                      </a:r>
                      <a:endParaRPr sz="1350">
                        <a:latin typeface="MS Gothic"/>
                        <a:cs typeface="MS Gothic"/>
                      </a:endParaRPr>
                    </a:p>
                  </a:txBody>
                  <a:tcPr marL="0" marR="0" marT="0" marB="0">
                    <a:lnL w="12573">
                      <a:solidFill>
                        <a:srgbClr val="000000"/>
                      </a:solidFill>
                      <a:prstDash val="solid"/>
                    </a:lnL>
                    <a:lnR w="12572">
                      <a:solidFill>
                        <a:srgbClr val="000000"/>
                      </a:solidFill>
                      <a:prstDash val="solid"/>
                    </a:lnR>
                    <a:lnT w="12191">
                      <a:solidFill>
                        <a:srgbClr val="000000"/>
                      </a:solidFill>
                      <a:prstDash val="solid"/>
                    </a:lnT>
                    <a:lnB w="12572">
                      <a:solidFill>
                        <a:srgbClr val="000000"/>
                      </a:solidFill>
                      <a:prstDash val="solid"/>
                    </a:lnB>
                  </a:tcPr>
                </a:tc>
                <a:tc>
                  <a:txBody>
                    <a:bodyPr/>
                    <a:lstStyle/>
                    <a:p>
                      <a:pPr marL="23495">
                        <a:lnSpc>
                          <a:spcPct val="100000"/>
                        </a:lnSpc>
                        <a:spcBef>
                          <a:spcPts val="300"/>
                        </a:spcBef>
                      </a:pPr>
                      <a:r>
                        <a:rPr sz="1100" spc="5" dirty="0">
                          <a:latin typeface="MS PGothic"/>
                          <a:cs typeface="MS PGothic"/>
                        </a:rPr>
                        <a:t>請求取引先コード</a:t>
                      </a:r>
                      <a:endParaRPr sz="1100">
                        <a:latin typeface="MS PGothic"/>
                        <a:cs typeface="MS PGothic"/>
                      </a:endParaRPr>
                    </a:p>
                  </a:txBody>
                  <a:tcPr marL="0" marR="0" marT="0" marB="0">
                    <a:lnL w="12572">
                      <a:solidFill>
                        <a:srgbClr val="000000"/>
                      </a:solidFill>
                      <a:prstDash val="solid"/>
                    </a:lnL>
                    <a:lnR w="12192">
                      <a:solidFill>
                        <a:srgbClr val="000000"/>
                      </a:solidFill>
                      <a:prstDash val="solid"/>
                    </a:lnR>
                    <a:lnT w="12191">
                      <a:solidFill>
                        <a:srgbClr val="000000"/>
                      </a:solidFill>
                      <a:prstDash val="solid"/>
                    </a:lnT>
                    <a:lnB w="12572">
                      <a:solidFill>
                        <a:srgbClr val="000000"/>
                      </a:solidFill>
                      <a:prstDash val="solid"/>
                    </a:lnB>
                  </a:tcPr>
                </a:tc>
                <a:tc>
                  <a:txBody>
                    <a:bodyPr/>
                    <a:lstStyle/>
                    <a:p>
                      <a:pPr marR="15240" algn="r">
                        <a:lnSpc>
                          <a:spcPct val="100000"/>
                        </a:lnSpc>
                        <a:spcBef>
                          <a:spcPts val="20"/>
                        </a:spcBef>
                      </a:pPr>
                      <a:r>
                        <a:rPr sz="1100" dirty="0">
                          <a:latin typeface="MS Gothic"/>
                          <a:cs typeface="MS Gothic"/>
                        </a:rPr>
                        <a:t>13</a:t>
                      </a:r>
                      <a:endParaRPr sz="1100">
                        <a:latin typeface="MS Gothic"/>
                        <a:cs typeface="MS Gothic"/>
                      </a:endParaRPr>
                    </a:p>
                  </a:txBody>
                  <a:tcPr marL="0" marR="0" marT="0" marB="0">
                    <a:lnL w="12192">
                      <a:solidFill>
                        <a:srgbClr val="000000"/>
                      </a:solidFill>
                      <a:prstDash val="solid"/>
                    </a:lnL>
                    <a:lnR w="11429">
                      <a:solidFill>
                        <a:srgbClr val="000000"/>
                      </a:solidFill>
                      <a:prstDash val="solid"/>
                    </a:lnR>
                    <a:lnT w="12191">
                      <a:solidFill>
                        <a:srgbClr val="000000"/>
                      </a:solidFill>
                      <a:prstDash val="solid"/>
                    </a:lnT>
                    <a:lnB w="12572">
                      <a:solidFill>
                        <a:srgbClr val="000000"/>
                      </a:solidFill>
                      <a:prstDash val="solid"/>
                    </a:lnB>
                  </a:tcPr>
                </a:tc>
                <a:tc>
                  <a:txBody>
                    <a:bodyPr/>
                    <a:lstStyle/>
                    <a:p>
                      <a:endParaRPr sz="1100">
                        <a:latin typeface="MS Gothic"/>
                        <a:cs typeface="MS Gothic"/>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2572">
                      <a:solidFill>
                        <a:srgbClr val="000000"/>
                      </a:solidFill>
                      <a:prstDash val="solid"/>
                    </a:lnB>
                  </a:tcPr>
                </a:tc>
                <a:tc>
                  <a:txBody>
                    <a:bodyPr/>
                    <a:lstStyle/>
                    <a:p>
                      <a:pPr marL="23495">
                        <a:lnSpc>
                          <a:spcPct val="100000"/>
                        </a:lnSpc>
                        <a:spcBef>
                          <a:spcPts val="20"/>
                        </a:spcBef>
                      </a:pPr>
                      <a:r>
                        <a:rPr sz="1100" dirty="0">
                          <a:latin typeface="MS Gothic"/>
                          <a:cs typeface="MS Gothic"/>
                        </a:rPr>
                        <a:t>C</a:t>
                      </a:r>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2572">
                      <a:solidFill>
                        <a:srgbClr val="000000"/>
                      </a:solidFill>
                      <a:prstDash val="solid"/>
                    </a:lnB>
                  </a:tcPr>
                </a:tc>
                <a:tc>
                  <a:txBody>
                    <a:bodyPr/>
                    <a:lstStyle/>
                    <a:p>
                      <a:pPr marR="15240" algn="r">
                        <a:lnSpc>
                          <a:spcPct val="100000"/>
                        </a:lnSpc>
                        <a:spcBef>
                          <a:spcPts val="20"/>
                        </a:spcBef>
                      </a:pPr>
                      <a:r>
                        <a:rPr sz="1100" dirty="0">
                          <a:latin typeface="MS Gothic"/>
                          <a:cs typeface="MS Gothic"/>
                        </a:rPr>
                        <a:t>13</a:t>
                      </a:r>
                      <a:endParaRPr sz="1100">
                        <a:latin typeface="MS Gothic"/>
                        <a:cs typeface="MS Gothic"/>
                      </a:endParaRPr>
                    </a:p>
                  </a:txBody>
                  <a:tcPr marL="0" marR="0" marT="0" marB="0">
                    <a:lnL w="11430">
                      <a:solidFill>
                        <a:srgbClr val="000000"/>
                      </a:solidFill>
                      <a:prstDash val="solid"/>
                    </a:lnL>
                    <a:lnR w="11430">
                      <a:solidFill>
                        <a:srgbClr val="000000"/>
                      </a:solidFill>
                      <a:prstDash val="solid"/>
                    </a:lnR>
                    <a:lnT w="12191">
                      <a:solidFill>
                        <a:srgbClr val="000000"/>
                      </a:solidFill>
                      <a:prstDash val="solid"/>
                    </a:lnT>
                    <a:lnB w="12572">
                      <a:solidFill>
                        <a:srgbClr val="000000"/>
                      </a:solidFill>
                      <a:prstDash val="solid"/>
                    </a:lnB>
                  </a:tcPr>
                </a:tc>
                <a:tc>
                  <a:txBody>
                    <a:bodyPr/>
                    <a:lstStyle/>
                    <a:p>
                      <a:pPr algn="ctr">
                        <a:lnSpc>
                          <a:spcPct val="100000"/>
                        </a:lnSpc>
                        <a:spcBef>
                          <a:spcPts val="10"/>
                        </a:spcBef>
                      </a:pPr>
                      <a:r>
                        <a:rPr sz="1350" dirty="0">
                          <a:latin typeface="MS Gothic"/>
                          <a:cs typeface="MS Gothic"/>
                        </a:rPr>
                        <a:t>○</a:t>
                      </a:r>
                      <a:endParaRPr sz="1350">
                        <a:latin typeface="MS Gothic"/>
                        <a:cs typeface="MS Gothic"/>
                      </a:endParaRPr>
                    </a:p>
                  </a:txBody>
                  <a:tcPr marL="0" marR="0" marT="0" marB="0">
                    <a:lnL w="11430">
                      <a:solidFill>
                        <a:srgbClr val="000000"/>
                      </a:solidFill>
                      <a:prstDash val="solid"/>
                    </a:lnL>
                    <a:lnR w="11429">
                      <a:solidFill>
                        <a:srgbClr val="000000"/>
                      </a:solidFill>
                      <a:prstDash val="solid"/>
                    </a:lnR>
                    <a:lnT w="12191">
                      <a:solidFill>
                        <a:srgbClr val="000000"/>
                      </a:solidFill>
                      <a:prstDash val="solid"/>
                    </a:lnT>
                    <a:lnB w="12572">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1429">
                      <a:solidFill>
                        <a:srgbClr val="000000"/>
                      </a:solidFill>
                      <a:prstDash val="solid"/>
                    </a:lnR>
                    <a:lnT w="12191">
                      <a:solidFill>
                        <a:srgbClr val="000000"/>
                      </a:solidFill>
                      <a:prstDash val="solid"/>
                    </a:lnT>
                    <a:lnB w="12572">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2585">
                      <a:solidFill>
                        <a:srgbClr val="000000"/>
                      </a:solidFill>
                      <a:prstDash val="solid"/>
                    </a:lnR>
                    <a:lnT w="12191">
                      <a:solidFill>
                        <a:srgbClr val="000000"/>
                      </a:solidFill>
                      <a:prstDash val="solid"/>
                    </a:lnT>
                    <a:lnB w="12572">
                      <a:solidFill>
                        <a:srgbClr val="000000"/>
                      </a:solidFill>
                      <a:prstDash val="solid"/>
                    </a:lnB>
                  </a:tcPr>
                </a:tc>
                <a:extLst>
                  <a:ext uri="{0D108BD9-81ED-4DB2-BD59-A6C34878D82A}">
                    <a16:rowId xmlns:a16="http://schemas.microsoft.com/office/drawing/2014/main" val="10004"/>
                  </a:ext>
                </a:extLst>
              </a:tr>
              <a:tr h="209550">
                <a:tc>
                  <a:txBody>
                    <a:bodyPr/>
                    <a:lstStyle/>
                    <a:p>
                      <a:pPr marR="20320" algn="r">
                        <a:lnSpc>
                          <a:spcPct val="100000"/>
                        </a:lnSpc>
                        <a:spcBef>
                          <a:spcPts val="15"/>
                        </a:spcBef>
                      </a:pPr>
                      <a:r>
                        <a:rPr sz="1350" dirty="0">
                          <a:latin typeface="MS PGothic"/>
                          <a:cs typeface="MS PGothic"/>
                        </a:rPr>
                        <a:t>4</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2572">
                      <a:solidFill>
                        <a:srgbClr val="000000"/>
                      </a:solidFill>
                      <a:prstDash val="solid"/>
                    </a:lnT>
                    <a:lnB w="12191">
                      <a:solidFill>
                        <a:srgbClr val="000000"/>
                      </a:solidFill>
                      <a:prstDash val="solid"/>
                    </a:lnB>
                  </a:tcPr>
                </a:tc>
                <a:tc>
                  <a:txBody>
                    <a:bodyPr/>
                    <a:lstStyle/>
                    <a:p>
                      <a:pPr marL="23495">
                        <a:lnSpc>
                          <a:spcPct val="100000"/>
                        </a:lnSpc>
                        <a:spcBef>
                          <a:spcPts val="295"/>
                        </a:spcBef>
                      </a:pPr>
                      <a:r>
                        <a:rPr sz="1100" spc="20" dirty="0">
                          <a:latin typeface="MS PGothic"/>
                          <a:cs typeface="MS PGothic"/>
                        </a:rPr>
                        <a:t>コード</a:t>
                      </a:r>
                      <a:endParaRPr sz="1100">
                        <a:latin typeface="MS PGothic"/>
                        <a:cs typeface="MS PGothic"/>
                      </a:endParaRPr>
                    </a:p>
                  </a:txBody>
                  <a:tcPr marL="0" marR="0" marT="0" marB="0">
                    <a:lnL w="12572">
                      <a:solidFill>
                        <a:srgbClr val="000000"/>
                      </a:solidFill>
                      <a:prstDash val="solid"/>
                    </a:lnL>
                    <a:lnR w="12572">
                      <a:solidFill>
                        <a:srgbClr val="000000"/>
                      </a:solidFill>
                      <a:prstDash val="solid"/>
                    </a:lnR>
                    <a:lnT w="12572">
                      <a:solidFill>
                        <a:srgbClr val="000000"/>
                      </a:solidFill>
                      <a:prstDash val="solid"/>
                    </a:lnT>
                    <a:lnB w="12191">
                      <a:solidFill>
                        <a:srgbClr val="000000"/>
                      </a:solidFill>
                      <a:prstDash val="solid"/>
                    </a:lnB>
                  </a:tcPr>
                </a:tc>
                <a:tc>
                  <a:txBody>
                    <a:bodyPr/>
                    <a:lstStyle/>
                    <a:p>
                      <a:pPr marL="23495">
                        <a:lnSpc>
                          <a:spcPct val="100000"/>
                        </a:lnSpc>
                        <a:spcBef>
                          <a:spcPts val="114"/>
                        </a:spcBef>
                      </a:pPr>
                      <a:r>
                        <a:rPr sz="1100" spc="-5" dirty="0">
                          <a:latin typeface="MS Gothic"/>
                          <a:cs typeface="MS Gothic"/>
                        </a:rPr>
                        <a:t>支払法人ｺｰﾄﾞ</a:t>
                      </a:r>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2572">
                      <a:solidFill>
                        <a:srgbClr val="000000"/>
                      </a:solidFill>
                      <a:prstDash val="solid"/>
                    </a:lnT>
                    <a:lnB w="12191">
                      <a:solidFill>
                        <a:srgbClr val="000000"/>
                      </a:solidFill>
                      <a:prstDash val="solid"/>
                    </a:lnB>
                    <a:solidFill>
                      <a:srgbClr val="FFFF00"/>
                    </a:solidFill>
                  </a:tcPr>
                </a:tc>
                <a:tc>
                  <a:txBody>
                    <a:bodyPr/>
                    <a:lstStyle/>
                    <a:p>
                      <a:pPr marR="13970" algn="r">
                        <a:lnSpc>
                          <a:spcPct val="100000"/>
                        </a:lnSpc>
                        <a:spcBef>
                          <a:spcPts val="25"/>
                        </a:spcBef>
                      </a:pPr>
                      <a:r>
                        <a:rPr sz="1100" dirty="0">
                          <a:latin typeface="MS Gothic"/>
                          <a:cs typeface="MS Gothic"/>
                        </a:rPr>
                        <a:t>13</a:t>
                      </a:r>
                      <a:endParaRPr sz="1100">
                        <a:latin typeface="MS Gothic"/>
                        <a:cs typeface="MS Gothic"/>
                      </a:endParaRPr>
                    </a:p>
                  </a:txBody>
                  <a:tcPr marL="0" marR="0" marT="0" marB="0">
                    <a:lnL w="11430">
                      <a:solidFill>
                        <a:srgbClr val="000000"/>
                      </a:solidFill>
                      <a:prstDash val="solid"/>
                    </a:lnL>
                    <a:lnR w="12573">
                      <a:solidFill>
                        <a:srgbClr val="000000"/>
                      </a:solidFill>
                      <a:prstDash val="solid"/>
                    </a:lnR>
                    <a:lnT w="12572">
                      <a:solidFill>
                        <a:srgbClr val="000000"/>
                      </a:solidFill>
                      <a:prstDash val="solid"/>
                    </a:lnT>
                    <a:lnB w="12191">
                      <a:solidFill>
                        <a:srgbClr val="000000"/>
                      </a:solidFill>
                      <a:prstDash val="solid"/>
                    </a:lnB>
                  </a:tcPr>
                </a:tc>
                <a:tc>
                  <a:txBody>
                    <a:bodyPr/>
                    <a:lstStyle/>
                    <a:p>
                      <a:pPr marL="635" algn="ctr">
                        <a:lnSpc>
                          <a:spcPct val="100000"/>
                        </a:lnSpc>
                        <a:spcBef>
                          <a:spcPts val="15"/>
                        </a:spcBef>
                      </a:pPr>
                      <a:r>
                        <a:rPr sz="1350" dirty="0">
                          <a:latin typeface="MS Gothic"/>
                          <a:cs typeface="MS Gothic"/>
                        </a:rPr>
                        <a:t>○</a:t>
                      </a:r>
                      <a:endParaRPr sz="1350">
                        <a:latin typeface="MS Gothic"/>
                        <a:cs typeface="MS Gothic"/>
                      </a:endParaRPr>
                    </a:p>
                  </a:txBody>
                  <a:tcPr marL="0" marR="0" marT="0" marB="0">
                    <a:lnL w="12573">
                      <a:solidFill>
                        <a:srgbClr val="000000"/>
                      </a:solidFill>
                      <a:prstDash val="solid"/>
                    </a:lnL>
                    <a:lnR w="12572">
                      <a:solidFill>
                        <a:srgbClr val="000000"/>
                      </a:solidFill>
                      <a:prstDash val="solid"/>
                    </a:lnR>
                    <a:lnT w="12572">
                      <a:solidFill>
                        <a:srgbClr val="000000"/>
                      </a:solidFill>
                      <a:prstDash val="solid"/>
                    </a:lnT>
                    <a:lnB w="12191">
                      <a:solidFill>
                        <a:srgbClr val="000000"/>
                      </a:solidFill>
                      <a:prstDash val="solid"/>
                    </a:lnB>
                  </a:tcPr>
                </a:tc>
                <a:tc>
                  <a:txBody>
                    <a:bodyPr/>
                    <a:lstStyle/>
                    <a:p>
                      <a:pPr marL="23495">
                        <a:lnSpc>
                          <a:spcPct val="100000"/>
                        </a:lnSpc>
                        <a:spcBef>
                          <a:spcPts val="295"/>
                        </a:spcBef>
                      </a:pPr>
                      <a:r>
                        <a:rPr sz="1100" dirty="0">
                          <a:latin typeface="MS PGothic"/>
                          <a:cs typeface="MS PGothic"/>
                        </a:rPr>
                        <a:t>支払法人ｺｰﾄﾞ</a:t>
                      </a:r>
                      <a:endParaRPr sz="1100">
                        <a:latin typeface="MS PGothic"/>
                        <a:cs typeface="MS PGothic"/>
                      </a:endParaRPr>
                    </a:p>
                  </a:txBody>
                  <a:tcPr marL="0" marR="0" marT="0" marB="0">
                    <a:lnL w="12572">
                      <a:solidFill>
                        <a:srgbClr val="000000"/>
                      </a:solidFill>
                      <a:prstDash val="solid"/>
                    </a:lnL>
                    <a:lnR w="12192">
                      <a:solidFill>
                        <a:srgbClr val="000000"/>
                      </a:solidFill>
                      <a:prstDash val="solid"/>
                    </a:lnR>
                    <a:lnT w="12572">
                      <a:solidFill>
                        <a:srgbClr val="000000"/>
                      </a:solidFill>
                      <a:prstDash val="solid"/>
                    </a:lnT>
                    <a:lnB w="12191">
                      <a:solidFill>
                        <a:srgbClr val="000000"/>
                      </a:solidFill>
                      <a:prstDash val="solid"/>
                    </a:lnB>
                  </a:tcPr>
                </a:tc>
                <a:tc>
                  <a:txBody>
                    <a:bodyPr/>
                    <a:lstStyle/>
                    <a:p>
                      <a:pPr marR="15240" algn="r">
                        <a:lnSpc>
                          <a:spcPct val="100000"/>
                        </a:lnSpc>
                        <a:spcBef>
                          <a:spcPts val="25"/>
                        </a:spcBef>
                      </a:pPr>
                      <a:r>
                        <a:rPr sz="1100" dirty="0">
                          <a:latin typeface="MS Gothic"/>
                          <a:cs typeface="MS Gothic"/>
                        </a:rPr>
                        <a:t>13</a:t>
                      </a:r>
                      <a:endParaRPr sz="1100">
                        <a:latin typeface="MS Gothic"/>
                        <a:cs typeface="MS Gothic"/>
                      </a:endParaRPr>
                    </a:p>
                  </a:txBody>
                  <a:tcPr marL="0" marR="0" marT="0" marB="0">
                    <a:lnL w="12192">
                      <a:solidFill>
                        <a:srgbClr val="000000"/>
                      </a:solidFill>
                      <a:prstDash val="solid"/>
                    </a:lnL>
                    <a:lnR w="11429">
                      <a:solidFill>
                        <a:srgbClr val="000000"/>
                      </a:solidFill>
                      <a:prstDash val="solid"/>
                    </a:lnR>
                    <a:lnT w="12572">
                      <a:solidFill>
                        <a:srgbClr val="000000"/>
                      </a:solidFill>
                      <a:prstDash val="solid"/>
                    </a:lnT>
                    <a:lnB w="12191">
                      <a:solidFill>
                        <a:srgbClr val="000000"/>
                      </a:solidFill>
                      <a:prstDash val="solid"/>
                    </a:lnB>
                  </a:tcPr>
                </a:tc>
                <a:tc>
                  <a:txBody>
                    <a:bodyPr/>
                    <a:lstStyle/>
                    <a:p>
                      <a:endParaRPr sz="1100">
                        <a:latin typeface="MS Gothic"/>
                        <a:cs typeface="MS Gothic"/>
                      </a:endParaRPr>
                    </a:p>
                  </a:txBody>
                  <a:tcPr marL="0" marR="0" marT="0" marB="0">
                    <a:lnL w="11429">
                      <a:solidFill>
                        <a:srgbClr val="000000"/>
                      </a:solidFill>
                      <a:prstDash val="solid"/>
                    </a:lnL>
                    <a:lnR w="12572">
                      <a:solidFill>
                        <a:srgbClr val="000000"/>
                      </a:solidFill>
                      <a:prstDash val="solid"/>
                    </a:lnR>
                    <a:lnT w="12572">
                      <a:solidFill>
                        <a:srgbClr val="000000"/>
                      </a:solidFill>
                      <a:prstDash val="solid"/>
                    </a:lnT>
                    <a:lnB w="12191">
                      <a:solidFill>
                        <a:srgbClr val="000000"/>
                      </a:solidFill>
                      <a:prstDash val="solid"/>
                    </a:lnB>
                  </a:tcPr>
                </a:tc>
                <a:tc>
                  <a:txBody>
                    <a:bodyPr/>
                    <a:lstStyle/>
                    <a:p>
                      <a:pPr marL="23495">
                        <a:lnSpc>
                          <a:spcPct val="100000"/>
                        </a:lnSpc>
                        <a:spcBef>
                          <a:spcPts val="25"/>
                        </a:spcBef>
                      </a:pPr>
                      <a:r>
                        <a:rPr sz="1100" dirty="0">
                          <a:latin typeface="MS Gothic"/>
                          <a:cs typeface="MS Gothic"/>
                        </a:rPr>
                        <a:t>C</a:t>
                      </a:r>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2572">
                      <a:solidFill>
                        <a:srgbClr val="000000"/>
                      </a:solidFill>
                      <a:prstDash val="solid"/>
                    </a:lnT>
                    <a:lnB w="12191">
                      <a:solidFill>
                        <a:srgbClr val="000000"/>
                      </a:solidFill>
                      <a:prstDash val="solid"/>
                    </a:lnB>
                  </a:tcPr>
                </a:tc>
                <a:tc>
                  <a:txBody>
                    <a:bodyPr/>
                    <a:lstStyle/>
                    <a:p>
                      <a:pPr marR="15240" algn="r">
                        <a:lnSpc>
                          <a:spcPct val="100000"/>
                        </a:lnSpc>
                        <a:spcBef>
                          <a:spcPts val="25"/>
                        </a:spcBef>
                      </a:pPr>
                      <a:r>
                        <a:rPr sz="1100" dirty="0">
                          <a:latin typeface="MS Gothic"/>
                          <a:cs typeface="MS Gothic"/>
                        </a:rPr>
                        <a:t>13</a:t>
                      </a:r>
                      <a:endParaRPr sz="1100">
                        <a:latin typeface="MS Gothic"/>
                        <a:cs typeface="MS Gothic"/>
                      </a:endParaRPr>
                    </a:p>
                  </a:txBody>
                  <a:tcPr marL="0" marR="0" marT="0" marB="0">
                    <a:lnL w="11430">
                      <a:solidFill>
                        <a:srgbClr val="000000"/>
                      </a:solidFill>
                      <a:prstDash val="solid"/>
                    </a:lnL>
                    <a:lnR w="11430">
                      <a:solidFill>
                        <a:srgbClr val="000000"/>
                      </a:solidFill>
                      <a:prstDash val="solid"/>
                    </a:lnR>
                    <a:lnT w="12572">
                      <a:solidFill>
                        <a:srgbClr val="000000"/>
                      </a:solidFill>
                      <a:prstDash val="solid"/>
                    </a:lnT>
                    <a:lnB w="12191">
                      <a:solidFill>
                        <a:srgbClr val="000000"/>
                      </a:solidFill>
                      <a:prstDash val="solid"/>
                    </a:lnB>
                  </a:tcPr>
                </a:tc>
                <a:tc>
                  <a:txBody>
                    <a:bodyPr/>
                    <a:lstStyle/>
                    <a:p>
                      <a:pPr algn="ctr">
                        <a:lnSpc>
                          <a:spcPct val="100000"/>
                        </a:lnSpc>
                        <a:spcBef>
                          <a:spcPts val="15"/>
                        </a:spcBef>
                      </a:pPr>
                      <a:r>
                        <a:rPr sz="1350" dirty="0">
                          <a:latin typeface="MS Gothic"/>
                          <a:cs typeface="MS Gothic"/>
                        </a:rPr>
                        <a:t>○</a:t>
                      </a:r>
                      <a:endParaRPr sz="1350">
                        <a:latin typeface="MS Gothic"/>
                        <a:cs typeface="MS Gothic"/>
                      </a:endParaRPr>
                    </a:p>
                  </a:txBody>
                  <a:tcPr marL="0" marR="0" marT="0" marB="0">
                    <a:lnL w="11430">
                      <a:solidFill>
                        <a:srgbClr val="000000"/>
                      </a:solidFill>
                      <a:prstDash val="solid"/>
                    </a:lnL>
                    <a:lnR w="11429">
                      <a:solidFill>
                        <a:srgbClr val="000000"/>
                      </a:solidFill>
                      <a:prstDash val="solid"/>
                    </a:lnR>
                    <a:lnT w="12572">
                      <a:solidFill>
                        <a:srgbClr val="000000"/>
                      </a:solidFill>
                      <a:prstDash val="solid"/>
                    </a:lnT>
                    <a:lnB w="12191">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1429">
                      <a:solidFill>
                        <a:srgbClr val="000000"/>
                      </a:solidFill>
                      <a:prstDash val="solid"/>
                    </a:lnR>
                    <a:lnT w="12572">
                      <a:solidFill>
                        <a:srgbClr val="000000"/>
                      </a:solidFill>
                      <a:prstDash val="solid"/>
                    </a:lnT>
                    <a:lnB w="12191">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2585">
                      <a:solidFill>
                        <a:srgbClr val="000000"/>
                      </a:solidFill>
                      <a:prstDash val="solid"/>
                    </a:lnR>
                    <a:lnT w="12572">
                      <a:solidFill>
                        <a:srgbClr val="000000"/>
                      </a:solidFill>
                      <a:prstDash val="solid"/>
                    </a:lnT>
                    <a:lnB w="12191">
                      <a:solidFill>
                        <a:srgbClr val="000000"/>
                      </a:solidFill>
                      <a:prstDash val="solid"/>
                    </a:lnB>
                  </a:tcPr>
                </a:tc>
                <a:extLst>
                  <a:ext uri="{0D108BD9-81ED-4DB2-BD59-A6C34878D82A}">
                    <a16:rowId xmlns:a16="http://schemas.microsoft.com/office/drawing/2014/main" val="10005"/>
                  </a:ext>
                </a:extLst>
              </a:tr>
              <a:tr h="209359">
                <a:tc>
                  <a:txBody>
                    <a:bodyPr/>
                    <a:lstStyle/>
                    <a:p>
                      <a:pPr marR="20320" algn="r">
                        <a:lnSpc>
                          <a:spcPct val="100000"/>
                        </a:lnSpc>
                        <a:spcBef>
                          <a:spcPts val="10"/>
                        </a:spcBef>
                      </a:pPr>
                      <a:r>
                        <a:rPr sz="1350" dirty="0">
                          <a:latin typeface="MS PGothic"/>
                          <a:cs typeface="MS PGothic"/>
                        </a:rPr>
                        <a:t>5</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300"/>
                        </a:spcBef>
                      </a:pPr>
                      <a:r>
                        <a:rPr sz="1100" spc="-5" dirty="0">
                          <a:latin typeface="MS PGothic"/>
                          <a:cs typeface="MS PGothic"/>
                        </a:rPr>
                        <a:t>取引区分</a:t>
                      </a:r>
                      <a:endParaRPr sz="1100">
                        <a:latin typeface="MS PGothic"/>
                        <a:cs typeface="MS PGothic"/>
                      </a:endParaRPr>
                    </a:p>
                  </a:txBody>
                  <a:tcPr marL="0" marR="0" marT="0" marB="0">
                    <a:lnL w="12572">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300"/>
                        </a:spcBef>
                      </a:pPr>
                      <a:r>
                        <a:rPr sz="1100" dirty="0">
                          <a:latin typeface="MS PGothic"/>
                          <a:cs typeface="MS PGothic"/>
                        </a:rPr>
                        <a:t>支払内容(4桁）</a:t>
                      </a:r>
                      <a:endParaRPr sz="1100">
                        <a:latin typeface="MS PGothic"/>
                        <a:cs typeface="MS PGothic"/>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a:txBody>
                    <a:bodyPr/>
                    <a:lstStyle/>
                    <a:p>
                      <a:pPr marR="13970" algn="r">
                        <a:lnSpc>
                          <a:spcPct val="100000"/>
                        </a:lnSpc>
                        <a:spcBef>
                          <a:spcPts val="300"/>
                        </a:spcBef>
                      </a:pPr>
                      <a:r>
                        <a:rPr sz="1100" dirty="0">
                          <a:latin typeface="MS PGothic"/>
                          <a:cs typeface="MS PGothic"/>
                        </a:rPr>
                        <a:t>5</a:t>
                      </a:r>
                      <a:endParaRPr sz="1100">
                        <a:latin typeface="MS PGothic"/>
                        <a:cs typeface="MS PGothic"/>
                      </a:endParaRPr>
                    </a:p>
                  </a:txBody>
                  <a:tcPr marL="0" marR="0" marT="0" marB="0">
                    <a:lnL w="11430">
                      <a:solidFill>
                        <a:srgbClr val="000000"/>
                      </a:solidFill>
                      <a:prstDash val="solid"/>
                    </a:lnL>
                    <a:lnR w="12573">
                      <a:solidFill>
                        <a:srgbClr val="000000"/>
                      </a:solidFill>
                      <a:prstDash val="solid"/>
                    </a:lnR>
                    <a:lnT w="12191">
                      <a:solidFill>
                        <a:srgbClr val="000000"/>
                      </a:solidFill>
                      <a:prstDash val="solid"/>
                    </a:lnT>
                    <a:lnB w="11429">
                      <a:solidFill>
                        <a:srgbClr val="000000"/>
                      </a:solidFill>
                      <a:prstDash val="solid"/>
                    </a:lnB>
                  </a:tcPr>
                </a:tc>
                <a:tc>
                  <a:txBody>
                    <a:bodyPr/>
                    <a:lstStyle/>
                    <a:p>
                      <a:endParaRPr sz="1100">
                        <a:latin typeface="MS PGothic"/>
                        <a:cs typeface="MS PGothic"/>
                      </a:endParaRPr>
                    </a:p>
                  </a:txBody>
                  <a:tcPr marL="0" marR="0" marT="0" marB="0">
                    <a:lnL w="12573">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300"/>
                        </a:spcBef>
                      </a:pPr>
                      <a:r>
                        <a:rPr sz="1100" spc="-5" dirty="0">
                          <a:latin typeface="MS PGothic"/>
                          <a:cs typeface="MS PGothic"/>
                        </a:rPr>
                        <a:t>取引区分</a:t>
                      </a:r>
                      <a:endParaRPr sz="1100">
                        <a:latin typeface="MS PGothic"/>
                        <a:cs typeface="MS PGothic"/>
                      </a:endParaRPr>
                    </a:p>
                  </a:txBody>
                  <a:tcPr marL="0" marR="0" marT="0" marB="0">
                    <a:lnL w="12572">
                      <a:solidFill>
                        <a:srgbClr val="000000"/>
                      </a:solidFill>
                      <a:prstDash val="solid"/>
                    </a:lnL>
                    <a:lnR w="12192">
                      <a:solidFill>
                        <a:srgbClr val="000000"/>
                      </a:solidFill>
                      <a:prstDash val="solid"/>
                    </a:lnR>
                    <a:lnT w="12191">
                      <a:solidFill>
                        <a:srgbClr val="000000"/>
                      </a:solidFill>
                      <a:prstDash val="solid"/>
                    </a:lnT>
                    <a:lnB w="11429">
                      <a:solidFill>
                        <a:srgbClr val="000000"/>
                      </a:solidFill>
                      <a:prstDash val="solid"/>
                    </a:lnB>
                  </a:tcPr>
                </a:tc>
                <a:tc>
                  <a:txBody>
                    <a:bodyPr/>
                    <a:lstStyle/>
                    <a:p>
                      <a:pPr marR="15240" algn="r">
                        <a:lnSpc>
                          <a:spcPct val="100000"/>
                        </a:lnSpc>
                        <a:spcBef>
                          <a:spcPts val="20"/>
                        </a:spcBef>
                      </a:pPr>
                      <a:r>
                        <a:rPr sz="1100" dirty="0">
                          <a:latin typeface="MS Gothic"/>
                          <a:cs typeface="MS Gothic"/>
                        </a:rPr>
                        <a:t>5</a:t>
                      </a:r>
                      <a:endParaRPr sz="1100">
                        <a:latin typeface="MS Gothic"/>
                        <a:cs typeface="MS Gothic"/>
                      </a:endParaRPr>
                    </a:p>
                  </a:txBody>
                  <a:tcPr marL="0" marR="0" marT="0" marB="0">
                    <a:lnL w="12192">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endParaRPr sz="1100">
                        <a:latin typeface="MS Gothic"/>
                        <a:cs typeface="MS Gothic"/>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a:txBody>
                    <a:bodyPr/>
                    <a:lstStyle/>
                    <a:p>
                      <a:pPr marR="15240" algn="r">
                        <a:lnSpc>
                          <a:spcPct val="100000"/>
                        </a:lnSpc>
                        <a:spcBef>
                          <a:spcPts val="20"/>
                        </a:spcBef>
                      </a:pPr>
                      <a:r>
                        <a:rPr sz="1100" dirty="0">
                          <a:latin typeface="MS Gothic"/>
                          <a:cs typeface="MS Gothic"/>
                        </a:rPr>
                        <a:t>5</a:t>
                      </a:r>
                      <a:endParaRPr sz="1100">
                        <a:latin typeface="MS Gothic"/>
                        <a:cs typeface="MS Gothic"/>
                      </a:endParaRPr>
                    </a:p>
                  </a:txBody>
                  <a:tcPr marL="0" marR="0" marT="0" marB="0">
                    <a:lnL w="11430">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a:txBody>
                    <a:bodyPr/>
                    <a:lstStyle/>
                    <a:p>
                      <a:endParaRPr sz="1100">
                        <a:latin typeface="MS Gothic"/>
                        <a:cs typeface="MS Gothic"/>
                      </a:endParaRPr>
                    </a:p>
                  </a:txBody>
                  <a:tcPr marL="0" marR="0" marT="0" marB="0">
                    <a:lnL w="11430">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endParaRPr sz="1100">
                        <a:latin typeface="MS Gothic"/>
                        <a:cs typeface="MS Gothic"/>
                      </a:endParaRPr>
                    </a:p>
                  </a:txBody>
                  <a:tcPr marL="0" marR="0" marT="0" marB="0">
                    <a:lnL w="11429">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endParaRPr sz="1100">
                        <a:latin typeface="MS Gothic"/>
                        <a:cs typeface="MS Gothic"/>
                      </a:endParaRPr>
                    </a:p>
                  </a:txBody>
                  <a:tcPr marL="0" marR="0" marT="0" marB="0">
                    <a:lnL w="11429">
                      <a:solidFill>
                        <a:srgbClr val="000000"/>
                      </a:solidFill>
                      <a:prstDash val="solid"/>
                    </a:lnL>
                    <a:lnR w="12585">
                      <a:solidFill>
                        <a:srgbClr val="000000"/>
                      </a:solidFill>
                      <a:prstDash val="solid"/>
                    </a:lnR>
                    <a:lnT w="12191">
                      <a:solidFill>
                        <a:srgbClr val="000000"/>
                      </a:solidFill>
                      <a:prstDash val="solid"/>
                    </a:lnT>
                    <a:lnB w="11429">
                      <a:solidFill>
                        <a:srgbClr val="000000"/>
                      </a:solidFill>
                      <a:prstDash val="solid"/>
                    </a:lnB>
                  </a:tcPr>
                </a:tc>
                <a:extLst>
                  <a:ext uri="{0D108BD9-81ED-4DB2-BD59-A6C34878D82A}">
                    <a16:rowId xmlns:a16="http://schemas.microsoft.com/office/drawing/2014/main" val="10006"/>
                  </a:ext>
                </a:extLst>
              </a:tr>
              <a:tr h="209169">
                <a:tc>
                  <a:txBody>
                    <a:bodyPr/>
                    <a:lstStyle/>
                    <a:p>
                      <a:pPr marR="20320" algn="r">
                        <a:lnSpc>
                          <a:spcPct val="100000"/>
                        </a:lnSpc>
                        <a:spcBef>
                          <a:spcPts val="15"/>
                        </a:spcBef>
                      </a:pPr>
                      <a:r>
                        <a:rPr sz="1350" dirty="0">
                          <a:latin typeface="MS PGothic"/>
                          <a:cs typeface="MS PGothic"/>
                        </a:rPr>
                        <a:t>6</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295"/>
                        </a:spcBef>
                      </a:pPr>
                      <a:r>
                        <a:rPr sz="1100" spc="-5" dirty="0">
                          <a:latin typeface="MS PGothic"/>
                          <a:cs typeface="MS PGothic"/>
                        </a:rPr>
                        <a:t>日付</a:t>
                      </a:r>
                      <a:endParaRPr sz="1100">
                        <a:latin typeface="MS PGothic"/>
                        <a:cs typeface="MS PGothic"/>
                      </a:endParaRPr>
                    </a:p>
                  </a:txBody>
                  <a:tcPr marL="0" marR="0" marT="0" marB="0">
                    <a:lnL w="12572">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295"/>
                        </a:spcBef>
                      </a:pPr>
                      <a:r>
                        <a:rPr sz="1100" spc="-10" dirty="0">
                          <a:latin typeface="MS PGothic"/>
                          <a:cs typeface="MS PGothic"/>
                        </a:rPr>
                        <a:t>ダミー</a:t>
                      </a:r>
                      <a:endParaRPr sz="1100">
                        <a:latin typeface="MS PGothic"/>
                        <a:cs typeface="MS PGothic"/>
                      </a:endParaRPr>
                    </a:p>
                  </a:txBody>
                  <a:tcPr marL="0" marR="0" marT="0" marB="0">
                    <a:lnL w="12572">
                      <a:solidFill>
                        <a:srgbClr val="000000"/>
                      </a:solidFill>
                      <a:prstDash val="solid"/>
                    </a:lnL>
                    <a:lnR w="11430">
                      <a:solidFill>
                        <a:srgbClr val="000000"/>
                      </a:solidFill>
                      <a:prstDash val="solid"/>
                    </a:lnR>
                    <a:lnT w="11429">
                      <a:solidFill>
                        <a:srgbClr val="000000"/>
                      </a:solidFill>
                      <a:prstDash val="solid"/>
                    </a:lnT>
                    <a:lnB w="12191">
                      <a:solidFill>
                        <a:srgbClr val="000000"/>
                      </a:solidFill>
                      <a:prstDash val="solid"/>
                    </a:lnB>
                  </a:tcPr>
                </a:tc>
                <a:tc>
                  <a:txBody>
                    <a:bodyPr/>
                    <a:lstStyle/>
                    <a:p>
                      <a:pPr marR="15240" algn="r">
                        <a:lnSpc>
                          <a:spcPct val="100000"/>
                        </a:lnSpc>
                        <a:spcBef>
                          <a:spcPts val="295"/>
                        </a:spcBef>
                      </a:pPr>
                      <a:r>
                        <a:rPr sz="1100" dirty="0">
                          <a:latin typeface="MS PGothic"/>
                          <a:cs typeface="MS PGothic"/>
                        </a:rPr>
                        <a:t>8</a:t>
                      </a:r>
                      <a:endParaRPr sz="1100">
                        <a:latin typeface="MS PGothic"/>
                        <a:cs typeface="MS PGothic"/>
                      </a:endParaRPr>
                    </a:p>
                  </a:txBody>
                  <a:tcPr marL="0" marR="0" marT="0" marB="0">
                    <a:lnL w="11430">
                      <a:solidFill>
                        <a:srgbClr val="000000"/>
                      </a:solidFill>
                      <a:prstDash val="solid"/>
                    </a:lnL>
                    <a:lnR w="12573">
                      <a:solidFill>
                        <a:srgbClr val="000000"/>
                      </a:solidFill>
                      <a:prstDash val="solid"/>
                    </a:lnR>
                    <a:lnT w="11429">
                      <a:solidFill>
                        <a:srgbClr val="000000"/>
                      </a:solidFill>
                      <a:prstDash val="solid"/>
                    </a:lnT>
                    <a:lnB w="12191">
                      <a:solidFill>
                        <a:srgbClr val="000000"/>
                      </a:solidFill>
                      <a:prstDash val="solid"/>
                    </a:lnB>
                  </a:tcPr>
                </a:tc>
                <a:tc>
                  <a:txBody>
                    <a:bodyPr/>
                    <a:lstStyle/>
                    <a:p>
                      <a:endParaRPr sz="1100">
                        <a:latin typeface="MS PGothic"/>
                        <a:cs typeface="MS PGothic"/>
                      </a:endParaRPr>
                    </a:p>
                  </a:txBody>
                  <a:tcPr marL="0" marR="0" marT="0" marB="0">
                    <a:lnL w="12573">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295"/>
                        </a:spcBef>
                      </a:pPr>
                      <a:r>
                        <a:rPr sz="1100" spc="-5" dirty="0">
                          <a:latin typeface="MS PGothic"/>
                          <a:cs typeface="MS PGothic"/>
                        </a:rPr>
                        <a:t>入金予定日</a:t>
                      </a:r>
                      <a:endParaRPr sz="1100">
                        <a:latin typeface="MS PGothic"/>
                        <a:cs typeface="MS PGothic"/>
                      </a:endParaRPr>
                    </a:p>
                  </a:txBody>
                  <a:tcPr marL="0" marR="0" marT="0" marB="0">
                    <a:lnL w="12572">
                      <a:solidFill>
                        <a:srgbClr val="000000"/>
                      </a:solidFill>
                      <a:prstDash val="solid"/>
                    </a:lnL>
                    <a:lnR w="12192">
                      <a:solidFill>
                        <a:srgbClr val="000000"/>
                      </a:solidFill>
                      <a:prstDash val="solid"/>
                    </a:lnR>
                    <a:lnT w="11429">
                      <a:solidFill>
                        <a:srgbClr val="000000"/>
                      </a:solidFill>
                      <a:prstDash val="solid"/>
                    </a:lnT>
                    <a:lnB w="12191">
                      <a:solidFill>
                        <a:srgbClr val="000000"/>
                      </a:solidFill>
                      <a:prstDash val="solid"/>
                    </a:lnB>
                    <a:solidFill>
                      <a:srgbClr val="FFFF00"/>
                    </a:solidFill>
                  </a:tcPr>
                </a:tc>
                <a:tc>
                  <a:txBody>
                    <a:bodyPr/>
                    <a:lstStyle/>
                    <a:p>
                      <a:pPr marR="15240" algn="r">
                        <a:lnSpc>
                          <a:spcPct val="100000"/>
                        </a:lnSpc>
                        <a:spcBef>
                          <a:spcPts val="295"/>
                        </a:spcBef>
                      </a:pPr>
                      <a:r>
                        <a:rPr sz="1100" dirty="0">
                          <a:latin typeface="MS PGothic"/>
                          <a:cs typeface="MS PGothic"/>
                        </a:rPr>
                        <a:t>8</a:t>
                      </a:r>
                      <a:endParaRPr sz="1100">
                        <a:latin typeface="MS PGothic"/>
                        <a:cs typeface="MS PGothic"/>
                      </a:endParaRPr>
                    </a:p>
                  </a:txBody>
                  <a:tcPr marL="0" marR="0" marT="0" marB="0">
                    <a:lnL w="12192">
                      <a:solidFill>
                        <a:srgbClr val="000000"/>
                      </a:solidFill>
                      <a:prstDash val="solid"/>
                    </a:lnL>
                    <a:lnR w="11429">
                      <a:solidFill>
                        <a:srgbClr val="000000"/>
                      </a:solidFill>
                      <a:prstDash val="solid"/>
                    </a:lnR>
                    <a:lnT w="11429">
                      <a:solidFill>
                        <a:srgbClr val="000000"/>
                      </a:solidFill>
                      <a:prstDash val="solid"/>
                    </a:lnT>
                    <a:lnB w="12191">
                      <a:solidFill>
                        <a:srgbClr val="000000"/>
                      </a:solidFill>
                      <a:prstDash val="solid"/>
                    </a:lnB>
                  </a:tcPr>
                </a:tc>
                <a:tc>
                  <a:txBody>
                    <a:bodyPr/>
                    <a:lstStyle/>
                    <a:p>
                      <a:pPr marL="635" algn="ctr">
                        <a:lnSpc>
                          <a:spcPct val="100000"/>
                        </a:lnSpc>
                        <a:spcBef>
                          <a:spcPts val="15"/>
                        </a:spcBef>
                      </a:pPr>
                      <a:r>
                        <a:rPr sz="1350" dirty="0">
                          <a:latin typeface="MS Gothic"/>
                          <a:cs typeface="MS Gothic"/>
                        </a:rPr>
                        <a:t>○</a:t>
                      </a:r>
                      <a:endParaRPr sz="1350">
                        <a:latin typeface="MS Gothic"/>
                        <a:cs typeface="MS Gothic"/>
                      </a:endParaRPr>
                    </a:p>
                  </a:txBody>
                  <a:tcPr marL="0" marR="0" marT="0" marB="0">
                    <a:lnL w="11429">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25"/>
                        </a:spcBef>
                      </a:pPr>
                      <a:r>
                        <a:rPr sz="1100" dirty="0">
                          <a:latin typeface="MS Gothic"/>
                          <a:cs typeface="MS Gothic"/>
                        </a:rPr>
                        <a:t>C</a:t>
                      </a:r>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1429">
                      <a:solidFill>
                        <a:srgbClr val="000000"/>
                      </a:solidFill>
                      <a:prstDash val="solid"/>
                    </a:lnT>
                    <a:lnB w="12191">
                      <a:solidFill>
                        <a:srgbClr val="000000"/>
                      </a:solidFill>
                      <a:prstDash val="solid"/>
                    </a:lnB>
                  </a:tcPr>
                </a:tc>
                <a:tc>
                  <a:txBody>
                    <a:bodyPr/>
                    <a:lstStyle/>
                    <a:p>
                      <a:pPr marR="20955" algn="r">
                        <a:lnSpc>
                          <a:spcPct val="100000"/>
                        </a:lnSpc>
                        <a:spcBef>
                          <a:spcPts val="235"/>
                        </a:spcBef>
                      </a:pPr>
                      <a:r>
                        <a:rPr sz="1150" dirty="0">
                          <a:latin typeface="MS PGothic"/>
                          <a:cs typeface="MS PGothic"/>
                        </a:rPr>
                        <a:t>8</a:t>
                      </a:r>
                      <a:endParaRPr sz="1150">
                        <a:latin typeface="MS PGothic"/>
                        <a:cs typeface="MS PGothic"/>
                      </a:endParaRPr>
                    </a:p>
                  </a:txBody>
                  <a:tcPr marL="0" marR="0" marT="0" marB="0">
                    <a:lnL w="11430">
                      <a:solidFill>
                        <a:srgbClr val="000000"/>
                      </a:solidFill>
                      <a:prstDash val="solid"/>
                    </a:lnL>
                    <a:lnR w="11430">
                      <a:solidFill>
                        <a:srgbClr val="000000"/>
                      </a:solidFill>
                      <a:prstDash val="solid"/>
                    </a:lnR>
                    <a:lnT w="11429">
                      <a:solidFill>
                        <a:srgbClr val="000000"/>
                      </a:solidFill>
                      <a:prstDash val="solid"/>
                    </a:lnT>
                    <a:lnB w="12191">
                      <a:solidFill>
                        <a:srgbClr val="000000"/>
                      </a:solidFill>
                      <a:prstDash val="solid"/>
                    </a:lnB>
                  </a:tcPr>
                </a:tc>
                <a:tc>
                  <a:txBody>
                    <a:bodyPr/>
                    <a:lstStyle/>
                    <a:p>
                      <a:pPr algn="ctr">
                        <a:lnSpc>
                          <a:spcPct val="100000"/>
                        </a:lnSpc>
                        <a:spcBef>
                          <a:spcPts val="15"/>
                        </a:spcBef>
                      </a:pPr>
                      <a:r>
                        <a:rPr sz="1350" dirty="0">
                          <a:latin typeface="MS Gothic"/>
                          <a:cs typeface="MS Gothic"/>
                        </a:rPr>
                        <a:t>○</a:t>
                      </a:r>
                      <a:endParaRPr sz="1350">
                        <a:latin typeface="MS Gothic"/>
                        <a:cs typeface="MS Gothic"/>
                      </a:endParaRPr>
                    </a:p>
                  </a:txBody>
                  <a:tcPr marL="0" marR="0" marT="0" marB="0">
                    <a:lnL w="11430">
                      <a:solidFill>
                        <a:srgbClr val="000000"/>
                      </a:solidFill>
                      <a:prstDash val="solid"/>
                    </a:lnL>
                    <a:lnR w="11429">
                      <a:solidFill>
                        <a:srgbClr val="000000"/>
                      </a:solidFill>
                      <a:prstDash val="solid"/>
                    </a:lnR>
                    <a:lnT w="11429">
                      <a:solidFill>
                        <a:srgbClr val="000000"/>
                      </a:solidFill>
                      <a:prstDash val="solid"/>
                    </a:lnT>
                    <a:lnB w="12191">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1429">
                      <a:solidFill>
                        <a:srgbClr val="000000"/>
                      </a:solidFill>
                      <a:prstDash val="solid"/>
                    </a:lnR>
                    <a:lnT w="11429">
                      <a:solidFill>
                        <a:srgbClr val="000000"/>
                      </a:solidFill>
                      <a:prstDash val="solid"/>
                    </a:lnT>
                    <a:lnB w="12191">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2585">
                      <a:solidFill>
                        <a:srgbClr val="000000"/>
                      </a:solidFill>
                      <a:prstDash val="solid"/>
                    </a:lnR>
                    <a:lnT w="11429">
                      <a:solidFill>
                        <a:srgbClr val="000000"/>
                      </a:solidFill>
                      <a:prstDash val="solid"/>
                    </a:lnT>
                    <a:lnB w="12191">
                      <a:solidFill>
                        <a:srgbClr val="000000"/>
                      </a:solidFill>
                      <a:prstDash val="solid"/>
                    </a:lnB>
                  </a:tcPr>
                </a:tc>
                <a:extLst>
                  <a:ext uri="{0D108BD9-81ED-4DB2-BD59-A6C34878D82A}">
                    <a16:rowId xmlns:a16="http://schemas.microsoft.com/office/drawing/2014/main" val="10007"/>
                  </a:ext>
                </a:extLst>
              </a:tr>
              <a:tr h="209169">
                <a:tc>
                  <a:txBody>
                    <a:bodyPr/>
                    <a:lstStyle/>
                    <a:p>
                      <a:pPr marR="20320" algn="r">
                        <a:lnSpc>
                          <a:spcPct val="100000"/>
                        </a:lnSpc>
                        <a:spcBef>
                          <a:spcPts val="10"/>
                        </a:spcBef>
                      </a:pPr>
                      <a:r>
                        <a:rPr sz="1350" dirty="0">
                          <a:latin typeface="MS PGothic"/>
                          <a:cs typeface="MS PGothic"/>
                        </a:rPr>
                        <a:t>7</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295"/>
                        </a:spcBef>
                      </a:pPr>
                      <a:r>
                        <a:rPr sz="1100" spc="-5" dirty="0">
                          <a:latin typeface="MS PGothic"/>
                          <a:cs typeface="MS PGothic"/>
                        </a:rPr>
                        <a:t>金額</a:t>
                      </a:r>
                      <a:endParaRPr sz="1100">
                        <a:latin typeface="MS PGothic"/>
                        <a:cs typeface="MS PGothic"/>
                      </a:endParaRPr>
                    </a:p>
                  </a:txBody>
                  <a:tcPr marL="0" marR="0" marT="0" marB="0">
                    <a:lnL w="12572">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110"/>
                        </a:spcBef>
                      </a:pPr>
                      <a:r>
                        <a:rPr sz="1100" spc="-5" dirty="0">
                          <a:latin typeface="MS Gothic"/>
                          <a:cs typeface="MS Gothic"/>
                        </a:rPr>
                        <a:t>支払金額</a:t>
                      </a:r>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solidFill>
                      <a:srgbClr val="FFFF00"/>
                    </a:solidFill>
                  </a:tcPr>
                </a:tc>
                <a:tc>
                  <a:txBody>
                    <a:bodyPr/>
                    <a:lstStyle/>
                    <a:p>
                      <a:pPr marR="13970" algn="r">
                        <a:lnSpc>
                          <a:spcPct val="100000"/>
                        </a:lnSpc>
                        <a:spcBef>
                          <a:spcPts val="295"/>
                        </a:spcBef>
                      </a:pPr>
                      <a:r>
                        <a:rPr sz="1100" dirty="0">
                          <a:latin typeface="MS PGothic"/>
                          <a:cs typeface="MS PGothic"/>
                        </a:rPr>
                        <a:t>11</a:t>
                      </a:r>
                      <a:endParaRPr sz="1100">
                        <a:latin typeface="MS PGothic"/>
                        <a:cs typeface="MS PGothic"/>
                      </a:endParaRPr>
                    </a:p>
                  </a:txBody>
                  <a:tcPr marL="0" marR="0" marT="0" marB="0">
                    <a:lnL w="11430">
                      <a:solidFill>
                        <a:srgbClr val="000000"/>
                      </a:solidFill>
                      <a:prstDash val="solid"/>
                    </a:lnL>
                    <a:lnR w="12573">
                      <a:solidFill>
                        <a:srgbClr val="000000"/>
                      </a:solidFill>
                      <a:prstDash val="solid"/>
                    </a:lnR>
                    <a:lnT w="12191">
                      <a:solidFill>
                        <a:srgbClr val="000000"/>
                      </a:solidFill>
                      <a:prstDash val="solid"/>
                    </a:lnT>
                    <a:lnB w="11429">
                      <a:solidFill>
                        <a:srgbClr val="000000"/>
                      </a:solidFill>
                      <a:prstDash val="solid"/>
                    </a:lnB>
                  </a:tcPr>
                </a:tc>
                <a:tc>
                  <a:txBody>
                    <a:bodyPr/>
                    <a:lstStyle/>
                    <a:p>
                      <a:pPr marL="635" algn="ctr">
                        <a:lnSpc>
                          <a:spcPct val="100000"/>
                        </a:lnSpc>
                        <a:spcBef>
                          <a:spcPts val="10"/>
                        </a:spcBef>
                      </a:pPr>
                      <a:r>
                        <a:rPr sz="1350" dirty="0">
                          <a:latin typeface="MS Gothic"/>
                          <a:cs typeface="MS Gothic"/>
                        </a:rPr>
                        <a:t>○</a:t>
                      </a:r>
                      <a:endParaRPr sz="1350">
                        <a:latin typeface="MS Gothic"/>
                        <a:cs typeface="MS Gothic"/>
                      </a:endParaRPr>
                    </a:p>
                  </a:txBody>
                  <a:tcPr marL="0" marR="0" marT="0" marB="0">
                    <a:lnL w="12573">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295"/>
                        </a:spcBef>
                      </a:pPr>
                      <a:r>
                        <a:rPr sz="1100" spc="-5" dirty="0">
                          <a:latin typeface="MS PGothic"/>
                          <a:cs typeface="MS PGothic"/>
                        </a:rPr>
                        <a:t>入金金額</a:t>
                      </a:r>
                      <a:endParaRPr sz="1100">
                        <a:latin typeface="MS PGothic"/>
                        <a:cs typeface="MS PGothic"/>
                      </a:endParaRPr>
                    </a:p>
                  </a:txBody>
                  <a:tcPr marL="0" marR="0" marT="0" marB="0">
                    <a:lnL w="12572">
                      <a:solidFill>
                        <a:srgbClr val="000000"/>
                      </a:solidFill>
                      <a:prstDash val="solid"/>
                    </a:lnL>
                    <a:lnR w="12192">
                      <a:solidFill>
                        <a:srgbClr val="000000"/>
                      </a:solidFill>
                      <a:prstDash val="solid"/>
                    </a:lnR>
                    <a:lnT w="12191">
                      <a:solidFill>
                        <a:srgbClr val="000000"/>
                      </a:solidFill>
                      <a:prstDash val="solid"/>
                    </a:lnT>
                    <a:lnB w="11429">
                      <a:solidFill>
                        <a:srgbClr val="000000"/>
                      </a:solidFill>
                      <a:prstDash val="solid"/>
                    </a:lnB>
                    <a:solidFill>
                      <a:srgbClr val="FFFF00"/>
                    </a:solidFill>
                  </a:tcPr>
                </a:tc>
                <a:tc>
                  <a:txBody>
                    <a:bodyPr/>
                    <a:lstStyle/>
                    <a:p>
                      <a:pPr marR="15240" algn="r">
                        <a:lnSpc>
                          <a:spcPct val="100000"/>
                        </a:lnSpc>
                        <a:spcBef>
                          <a:spcPts val="295"/>
                        </a:spcBef>
                      </a:pPr>
                      <a:r>
                        <a:rPr sz="1100" dirty="0">
                          <a:latin typeface="MS PGothic"/>
                          <a:cs typeface="MS PGothic"/>
                        </a:rPr>
                        <a:t>11</a:t>
                      </a:r>
                      <a:endParaRPr sz="1100">
                        <a:latin typeface="MS PGothic"/>
                        <a:cs typeface="MS PGothic"/>
                      </a:endParaRPr>
                    </a:p>
                  </a:txBody>
                  <a:tcPr marL="0" marR="0" marT="0" marB="0">
                    <a:lnL w="12192">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pPr marL="635" algn="ctr">
                        <a:lnSpc>
                          <a:spcPct val="100000"/>
                        </a:lnSpc>
                        <a:spcBef>
                          <a:spcPts val="10"/>
                        </a:spcBef>
                      </a:pPr>
                      <a:r>
                        <a:rPr sz="1350" dirty="0">
                          <a:latin typeface="MS Gothic"/>
                          <a:cs typeface="MS Gothic"/>
                        </a:rPr>
                        <a:t>○</a:t>
                      </a:r>
                      <a:endParaRPr sz="1350">
                        <a:latin typeface="MS Gothic"/>
                        <a:cs typeface="MS Gothic"/>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20"/>
                        </a:spcBef>
                      </a:pPr>
                      <a:r>
                        <a:rPr sz="1100" dirty="0">
                          <a:latin typeface="MS Gothic"/>
                          <a:cs typeface="MS Gothic"/>
                        </a:rPr>
                        <a:t>C</a:t>
                      </a:r>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a:txBody>
                    <a:bodyPr/>
                    <a:lstStyle/>
                    <a:p>
                      <a:pPr marR="14604" algn="r">
                        <a:lnSpc>
                          <a:spcPct val="100000"/>
                        </a:lnSpc>
                        <a:spcBef>
                          <a:spcPts val="235"/>
                        </a:spcBef>
                      </a:pPr>
                      <a:r>
                        <a:rPr sz="1150" spc="45" dirty="0">
                          <a:latin typeface="MS PGothic"/>
                          <a:cs typeface="MS PGothic"/>
                        </a:rPr>
                        <a:t>11</a:t>
                      </a:r>
                      <a:endParaRPr sz="1150">
                        <a:latin typeface="MS PGothic"/>
                        <a:cs typeface="MS PGothic"/>
                      </a:endParaRPr>
                    </a:p>
                  </a:txBody>
                  <a:tcPr marL="0" marR="0" marT="0" marB="0">
                    <a:lnL w="11430">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a:txBody>
                    <a:bodyPr/>
                    <a:lstStyle/>
                    <a:p>
                      <a:pPr algn="ctr">
                        <a:lnSpc>
                          <a:spcPct val="100000"/>
                        </a:lnSpc>
                        <a:spcBef>
                          <a:spcPts val="10"/>
                        </a:spcBef>
                      </a:pPr>
                      <a:r>
                        <a:rPr sz="1350" dirty="0">
                          <a:latin typeface="MS Gothic"/>
                          <a:cs typeface="MS Gothic"/>
                        </a:rPr>
                        <a:t>○</a:t>
                      </a:r>
                      <a:endParaRPr sz="1350">
                        <a:latin typeface="MS Gothic"/>
                        <a:cs typeface="MS Gothic"/>
                      </a:endParaRPr>
                    </a:p>
                  </a:txBody>
                  <a:tcPr marL="0" marR="0" marT="0" marB="0">
                    <a:lnL w="11430">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2585">
                      <a:solidFill>
                        <a:srgbClr val="000000"/>
                      </a:solidFill>
                      <a:prstDash val="solid"/>
                    </a:lnR>
                    <a:lnT w="12191">
                      <a:solidFill>
                        <a:srgbClr val="000000"/>
                      </a:solidFill>
                      <a:prstDash val="solid"/>
                    </a:lnT>
                    <a:lnB w="11429">
                      <a:solidFill>
                        <a:srgbClr val="000000"/>
                      </a:solidFill>
                      <a:prstDash val="solid"/>
                    </a:lnB>
                  </a:tcPr>
                </a:tc>
                <a:extLst>
                  <a:ext uri="{0D108BD9-81ED-4DB2-BD59-A6C34878D82A}">
                    <a16:rowId xmlns:a16="http://schemas.microsoft.com/office/drawing/2014/main" val="10008"/>
                  </a:ext>
                </a:extLst>
              </a:tr>
              <a:tr h="209169">
                <a:tc>
                  <a:txBody>
                    <a:bodyPr/>
                    <a:lstStyle/>
                    <a:p>
                      <a:pPr marR="20320" algn="r">
                        <a:lnSpc>
                          <a:spcPct val="100000"/>
                        </a:lnSpc>
                        <a:spcBef>
                          <a:spcPts val="15"/>
                        </a:spcBef>
                      </a:pPr>
                      <a:r>
                        <a:rPr sz="1350" dirty="0">
                          <a:latin typeface="MS PGothic"/>
                          <a:cs typeface="MS PGothic"/>
                        </a:rPr>
                        <a:t>8</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295"/>
                        </a:spcBef>
                      </a:pPr>
                      <a:r>
                        <a:rPr sz="1100" spc="-5" dirty="0">
                          <a:latin typeface="MS PGothic"/>
                          <a:cs typeface="MS PGothic"/>
                        </a:rPr>
                        <a:t>締日、期間</a:t>
                      </a:r>
                      <a:endParaRPr sz="1100">
                        <a:latin typeface="MS PGothic"/>
                        <a:cs typeface="MS PGothic"/>
                      </a:endParaRPr>
                    </a:p>
                  </a:txBody>
                  <a:tcPr marL="0" marR="0" marT="0" marB="0">
                    <a:lnL w="12572">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114"/>
                        </a:spcBef>
                      </a:pPr>
                      <a:r>
                        <a:rPr sz="1100" spc="-5" dirty="0">
                          <a:latin typeface="MS Gothic"/>
                          <a:cs typeface="MS Gothic"/>
                        </a:rPr>
                        <a:t>対象期間終了(締日）</a:t>
                      </a:r>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1429">
                      <a:solidFill>
                        <a:srgbClr val="000000"/>
                      </a:solidFill>
                      <a:prstDash val="solid"/>
                    </a:lnT>
                    <a:lnB w="12191">
                      <a:solidFill>
                        <a:srgbClr val="000000"/>
                      </a:solidFill>
                      <a:prstDash val="solid"/>
                    </a:lnB>
                    <a:solidFill>
                      <a:srgbClr val="FFFF00"/>
                    </a:solidFill>
                  </a:tcPr>
                </a:tc>
                <a:tc>
                  <a:txBody>
                    <a:bodyPr/>
                    <a:lstStyle/>
                    <a:p>
                      <a:pPr marR="14604" algn="r">
                        <a:lnSpc>
                          <a:spcPct val="100000"/>
                        </a:lnSpc>
                        <a:spcBef>
                          <a:spcPts val="295"/>
                        </a:spcBef>
                      </a:pPr>
                      <a:r>
                        <a:rPr sz="1100" dirty="0">
                          <a:latin typeface="MS PGothic"/>
                          <a:cs typeface="MS PGothic"/>
                        </a:rPr>
                        <a:t>8</a:t>
                      </a:r>
                      <a:endParaRPr sz="1100">
                        <a:latin typeface="MS PGothic"/>
                        <a:cs typeface="MS PGothic"/>
                      </a:endParaRPr>
                    </a:p>
                  </a:txBody>
                  <a:tcPr marL="0" marR="0" marT="0" marB="0">
                    <a:lnL w="11430">
                      <a:solidFill>
                        <a:srgbClr val="000000"/>
                      </a:solidFill>
                      <a:prstDash val="solid"/>
                    </a:lnL>
                    <a:lnR w="12573">
                      <a:solidFill>
                        <a:srgbClr val="000000"/>
                      </a:solidFill>
                      <a:prstDash val="solid"/>
                    </a:lnR>
                    <a:lnT w="11429">
                      <a:solidFill>
                        <a:srgbClr val="000000"/>
                      </a:solidFill>
                      <a:prstDash val="solid"/>
                    </a:lnT>
                    <a:lnB w="12191">
                      <a:solidFill>
                        <a:srgbClr val="000000"/>
                      </a:solidFill>
                      <a:prstDash val="solid"/>
                    </a:lnB>
                  </a:tcPr>
                </a:tc>
                <a:tc>
                  <a:txBody>
                    <a:bodyPr/>
                    <a:lstStyle/>
                    <a:p>
                      <a:pPr marL="635" algn="ctr">
                        <a:lnSpc>
                          <a:spcPct val="100000"/>
                        </a:lnSpc>
                        <a:spcBef>
                          <a:spcPts val="15"/>
                        </a:spcBef>
                      </a:pPr>
                      <a:r>
                        <a:rPr sz="1350" dirty="0">
                          <a:latin typeface="MS Gothic"/>
                          <a:cs typeface="MS Gothic"/>
                        </a:rPr>
                        <a:t>○</a:t>
                      </a:r>
                      <a:endParaRPr sz="1350">
                        <a:latin typeface="MS Gothic"/>
                        <a:cs typeface="MS Gothic"/>
                      </a:endParaRPr>
                    </a:p>
                  </a:txBody>
                  <a:tcPr marL="0" marR="0" marT="0" marB="0">
                    <a:lnL w="12573">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295"/>
                        </a:spcBef>
                      </a:pPr>
                      <a:r>
                        <a:rPr sz="1100" spc="-5" dirty="0">
                          <a:latin typeface="MS PGothic"/>
                          <a:cs typeface="MS PGothic"/>
                        </a:rPr>
                        <a:t>契約対象終了日</a:t>
                      </a:r>
                      <a:endParaRPr sz="1100">
                        <a:latin typeface="MS PGothic"/>
                        <a:cs typeface="MS PGothic"/>
                      </a:endParaRPr>
                    </a:p>
                  </a:txBody>
                  <a:tcPr marL="0" marR="0" marT="0" marB="0">
                    <a:lnL w="12572">
                      <a:solidFill>
                        <a:srgbClr val="000000"/>
                      </a:solidFill>
                      <a:prstDash val="solid"/>
                    </a:lnL>
                    <a:lnR w="12192">
                      <a:solidFill>
                        <a:srgbClr val="000000"/>
                      </a:solidFill>
                      <a:prstDash val="solid"/>
                    </a:lnR>
                    <a:lnT w="11429">
                      <a:solidFill>
                        <a:srgbClr val="000000"/>
                      </a:solidFill>
                      <a:prstDash val="solid"/>
                    </a:lnT>
                    <a:lnB w="12191">
                      <a:solidFill>
                        <a:srgbClr val="000000"/>
                      </a:solidFill>
                      <a:prstDash val="solid"/>
                    </a:lnB>
                  </a:tcPr>
                </a:tc>
                <a:tc>
                  <a:txBody>
                    <a:bodyPr/>
                    <a:lstStyle/>
                    <a:p>
                      <a:pPr marR="15240" algn="r">
                        <a:lnSpc>
                          <a:spcPct val="100000"/>
                        </a:lnSpc>
                        <a:spcBef>
                          <a:spcPts val="25"/>
                        </a:spcBef>
                      </a:pPr>
                      <a:r>
                        <a:rPr sz="1100" dirty="0">
                          <a:latin typeface="MS Gothic"/>
                          <a:cs typeface="MS Gothic"/>
                        </a:rPr>
                        <a:t>8</a:t>
                      </a:r>
                      <a:endParaRPr sz="1100">
                        <a:latin typeface="MS Gothic"/>
                        <a:cs typeface="MS Gothic"/>
                      </a:endParaRPr>
                    </a:p>
                  </a:txBody>
                  <a:tcPr marL="0" marR="0" marT="0" marB="0">
                    <a:lnL w="12192">
                      <a:solidFill>
                        <a:srgbClr val="000000"/>
                      </a:solidFill>
                      <a:prstDash val="solid"/>
                    </a:lnL>
                    <a:lnR w="11429">
                      <a:solidFill>
                        <a:srgbClr val="000000"/>
                      </a:solidFill>
                      <a:prstDash val="solid"/>
                    </a:lnR>
                    <a:lnT w="11429">
                      <a:solidFill>
                        <a:srgbClr val="000000"/>
                      </a:solidFill>
                      <a:prstDash val="solid"/>
                    </a:lnT>
                    <a:lnB w="12191">
                      <a:solidFill>
                        <a:srgbClr val="000000"/>
                      </a:solidFill>
                      <a:prstDash val="solid"/>
                    </a:lnB>
                  </a:tcPr>
                </a:tc>
                <a:tc>
                  <a:txBody>
                    <a:bodyPr/>
                    <a:lstStyle/>
                    <a:p>
                      <a:endParaRPr sz="1100">
                        <a:latin typeface="MS Gothic"/>
                        <a:cs typeface="MS Gothic"/>
                      </a:endParaRPr>
                    </a:p>
                  </a:txBody>
                  <a:tcPr marL="0" marR="0" marT="0" marB="0">
                    <a:lnL w="11429">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1429">
                      <a:solidFill>
                        <a:srgbClr val="000000"/>
                      </a:solidFill>
                      <a:prstDash val="solid"/>
                    </a:lnT>
                    <a:lnB w="12191">
                      <a:solidFill>
                        <a:srgbClr val="000000"/>
                      </a:solidFill>
                      <a:prstDash val="solid"/>
                    </a:lnB>
                  </a:tcPr>
                </a:tc>
                <a:tc>
                  <a:txBody>
                    <a:bodyPr/>
                    <a:lstStyle/>
                    <a:p>
                      <a:pPr marR="15240" algn="r">
                        <a:lnSpc>
                          <a:spcPct val="100000"/>
                        </a:lnSpc>
                        <a:spcBef>
                          <a:spcPts val="25"/>
                        </a:spcBef>
                      </a:pPr>
                      <a:r>
                        <a:rPr sz="1100" dirty="0">
                          <a:latin typeface="MS Gothic"/>
                          <a:cs typeface="MS Gothic"/>
                        </a:rPr>
                        <a:t>8</a:t>
                      </a:r>
                      <a:endParaRPr sz="1100">
                        <a:latin typeface="MS Gothic"/>
                        <a:cs typeface="MS Gothic"/>
                      </a:endParaRPr>
                    </a:p>
                  </a:txBody>
                  <a:tcPr marL="0" marR="0" marT="0" marB="0">
                    <a:lnL w="11430">
                      <a:solidFill>
                        <a:srgbClr val="000000"/>
                      </a:solidFill>
                      <a:prstDash val="solid"/>
                    </a:lnL>
                    <a:lnR w="11430">
                      <a:solidFill>
                        <a:srgbClr val="000000"/>
                      </a:solidFill>
                      <a:prstDash val="solid"/>
                    </a:lnR>
                    <a:lnT w="11429">
                      <a:solidFill>
                        <a:srgbClr val="000000"/>
                      </a:solidFill>
                      <a:prstDash val="solid"/>
                    </a:lnT>
                    <a:lnB w="12191">
                      <a:solidFill>
                        <a:srgbClr val="000000"/>
                      </a:solidFill>
                      <a:prstDash val="solid"/>
                    </a:lnB>
                  </a:tcPr>
                </a:tc>
                <a:tc>
                  <a:txBody>
                    <a:bodyPr/>
                    <a:lstStyle/>
                    <a:p>
                      <a:pPr algn="ctr">
                        <a:lnSpc>
                          <a:spcPct val="100000"/>
                        </a:lnSpc>
                        <a:spcBef>
                          <a:spcPts val="15"/>
                        </a:spcBef>
                      </a:pPr>
                      <a:r>
                        <a:rPr sz="1350" dirty="0">
                          <a:latin typeface="MS Gothic"/>
                          <a:cs typeface="MS Gothic"/>
                        </a:rPr>
                        <a:t>○</a:t>
                      </a:r>
                      <a:endParaRPr sz="1350">
                        <a:latin typeface="MS Gothic"/>
                        <a:cs typeface="MS Gothic"/>
                      </a:endParaRPr>
                    </a:p>
                  </a:txBody>
                  <a:tcPr marL="0" marR="0" marT="0" marB="0">
                    <a:lnL w="11430">
                      <a:solidFill>
                        <a:srgbClr val="000000"/>
                      </a:solidFill>
                      <a:prstDash val="solid"/>
                    </a:lnL>
                    <a:lnR w="11429">
                      <a:solidFill>
                        <a:srgbClr val="000000"/>
                      </a:solidFill>
                      <a:prstDash val="solid"/>
                    </a:lnR>
                    <a:lnT w="11429">
                      <a:solidFill>
                        <a:srgbClr val="000000"/>
                      </a:solidFill>
                      <a:prstDash val="solid"/>
                    </a:lnT>
                    <a:lnB w="12191">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1429">
                      <a:solidFill>
                        <a:srgbClr val="000000"/>
                      </a:solidFill>
                      <a:prstDash val="solid"/>
                    </a:lnR>
                    <a:lnT w="11429">
                      <a:solidFill>
                        <a:srgbClr val="000000"/>
                      </a:solidFill>
                      <a:prstDash val="solid"/>
                    </a:lnT>
                    <a:lnB w="12191">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2585">
                      <a:solidFill>
                        <a:srgbClr val="000000"/>
                      </a:solidFill>
                      <a:prstDash val="solid"/>
                    </a:lnR>
                    <a:lnT w="11429">
                      <a:solidFill>
                        <a:srgbClr val="000000"/>
                      </a:solidFill>
                      <a:prstDash val="solid"/>
                    </a:lnT>
                    <a:lnB w="12191">
                      <a:solidFill>
                        <a:srgbClr val="000000"/>
                      </a:solidFill>
                      <a:prstDash val="solid"/>
                    </a:lnB>
                  </a:tcPr>
                </a:tc>
                <a:extLst>
                  <a:ext uri="{0D108BD9-81ED-4DB2-BD59-A6C34878D82A}">
                    <a16:rowId xmlns:a16="http://schemas.microsoft.com/office/drawing/2014/main" val="10009"/>
                  </a:ext>
                </a:extLst>
              </a:tr>
              <a:tr h="209169">
                <a:tc>
                  <a:txBody>
                    <a:bodyPr/>
                    <a:lstStyle/>
                    <a:p>
                      <a:pPr marR="20320" algn="r">
                        <a:lnSpc>
                          <a:spcPct val="100000"/>
                        </a:lnSpc>
                        <a:spcBef>
                          <a:spcPts val="10"/>
                        </a:spcBef>
                      </a:pPr>
                      <a:r>
                        <a:rPr sz="1350" dirty="0">
                          <a:latin typeface="MS PGothic"/>
                          <a:cs typeface="MS PGothic"/>
                        </a:rPr>
                        <a:t>9</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295"/>
                        </a:spcBef>
                      </a:pPr>
                      <a:r>
                        <a:rPr sz="1100" spc="-5" dirty="0">
                          <a:latin typeface="MS PGothic"/>
                          <a:cs typeface="MS PGothic"/>
                        </a:rPr>
                        <a:t>連絡先</a:t>
                      </a:r>
                      <a:endParaRPr sz="1100">
                        <a:latin typeface="MS PGothic"/>
                        <a:cs typeface="MS PGothic"/>
                      </a:endParaRPr>
                    </a:p>
                  </a:txBody>
                  <a:tcPr marL="0" marR="0" marT="0" marB="0">
                    <a:lnL w="12572">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295"/>
                        </a:spcBef>
                      </a:pPr>
                      <a:r>
                        <a:rPr sz="1100" spc="-5" dirty="0">
                          <a:latin typeface="MS PGothic"/>
                          <a:cs typeface="MS PGothic"/>
                        </a:rPr>
                        <a:t>連絡先（電話番号）</a:t>
                      </a:r>
                      <a:endParaRPr sz="1100">
                        <a:latin typeface="MS PGothic"/>
                        <a:cs typeface="MS PGothic"/>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a:txBody>
                    <a:bodyPr/>
                    <a:lstStyle/>
                    <a:p>
                      <a:pPr marR="13970" algn="r">
                        <a:lnSpc>
                          <a:spcPct val="100000"/>
                        </a:lnSpc>
                        <a:spcBef>
                          <a:spcPts val="295"/>
                        </a:spcBef>
                      </a:pPr>
                      <a:r>
                        <a:rPr sz="1100" dirty="0">
                          <a:latin typeface="MS PGothic"/>
                          <a:cs typeface="MS PGothic"/>
                        </a:rPr>
                        <a:t>13</a:t>
                      </a:r>
                      <a:endParaRPr sz="1100">
                        <a:latin typeface="MS PGothic"/>
                        <a:cs typeface="MS PGothic"/>
                      </a:endParaRPr>
                    </a:p>
                  </a:txBody>
                  <a:tcPr marL="0" marR="0" marT="0" marB="0">
                    <a:lnL w="11430">
                      <a:solidFill>
                        <a:srgbClr val="000000"/>
                      </a:solidFill>
                      <a:prstDash val="solid"/>
                    </a:lnL>
                    <a:lnR w="12573">
                      <a:solidFill>
                        <a:srgbClr val="000000"/>
                      </a:solidFill>
                      <a:prstDash val="solid"/>
                    </a:lnR>
                    <a:lnT w="12191">
                      <a:solidFill>
                        <a:srgbClr val="000000"/>
                      </a:solidFill>
                      <a:prstDash val="solid"/>
                    </a:lnT>
                    <a:lnB w="11429">
                      <a:solidFill>
                        <a:srgbClr val="000000"/>
                      </a:solidFill>
                      <a:prstDash val="solid"/>
                    </a:lnB>
                  </a:tcPr>
                </a:tc>
                <a:tc>
                  <a:txBody>
                    <a:bodyPr/>
                    <a:lstStyle/>
                    <a:p>
                      <a:endParaRPr sz="1100">
                        <a:latin typeface="MS PGothic"/>
                        <a:cs typeface="MS PGothic"/>
                      </a:endParaRPr>
                    </a:p>
                  </a:txBody>
                  <a:tcPr marL="0" marR="0" marT="0" marB="0">
                    <a:lnL w="12573">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295"/>
                        </a:spcBef>
                      </a:pPr>
                      <a:r>
                        <a:rPr sz="1100" spc="-5" dirty="0">
                          <a:latin typeface="MS PGothic"/>
                          <a:cs typeface="MS PGothic"/>
                        </a:rPr>
                        <a:t>連絡先（電話番号）</a:t>
                      </a:r>
                      <a:endParaRPr sz="1100">
                        <a:latin typeface="MS PGothic"/>
                        <a:cs typeface="MS PGothic"/>
                      </a:endParaRPr>
                    </a:p>
                  </a:txBody>
                  <a:tcPr marL="0" marR="0" marT="0" marB="0">
                    <a:lnL w="12572">
                      <a:solidFill>
                        <a:srgbClr val="000000"/>
                      </a:solidFill>
                      <a:prstDash val="solid"/>
                    </a:lnL>
                    <a:lnR w="12192">
                      <a:solidFill>
                        <a:srgbClr val="000000"/>
                      </a:solidFill>
                      <a:prstDash val="solid"/>
                    </a:lnR>
                    <a:lnT w="12191">
                      <a:solidFill>
                        <a:srgbClr val="000000"/>
                      </a:solidFill>
                      <a:prstDash val="solid"/>
                    </a:lnT>
                    <a:lnB w="11429">
                      <a:solidFill>
                        <a:srgbClr val="000000"/>
                      </a:solidFill>
                      <a:prstDash val="solid"/>
                    </a:lnB>
                    <a:solidFill>
                      <a:srgbClr val="FFFF00"/>
                    </a:solidFill>
                  </a:tcPr>
                </a:tc>
                <a:tc>
                  <a:txBody>
                    <a:bodyPr/>
                    <a:lstStyle/>
                    <a:p>
                      <a:pPr marR="15240" algn="r">
                        <a:lnSpc>
                          <a:spcPct val="100000"/>
                        </a:lnSpc>
                        <a:spcBef>
                          <a:spcPts val="20"/>
                        </a:spcBef>
                      </a:pPr>
                      <a:r>
                        <a:rPr sz="1100" dirty="0">
                          <a:latin typeface="MS Gothic"/>
                          <a:cs typeface="MS Gothic"/>
                        </a:rPr>
                        <a:t>13</a:t>
                      </a:r>
                      <a:endParaRPr sz="1100">
                        <a:latin typeface="MS Gothic"/>
                        <a:cs typeface="MS Gothic"/>
                      </a:endParaRPr>
                    </a:p>
                  </a:txBody>
                  <a:tcPr marL="0" marR="0" marT="0" marB="0">
                    <a:lnL w="12192">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pPr marL="635" algn="ctr">
                        <a:lnSpc>
                          <a:spcPct val="100000"/>
                        </a:lnSpc>
                        <a:spcBef>
                          <a:spcPts val="10"/>
                        </a:spcBef>
                      </a:pPr>
                      <a:r>
                        <a:rPr sz="1350" dirty="0">
                          <a:latin typeface="MS Gothic"/>
                          <a:cs typeface="MS Gothic"/>
                        </a:rPr>
                        <a:t>○</a:t>
                      </a:r>
                      <a:endParaRPr sz="1350">
                        <a:latin typeface="MS Gothic"/>
                        <a:cs typeface="MS Gothic"/>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endParaRPr sz="1350">
                        <a:latin typeface="MS Gothic"/>
                        <a:cs typeface="MS Gothic"/>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a:txBody>
                    <a:bodyPr/>
                    <a:lstStyle/>
                    <a:p>
                      <a:pPr marR="15875" algn="r">
                        <a:lnSpc>
                          <a:spcPct val="100000"/>
                        </a:lnSpc>
                        <a:spcBef>
                          <a:spcPts val="20"/>
                        </a:spcBef>
                      </a:pPr>
                      <a:r>
                        <a:rPr sz="1100" dirty="0">
                          <a:latin typeface="MS Gothic"/>
                          <a:cs typeface="MS Gothic"/>
                        </a:rPr>
                        <a:t>13</a:t>
                      </a:r>
                      <a:endParaRPr sz="1100">
                        <a:latin typeface="MS Gothic"/>
                        <a:cs typeface="MS Gothic"/>
                      </a:endParaRPr>
                    </a:p>
                  </a:txBody>
                  <a:tcPr marL="0" marR="0" marT="0" marB="0">
                    <a:lnL w="11430">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a:txBody>
                    <a:bodyPr/>
                    <a:lstStyle/>
                    <a:p>
                      <a:pPr algn="ctr">
                        <a:lnSpc>
                          <a:spcPct val="100000"/>
                        </a:lnSpc>
                        <a:spcBef>
                          <a:spcPts val="10"/>
                        </a:spcBef>
                      </a:pPr>
                      <a:r>
                        <a:rPr sz="1350" dirty="0">
                          <a:latin typeface="MS Gothic"/>
                          <a:cs typeface="MS Gothic"/>
                        </a:rPr>
                        <a:t>○</a:t>
                      </a:r>
                      <a:endParaRPr sz="1350">
                        <a:latin typeface="MS Gothic"/>
                        <a:cs typeface="MS Gothic"/>
                      </a:endParaRPr>
                    </a:p>
                  </a:txBody>
                  <a:tcPr marL="0" marR="0" marT="0" marB="0">
                    <a:lnL w="11430">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2585">
                      <a:solidFill>
                        <a:srgbClr val="000000"/>
                      </a:solidFill>
                      <a:prstDash val="solid"/>
                    </a:lnR>
                    <a:lnT w="12191">
                      <a:solidFill>
                        <a:srgbClr val="000000"/>
                      </a:solidFill>
                      <a:prstDash val="solid"/>
                    </a:lnT>
                    <a:lnB w="11429">
                      <a:solidFill>
                        <a:srgbClr val="000000"/>
                      </a:solidFill>
                      <a:prstDash val="solid"/>
                    </a:lnB>
                  </a:tcPr>
                </a:tc>
                <a:extLst>
                  <a:ext uri="{0D108BD9-81ED-4DB2-BD59-A6C34878D82A}">
                    <a16:rowId xmlns:a16="http://schemas.microsoft.com/office/drawing/2014/main" val="10010"/>
                  </a:ext>
                </a:extLst>
              </a:tr>
              <a:tr h="209169">
                <a:tc>
                  <a:txBody>
                    <a:bodyPr/>
                    <a:lstStyle/>
                    <a:p>
                      <a:pPr marR="14604" algn="r">
                        <a:lnSpc>
                          <a:spcPct val="100000"/>
                        </a:lnSpc>
                        <a:spcBef>
                          <a:spcPts val="15"/>
                        </a:spcBef>
                      </a:pPr>
                      <a:r>
                        <a:rPr sz="1350" spc="45" dirty="0">
                          <a:latin typeface="MS PGothic"/>
                          <a:cs typeface="MS PGothic"/>
                        </a:rPr>
                        <a:t>10</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295"/>
                        </a:spcBef>
                      </a:pPr>
                      <a:r>
                        <a:rPr sz="1100" spc="-5" dirty="0">
                          <a:latin typeface="MS PGothic"/>
                          <a:cs typeface="MS PGothic"/>
                        </a:rPr>
                        <a:t>担当者</a:t>
                      </a:r>
                      <a:endParaRPr sz="1100">
                        <a:latin typeface="MS PGothic"/>
                        <a:cs typeface="MS PGothic"/>
                      </a:endParaRPr>
                    </a:p>
                  </a:txBody>
                  <a:tcPr marL="0" marR="0" marT="0" marB="0">
                    <a:lnL w="12572">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295"/>
                        </a:spcBef>
                      </a:pPr>
                      <a:r>
                        <a:rPr sz="1100" spc="-5" dirty="0">
                          <a:latin typeface="MS PGothic"/>
                          <a:cs typeface="MS PGothic"/>
                        </a:rPr>
                        <a:t>担当者</a:t>
                      </a:r>
                      <a:endParaRPr sz="1100">
                        <a:latin typeface="MS PGothic"/>
                        <a:cs typeface="MS PGothic"/>
                      </a:endParaRPr>
                    </a:p>
                  </a:txBody>
                  <a:tcPr marL="0" marR="0" marT="0" marB="0">
                    <a:lnL w="12572">
                      <a:solidFill>
                        <a:srgbClr val="000000"/>
                      </a:solidFill>
                      <a:prstDash val="solid"/>
                    </a:lnL>
                    <a:lnR w="11430">
                      <a:solidFill>
                        <a:srgbClr val="000000"/>
                      </a:solidFill>
                      <a:prstDash val="solid"/>
                    </a:lnR>
                    <a:lnT w="11429">
                      <a:solidFill>
                        <a:srgbClr val="000000"/>
                      </a:solidFill>
                      <a:prstDash val="solid"/>
                    </a:lnT>
                    <a:lnB w="12191">
                      <a:solidFill>
                        <a:srgbClr val="000000"/>
                      </a:solidFill>
                      <a:prstDash val="solid"/>
                    </a:lnB>
                  </a:tcPr>
                </a:tc>
                <a:tc>
                  <a:txBody>
                    <a:bodyPr/>
                    <a:lstStyle/>
                    <a:p>
                      <a:pPr marR="13970" algn="r">
                        <a:lnSpc>
                          <a:spcPct val="100000"/>
                        </a:lnSpc>
                        <a:spcBef>
                          <a:spcPts val="295"/>
                        </a:spcBef>
                      </a:pPr>
                      <a:r>
                        <a:rPr sz="1100" dirty="0">
                          <a:latin typeface="MS PGothic"/>
                          <a:cs typeface="MS PGothic"/>
                        </a:rPr>
                        <a:t>12</a:t>
                      </a:r>
                      <a:endParaRPr sz="1100">
                        <a:latin typeface="MS PGothic"/>
                        <a:cs typeface="MS PGothic"/>
                      </a:endParaRPr>
                    </a:p>
                  </a:txBody>
                  <a:tcPr marL="0" marR="0" marT="0" marB="0">
                    <a:lnL w="11430">
                      <a:solidFill>
                        <a:srgbClr val="000000"/>
                      </a:solidFill>
                      <a:prstDash val="solid"/>
                    </a:lnL>
                    <a:lnR w="12573">
                      <a:solidFill>
                        <a:srgbClr val="000000"/>
                      </a:solidFill>
                      <a:prstDash val="solid"/>
                    </a:lnR>
                    <a:lnT w="11429">
                      <a:solidFill>
                        <a:srgbClr val="000000"/>
                      </a:solidFill>
                      <a:prstDash val="solid"/>
                    </a:lnT>
                    <a:lnB w="12191">
                      <a:solidFill>
                        <a:srgbClr val="000000"/>
                      </a:solidFill>
                      <a:prstDash val="solid"/>
                    </a:lnB>
                  </a:tcPr>
                </a:tc>
                <a:tc>
                  <a:txBody>
                    <a:bodyPr/>
                    <a:lstStyle/>
                    <a:p>
                      <a:endParaRPr sz="1100">
                        <a:latin typeface="MS PGothic"/>
                        <a:cs typeface="MS PGothic"/>
                      </a:endParaRPr>
                    </a:p>
                  </a:txBody>
                  <a:tcPr marL="0" marR="0" marT="0" marB="0">
                    <a:lnL w="12573">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295"/>
                        </a:spcBef>
                      </a:pPr>
                      <a:r>
                        <a:rPr sz="1100" spc="-5" dirty="0">
                          <a:latin typeface="MS PGothic"/>
                          <a:cs typeface="MS PGothic"/>
                        </a:rPr>
                        <a:t>担当者</a:t>
                      </a:r>
                      <a:endParaRPr sz="1100">
                        <a:latin typeface="MS PGothic"/>
                        <a:cs typeface="MS PGothic"/>
                      </a:endParaRPr>
                    </a:p>
                  </a:txBody>
                  <a:tcPr marL="0" marR="0" marT="0" marB="0">
                    <a:lnL w="12572">
                      <a:solidFill>
                        <a:srgbClr val="000000"/>
                      </a:solidFill>
                      <a:prstDash val="solid"/>
                    </a:lnL>
                    <a:lnR w="12192">
                      <a:solidFill>
                        <a:srgbClr val="000000"/>
                      </a:solidFill>
                      <a:prstDash val="solid"/>
                    </a:lnR>
                    <a:lnT w="11429">
                      <a:solidFill>
                        <a:srgbClr val="000000"/>
                      </a:solidFill>
                      <a:prstDash val="solid"/>
                    </a:lnT>
                    <a:lnB w="12191">
                      <a:solidFill>
                        <a:srgbClr val="000000"/>
                      </a:solidFill>
                      <a:prstDash val="solid"/>
                    </a:lnB>
                    <a:solidFill>
                      <a:srgbClr val="FFFF00"/>
                    </a:solidFill>
                  </a:tcPr>
                </a:tc>
                <a:tc>
                  <a:txBody>
                    <a:bodyPr/>
                    <a:lstStyle/>
                    <a:p>
                      <a:pPr marR="15240" algn="r">
                        <a:lnSpc>
                          <a:spcPct val="100000"/>
                        </a:lnSpc>
                        <a:spcBef>
                          <a:spcPts val="25"/>
                        </a:spcBef>
                      </a:pPr>
                      <a:r>
                        <a:rPr sz="1100" dirty="0">
                          <a:latin typeface="MS Gothic"/>
                          <a:cs typeface="MS Gothic"/>
                        </a:rPr>
                        <a:t>12</a:t>
                      </a:r>
                      <a:endParaRPr sz="1100">
                        <a:latin typeface="MS Gothic"/>
                        <a:cs typeface="MS Gothic"/>
                      </a:endParaRPr>
                    </a:p>
                  </a:txBody>
                  <a:tcPr marL="0" marR="0" marT="0" marB="0">
                    <a:lnL w="12192">
                      <a:solidFill>
                        <a:srgbClr val="000000"/>
                      </a:solidFill>
                      <a:prstDash val="solid"/>
                    </a:lnL>
                    <a:lnR w="11429">
                      <a:solidFill>
                        <a:srgbClr val="000000"/>
                      </a:solidFill>
                      <a:prstDash val="solid"/>
                    </a:lnR>
                    <a:lnT w="11429">
                      <a:solidFill>
                        <a:srgbClr val="000000"/>
                      </a:solidFill>
                      <a:prstDash val="solid"/>
                    </a:lnT>
                    <a:lnB w="12191">
                      <a:solidFill>
                        <a:srgbClr val="000000"/>
                      </a:solidFill>
                      <a:prstDash val="solid"/>
                    </a:lnB>
                  </a:tcPr>
                </a:tc>
                <a:tc>
                  <a:txBody>
                    <a:bodyPr/>
                    <a:lstStyle/>
                    <a:p>
                      <a:pPr marL="635" algn="ctr">
                        <a:lnSpc>
                          <a:spcPct val="100000"/>
                        </a:lnSpc>
                        <a:spcBef>
                          <a:spcPts val="15"/>
                        </a:spcBef>
                      </a:pPr>
                      <a:r>
                        <a:rPr sz="1350" dirty="0">
                          <a:latin typeface="MS Gothic"/>
                          <a:cs typeface="MS Gothic"/>
                        </a:rPr>
                        <a:t>○</a:t>
                      </a:r>
                      <a:endParaRPr sz="1350">
                        <a:latin typeface="MS Gothic"/>
                        <a:cs typeface="MS Gothic"/>
                      </a:endParaRPr>
                    </a:p>
                  </a:txBody>
                  <a:tcPr marL="0" marR="0" marT="0" marB="0">
                    <a:lnL w="11429">
                      <a:solidFill>
                        <a:srgbClr val="000000"/>
                      </a:solidFill>
                      <a:prstDash val="solid"/>
                    </a:lnL>
                    <a:lnR w="12572">
                      <a:solidFill>
                        <a:srgbClr val="000000"/>
                      </a:solidFill>
                      <a:prstDash val="solid"/>
                    </a:lnR>
                    <a:lnT w="11429">
                      <a:solidFill>
                        <a:srgbClr val="000000"/>
                      </a:solidFill>
                      <a:prstDash val="solid"/>
                    </a:lnT>
                    <a:lnB w="12191">
                      <a:solidFill>
                        <a:srgbClr val="000000"/>
                      </a:solidFill>
                      <a:prstDash val="solid"/>
                    </a:lnB>
                  </a:tcPr>
                </a:tc>
                <a:tc>
                  <a:txBody>
                    <a:bodyPr/>
                    <a:lstStyle/>
                    <a:p>
                      <a:pPr marL="23495">
                        <a:lnSpc>
                          <a:spcPct val="100000"/>
                        </a:lnSpc>
                        <a:spcBef>
                          <a:spcPts val="25"/>
                        </a:spcBef>
                      </a:pPr>
                      <a:r>
                        <a:rPr sz="1100" spc="-5" dirty="0">
                          <a:latin typeface="MS Gothic"/>
                          <a:cs typeface="MS Gothic"/>
                        </a:rPr>
                        <a:t>C、全角</a:t>
                      </a:r>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1429">
                      <a:solidFill>
                        <a:srgbClr val="000000"/>
                      </a:solidFill>
                      <a:prstDash val="solid"/>
                    </a:lnT>
                    <a:lnB w="12191">
                      <a:solidFill>
                        <a:srgbClr val="000000"/>
                      </a:solidFill>
                      <a:prstDash val="solid"/>
                    </a:lnB>
                  </a:tcPr>
                </a:tc>
                <a:tc>
                  <a:txBody>
                    <a:bodyPr/>
                    <a:lstStyle/>
                    <a:p>
                      <a:pPr marR="15240" algn="r">
                        <a:lnSpc>
                          <a:spcPct val="100000"/>
                        </a:lnSpc>
                        <a:spcBef>
                          <a:spcPts val="25"/>
                        </a:spcBef>
                      </a:pPr>
                      <a:r>
                        <a:rPr sz="1100" dirty="0">
                          <a:latin typeface="MS Gothic"/>
                          <a:cs typeface="MS Gothic"/>
                        </a:rPr>
                        <a:t>12</a:t>
                      </a:r>
                      <a:endParaRPr sz="1100">
                        <a:latin typeface="MS Gothic"/>
                        <a:cs typeface="MS Gothic"/>
                      </a:endParaRPr>
                    </a:p>
                  </a:txBody>
                  <a:tcPr marL="0" marR="0" marT="0" marB="0">
                    <a:lnL w="11430">
                      <a:solidFill>
                        <a:srgbClr val="000000"/>
                      </a:solidFill>
                      <a:prstDash val="solid"/>
                    </a:lnL>
                    <a:lnR w="11430">
                      <a:solidFill>
                        <a:srgbClr val="000000"/>
                      </a:solidFill>
                      <a:prstDash val="solid"/>
                    </a:lnR>
                    <a:lnT w="11429">
                      <a:solidFill>
                        <a:srgbClr val="000000"/>
                      </a:solidFill>
                      <a:prstDash val="solid"/>
                    </a:lnT>
                    <a:lnB w="12191">
                      <a:solidFill>
                        <a:srgbClr val="000000"/>
                      </a:solidFill>
                      <a:prstDash val="solid"/>
                    </a:lnB>
                  </a:tcPr>
                </a:tc>
                <a:tc>
                  <a:txBody>
                    <a:bodyPr/>
                    <a:lstStyle/>
                    <a:p>
                      <a:pPr algn="ctr">
                        <a:lnSpc>
                          <a:spcPct val="100000"/>
                        </a:lnSpc>
                        <a:spcBef>
                          <a:spcPts val="15"/>
                        </a:spcBef>
                      </a:pPr>
                      <a:r>
                        <a:rPr sz="1350" dirty="0">
                          <a:latin typeface="MS Gothic"/>
                          <a:cs typeface="MS Gothic"/>
                        </a:rPr>
                        <a:t>○</a:t>
                      </a:r>
                      <a:endParaRPr sz="1350">
                        <a:latin typeface="MS Gothic"/>
                        <a:cs typeface="MS Gothic"/>
                      </a:endParaRPr>
                    </a:p>
                  </a:txBody>
                  <a:tcPr marL="0" marR="0" marT="0" marB="0">
                    <a:lnL w="11430">
                      <a:solidFill>
                        <a:srgbClr val="000000"/>
                      </a:solidFill>
                      <a:prstDash val="solid"/>
                    </a:lnL>
                    <a:lnR w="11429">
                      <a:solidFill>
                        <a:srgbClr val="000000"/>
                      </a:solidFill>
                      <a:prstDash val="solid"/>
                    </a:lnR>
                    <a:lnT w="11429">
                      <a:solidFill>
                        <a:srgbClr val="000000"/>
                      </a:solidFill>
                      <a:prstDash val="solid"/>
                    </a:lnT>
                    <a:lnB w="12191">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1429">
                      <a:solidFill>
                        <a:srgbClr val="000000"/>
                      </a:solidFill>
                      <a:prstDash val="solid"/>
                    </a:lnR>
                    <a:lnT w="11429">
                      <a:solidFill>
                        <a:srgbClr val="000000"/>
                      </a:solidFill>
                      <a:prstDash val="solid"/>
                    </a:lnT>
                    <a:lnB w="12191">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2585">
                      <a:solidFill>
                        <a:srgbClr val="000000"/>
                      </a:solidFill>
                      <a:prstDash val="solid"/>
                    </a:lnR>
                    <a:lnT w="11429">
                      <a:solidFill>
                        <a:srgbClr val="000000"/>
                      </a:solidFill>
                      <a:prstDash val="solid"/>
                    </a:lnT>
                    <a:lnB w="12191">
                      <a:solidFill>
                        <a:srgbClr val="000000"/>
                      </a:solidFill>
                      <a:prstDash val="solid"/>
                    </a:lnB>
                  </a:tcPr>
                </a:tc>
                <a:extLst>
                  <a:ext uri="{0D108BD9-81ED-4DB2-BD59-A6C34878D82A}">
                    <a16:rowId xmlns:a16="http://schemas.microsoft.com/office/drawing/2014/main" val="10011"/>
                  </a:ext>
                </a:extLst>
              </a:tr>
              <a:tr h="208597">
                <a:tc>
                  <a:txBody>
                    <a:bodyPr/>
                    <a:lstStyle/>
                    <a:p>
                      <a:pPr marR="14604" algn="r">
                        <a:lnSpc>
                          <a:spcPct val="100000"/>
                        </a:lnSpc>
                        <a:spcBef>
                          <a:spcPts val="10"/>
                        </a:spcBef>
                      </a:pPr>
                      <a:r>
                        <a:rPr sz="1350" spc="45" dirty="0">
                          <a:latin typeface="MS PGothic"/>
                          <a:cs typeface="MS PGothic"/>
                        </a:rPr>
                        <a:t>11</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2572">
                      <a:solidFill>
                        <a:srgbClr val="000000"/>
                      </a:solidFill>
                      <a:prstDash val="solid"/>
                    </a:lnB>
                  </a:tcPr>
                </a:tc>
                <a:tc rowSpan="3">
                  <a:txBody>
                    <a:bodyPr/>
                    <a:lstStyle/>
                    <a:p>
                      <a:pPr>
                        <a:lnSpc>
                          <a:spcPct val="100000"/>
                        </a:lnSpc>
                        <a:spcBef>
                          <a:spcPts val="35"/>
                        </a:spcBef>
                      </a:pPr>
                      <a:endParaRPr sz="1500">
                        <a:latin typeface="Times New Roman"/>
                        <a:cs typeface="Times New Roman"/>
                      </a:endParaRPr>
                    </a:p>
                    <a:p>
                      <a:pPr marL="23495">
                        <a:lnSpc>
                          <a:spcPct val="100000"/>
                        </a:lnSpc>
                      </a:pPr>
                      <a:r>
                        <a:rPr sz="1100" spc="-5" dirty="0">
                          <a:latin typeface="MS PGothic"/>
                          <a:cs typeface="MS PGothic"/>
                        </a:rPr>
                        <a:t>自由使用</a:t>
                      </a:r>
                      <a:endParaRPr sz="1100">
                        <a:latin typeface="MS PGothic"/>
                        <a:cs typeface="MS PGothic"/>
                      </a:endParaRPr>
                    </a:p>
                  </a:txBody>
                  <a:tcPr marL="0" marR="0" marT="0" marB="0">
                    <a:lnL w="12572">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295"/>
                        </a:spcBef>
                      </a:pPr>
                      <a:r>
                        <a:rPr sz="1100" dirty="0">
                          <a:latin typeface="MS PGothic"/>
                          <a:cs typeface="MS PGothic"/>
                        </a:rPr>
                        <a:t>取引先ｺｰﾄﾞ</a:t>
                      </a:r>
                      <a:endParaRPr sz="1100">
                        <a:latin typeface="MS PGothic"/>
                        <a:cs typeface="MS PGothic"/>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2572">
                      <a:solidFill>
                        <a:srgbClr val="000000"/>
                      </a:solidFill>
                      <a:prstDash val="solid"/>
                    </a:lnB>
                  </a:tcPr>
                </a:tc>
                <a:tc>
                  <a:txBody>
                    <a:bodyPr/>
                    <a:lstStyle/>
                    <a:p>
                      <a:pPr marR="14604" algn="r">
                        <a:lnSpc>
                          <a:spcPct val="100000"/>
                        </a:lnSpc>
                        <a:spcBef>
                          <a:spcPts val="295"/>
                        </a:spcBef>
                      </a:pPr>
                      <a:r>
                        <a:rPr sz="1100" dirty="0">
                          <a:latin typeface="MS PGothic"/>
                          <a:cs typeface="MS PGothic"/>
                        </a:rPr>
                        <a:t>13</a:t>
                      </a:r>
                      <a:endParaRPr sz="1100">
                        <a:latin typeface="MS PGothic"/>
                        <a:cs typeface="MS PGothic"/>
                      </a:endParaRPr>
                    </a:p>
                  </a:txBody>
                  <a:tcPr marL="0" marR="0" marT="0" marB="0">
                    <a:lnL w="11430">
                      <a:solidFill>
                        <a:srgbClr val="000000"/>
                      </a:solidFill>
                      <a:prstDash val="solid"/>
                    </a:lnL>
                    <a:lnR w="12573">
                      <a:solidFill>
                        <a:srgbClr val="000000"/>
                      </a:solidFill>
                      <a:prstDash val="solid"/>
                    </a:lnR>
                    <a:lnT w="12191">
                      <a:solidFill>
                        <a:srgbClr val="000000"/>
                      </a:solidFill>
                      <a:prstDash val="solid"/>
                    </a:lnT>
                    <a:lnB w="12572">
                      <a:solidFill>
                        <a:srgbClr val="000000"/>
                      </a:solidFill>
                      <a:prstDash val="solid"/>
                    </a:lnB>
                  </a:tcPr>
                </a:tc>
                <a:tc rowSpan="3">
                  <a:txBody>
                    <a:bodyPr/>
                    <a:lstStyle/>
                    <a:p>
                      <a:endParaRPr sz="1100">
                        <a:latin typeface="MS PGothic"/>
                        <a:cs typeface="MS PGothic"/>
                      </a:endParaRPr>
                    </a:p>
                  </a:txBody>
                  <a:tcPr marL="0" marR="0" marT="0" marB="0">
                    <a:lnL w="12573">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rowSpan="3">
                  <a:txBody>
                    <a:bodyPr/>
                    <a:lstStyle/>
                    <a:p>
                      <a:pPr>
                        <a:lnSpc>
                          <a:spcPct val="100000"/>
                        </a:lnSpc>
                        <a:spcBef>
                          <a:spcPts val="35"/>
                        </a:spcBef>
                      </a:pPr>
                      <a:endParaRPr sz="1500">
                        <a:latin typeface="Times New Roman"/>
                        <a:cs typeface="Times New Roman"/>
                      </a:endParaRPr>
                    </a:p>
                    <a:p>
                      <a:pPr marL="23495">
                        <a:lnSpc>
                          <a:spcPct val="100000"/>
                        </a:lnSpc>
                      </a:pPr>
                      <a:r>
                        <a:rPr sz="1100" spc="-5" dirty="0">
                          <a:latin typeface="MS PGothic"/>
                          <a:cs typeface="MS PGothic"/>
                        </a:rPr>
                        <a:t>契約件名</a:t>
                      </a:r>
                      <a:endParaRPr sz="1100">
                        <a:latin typeface="MS PGothic"/>
                        <a:cs typeface="MS PGothic"/>
                      </a:endParaRPr>
                    </a:p>
                  </a:txBody>
                  <a:tcPr marL="0" marR="0" marT="0" marB="0">
                    <a:lnL w="12572">
                      <a:solidFill>
                        <a:srgbClr val="000000"/>
                      </a:solidFill>
                      <a:prstDash val="solid"/>
                    </a:lnL>
                    <a:lnR w="12192">
                      <a:solidFill>
                        <a:srgbClr val="000000"/>
                      </a:solidFill>
                      <a:prstDash val="solid"/>
                    </a:lnR>
                    <a:lnT w="12191">
                      <a:solidFill>
                        <a:srgbClr val="000000"/>
                      </a:solidFill>
                      <a:prstDash val="solid"/>
                    </a:lnT>
                    <a:lnB w="11429">
                      <a:solidFill>
                        <a:srgbClr val="000000"/>
                      </a:solidFill>
                      <a:prstDash val="solid"/>
                    </a:lnB>
                    <a:solidFill>
                      <a:srgbClr val="FFFF00"/>
                    </a:solidFill>
                  </a:tcPr>
                </a:tc>
                <a:tc rowSpan="3">
                  <a:txBody>
                    <a:bodyPr/>
                    <a:lstStyle/>
                    <a:p>
                      <a:pPr>
                        <a:lnSpc>
                          <a:spcPct val="100000"/>
                        </a:lnSpc>
                        <a:spcBef>
                          <a:spcPts val="35"/>
                        </a:spcBef>
                      </a:pPr>
                      <a:endParaRPr sz="1500">
                        <a:latin typeface="Times New Roman"/>
                        <a:cs typeface="Times New Roman"/>
                      </a:endParaRPr>
                    </a:p>
                    <a:p>
                      <a:pPr marL="266700">
                        <a:lnSpc>
                          <a:spcPct val="100000"/>
                        </a:lnSpc>
                      </a:pPr>
                      <a:r>
                        <a:rPr sz="1100" spc="-5" dirty="0">
                          <a:latin typeface="MS PGothic"/>
                          <a:cs typeface="MS PGothic"/>
                        </a:rPr>
                        <a:t>36</a:t>
                      </a:r>
                      <a:endParaRPr sz="1100">
                        <a:latin typeface="MS PGothic"/>
                        <a:cs typeface="MS PGothic"/>
                      </a:endParaRPr>
                    </a:p>
                  </a:txBody>
                  <a:tcPr marL="0" marR="0" marT="0" marB="0">
                    <a:lnL w="12192">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rowSpan="3">
                  <a:txBody>
                    <a:bodyPr/>
                    <a:lstStyle/>
                    <a:p>
                      <a:pPr>
                        <a:lnSpc>
                          <a:spcPct val="100000"/>
                        </a:lnSpc>
                        <a:spcBef>
                          <a:spcPts val="10"/>
                        </a:spcBef>
                      </a:pPr>
                      <a:endParaRPr sz="1350">
                        <a:latin typeface="Times New Roman"/>
                        <a:cs typeface="Times New Roman"/>
                      </a:endParaRPr>
                    </a:p>
                    <a:p>
                      <a:pPr marL="635" algn="ctr">
                        <a:lnSpc>
                          <a:spcPct val="100000"/>
                        </a:lnSpc>
                      </a:pPr>
                      <a:r>
                        <a:rPr sz="1350" dirty="0">
                          <a:latin typeface="MS Gothic"/>
                          <a:cs typeface="MS Gothic"/>
                        </a:rPr>
                        <a:t>○</a:t>
                      </a:r>
                      <a:endParaRPr sz="1350">
                        <a:latin typeface="MS Gothic"/>
                        <a:cs typeface="MS Gothic"/>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rowSpan="3">
                  <a:txBody>
                    <a:bodyPr/>
                    <a:lstStyle/>
                    <a:p>
                      <a:pPr>
                        <a:lnSpc>
                          <a:spcPct val="100000"/>
                        </a:lnSpc>
                        <a:spcBef>
                          <a:spcPts val="35"/>
                        </a:spcBef>
                      </a:pPr>
                      <a:endParaRPr sz="1500">
                        <a:latin typeface="Times New Roman"/>
                        <a:cs typeface="Times New Roman"/>
                      </a:endParaRPr>
                    </a:p>
                    <a:p>
                      <a:pPr marL="23495">
                        <a:lnSpc>
                          <a:spcPct val="100000"/>
                        </a:lnSpc>
                      </a:pPr>
                      <a:r>
                        <a:rPr sz="1100" spc="-5" dirty="0">
                          <a:latin typeface="MS Gothic"/>
                          <a:cs typeface="MS Gothic"/>
                        </a:rPr>
                        <a:t>C、全角</a:t>
                      </a:r>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rowSpan="3">
                  <a:txBody>
                    <a:bodyPr/>
                    <a:lstStyle/>
                    <a:p>
                      <a:pPr>
                        <a:lnSpc>
                          <a:spcPct val="100000"/>
                        </a:lnSpc>
                        <a:spcBef>
                          <a:spcPts val="30"/>
                        </a:spcBef>
                      </a:pPr>
                      <a:endParaRPr sz="1450">
                        <a:latin typeface="Times New Roman"/>
                        <a:cs typeface="Times New Roman"/>
                      </a:endParaRPr>
                    </a:p>
                    <a:p>
                      <a:pPr marR="14604" algn="r">
                        <a:lnSpc>
                          <a:spcPct val="100000"/>
                        </a:lnSpc>
                      </a:pPr>
                      <a:r>
                        <a:rPr sz="1150" spc="45" dirty="0">
                          <a:latin typeface="MS PGothic"/>
                          <a:cs typeface="MS PGothic"/>
                        </a:rPr>
                        <a:t>36</a:t>
                      </a:r>
                      <a:endParaRPr sz="1150">
                        <a:latin typeface="MS PGothic"/>
                        <a:cs typeface="MS PGothic"/>
                      </a:endParaRPr>
                    </a:p>
                  </a:txBody>
                  <a:tcPr marL="0" marR="0" marT="0" marB="0">
                    <a:lnL w="11430">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rowSpan="3">
                  <a:txBody>
                    <a:bodyPr/>
                    <a:lstStyle/>
                    <a:p>
                      <a:pPr>
                        <a:lnSpc>
                          <a:spcPct val="100000"/>
                        </a:lnSpc>
                        <a:spcBef>
                          <a:spcPts val="10"/>
                        </a:spcBef>
                      </a:pPr>
                      <a:endParaRPr sz="1350">
                        <a:latin typeface="Times New Roman"/>
                        <a:cs typeface="Times New Roman"/>
                      </a:endParaRPr>
                    </a:p>
                    <a:p>
                      <a:pPr algn="ctr">
                        <a:lnSpc>
                          <a:spcPct val="100000"/>
                        </a:lnSpc>
                      </a:pPr>
                      <a:r>
                        <a:rPr sz="1350" dirty="0">
                          <a:latin typeface="MS Gothic"/>
                          <a:cs typeface="MS Gothic"/>
                        </a:rPr>
                        <a:t>○</a:t>
                      </a:r>
                      <a:endParaRPr sz="1350">
                        <a:latin typeface="MS Gothic"/>
                        <a:cs typeface="MS Gothic"/>
                      </a:endParaRPr>
                    </a:p>
                  </a:txBody>
                  <a:tcPr marL="0" marR="0" marT="0" marB="0">
                    <a:lnL w="11430">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1429">
                      <a:solidFill>
                        <a:srgbClr val="000000"/>
                      </a:solidFill>
                      <a:prstDash val="solid"/>
                    </a:lnR>
                    <a:lnT w="12191">
                      <a:solidFill>
                        <a:srgbClr val="000000"/>
                      </a:solidFill>
                      <a:prstDash val="solid"/>
                    </a:lnT>
                    <a:lnB w="12572">
                      <a:solidFill>
                        <a:srgbClr val="000000"/>
                      </a:solidFill>
                      <a:prstDash val="solid"/>
                    </a:lnB>
                  </a:tcPr>
                </a:tc>
                <a:tc>
                  <a:txBody>
                    <a:bodyPr/>
                    <a:lstStyle/>
                    <a:p>
                      <a:endParaRPr sz="1350">
                        <a:latin typeface="MS Gothic"/>
                        <a:cs typeface="MS Gothic"/>
                      </a:endParaRPr>
                    </a:p>
                  </a:txBody>
                  <a:tcPr marL="0" marR="0" marT="0" marB="0">
                    <a:lnL w="11429">
                      <a:solidFill>
                        <a:srgbClr val="000000"/>
                      </a:solidFill>
                      <a:prstDash val="solid"/>
                    </a:lnL>
                    <a:lnR w="12585">
                      <a:solidFill>
                        <a:srgbClr val="000000"/>
                      </a:solidFill>
                      <a:prstDash val="solid"/>
                    </a:lnR>
                    <a:lnT w="12191">
                      <a:solidFill>
                        <a:srgbClr val="000000"/>
                      </a:solidFill>
                      <a:prstDash val="solid"/>
                    </a:lnT>
                    <a:lnB w="12572">
                      <a:solidFill>
                        <a:srgbClr val="000000"/>
                      </a:solidFill>
                      <a:prstDash val="solid"/>
                    </a:lnB>
                  </a:tcPr>
                </a:tc>
                <a:extLst>
                  <a:ext uri="{0D108BD9-81ED-4DB2-BD59-A6C34878D82A}">
                    <a16:rowId xmlns:a16="http://schemas.microsoft.com/office/drawing/2014/main" val="10012"/>
                  </a:ext>
                </a:extLst>
              </a:tr>
              <a:tr h="209550">
                <a:tc>
                  <a:txBody>
                    <a:bodyPr/>
                    <a:lstStyle/>
                    <a:p>
                      <a:pPr marR="14604" algn="r">
                        <a:lnSpc>
                          <a:spcPct val="100000"/>
                        </a:lnSpc>
                        <a:spcBef>
                          <a:spcPts val="15"/>
                        </a:spcBef>
                      </a:pPr>
                      <a:r>
                        <a:rPr sz="1350" spc="45" dirty="0">
                          <a:latin typeface="MS PGothic"/>
                          <a:cs typeface="MS PGothic"/>
                        </a:rPr>
                        <a:t>12</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2572">
                      <a:solidFill>
                        <a:srgbClr val="000000"/>
                      </a:solidFill>
                      <a:prstDash val="solid"/>
                    </a:lnT>
                    <a:lnB w="12191">
                      <a:solidFill>
                        <a:srgbClr val="000000"/>
                      </a:solidFill>
                      <a:prstDash val="solid"/>
                    </a:lnB>
                  </a:tcPr>
                </a:tc>
                <a:tc vMerge="1">
                  <a:txBody>
                    <a:bodyPr/>
                    <a:lstStyle/>
                    <a:p>
                      <a:endParaRPr/>
                    </a:p>
                  </a:txBody>
                  <a:tcPr marL="0" marR="0" marT="0" marB="0">
                    <a:lnL w="12572">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295"/>
                        </a:spcBef>
                      </a:pPr>
                      <a:r>
                        <a:rPr sz="1100" spc="10" dirty="0">
                          <a:latin typeface="MS PGothic"/>
                          <a:cs typeface="MS PGothic"/>
                        </a:rPr>
                        <a:t>店舗コード</a:t>
                      </a:r>
                      <a:endParaRPr sz="1100">
                        <a:latin typeface="MS PGothic"/>
                        <a:cs typeface="MS PGothic"/>
                      </a:endParaRPr>
                    </a:p>
                  </a:txBody>
                  <a:tcPr marL="0" marR="0" marT="0" marB="0">
                    <a:lnL w="12572">
                      <a:solidFill>
                        <a:srgbClr val="000000"/>
                      </a:solidFill>
                      <a:prstDash val="solid"/>
                    </a:lnL>
                    <a:lnR w="11430">
                      <a:solidFill>
                        <a:srgbClr val="000000"/>
                      </a:solidFill>
                      <a:prstDash val="solid"/>
                    </a:lnR>
                    <a:lnT w="12572">
                      <a:solidFill>
                        <a:srgbClr val="000000"/>
                      </a:solidFill>
                      <a:prstDash val="solid"/>
                    </a:lnT>
                    <a:lnB w="12191">
                      <a:solidFill>
                        <a:srgbClr val="000000"/>
                      </a:solidFill>
                      <a:prstDash val="solid"/>
                    </a:lnB>
                  </a:tcPr>
                </a:tc>
                <a:tc>
                  <a:txBody>
                    <a:bodyPr/>
                    <a:lstStyle/>
                    <a:p>
                      <a:pPr marR="13970" algn="r">
                        <a:lnSpc>
                          <a:spcPct val="100000"/>
                        </a:lnSpc>
                        <a:spcBef>
                          <a:spcPts val="295"/>
                        </a:spcBef>
                      </a:pPr>
                      <a:r>
                        <a:rPr sz="1100" dirty="0">
                          <a:latin typeface="MS PGothic"/>
                          <a:cs typeface="MS PGothic"/>
                        </a:rPr>
                        <a:t>13</a:t>
                      </a:r>
                      <a:endParaRPr sz="1100">
                        <a:latin typeface="MS PGothic"/>
                        <a:cs typeface="MS PGothic"/>
                      </a:endParaRPr>
                    </a:p>
                  </a:txBody>
                  <a:tcPr marL="0" marR="0" marT="0" marB="0">
                    <a:lnL w="11430">
                      <a:solidFill>
                        <a:srgbClr val="000000"/>
                      </a:solidFill>
                      <a:prstDash val="solid"/>
                    </a:lnL>
                    <a:lnR w="12573">
                      <a:solidFill>
                        <a:srgbClr val="000000"/>
                      </a:solidFill>
                      <a:prstDash val="solid"/>
                    </a:lnR>
                    <a:lnT w="12572">
                      <a:solidFill>
                        <a:srgbClr val="000000"/>
                      </a:solidFill>
                      <a:prstDash val="solid"/>
                    </a:lnT>
                    <a:lnB w="12191">
                      <a:solidFill>
                        <a:srgbClr val="000000"/>
                      </a:solidFill>
                      <a:prstDash val="solid"/>
                    </a:lnB>
                  </a:tcPr>
                </a:tc>
                <a:tc vMerge="1">
                  <a:txBody>
                    <a:bodyPr/>
                    <a:lstStyle/>
                    <a:p>
                      <a:endParaRPr/>
                    </a:p>
                  </a:txBody>
                  <a:tcPr marL="0" marR="0" marT="0" marB="0">
                    <a:lnL w="12573">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vMerge="1">
                  <a:txBody>
                    <a:bodyPr/>
                    <a:lstStyle/>
                    <a:p>
                      <a:endParaRPr/>
                    </a:p>
                  </a:txBody>
                  <a:tcPr marL="0" marR="0" marT="0" marB="0">
                    <a:lnL w="12572">
                      <a:solidFill>
                        <a:srgbClr val="000000"/>
                      </a:solidFill>
                      <a:prstDash val="solid"/>
                    </a:lnL>
                    <a:lnR w="12192">
                      <a:solidFill>
                        <a:srgbClr val="000000"/>
                      </a:solidFill>
                      <a:prstDash val="solid"/>
                    </a:lnR>
                    <a:lnT w="12191">
                      <a:solidFill>
                        <a:srgbClr val="000000"/>
                      </a:solidFill>
                      <a:prstDash val="solid"/>
                    </a:lnT>
                    <a:lnB w="11429">
                      <a:solidFill>
                        <a:srgbClr val="000000"/>
                      </a:solidFill>
                      <a:prstDash val="solid"/>
                    </a:lnB>
                    <a:solidFill>
                      <a:srgbClr val="FFFF00"/>
                    </a:solidFill>
                  </a:tcPr>
                </a:tc>
                <a:tc vMerge="1">
                  <a:txBody>
                    <a:bodyPr/>
                    <a:lstStyle/>
                    <a:p>
                      <a:endParaRPr/>
                    </a:p>
                  </a:txBody>
                  <a:tcPr marL="0" marR="0" marT="0" marB="0">
                    <a:lnL w="12192">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vMerge="1">
                  <a:txBody>
                    <a:bodyPr/>
                    <a:lstStyle/>
                    <a:p>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vMerge="1">
                  <a:txBody>
                    <a:bodyPr/>
                    <a:lstStyle/>
                    <a:p>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vMerge="1">
                  <a:txBody>
                    <a:bodyPr/>
                    <a:lstStyle/>
                    <a:p>
                      <a:endParaRPr/>
                    </a:p>
                  </a:txBody>
                  <a:tcPr marL="0" marR="0" marT="0" marB="0">
                    <a:lnL w="11430">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vMerge="1">
                  <a:txBody>
                    <a:bodyPr/>
                    <a:lstStyle/>
                    <a:p>
                      <a:endParaRPr/>
                    </a:p>
                  </a:txBody>
                  <a:tcPr marL="0" marR="0" marT="0" marB="0">
                    <a:lnL w="11430">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endParaRPr sz="1100">
                        <a:latin typeface="MS PGothic"/>
                        <a:cs typeface="MS PGothic"/>
                      </a:endParaRPr>
                    </a:p>
                  </a:txBody>
                  <a:tcPr marL="0" marR="0" marT="0" marB="0">
                    <a:lnL w="11429">
                      <a:solidFill>
                        <a:srgbClr val="000000"/>
                      </a:solidFill>
                      <a:prstDash val="solid"/>
                    </a:lnL>
                    <a:lnR w="11429">
                      <a:solidFill>
                        <a:srgbClr val="000000"/>
                      </a:solidFill>
                      <a:prstDash val="solid"/>
                    </a:lnR>
                    <a:lnT w="12572">
                      <a:solidFill>
                        <a:srgbClr val="000000"/>
                      </a:solidFill>
                      <a:prstDash val="solid"/>
                    </a:lnT>
                    <a:lnB w="12191">
                      <a:solidFill>
                        <a:srgbClr val="000000"/>
                      </a:solidFill>
                      <a:prstDash val="solid"/>
                    </a:lnB>
                  </a:tcPr>
                </a:tc>
                <a:tc>
                  <a:txBody>
                    <a:bodyPr/>
                    <a:lstStyle/>
                    <a:p>
                      <a:endParaRPr sz="1100">
                        <a:latin typeface="MS PGothic"/>
                        <a:cs typeface="MS PGothic"/>
                      </a:endParaRPr>
                    </a:p>
                  </a:txBody>
                  <a:tcPr marL="0" marR="0" marT="0" marB="0">
                    <a:lnL w="11429">
                      <a:solidFill>
                        <a:srgbClr val="000000"/>
                      </a:solidFill>
                      <a:prstDash val="solid"/>
                    </a:lnL>
                    <a:lnR w="12585">
                      <a:solidFill>
                        <a:srgbClr val="000000"/>
                      </a:solidFill>
                      <a:prstDash val="solid"/>
                    </a:lnR>
                    <a:lnT w="12572">
                      <a:solidFill>
                        <a:srgbClr val="000000"/>
                      </a:solidFill>
                      <a:prstDash val="solid"/>
                    </a:lnT>
                    <a:lnB w="12191">
                      <a:solidFill>
                        <a:srgbClr val="000000"/>
                      </a:solidFill>
                      <a:prstDash val="solid"/>
                    </a:lnB>
                  </a:tcPr>
                </a:tc>
                <a:extLst>
                  <a:ext uri="{0D108BD9-81ED-4DB2-BD59-A6C34878D82A}">
                    <a16:rowId xmlns:a16="http://schemas.microsoft.com/office/drawing/2014/main" val="10013"/>
                  </a:ext>
                </a:extLst>
              </a:tr>
              <a:tr h="209359">
                <a:tc>
                  <a:txBody>
                    <a:bodyPr/>
                    <a:lstStyle/>
                    <a:p>
                      <a:pPr marR="14604" algn="r">
                        <a:lnSpc>
                          <a:spcPct val="100000"/>
                        </a:lnSpc>
                        <a:spcBef>
                          <a:spcPts val="10"/>
                        </a:spcBef>
                      </a:pPr>
                      <a:r>
                        <a:rPr sz="1350" spc="45" dirty="0">
                          <a:latin typeface="MS PGothic"/>
                          <a:cs typeface="MS PGothic"/>
                        </a:rPr>
                        <a:t>13</a:t>
                      </a:r>
                      <a:endParaRPr sz="1350">
                        <a:latin typeface="MS PGothic"/>
                        <a:cs typeface="MS PGothic"/>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vMerge="1">
                  <a:txBody>
                    <a:bodyPr/>
                    <a:lstStyle/>
                    <a:p>
                      <a:endParaRPr/>
                    </a:p>
                  </a:txBody>
                  <a:tcPr marL="0" marR="0" marT="0" marB="0">
                    <a:lnL w="12572">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a:txBody>
                    <a:bodyPr/>
                    <a:lstStyle/>
                    <a:p>
                      <a:pPr marL="23495">
                        <a:lnSpc>
                          <a:spcPct val="100000"/>
                        </a:lnSpc>
                        <a:spcBef>
                          <a:spcPts val="300"/>
                        </a:spcBef>
                      </a:pPr>
                      <a:r>
                        <a:rPr sz="1100" spc="-5" dirty="0">
                          <a:latin typeface="MS PGothic"/>
                          <a:cs typeface="MS PGothic"/>
                        </a:rPr>
                        <a:t>伝票番号</a:t>
                      </a:r>
                      <a:endParaRPr sz="1100">
                        <a:latin typeface="MS PGothic"/>
                        <a:cs typeface="MS PGothic"/>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a:txBody>
                    <a:bodyPr/>
                    <a:lstStyle/>
                    <a:p>
                      <a:pPr marR="13970" algn="r">
                        <a:lnSpc>
                          <a:spcPct val="100000"/>
                        </a:lnSpc>
                        <a:spcBef>
                          <a:spcPts val="300"/>
                        </a:spcBef>
                      </a:pPr>
                      <a:r>
                        <a:rPr sz="1100" dirty="0">
                          <a:latin typeface="MS PGothic"/>
                          <a:cs typeface="MS PGothic"/>
                        </a:rPr>
                        <a:t>10</a:t>
                      </a:r>
                      <a:endParaRPr sz="1100">
                        <a:latin typeface="MS PGothic"/>
                        <a:cs typeface="MS PGothic"/>
                      </a:endParaRPr>
                    </a:p>
                  </a:txBody>
                  <a:tcPr marL="0" marR="0" marT="0" marB="0">
                    <a:lnL w="11430">
                      <a:solidFill>
                        <a:srgbClr val="000000"/>
                      </a:solidFill>
                      <a:prstDash val="solid"/>
                    </a:lnL>
                    <a:lnR w="12573">
                      <a:solidFill>
                        <a:srgbClr val="000000"/>
                      </a:solidFill>
                      <a:prstDash val="solid"/>
                    </a:lnR>
                    <a:lnT w="12191">
                      <a:solidFill>
                        <a:srgbClr val="000000"/>
                      </a:solidFill>
                      <a:prstDash val="solid"/>
                    </a:lnT>
                    <a:lnB w="11429">
                      <a:solidFill>
                        <a:srgbClr val="000000"/>
                      </a:solidFill>
                      <a:prstDash val="solid"/>
                    </a:lnB>
                  </a:tcPr>
                </a:tc>
                <a:tc vMerge="1">
                  <a:txBody>
                    <a:bodyPr/>
                    <a:lstStyle/>
                    <a:p>
                      <a:endParaRPr/>
                    </a:p>
                  </a:txBody>
                  <a:tcPr marL="0" marR="0" marT="0" marB="0">
                    <a:lnL w="12573">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vMerge="1">
                  <a:txBody>
                    <a:bodyPr/>
                    <a:lstStyle/>
                    <a:p>
                      <a:endParaRPr/>
                    </a:p>
                  </a:txBody>
                  <a:tcPr marL="0" marR="0" marT="0" marB="0">
                    <a:lnL w="12572">
                      <a:solidFill>
                        <a:srgbClr val="000000"/>
                      </a:solidFill>
                      <a:prstDash val="solid"/>
                    </a:lnL>
                    <a:lnR w="12192">
                      <a:solidFill>
                        <a:srgbClr val="000000"/>
                      </a:solidFill>
                      <a:prstDash val="solid"/>
                    </a:lnR>
                    <a:lnT w="12191">
                      <a:solidFill>
                        <a:srgbClr val="000000"/>
                      </a:solidFill>
                      <a:prstDash val="solid"/>
                    </a:lnT>
                    <a:lnB w="11429">
                      <a:solidFill>
                        <a:srgbClr val="000000"/>
                      </a:solidFill>
                      <a:prstDash val="solid"/>
                    </a:lnB>
                    <a:solidFill>
                      <a:srgbClr val="FFFF00"/>
                    </a:solidFill>
                  </a:tcPr>
                </a:tc>
                <a:tc vMerge="1">
                  <a:txBody>
                    <a:bodyPr/>
                    <a:lstStyle/>
                    <a:p>
                      <a:endParaRPr/>
                    </a:p>
                  </a:txBody>
                  <a:tcPr marL="0" marR="0" marT="0" marB="0">
                    <a:lnL w="12192">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vMerge="1">
                  <a:txBody>
                    <a:bodyPr/>
                    <a:lstStyle/>
                    <a:p>
                      <a:endParaRPr/>
                    </a:p>
                  </a:txBody>
                  <a:tcPr marL="0" marR="0" marT="0" marB="0">
                    <a:lnL w="11429">
                      <a:solidFill>
                        <a:srgbClr val="000000"/>
                      </a:solidFill>
                      <a:prstDash val="solid"/>
                    </a:lnL>
                    <a:lnR w="12572">
                      <a:solidFill>
                        <a:srgbClr val="000000"/>
                      </a:solidFill>
                      <a:prstDash val="solid"/>
                    </a:lnR>
                    <a:lnT w="12191">
                      <a:solidFill>
                        <a:srgbClr val="000000"/>
                      </a:solidFill>
                      <a:prstDash val="solid"/>
                    </a:lnT>
                    <a:lnB w="11429">
                      <a:solidFill>
                        <a:srgbClr val="000000"/>
                      </a:solidFill>
                      <a:prstDash val="solid"/>
                    </a:lnB>
                  </a:tcPr>
                </a:tc>
                <a:tc vMerge="1">
                  <a:txBody>
                    <a:bodyPr/>
                    <a:lstStyle/>
                    <a:p>
                      <a:endParaRPr/>
                    </a:p>
                  </a:txBody>
                  <a:tcPr marL="0" marR="0" marT="0" marB="0">
                    <a:lnL w="12572">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vMerge="1">
                  <a:txBody>
                    <a:bodyPr/>
                    <a:lstStyle/>
                    <a:p>
                      <a:endParaRPr/>
                    </a:p>
                  </a:txBody>
                  <a:tcPr marL="0" marR="0" marT="0" marB="0">
                    <a:lnL w="11430">
                      <a:solidFill>
                        <a:srgbClr val="000000"/>
                      </a:solidFill>
                      <a:prstDash val="solid"/>
                    </a:lnL>
                    <a:lnR w="11430">
                      <a:solidFill>
                        <a:srgbClr val="000000"/>
                      </a:solidFill>
                      <a:prstDash val="solid"/>
                    </a:lnR>
                    <a:lnT w="12191">
                      <a:solidFill>
                        <a:srgbClr val="000000"/>
                      </a:solidFill>
                      <a:prstDash val="solid"/>
                    </a:lnT>
                    <a:lnB w="11429">
                      <a:solidFill>
                        <a:srgbClr val="000000"/>
                      </a:solidFill>
                      <a:prstDash val="solid"/>
                    </a:lnB>
                  </a:tcPr>
                </a:tc>
                <a:tc vMerge="1">
                  <a:txBody>
                    <a:bodyPr/>
                    <a:lstStyle/>
                    <a:p>
                      <a:endParaRPr/>
                    </a:p>
                  </a:txBody>
                  <a:tcPr marL="0" marR="0" marT="0" marB="0">
                    <a:lnL w="11430">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endParaRPr sz="1100">
                        <a:latin typeface="MS PGothic"/>
                        <a:cs typeface="MS PGothic"/>
                      </a:endParaRPr>
                    </a:p>
                  </a:txBody>
                  <a:tcPr marL="0" marR="0" marT="0" marB="0">
                    <a:lnL w="11429">
                      <a:solidFill>
                        <a:srgbClr val="000000"/>
                      </a:solidFill>
                      <a:prstDash val="solid"/>
                    </a:lnL>
                    <a:lnR w="11429">
                      <a:solidFill>
                        <a:srgbClr val="000000"/>
                      </a:solidFill>
                      <a:prstDash val="solid"/>
                    </a:lnR>
                    <a:lnT w="12191">
                      <a:solidFill>
                        <a:srgbClr val="000000"/>
                      </a:solidFill>
                      <a:prstDash val="solid"/>
                    </a:lnT>
                    <a:lnB w="11429">
                      <a:solidFill>
                        <a:srgbClr val="000000"/>
                      </a:solidFill>
                      <a:prstDash val="solid"/>
                    </a:lnB>
                  </a:tcPr>
                </a:tc>
                <a:tc>
                  <a:txBody>
                    <a:bodyPr/>
                    <a:lstStyle/>
                    <a:p>
                      <a:endParaRPr sz="1100">
                        <a:latin typeface="MS PGothic"/>
                        <a:cs typeface="MS PGothic"/>
                      </a:endParaRPr>
                    </a:p>
                  </a:txBody>
                  <a:tcPr marL="0" marR="0" marT="0" marB="0">
                    <a:lnL w="11429">
                      <a:solidFill>
                        <a:srgbClr val="000000"/>
                      </a:solidFill>
                      <a:prstDash val="solid"/>
                    </a:lnL>
                    <a:lnR w="12585">
                      <a:solidFill>
                        <a:srgbClr val="000000"/>
                      </a:solidFill>
                      <a:prstDash val="solid"/>
                    </a:lnR>
                    <a:lnT w="12191">
                      <a:solidFill>
                        <a:srgbClr val="000000"/>
                      </a:solidFill>
                      <a:prstDash val="solid"/>
                    </a:lnT>
                    <a:lnB w="11429">
                      <a:solidFill>
                        <a:srgbClr val="000000"/>
                      </a:solidFill>
                      <a:prstDash val="solid"/>
                    </a:lnB>
                  </a:tcPr>
                </a:tc>
                <a:extLst>
                  <a:ext uri="{0D108BD9-81ED-4DB2-BD59-A6C34878D82A}">
                    <a16:rowId xmlns:a16="http://schemas.microsoft.com/office/drawing/2014/main" val="10014"/>
                  </a:ext>
                </a:extLst>
              </a:tr>
              <a:tr h="418337">
                <a:tc>
                  <a:txBody>
                    <a:bodyPr/>
                    <a:lstStyle/>
                    <a:p>
                      <a:endParaRPr sz="1100">
                        <a:latin typeface="MS PGothic"/>
                        <a:cs typeface="MS PGothic"/>
                      </a:endParaRPr>
                    </a:p>
                  </a:txBody>
                  <a:tcPr marL="0" marR="0" marT="0" marB="0">
                    <a:lnL w="11429">
                      <a:solidFill>
                        <a:srgbClr val="000000"/>
                      </a:solidFill>
                      <a:prstDash val="solid"/>
                    </a:lnL>
                    <a:lnR w="12572">
                      <a:solidFill>
                        <a:srgbClr val="000000"/>
                      </a:solidFill>
                      <a:prstDash val="solid"/>
                    </a:lnR>
                    <a:lnT w="11429">
                      <a:solidFill>
                        <a:srgbClr val="000000"/>
                      </a:solidFill>
                      <a:prstDash val="solid"/>
                    </a:lnT>
                    <a:lnB w="11429">
                      <a:solidFill>
                        <a:srgbClr val="000000"/>
                      </a:solidFill>
                      <a:prstDash val="solid"/>
                    </a:lnB>
                  </a:tcPr>
                </a:tc>
                <a:tc>
                  <a:txBody>
                    <a:bodyPr/>
                    <a:lstStyle/>
                    <a:p>
                      <a:pPr marL="23495">
                        <a:lnSpc>
                          <a:spcPct val="100000"/>
                        </a:lnSpc>
                        <a:spcBef>
                          <a:spcPts val="25"/>
                        </a:spcBef>
                      </a:pPr>
                      <a:r>
                        <a:rPr sz="1100" dirty="0">
                          <a:latin typeface="MS PGothic"/>
                          <a:cs typeface="MS PGothic"/>
                        </a:rPr>
                        <a:t>計</a:t>
                      </a:r>
                      <a:endParaRPr sz="1100">
                        <a:latin typeface="MS PGothic"/>
                        <a:cs typeface="MS PGothic"/>
                      </a:endParaRPr>
                    </a:p>
                  </a:txBody>
                  <a:tcPr marL="0" marR="0" marT="0" marB="0">
                    <a:lnL w="12572">
                      <a:solidFill>
                        <a:srgbClr val="000000"/>
                      </a:solidFill>
                      <a:prstDash val="solid"/>
                    </a:lnL>
                    <a:lnR w="12572">
                      <a:solidFill>
                        <a:srgbClr val="000000"/>
                      </a:solidFill>
                      <a:prstDash val="solid"/>
                    </a:lnR>
                    <a:lnT w="11429">
                      <a:solidFill>
                        <a:srgbClr val="000000"/>
                      </a:solidFill>
                      <a:prstDash val="solid"/>
                    </a:lnT>
                    <a:lnB w="11429">
                      <a:solidFill>
                        <a:srgbClr val="000000"/>
                      </a:solidFill>
                      <a:prstDash val="solid"/>
                    </a:lnB>
                  </a:tcPr>
                </a:tc>
                <a:tc>
                  <a:txBody>
                    <a:bodyPr/>
                    <a:lstStyle/>
                    <a:p>
                      <a:endParaRPr sz="1100">
                        <a:latin typeface="MS PGothic"/>
                        <a:cs typeface="MS PGothic"/>
                      </a:endParaRPr>
                    </a:p>
                  </a:txBody>
                  <a:tcPr marL="0" marR="0" marT="0" marB="0">
                    <a:lnL w="12572">
                      <a:solidFill>
                        <a:srgbClr val="000000"/>
                      </a:solidFill>
                      <a:prstDash val="solid"/>
                    </a:lnL>
                    <a:lnR w="11430">
                      <a:solidFill>
                        <a:srgbClr val="000000"/>
                      </a:solidFill>
                      <a:prstDash val="solid"/>
                    </a:lnR>
                    <a:lnT w="11429">
                      <a:solidFill>
                        <a:srgbClr val="000000"/>
                      </a:solidFill>
                      <a:prstDash val="solid"/>
                    </a:lnT>
                    <a:lnB w="11429">
                      <a:solidFill>
                        <a:srgbClr val="000000"/>
                      </a:solidFill>
                      <a:prstDash val="solid"/>
                    </a:lnB>
                  </a:tcPr>
                </a:tc>
                <a:tc>
                  <a:txBody>
                    <a:bodyPr/>
                    <a:lstStyle/>
                    <a:p>
                      <a:pPr marR="14604" algn="r">
                        <a:lnSpc>
                          <a:spcPct val="100000"/>
                        </a:lnSpc>
                        <a:spcBef>
                          <a:spcPts val="25"/>
                        </a:spcBef>
                      </a:pPr>
                      <a:r>
                        <a:rPr sz="1100" spc="-5" dirty="0">
                          <a:latin typeface="MS PGothic"/>
                          <a:cs typeface="MS PGothic"/>
                        </a:rPr>
                        <a:t>1</a:t>
                      </a:r>
                      <a:r>
                        <a:rPr sz="1100" dirty="0">
                          <a:latin typeface="MS PGothic"/>
                          <a:cs typeface="MS PGothic"/>
                        </a:rPr>
                        <a:t>40</a:t>
                      </a:r>
                      <a:endParaRPr sz="1100">
                        <a:latin typeface="MS PGothic"/>
                        <a:cs typeface="MS PGothic"/>
                      </a:endParaRPr>
                    </a:p>
                  </a:txBody>
                  <a:tcPr marL="0" marR="0" marT="0" marB="0">
                    <a:lnL w="11430">
                      <a:solidFill>
                        <a:srgbClr val="000000"/>
                      </a:solidFill>
                      <a:prstDash val="solid"/>
                    </a:lnL>
                    <a:lnR w="12573">
                      <a:solidFill>
                        <a:srgbClr val="000000"/>
                      </a:solidFill>
                      <a:prstDash val="solid"/>
                    </a:lnR>
                    <a:lnT w="11429">
                      <a:solidFill>
                        <a:srgbClr val="000000"/>
                      </a:solidFill>
                      <a:prstDash val="solid"/>
                    </a:lnT>
                    <a:lnB w="11429">
                      <a:solidFill>
                        <a:srgbClr val="000000"/>
                      </a:solidFill>
                      <a:prstDash val="solid"/>
                    </a:lnB>
                  </a:tcPr>
                </a:tc>
                <a:tc>
                  <a:txBody>
                    <a:bodyPr/>
                    <a:lstStyle/>
                    <a:p>
                      <a:endParaRPr sz="1100">
                        <a:latin typeface="MS PGothic"/>
                        <a:cs typeface="MS PGothic"/>
                      </a:endParaRPr>
                    </a:p>
                  </a:txBody>
                  <a:tcPr marL="0" marR="0" marT="0" marB="0">
                    <a:lnL w="12573">
                      <a:solidFill>
                        <a:srgbClr val="000000"/>
                      </a:solidFill>
                      <a:prstDash val="solid"/>
                    </a:lnL>
                    <a:lnR w="12572">
                      <a:solidFill>
                        <a:srgbClr val="000000"/>
                      </a:solidFill>
                      <a:prstDash val="solid"/>
                    </a:lnR>
                    <a:lnT w="11429">
                      <a:solidFill>
                        <a:srgbClr val="000000"/>
                      </a:solidFill>
                      <a:prstDash val="solid"/>
                    </a:lnT>
                    <a:lnB w="11429">
                      <a:solidFill>
                        <a:srgbClr val="000000"/>
                      </a:solidFill>
                      <a:prstDash val="solid"/>
                    </a:lnB>
                  </a:tcPr>
                </a:tc>
                <a:tc>
                  <a:txBody>
                    <a:bodyPr/>
                    <a:lstStyle/>
                    <a:p>
                      <a:endParaRPr sz="1100">
                        <a:latin typeface="MS PGothic"/>
                        <a:cs typeface="MS PGothic"/>
                      </a:endParaRPr>
                    </a:p>
                  </a:txBody>
                  <a:tcPr marL="0" marR="0" marT="0" marB="0">
                    <a:lnL w="12572">
                      <a:solidFill>
                        <a:srgbClr val="000000"/>
                      </a:solidFill>
                      <a:prstDash val="solid"/>
                    </a:lnL>
                    <a:lnR w="12192">
                      <a:solidFill>
                        <a:srgbClr val="000000"/>
                      </a:solidFill>
                      <a:prstDash val="solid"/>
                    </a:lnR>
                    <a:lnT w="11429">
                      <a:solidFill>
                        <a:srgbClr val="000000"/>
                      </a:solidFill>
                      <a:prstDash val="solid"/>
                    </a:lnT>
                    <a:lnB w="11429">
                      <a:solidFill>
                        <a:srgbClr val="000000"/>
                      </a:solidFill>
                      <a:prstDash val="solid"/>
                    </a:lnB>
                  </a:tcPr>
                </a:tc>
                <a:tc>
                  <a:txBody>
                    <a:bodyPr/>
                    <a:lstStyle/>
                    <a:p>
                      <a:pPr marR="15240" algn="r">
                        <a:lnSpc>
                          <a:spcPct val="100000"/>
                        </a:lnSpc>
                        <a:spcBef>
                          <a:spcPts val="25"/>
                        </a:spcBef>
                      </a:pPr>
                      <a:r>
                        <a:rPr sz="1100" spc="-5" dirty="0">
                          <a:latin typeface="MS Gothic"/>
                          <a:cs typeface="MS Gothic"/>
                        </a:rPr>
                        <a:t>1</a:t>
                      </a:r>
                      <a:r>
                        <a:rPr sz="1100" dirty="0">
                          <a:latin typeface="MS Gothic"/>
                          <a:cs typeface="MS Gothic"/>
                        </a:rPr>
                        <a:t>40</a:t>
                      </a:r>
                      <a:endParaRPr sz="1100">
                        <a:latin typeface="MS Gothic"/>
                        <a:cs typeface="MS Gothic"/>
                      </a:endParaRPr>
                    </a:p>
                  </a:txBody>
                  <a:tcPr marL="0" marR="0" marT="0" marB="0">
                    <a:lnL w="12192">
                      <a:solidFill>
                        <a:srgbClr val="000000"/>
                      </a:solidFill>
                      <a:prstDash val="solid"/>
                    </a:lnL>
                    <a:lnR w="11429">
                      <a:solidFill>
                        <a:srgbClr val="000000"/>
                      </a:solidFill>
                      <a:prstDash val="solid"/>
                    </a:lnR>
                    <a:lnT w="11429">
                      <a:solidFill>
                        <a:srgbClr val="000000"/>
                      </a:solidFill>
                      <a:prstDash val="solid"/>
                    </a:lnT>
                    <a:lnB w="11429">
                      <a:solidFill>
                        <a:srgbClr val="000000"/>
                      </a:solidFill>
                      <a:prstDash val="solid"/>
                    </a:lnB>
                  </a:tcPr>
                </a:tc>
                <a:tc>
                  <a:txBody>
                    <a:bodyPr/>
                    <a:lstStyle/>
                    <a:p>
                      <a:endParaRPr sz="1100">
                        <a:latin typeface="MS Gothic"/>
                        <a:cs typeface="MS Gothic"/>
                      </a:endParaRPr>
                    </a:p>
                  </a:txBody>
                  <a:tcPr marL="0" marR="0" marT="0" marB="0">
                    <a:lnL w="11429">
                      <a:solidFill>
                        <a:srgbClr val="000000"/>
                      </a:solidFill>
                      <a:prstDash val="solid"/>
                    </a:lnL>
                    <a:lnR w="12572">
                      <a:solidFill>
                        <a:srgbClr val="000000"/>
                      </a:solidFill>
                      <a:prstDash val="solid"/>
                    </a:lnR>
                    <a:lnT w="11429">
                      <a:solidFill>
                        <a:srgbClr val="000000"/>
                      </a:solidFill>
                      <a:prstDash val="solid"/>
                    </a:lnT>
                    <a:lnB w="11429">
                      <a:solidFill>
                        <a:srgbClr val="000000"/>
                      </a:solidFill>
                      <a:prstDash val="solid"/>
                    </a:lnB>
                  </a:tcPr>
                </a:tc>
                <a:tc>
                  <a:txBody>
                    <a:bodyPr/>
                    <a:lstStyle/>
                    <a:p>
                      <a:endParaRPr sz="1100">
                        <a:latin typeface="MS Gothic"/>
                        <a:cs typeface="MS Gothic"/>
                      </a:endParaRPr>
                    </a:p>
                  </a:txBody>
                  <a:tcPr marL="0" marR="0" marT="0" marB="0">
                    <a:lnL w="12572">
                      <a:solidFill>
                        <a:srgbClr val="000000"/>
                      </a:solidFill>
                      <a:prstDash val="solid"/>
                    </a:lnL>
                    <a:lnR w="11430">
                      <a:solidFill>
                        <a:srgbClr val="000000"/>
                      </a:solidFill>
                      <a:prstDash val="solid"/>
                    </a:lnR>
                    <a:lnT w="11429">
                      <a:solidFill>
                        <a:srgbClr val="000000"/>
                      </a:solidFill>
                      <a:prstDash val="solid"/>
                    </a:lnT>
                    <a:lnB w="11429">
                      <a:solidFill>
                        <a:srgbClr val="000000"/>
                      </a:solidFill>
                      <a:prstDash val="solid"/>
                    </a:lnB>
                  </a:tcPr>
                </a:tc>
                <a:tc>
                  <a:txBody>
                    <a:bodyPr/>
                    <a:lstStyle/>
                    <a:p>
                      <a:pPr marR="15240" algn="r">
                        <a:lnSpc>
                          <a:spcPct val="100000"/>
                        </a:lnSpc>
                        <a:spcBef>
                          <a:spcPts val="25"/>
                        </a:spcBef>
                      </a:pPr>
                      <a:r>
                        <a:rPr sz="1100" spc="-5" dirty="0">
                          <a:latin typeface="MS Gothic"/>
                          <a:cs typeface="MS Gothic"/>
                        </a:rPr>
                        <a:t>1</a:t>
                      </a:r>
                      <a:r>
                        <a:rPr sz="1100" dirty="0">
                          <a:latin typeface="MS Gothic"/>
                          <a:cs typeface="MS Gothic"/>
                        </a:rPr>
                        <a:t>40</a:t>
                      </a:r>
                      <a:endParaRPr sz="1100">
                        <a:latin typeface="MS Gothic"/>
                        <a:cs typeface="MS Gothic"/>
                      </a:endParaRPr>
                    </a:p>
                  </a:txBody>
                  <a:tcPr marL="0" marR="0" marT="0" marB="0">
                    <a:lnL w="11430">
                      <a:solidFill>
                        <a:srgbClr val="000000"/>
                      </a:solidFill>
                      <a:prstDash val="solid"/>
                    </a:lnL>
                    <a:lnR w="11430">
                      <a:solidFill>
                        <a:srgbClr val="000000"/>
                      </a:solidFill>
                      <a:prstDash val="solid"/>
                    </a:lnR>
                    <a:lnT w="11429">
                      <a:solidFill>
                        <a:srgbClr val="000000"/>
                      </a:solidFill>
                      <a:prstDash val="solid"/>
                    </a:lnT>
                    <a:lnB w="11429">
                      <a:solidFill>
                        <a:srgbClr val="000000"/>
                      </a:solidFill>
                      <a:prstDash val="solid"/>
                    </a:lnB>
                  </a:tcPr>
                </a:tc>
                <a:tc>
                  <a:txBody>
                    <a:bodyPr/>
                    <a:lstStyle/>
                    <a:p>
                      <a:endParaRPr sz="1100">
                        <a:latin typeface="MS Gothic"/>
                        <a:cs typeface="MS Gothic"/>
                      </a:endParaRPr>
                    </a:p>
                  </a:txBody>
                  <a:tcPr marL="0" marR="0" marT="0" marB="0">
                    <a:lnL w="11430">
                      <a:solidFill>
                        <a:srgbClr val="000000"/>
                      </a:solidFill>
                      <a:prstDash val="solid"/>
                    </a:lnL>
                    <a:lnR w="11429">
                      <a:solidFill>
                        <a:srgbClr val="000000"/>
                      </a:solidFill>
                      <a:prstDash val="solid"/>
                    </a:lnR>
                    <a:lnT w="11429">
                      <a:solidFill>
                        <a:srgbClr val="000000"/>
                      </a:solidFill>
                      <a:prstDash val="solid"/>
                    </a:lnT>
                    <a:lnB w="11429">
                      <a:solidFill>
                        <a:srgbClr val="000000"/>
                      </a:solidFill>
                      <a:prstDash val="solid"/>
                    </a:lnB>
                  </a:tcPr>
                </a:tc>
                <a:tc>
                  <a:txBody>
                    <a:bodyPr/>
                    <a:lstStyle/>
                    <a:p>
                      <a:endParaRPr sz="1100">
                        <a:latin typeface="MS Gothic"/>
                        <a:cs typeface="MS Gothic"/>
                      </a:endParaRPr>
                    </a:p>
                  </a:txBody>
                  <a:tcPr marL="0" marR="0" marT="0" marB="0">
                    <a:lnL w="11429">
                      <a:solidFill>
                        <a:srgbClr val="000000"/>
                      </a:solidFill>
                      <a:prstDash val="solid"/>
                    </a:lnL>
                    <a:lnR w="11429">
                      <a:solidFill>
                        <a:srgbClr val="000000"/>
                      </a:solidFill>
                      <a:prstDash val="solid"/>
                    </a:lnR>
                    <a:lnT w="11429">
                      <a:solidFill>
                        <a:srgbClr val="000000"/>
                      </a:solidFill>
                      <a:prstDash val="solid"/>
                    </a:lnT>
                    <a:lnB w="11429">
                      <a:solidFill>
                        <a:srgbClr val="000000"/>
                      </a:solidFill>
                      <a:prstDash val="solid"/>
                    </a:lnB>
                  </a:tcPr>
                </a:tc>
                <a:tc>
                  <a:txBody>
                    <a:bodyPr/>
                    <a:lstStyle/>
                    <a:p>
                      <a:pPr marL="22225">
                        <a:lnSpc>
                          <a:spcPct val="100000"/>
                        </a:lnSpc>
                        <a:spcBef>
                          <a:spcPts val="55"/>
                        </a:spcBef>
                      </a:pPr>
                      <a:r>
                        <a:rPr sz="1150" spc="35" dirty="0">
                          <a:latin typeface="MS PGothic"/>
                          <a:cs typeface="MS PGothic"/>
                        </a:rPr>
                        <a:t>140桁とする。項目が多ければ、</a:t>
                      </a:r>
                      <a:endParaRPr sz="1150">
                        <a:latin typeface="MS PGothic"/>
                        <a:cs typeface="MS PGothic"/>
                      </a:endParaRPr>
                    </a:p>
                    <a:p>
                      <a:pPr marL="22225">
                        <a:lnSpc>
                          <a:spcPct val="100000"/>
                        </a:lnSpc>
                        <a:spcBef>
                          <a:spcPts val="80"/>
                        </a:spcBef>
                      </a:pPr>
                      <a:r>
                        <a:rPr sz="1150" spc="10" dirty="0">
                          <a:latin typeface="MS PGothic"/>
                          <a:cs typeface="MS PGothic"/>
                        </a:rPr>
                        <a:t>２レコード目を作成する。</a:t>
                      </a:r>
                      <a:endParaRPr sz="1150">
                        <a:latin typeface="MS PGothic"/>
                        <a:cs typeface="MS PGothic"/>
                      </a:endParaRPr>
                    </a:p>
                  </a:txBody>
                  <a:tcPr marL="0" marR="0" marT="0" marB="0">
                    <a:lnL w="11429">
                      <a:solidFill>
                        <a:srgbClr val="000000"/>
                      </a:solidFill>
                      <a:prstDash val="solid"/>
                    </a:lnL>
                    <a:lnR w="12585">
                      <a:solidFill>
                        <a:srgbClr val="000000"/>
                      </a:solidFill>
                      <a:prstDash val="solid"/>
                    </a:lnR>
                    <a:lnT w="11429">
                      <a:solidFill>
                        <a:srgbClr val="000000"/>
                      </a:solidFill>
                      <a:prstDash val="solid"/>
                    </a:lnT>
                    <a:lnB w="11429">
                      <a:solidFill>
                        <a:srgbClr val="000000"/>
                      </a:solidFill>
                      <a:prstDash val="solid"/>
                    </a:lnB>
                  </a:tcPr>
                </a:tc>
                <a:extLst>
                  <a:ext uri="{0D108BD9-81ED-4DB2-BD59-A6C34878D82A}">
                    <a16:rowId xmlns:a16="http://schemas.microsoft.com/office/drawing/2014/main" val="10015"/>
                  </a:ext>
                </a:extLst>
              </a:tr>
            </a:tbl>
          </a:graphicData>
        </a:graphic>
      </p:graphicFrame>
      <p:sp>
        <p:nvSpPr>
          <p:cNvPr id="9" name="object 9"/>
          <p:cNvSpPr txBox="1">
            <a:spLocks noGrp="1"/>
          </p:cNvSpPr>
          <p:nvPr>
            <p:ph type="sldNum" sz="quarter" idx="7"/>
          </p:nvPr>
        </p:nvSpPr>
        <p:spPr>
          <a:prstGeom prst="rect">
            <a:avLst/>
          </a:prstGeom>
        </p:spPr>
        <p:txBody>
          <a:bodyPr vert="horz" wrap="square" lIns="0" tIns="0" rIns="0" bIns="0" rtlCol="0">
            <a:spAutoFit/>
          </a:bodyPr>
          <a:lstStyle/>
          <a:p>
            <a:pPr marL="25400">
              <a:lnSpc>
                <a:spcPts val="2065"/>
              </a:lnSpc>
            </a:pPr>
            <a:r>
              <a:rPr spc="-5" dirty="0"/>
              <a:t>4</a:t>
            </a:r>
          </a:p>
        </p:txBody>
      </p:sp>
      <p:sp>
        <p:nvSpPr>
          <p:cNvPr id="10" name="object 10"/>
          <p:cNvSpPr txBox="1">
            <a:spLocks noGrp="1"/>
          </p:cNvSpPr>
          <p:nvPr>
            <p:ph type="ftr" sz="quarter" idx="5"/>
          </p:nvPr>
        </p:nvSpPr>
        <p:spPr>
          <a:prstGeom prst="rect">
            <a:avLst/>
          </a:prstGeom>
        </p:spPr>
        <p:txBody>
          <a:bodyPr vert="horz" wrap="square" lIns="0" tIns="0" rIns="0" bIns="0" rtlCol="0">
            <a:spAutoFit/>
          </a:body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
        <p:nvSpPr>
          <p:cNvPr id="8" name="object 8"/>
          <p:cNvSpPr txBox="1"/>
          <p:nvPr/>
        </p:nvSpPr>
        <p:spPr>
          <a:xfrm>
            <a:off x="458858" y="943864"/>
            <a:ext cx="9963785" cy="1722755"/>
          </a:xfrm>
          <a:prstGeom prst="rect">
            <a:avLst/>
          </a:prstGeom>
        </p:spPr>
        <p:txBody>
          <a:bodyPr vert="horz" wrap="square" lIns="0" tIns="0" rIns="0" bIns="0" rtlCol="0">
            <a:spAutoFit/>
          </a:bodyPr>
          <a:lstStyle/>
          <a:p>
            <a:pPr marL="12700">
              <a:lnSpc>
                <a:spcPct val="100000"/>
              </a:lnSpc>
            </a:pPr>
            <a:r>
              <a:rPr sz="2600" spc="-10" dirty="0">
                <a:latin typeface="Wingdings"/>
                <a:cs typeface="Wingdings"/>
              </a:rPr>
              <a:t></a:t>
            </a:r>
            <a:r>
              <a:rPr sz="2600" spc="-125" dirty="0">
                <a:latin typeface="Times New Roman"/>
                <a:cs typeface="Times New Roman"/>
              </a:rPr>
              <a:t> </a:t>
            </a:r>
            <a:r>
              <a:rPr sz="2600" spc="-10" dirty="0">
                <a:latin typeface="MS Gothic"/>
                <a:cs typeface="MS Gothic"/>
              </a:rPr>
              <a:t>使用項目と桁数について</a:t>
            </a:r>
            <a:endParaRPr sz="2600">
              <a:latin typeface="MS Gothic"/>
              <a:cs typeface="MS Gothic"/>
            </a:endParaRPr>
          </a:p>
          <a:p>
            <a:pPr marL="1184275" marR="5080" indent="-494030">
              <a:lnSpc>
                <a:spcPct val="100499"/>
              </a:lnSpc>
              <a:spcBef>
                <a:spcPts val="105"/>
              </a:spcBef>
              <a:tabLst>
                <a:tab pos="1184275" algn="l"/>
              </a:tabLst>
            </a:pPr>
            <a:r>
              <a:rPr sz="2150" spc="10" dirty="0">
                <a:latin typeface="MS Gothic"/>
                <a:cs typeface="MS Gothic"/>
              </a:rPr>
              <a:t>①	共</a:t>
            </a:r>
            <a:r>
              <a:rPr sz="2150" spc="5" dirty="0">
                <a:latin typeface="MS Gothic"/>
                <a:cs typeface="MS Gothic"/>
              </a:rPr>
              <a:t>同実証参加企業代表２社の利用項</a:t>
            </a:r>
            <a:r>
              <a:rPr sz="2150" spc="10" dirty="0">
                <a:latin typeface="MS Gothic"/>
                <a:cs typeface="MS Gothic"/>
              </a:rPr>
              <a:t>目</a:t>
            </a:r>
            <a:r>
              <a:rPr sz="2150" dirty="0">
                <a:latin typeface="MS Gothic"/>
                <a:cs typeface="MS Gothic"/>
              </a:rPr>
              <a:t>をたたき台に、日本チェーンスト  ア協会のニーズ調査分析結果を入れて利用項目案を作成。（下表）</a:t>
            </a:r>
            <a:endParaRPr sz="2150">
              <a:latin typeface="MS Gothic"/>
              <a:cs typeface="MS Gothic"/>
            </a:endParaRPr>
          </a:p>
          <a:p>
            <a:pPr marL="690245">
              <a:lnSpc>
                <a:spcPct val="100000"/>
              </a:lnSpc>
              <a:spcBef>
                <a:spcPts val="5"/>
              </a:spcBef>
              <a:tabLst>
                <a:tab pos="1184275" algn="l"/>
              </a:tabLst>
            </a:pPr>
            <a:r>
              <a:rPr sz="2150" spc="10" dirty="0">
                <a:latin typeface="MS Gothic"/>
                <a:cs typeface="MS Gothic"/>
              </a:rPr>
              <a:t>②	</a:t>
            </a:r>
            <a:r>
              <a:rPr sz="2150" dirty="0">
                <a:latin typeface="MS Gothic"/>
                <a:cs typeface="MS Gothic"/>
              </a:rPr>
              <a:t>流通BMSの使用項目は名称、桁数を合わせた。</a:t>
            </a:r>
            <a:endParaRPr sz="2150">
              <a:latin typeface="MS Gothic"/>
              <a:cs typeface="MS Gothic"/>
            </a:endParaRPr>
          </a:p>
          <a:p>
            <a:pPr marL="690245">
              <a:lnSpc>
                <a:spcPts val="2555"/>
              </a:lnSpc>
              <a:spcBef>
                <a:spcPts val="10"/>
              </a:spcBef>
              <a:tabLst>
                <a:tab pos="1184275" algn="l"/>
              </a:tabLst>
            </a:pPr>
            <a:r>
              <a:rPr sz="2150" spc="10" dirty="0">
                <a:latin typeface="MS Gothic"/>
                <a:cs typeface="MS Gothic"/>
              </a:rPr>
              <a:t>③	</a:t>
            </a:r>
            <a:r>
              <a:rPr sz="2150" spc="5" dirty="0">
                <a:latin typeface="MS Gothic"/>
                <a:cs typeface="MS Gothic"/>
              </a:rPr>
              <a:t>共同実証では、黄色網掛けを必要項目として使用した。</a:t>
            </a:r>
            <a:endParaRPr sz="2150">
              <a:latin typeface="MS Gothic"/>
              <a:cs typeface="MS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a:lnSpc>
                <a:spcPts val="3525"/>
              </a:lnSpc>
            </a:pPr>
            <a:r>
              <a:rPr spc="55" dirty="0"/>
              <a:t>「ＥＤＩ情報欄」仕様に関する維持管理の体制（案）</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2065"/>
              </a:lnSpc>
            </a:pPr>
            <a:r>
              <a:rPr spc="-5" dirty="0"/>
              <a:t>5</a:t>
            </a: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
        <p:nvSpPr>
          <p:cNvPr id="3" name="object 3"/>
          <p:cNvSpPr txBox="1"/>
          <p:nvPr/>
        </p:nvSpPr>
        <p:spPr>
          <a:xfrm>
            <a:off x="614305" y="869441"/>
            <a:ext cx="8792845" cy="4874260"/>
          </a:xfrm>
          <a:prstGeom prst="rect">
            <a:avLst/>
          </a:prstGeom>
        </p:spPr>
        <p:txBody>
          <a:bodyPr vert="horz" wrap="square" lIns="0" tIns="0" rIns="0" bIns="0" rtlCol="0">
            <a:spAutoFit/>
          </a:bodyPr>
          <a:lstStyle/>
          <a:p>
            <a:pPr marL="12700">
              <a:lnSpc>
                <a:spcPct val="100000"/>
              </a:lnSpc>
            </a:pPr>
            <a:r>
              <a:rPr sz="3000" spc="15" dirty="0">
                <a:latin typeface="Wingdings"/>
                <a:cs typeface="Wingdings"/>
              </a:rPr>
              <a:t></a:t>
            </a:r>
            <a:r>
              <a:rPr sz="3000" spc="15" dirty="0">
                <a:latin typeface="MS PGothic"/>
                <a:cs typeface="MS PGothic"/>
              </a:rPr>
              <a:t>半永久的な維持管理が必要</a:t>
            </a:r>
            <a:endParaRPr sz="3000">
              <a:latin typeface="MS PGothic"/>
              <a:cs typeface="MS PGothic"/>
            </a:endParaRPr>
          </a:p>
          <a:p>
            <a:pPr marL="506095">
              <a:lnSpc>
                <a:spcPts val="3115"/>
              </a:lnSpc>
              <a:spcBef>
                <a:spcPts val="1160"/>
              </a:spcBef>
              <a:tabLst>
                <a:tab pos="998855" algn="l"/>
              </a:tabLst>
            </a:pPr>
            <a:r>
              <a:rPr sz="2600" spc="-10" dirty="0">
                <a:latin typeface="Wingdings"/>
                <a:cs typeface="Wingdings"/>
              </a:rPr>
              <a:t></a:t>
            </a:r>
            <a:r>
              <a:rPr sz="2600" spc="-10" dirty="0">
                <a:latin typeface="Times New Roman"/>
                <a:cs typeface="Times New Roman"/>
              </a:rPr>
              <a:t>	</a:t>
            </a:r>
            <a:r>
              <a:rPr sz="2600" spc="-15" dirty="0">
                <a:latin typeface="MS PGothic"/>
                <a:cs typeface="MS PGothic"/>
              </a:rPr>
              <a:t>追加・変更に対し、素早いレスポンスでの対応が必要</a:t>
            </a:r>
            <a:endParaRPr sz="2600">
              <a:latin typeface="MS PGothic"/>
              <a:cs typeface="MS PGothic"/>
            </a:endParaRPr>
          </a:p>
          <a:p>
            <a:pPr marL="506095">
              <a:lnSpc>
                <a:spcPts val="3110"/>
              </a:lnSpc>
              <a:tabLst>
                <a:tab pos="998855" algn="l"/>
              </a:tabLst>
            </a:pPr>
            <a:r>
              <a:rPr sz="2600" spc="-10" dirty="0">
                <a:latin typeface="Wingdings"/>
                <a:cs typeface="Wingdings"/>
              </a:rPr>
              <a:t></a:t>
            </a:r>
            <a:r>
              <a:rPr sz="2600" spc="-10" dirty="0">
                <a:latin typeface="Times New Roman"/>
                <a:cs typeface="Times New Roman"/>
              </a:rPr>
              <a:t>	</a:t>
            </a:r>
            <a:r>
              <a:rPr sz="2600" spc="-15" dirty="0">
                <a:latin typeface="MS PGothic"/>
                <a:cs typeface="MS PGothic"/>
              </a:rPr>
              <a:t>業界固有の内容について検討できる体制</a:t>
            </a:r>
            <a:endParaRPr sz="2600">
              <a:latin typeface="MS PGothic"/>
              <a:cs typeface="MS PGothic"/>
            </a:endParaRPr>
          </a:p>
          <a:p>
            <a:pPr marL="506095">
              <a:lnSpc>
                <a:spcPts val="3115"/>
              </a:lnSpc>
              <a:tabLst>
                <a:tab pos="998855" algn="l"/>
              </a:tabLst>
            </a:pPr>
            <a:r>
              <a:rPr sz="2600" spc="-10" dirty="0">
                <a:latin typeface="Wingdings"/>
                <a:cs typeface="Wingdings"/>
              </a:rPr>
              <a:t></a:t>
            </a:r>
            <a:r>
              <a:rPr sz="2600" spc="-10" dirty="0">
                <a:latin typeface="Times New Roman"/>
                <a:cs typeface="Times New Roman"/>
              </a:rPr>
              <a:t>	</a:t>
            </a:r>
            <a:r>
              <a:rPr sz="2600" spc="-15" dirty="0">
                <a:latin typeface="MS PGothic"/>
                <a:cs typeface="MS PGothic"/>
              </a:rPr>
              <a:t>新規参入業界に対して開けた（情報公開等）環境</a:t>
            </a:r>
            <a:endParaRPr sz="2600">
              <a:latin typeface="MS PGothic"/>
              <a:cs typeface="MS PGothic"/>
            </a:endParaRPr>
          </a:p>
          <a:p>
            <a:pPr>
              <a:lnSpc>
                <a:spcPct val="100000"/>
              </a:lnSpc>
            </a:pPr>
            <a:endParaRPr sz="2700">
              <a:latin typeface="Times New Roman"/>
              <a:cs typeface="Times New Roman"/>
            </a:endParaRPr>
          </a:p>
          <a:p>
            <a:pPr>
              <a:lnSpc>
                <a:spcPct val="100000"/>
              </a:lnSpc>
              <a:spcBef>
                <a:spcPts val="35"/>
              </a:spcBef>
            </a:pPr>
            <a:endParaRPr sz="2700">
              <a:latin typeface="Times New Roman"/>
              <a:cs typeface="Times New Roman"/>
            </a:endParaRPr>
          </a:p>
          <a:p>
            <a:pPr marL="506095">
              <a:lnSpc>
                <a:spcPct val="100000"/>
              </a:lnSpc>
              <a:tabLst>
                <a:tab pos="998855" algn="l"/>
              </a:tabLst>
            </a:pPr>
            <a:r>
              <a:rPr sz="3000" spc="15" dirty="0">
                <a:latin typeface="Wingdings"/>
                <a:cs typeface="Wingdings"/>
              </a:rPr>
              <a:t></a:t>
            </a:r>
            <a:r>
              <a:rPr sz="3000" spc="15" dirty="0">
                <a:latin typeface="Times New Roman"/>
                <a:cs typeface="Times New Roman"/>
              </a:rPr>
              <a:t>	</a:t>
            </a:r>
            <a:r>
              <a:rPr sz="3000" u="heavy" spc="85" dirty="0">
                <a:latin typeface="MS UI Gothic"/>
                <a:cs typeface="MS UI Gothic"/>
              </a:rPr>
              <a:t>「データ区分」は、金融業界の組織で一括管理</a:t>
            </a:r>
            <a:endParaRPr sz="3000">
              <a:latin typeface="MS UI Gothic"/>
              <a:cs typeface="MS UI Gothic"/>
            </a:endParaRPr>
          </a:p>
          <a:p>
            <a:pPr marL="999490" marR="258445" indent="-493395">
              <a:lnSpc>
                <a:spcPct val="100699"/>
              </a:lnSpc>
              <a:spcBef>
                <a:spcPts val="5"/>
              </a:spcBef>
              <a:tabLst>
                <a:tab pos="998855" algn="l"/>
              </a:tabLst>
            </a:pPr>
            <a:r>
              <a:rPr sz="3000" spc="15" dirty="0">
                <a:latin typeface="Wingdings"/>
                <a:cs typeface="Wingdings"/>
              </a:rPr>
              <a:t></a:t>
            </a:r>
            <a:r>
              <a:rPr sz="3000" spc="15" dirty="0">
                <a:latin typeface="Times New Roman"/>
                <a:cs typeface="Times New Roman"/>
              </a:rPr>
              <a:t>	</a:t>
            </a:r>
            <a:r>
              <a:rPr sz="3000" u="heavy" spc="145" dirty="0">
                <a:latin typeface="MS UI Gothic"/>
                <a:cs typeface="MS UI Gothic"/>
              </a:rPr>
              <a:t>「データ区分」以外の部分については、各業界で  </a:t>
            </a:r>
            <a:r>
              <a:rPr sz="3000" u="heavy" spc="70" dirty="0">
                <a:latin typeface="MS UI Gothic"/>
                <a:cs typeface="MS UI Gothic"/>
              </a:rPr>
              <a:t>管理し、追加変更等を金融業界の組織に報告</a:t>
            </a:r>
            <a:endParaRPr sz="3000">
              <a:latin typeface="MS UI Gothic"/>
              <a:cs typeface="MS UI Gothic"/>
            </a:endParaRPr>
          </a:p>
          <a:p>
            <a:pPr marL="999490" marR="5080" indent="-493395">
              <a:lnSpc>
                <a:spcPts val="3629"/>
              </a:lnSpc>
              <a:spcBef>
                <a:spcPts val="120"/>
              </a:spcBef>
              <a:tabLst>
                <a:tab pos="998855" algn="l"/>
              </a:tabLst>
            </a:pPr>
            <a:r>
              <a:rPr sz="3000" spc="15" dirty="0">
                <a:latin typeface="Wingdings"/>
                <a:cs typeface="Wingdings"/>
              </a:rPr>
              <a:t></a:t>
            </a:r>
            <a:r>
              <a:rPr sz="3000" spc="15" dirty="0">
                <a:latin typeface="Times New Roman"/>
                <a:cs typeface="Times New Roman"/>
              </a:rPr>
              <a:t>	</a:t>
            </a:r>
            <a:r>
              <a:rPr sz="3000" u="heavy" spc="80" dirty="0">
                <a:latin typeface="MS UI Gothic"/>
                <a:cs typeface="MS UI Gothic"/>
              </a:rPr>
              <a:t>金融業界の組織は、登録されている「EDI情報欄」  </a:t>
            </a:r>
            <a:r>
              <a:rPr sz="3000" u="heavy" spc="155" dirty="0">
                <a:latin typeface="MS UI Gothic"/>
                <a:cs typeface="MS UI Gothic"/>
              </a:rPr>
              <a:t>について、ＨＰ等で公開する。</a:t>
            </a:r>
            <a:endParaRPr sz="3000">
              <a:latin typeface="MS UI Gothic"/>
              <a:cs typeface="MS UI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60" dirty="0"/>
              <a:t>金融</a:t>
            </a:r>
            <a:r>
              <a:rPr spc="60" dirty="0">
                <a:latin typeface="Arial"/>
                <a:cs typeface="Arial"/>
              </a:rPr>
              <a:t>EDI</a:t>
            </a:r>
            <a:r>
              <a:rPr spc="60" dirty="0"/>
              <a:t>の</a:t>
            </a:r>
            <a:r>
              <a:rPr spc="60" dirty="0">
                <a:latin typeface="Arial"/>
                <a:cs typeface="Arial"/>
              </a:rPr>
              <a:t>XML</a:t>
            </a:r>
            <a:r>
              <a:rPr spc="60" dirty="0"/>
              <a:t>化を全産業界へ普及推進</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2065"/>
              </a:lnSpc>
            </a:pPr>
            <a:r>
              <a:rPr spc="-5" dirty="0"/>
              <a:t>6</a:t>
            </a: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
        <p:nvSpPr>
          <p:cNvPr id="3" name="object 3"/>
          <p:cNvSpPr txBox="1"/>
          <p:nvPr/>
        </p:nvSpPr>
        <p:spPr>
          <a:xfrm>
            <a:off x="550297" y="966232"/>
            <a:ext cx="9367520" cy="5521325"/>
          </a:xfrm>
          <a:prstGeom prst="rect">
            <a:avLst/>
          </a:prstGeom>
        </p:spPr>
        <p:txBody>
          <a:bodyPr vert="horz" wrap="square" lIns="0" tIns="0" rIns="0" bIns="0" rtlCol="0">
            <a:spAutoFit/>
          </a:bodyPr>
          <a:lstStyle/>
          <a:p>
            <a:pPr marL="12700">
              <a:lnSpc>
                <a:spcPct val="100000"/>
              </a:lnSpc>
            </a:pPr>
            <a:r>
              <a:rPr sz="3000" spc="105" dirty="0">
                <a:solidFill>
                  <a:srgbClr val="44546A"/>
                </a:solidFill>
                <a:latin typeface="Wingdings"/>
                <a:cs typeface="Wingdings"/>
              </a:rPr>
              <a:t></a:t>
            </a:r>
            <a:r>
              <a:rPr sz="3000" u="heavy" spc="105" dirty="0">
                <a:latin typeface="MS UI Gothic"/>
                <a:cs typeface="MS UI Gothic"/>
              </a:rPr>
              <a:t>対象となる企業の前提条件</a:t>
            </a:r>
            <a:endParaRPr sz="3000">
              <a:latin typeface="MS UI Gothic"/>
              <a:cs typeface="MS UI Gothic"/>
            </a:endParaRPr>
          </a:p>
          <a:p>
            <a:pPr marL="396240">
              <a:lnSpc>
                <a:spcPct val="100000"/>
              </a:lnSpc>
              <a:spcBef>
                <a:spcPts val="600"/>
              </a:spcBef>
            </a:pPr>
            <a:r>
              <a:rPr sz="2600" spc="75" dirty="0">
                <a:latin typeface="Wingdings"/>
                <a:cs typeface="Wingdings"/>
              </a:rPr>
              <a:t></a:t>
            </a:r>
            <a:r>
              <a:rPr sz="2600" spc="75" dirty="0">
                <a:latin typeface="MS UI Gothic"/>
                <a:cs typeface="MS UI Gothic"/>
              </a:rPr>
              <a:t>PC等の機器を導入している。及び、導入を検討している企業</a:t>
            </a:r>
            <a:endParaRPr sz="2600">
              <a:latin typeface="MS UI Gothic"/>
              <a:cs typeface="MS UI Gothic"/>
            </a:endParaRPr>
          </a:p>
          <a:p>
            <a:pPr marL="601345" marR="212725" indent="-205104">
              <a:lnSpc>
                <a:spcPts val="3110"/>
              </a:lnSpc>
              <a:spcBef>
                <a:spcPts val="720"/>
              </a:spcBef>
            </a:pPr>
            <a:r>
              <a:rPr sz="2600" spc="110" dirty="0">
                <a:latin typeface="Wingdings"/>
                <a:cs typeface="Wingdings"/>
              </a:rPr>
              <a:t></a:t>
            </a:r>
            <a:r>
              <a:rPr sz="2600" spc="110" dirty="0">
                <a:latin typeface="MS UI Gothic"/>
                <a:cs typeface="MS UI Gothic"/>
              </a:rPr>
              <a:t>バックオフィス業務をシステム化（EOS、会計ソフト等）している。  及び、システム化を検討している企業</a:t>
            </a:r>
            <a:endParaRPr sz="2600">
              <a:latin typeface="MS UI Gothic"/>
              <a:cs typeface="MS UI Gothic"/>
            </a:endParaRPr>
          </a:p>
          <a:p>
            <a:pPr>
              <a:lnSpc>
                <a:spcPct val="100000"/>
              </a:lnSpc>
            </a:pPr>
            <a:endParaRPr sz="2600">
              <a:latin typeface="Times New Roman"/>
              <a:cs typeface="Times New Roman"/>
            </a:endParaRPr>
          </a:p>
          <a:p>
            <a:pPr>
              <a:lnSpc>
                <a:spcPct val="100000"/>
              </a:lnSpc>
            </a:pPr>
            <a:endParaRPr sz="2600">
              <a:latin typeface="Times New Roman"/>
              <a:cs typeface="Times New Roman"/>
            </a:endParaRPr>
          </a:p>
          <a:p>
            <a:pPr marL="12700">
              <a:lnSpc>
                <a:spcPct val="100000"/>
              </a:lnSpc>
              <a:spcBef>
                <a:spcPts val="1510"/>
              </a:spcBef>
            </a:pPr>
            <a:r>
              <a:rPr sz="2100" spc="125" dirty="0">
                <a:latin typeface="Wingdings"/>
                <a:cs typeface="Wingdings"/>
              </a:rPr>
              <a:t></a:t>
            </a:r>
            <a:r>
              <a:rPr sz="3000" u="heavy" spc="125" dirty="0">
                <a:latin typeface="MS UI Gothic"/>
                <a:cs typeface="MS UI Gothic"/>
              </a:rPr>
              <a:t>企業が積極的に導入するために必要な事項</a:t>
            </a:r>
            <a:endParaRPr sz="3000">
              <a:latin typeface="MS UI Gothic"/>
              <a:cs typeface="MS UI Gothic"/>
            </a:endParaRPr>
          </a:p>
          <a:p>
            <a:pPr marL="601345" marR="5080" indent="-205104">
              <a:lnSpc>
                <a:spcPct val="100000"/>
              </a:lnSpc>
              <a:spcBef>
                <a:spcPts val="680"/>
              </a:spcBef>
            </a:pPr>
            <a:r>
              <a:rPr sz="2800" spc="160" dirty="0">
                <a:latin typeface="Wingdings"/>
                <a:cs typeface="Wingdings"/>
              </a:rPr>
              <a:t></a:t>
            </a:r>
            <a:r>
              <a:rPr sz="2800" spc="160" dirty="0">
                <a:latin typeface="MS UI Gothic"/>
                <a:cs typeface="MS UI Gothic"/>
              </a:rPr>
              <a:t>新たな金融サービス（XMLによるファームバンキングと「ＥＤＩ  </a:t>
            </a:r>
            <a:r>
              <a:rPr sz="2800" spc="110" dirty="0">
                <a:latin typeface="MS UI Gothic"/>
                <a:cs typeface="MS UI Gothic"/>
              </a:rPr>
              <a:t>情報欄」情報を利用可能なインターネットバンキング）内容の  </a:t>
            </a:r>
            <a:r>
              <a:rPr sz="2800" spc="5" dirty="0">
                <a:latin typeface="MS UI Gothic"/>
                <a:cs typeface="MS UI Gothic"/>
              </a:rPr>
              <a:t>早期情報公開</a:t>
            </a:r>
            <a:endParaRPr sz="2800">
              <a:latin typeface="MS UI Gothic"/>
              <a:cs typeface="MS UI Gothic"/>
            </a:endParaRPr>
          </a:p>
          <a:p>
            <a:pPr marL="601345" marR="41275" indent="-205104">
              <a:lnSpc>
                <a:spcPct val="100000"/>
              </a:lnSpc>
              <a:spcBef>
                <a:spcPts val="685"/>
              </a:spcBef>
            </a:pPr>
            <a:r>
              <a:rPr sz="2800" spc="85" dirty="0">
                <a:latin typeface="Wingdings"/>
                <a:cs typeface="Wingdings"/>
              </a:rPr>
              <a:t></a:t>
            </a:r>
            <a:r>
              <a:rPr sz="2800" spc="85" dirty="0">
                <a:latin typeface="MS UI Gothic"/>
                <a:cs typeface="MS UI Gothic"/>
              </a:rPr>
              <a:t>商流のEDI等で蓄積した情報と金融EDIから得られる情報を  </a:t>
            </a:r>
            <a:r>
              <a:rPr sz="2800" spc="120" dirty="0">
                <a:latin typeface="MS UI Gothic"/>
                <a:cs typeface="MS UI Gothic"/>
              </a:rPr>
              <a:t>活用した決済関連のサービスの提供</a:t>
            </a:r>
            <a:endParaRPr sz="2800">
              <a:latin typeface="MS UI Gothic"/>
              <a:cs typeface="MS UI Gothic"/>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8670" y="904240"/>
            <a:ext cx="4134485" cy="324485"/>
          </a:xfrm>
          <a:prstGeom prst="rect">
            <a:avLst/>
          </a:prstGeom>
        </p:spPr>
        <p:txBody>
          <a:bodyPr vert="horz" wrap="square" lIns="0" tIns="0" rIns="0" bIns="0" rtlCol="0">
            <a:spAutoFit/>
          </a:bodyPr>
          <a:lstStyle/>
          <a:p>
            <a:pPr marL="12700">
              <a:lnSpc>
                <a:spcPts val="2555"/>
              </a:lnSpc>
            </a:pPr>
            <a:r>
              <a:rPr sz="2150" b="1" dirty="0">
                <a:solidFill>
                  <a:srgbClr val="000000"/>
                </a:solidFill>
                <a:latin typeface="MS PGothic"/>
                <a:cs typeface="MS PGothic"/>
              </a:rPr>
              <a:t>金融ＥＤＩを活用した業務フロー（例）</a:t>
            </a:r>
            <a:endParaRPr sz="2150">
              <a:latin typeface="MS PGothic"/>
              <a:cs typeface="MS PGothic"/>
            </a:endParaRPr>
          </a:p>
        </p:txBody>
      </p:sp>
      <p:sp>
        <p:nvSpPr>
          <p:cNvPr id="3" name="object 3"/>
          <p:cNvSpPr txBox="1"/>
          <p:nvPr/>
        </p:nvSpPr>
        <p:spPr>
          <a:xfrm>
            <a:off x="4957767" y="904240"/>
            <a:ext cx="5412740" cy="324485"/>
          </a:xfrm>
          <a:prstGeom prst="rect">
            <a:avLst/>
          </a:prstGeom>
        </p:spPr>
        <p:txBody>
          <a:bodyPr vert="horz" wrap="square" lIns="0" tIns="0" rIns="0" bIns="0" rtlCol="0">
            <a:spAutoFit/>
          </a:bodyPr>
          <a:lstStyle/>
          <a:p>
            <a:pPr marL="12700">
              <a:lnSpc>
                <a:spcPts val="2555"/>
              </a:lnSpc>
            </a:pPr>
            <a:r>
              <a:rPr sz="2150" b="1" spc="5" dirty="0">
                <a:latin typeface="MS PGothic"/>
                <a:cs typeface="MS PGothic"/>
              </a:rPr>
              <a:t>＜上流工程まで電子化・ＩＴ化を行ったケース＞</a:t>
            </a:r>
            <a:endParaRPr sz="2150">
              <a:latin typeface="MS PGothic"/>
              <a:cs typeface="MS PGothic"/>
            </a:endParaRPr>
          </a:p>
        </p:txBody>
      </p:sp>
      <p:sp>
        <p:nvSpPr>
          <p:cNvPr id="4" name="object 4"/>
          <p:cNvSpPr/>
          <p:nvPr/>
        </p:nvSpPr>
        <p:spPr>
          <a:xfrm>
            <a:off x="2444369" y="4600194"/>
            <a:ext cx="5497195" cy="389890"/>
          </a:xfrm>
          <a:custGeom>
            <a:avLst/>
            <a:gdLst/>
            <a:ahLst/>
            <a:cxnLst/>
            <a:rect l="l" t="t" r="r" b="b"/>
            <a:pathLst>
              <a:path w="5497195" h="389889">
                <a:moveTo>
                  <a:pt x="194309" y="389382"/>
                </a:moveTo>
                <a:lnTo>
                  <a:pt x="194309" y="0"/>
                </a:lnTo>
                <a:lnTo>
                  <a:pt x="0" y="194310"/>
                </a:lnTo>
                <a:lnTo>
                  <a:pt x="194309" y="389382"/>
                </a:lnTo>
                <a:close/>
              </a:path>
              <a:path w="5497195" h="389889">
                <a:moveTo>
                  <a:pt x="5497068" y="291846"/>
                </a:moveTo>
                <a:lnTo>
                  <a:pt x="5497068" y="97536"/>
                </a:lnTo>
                <a:lnTo>
                  <a:pt x="194309" y="97536"/>
                </a:lnTo>
                <a:lnTo>
                  <a:pt x="194309" y="291846"/>
                </a:lnTo>
                <a:lnTo>
                  <a:pt x="5497068" y="291846"/>
                </a:lnTo>
                <a:close/>
              </a:path>
            </a:pathLst>
          </a:custGeom>
          <a:solidFill>
            <a:srgbClr val="DAE3F3"/>
          </a:solidFill>
        </p:spPr>
        <p:txBody>
          <a:bodyPr wrap="square" lIns="0" tIns="0" rIns="0" bIns="0" rtlCol="0"/>
          <a:lstStyle/>
          <a:p>
            <a:endParaRPr/>
          </a:p>
        </p:txBody>
      </p:sp>
      <p:sp>
        <p:nvSpPr>
          <p:cNvPr id="5" name="object 5"/>
          <p:cNvSpPr/>
          <p:nvPr/>
        </p:nvSpPr>
        <p:spPr>
          <a:xfrm>
            <a:off x="2434475" y="4583429"/>
            <a:ext cx="5514340" cy="422275"/>
          </a:xfrm>
          <a:custGeom>
            <a:avLst/>
            <a:gdLst/>
            <a:ahLst/>
            <a:cxnLst/>
            <a:rect l="l" t="t" r="r" b="b"/>
            <a:pathLst>
              <a:path w="5514340" h="422275">
                <a:moveTo>
                  <a:pt x="211074" y="107442"/>
                </a:moveTo>
                <a:lnTo>
                  <a:pt x="211074" y="0"/>
                </a:lnTo>
                <a:lnTo>
                  <a:pt x="0" y="211074"/>
                </a:lnTo>
                <a:lnTo>
                  <a:pt x="14478" y="225552"/>
                </a:lnTo>
                <a:lnTo>
                  <a:pt x="14478" y="206502"/>
                </a:lnTo>
                <a:lnTo>
                  <a:pt x="19440" y="211445"/>
                </a:lnTo>
                <a:lnTo>
                  <a:pt x="197358" y="33527"/>
                </a:lnTo>
                <a:lnTo>
                  <a:pt x="197358" y="16764"/>
                </a:lnTo>
                <a:lnTo>
                  <a:pt x="209550" y="21336"/>
                </a:lnTo>
                <a:lnTo>
                  <a:pt x="209550" y="107442"/>
                </a:lnTo>
                <a:lnTo>
                  <a:pt x="211074" y="107442"/>
                </a:lnTo>
                <a:close/>
              </a:path>
              <a:path w="5514340" h="422275">
                <a:moveTo>
                  <a:pt x="19440" y="211445"/>
                </a:moveTo>
                <a:lnTo>
                  <a:pt x="14478" y="206502"/>
                </a:lnTo>
                <a:lnTo>
                  <a:pt x="14478" y="216408"/>
                </a:lnTo>
                <a:lnTo>
                  <a:pt x="19440" y="211445"/>
                </a:lnTo>
                <a:close/>
              </a:path>
              <a:path w="5514340" h="422275">
                <a:moveTo>
                  <a:pt x="209550" y="400812"/>
                </a:moveTo>
                <a:lnTo>
                  <a:pt x="19440" y="211445"/>
                </a:lnTo>
                <a:lnTo>
                  <a:pt x="14478" y="216408"/>
                </a:lnTo>
                <a:lnTo>
                  <a:pt x="14478" y="225552"/>
                </a:lnTo>
                <a:lnTo>
                  <a:pt x="197358" y="408432"/>
                </a:lnTo>
                <a:lnTo>
                  <a:pt x="197358" y="406146"/>
                </a:lnTo>
                <a:lnTo>
                  <a:pt x="209550" y="400812"/>
                </a:lnTo>
                <a:close/>
              </a:path>
              <a:path w="5514340" h="422275">
                <a:moveTo>
                  <a:pt x="209550" y="21336"/>
                </a:moveTo>
                <a:lnTo>
                  <a:pt x="197358" y="16764"/>
                </a:lnTo>
                <a:lnTo>
                  <a:pt x="197358" y="33527"/>
                </a:lnTo>
                <a:lnTo>
                  <a:pt x="209550" y="21336"/>
                </a:lnTo>
                <a:close/>
              </a:path>
              <a:path w="5514340" h="422275">
                <a:moveTo>
                  <a:pt x="209550" y="107442"/>
                </a:moveTo>
                <a:lnTo>
                  <a:pt x="209550" y="21336"/>
                </a:lnTo>
                <a:lnTo>
                  <a:pt x="197358" y="33527"/>
                </a:lnTo>
                <a:lnTo>
                  <a:pt x="197358" y="121158"/>
                </a:lnTo>
                <a:lnTo>
                  <a:pt x="204216" y="121158"/>
                </a:lnTo>
                <a:lnTo>
                  <a:pt x="204216" y="107442"/>
                </a:lnTo>
                <a:lnTo>
                  <a:pt x="209550" y="107442"/>
                </a:lnTo>
                <a:close/>
              </a:path>
              <a:path w="5514340" h="422275">
                <a:moveTo>
                  <a:pt x="5506974" y="301751"/>
                </a:moveTo>
                <a:lnTo>
                  <a:pt x="197358" y="301752"/>
                </a:lnTo>
                <a:lnTo>
                  <a:pt x="197358" y="388667"/>
                </a:lnTo>
                <a:lnTo>
                  <a:pt x="204216" y="395498"/>
                </a:lnTo>
                <a:lnTo>
                  <a:pt x="204216" y="315468"/>
                </a:lnTo>
                <a:lnTo>
                  <a:pt x="211074" y="308610"/>
                </a:lnTo>
                <a:lnTo>
                  <a:pt x="211074" y="315468"/>
                </a:lnTo>
                <a:lnTo>
                  <a:pt x="5500116" y="315467"/>
                </a:lnTo>
                <a:lnTo>
                  <a:pt x="5500116" y="308609"/>
                </a:lnTo>
                <a:lnTo>
                  <a:pt x="5506974" y="301751"/>
                </a:lnTo>
                <a:close/>
              </a:path>
              <a:path w="5514340" h="422275">
                <a:moveTo>
                  <a:pt x="209550" y="420624"/>
                </a:moveTo>
                <a:lnTo>
                  <a:pt x="209550" y="400812"/>
                </a:lnTo>
                <a:lnTo>
                  <a:pt x="197358" y="406146"/>
                </a:lnTo>
                <a:lnTo>
                  <a:pt x="197358" y="408432"/>
                </a:lnTo>
                <a:lnTo>
                  <a:pt x="209550" y="420624"/>
                </a:lnTo>
                <a:close/>
              </a:path>
              <a:path w="5514340" h="422275">
                <a:moveTo>
                  <a:pt x="5513832" y="315467"/>
                </a:moveTo>
                <a:lnTo>
                  <a:pt x="5513832" y="107441"/>
                </a:lnTo>
                <a:lnTo>
                  <a:pt x="204216" y="107442"/>
                </a:lnTo>
                <a:lnTo>
                  <a:pt x="211074" y="114300"/>
                </a:lnTo>
                <a:lnTo>
                  <a:pt x="211074" y="121158"/>
                </a:lnTo>
                <a:lnTo>
                  <a:pt x="5500116" y="121157"/>
                </a:lnTo>
                <a:lnTo>
                  <a:pt x="5500116" y="114299"/>
                </a:lnTo>
                <a:lnTo>
                  <a:pt x="5506974" y="121157"/>
                </a:lnTo>
                <a:lnTo>
                  <a:pt x="5506974" y="315467"/>
                </a:lnTo>
                <a:lnTo>
                  <a:pt x="5513832" y="315467"/>
                </a:lnTo>
                <a:close/>
              </a:path>
              <a:path w="5514340" h="422275">
                <a:moveTo>
                  <a:pt x="211074" y="121158"/>
                </a:moveTo>
                <a:lnTo>
                  <a:pt x="211074" y="114300"/>
                </a:lnTo>
                <a:lnTo>
                  <a:pt x="204216" y="107442"/>
                </a:lnTo>
                <a:lnTo>
                  <a:pt x="204216" y="121158"/>
                </a:lnTo>
                <a:lnTo>
                  <a:pt x="211074" y="121158"/>
                </a:lnTo>
                <a:close/>
              </a:path>
              <a:path w="5514340" h="422275">
                <a:moveTo>
                  <a:pt x="211074" y="315468"/>
                </a:moveTo>
                <a:lnTo>
                  <a:pt x="211074" y="308610"/>
                </a:lnTo>
                <a:lnTo>
                  <a:pt x="204216" y="315468"/>
                </a:lnTo>
                <a:lnTo>
                  <a:pt x="211074" y="315468"/>
                </a:lnTo>
                <a:close/>
              </a:path>
              <a:path w="5514340" h="422275">
                <a:moveTo>
                  <a:pt x="211074" y="422148"/>
                </a:moveTo>
                <a:lnTo>
                  <a:pt x="211074" y="315468"/>
                </a:lnTo>
                <a:lnTo>
                  <a:pt x="204216" y="315468"/>
                </a:lnTo>
                <a:lnTo>
                  <a:pt x="204216" y="395498"/>
                </a:lnTo>
                <a:lnTo>
                  <a:pt x="209550" y="400812"/>
                </a:lnTo>
                <a:lnTo>
                  <a:pt x="209550" y="420624"/>
                </a:lnTo>
                <a:lnTo>
                  <a:pt x="211074" y="422148"/>
                </a:lnTo>
                <a:close/>
              </a:path>
              <a:path w="5514340" h="422275">
                <a:moveTo>
                  <a:pt x="5506974" y="121157"/>
                </a:moveTo>
                <a:lnTo>
                  <a:pt x="5500116" y="114299"/>
                </a:lnTo>
                <a:lnTo>
                  <a:pt x="5500116" y="121157"/>
                </a:lnTo>
                <a:lnTo>
                  <a:pt x="5506974" y="121157"/>
                </a:lnTo>
                <a:close/>
              </a:path>
              <a:path w="5514340" h="422275">
                <a:moveTo>
                  <a:pt x="5506974" y="301751"/>
                </a:moveTo>
                <a:lnTo>
                  <a:pt x="5506974" y="121157"/>
                </a:lnTo>
                <a:lnTo>
                  <a:pt x="5500116" y="121157"/>
                </a:lnTo>
                <a:lnTo>
                  <a:pt x="5500116" y="301751"/>
                </a:lnTo>
                <a:lnTo>
                  <a:pt x="5506974" y="301751"/>
                </a:lnTo>
                <a:close/>
              </a:path>
              <a:path w="5514340" h="422275">
                <a:moveTo>
                  <a:pt x="5506974" y="315467"/>
                </a:moveTo>
                <a:lnTo>
                  <a:pt x="5506974" y="301751"/>
                </a:lnTo>
                <a:lnTo>
                  <a:pt x="5500116" y="308609"/>
                </a:lnTo>
                <a:lnTo>
                  <a:pt x="5500116" y="315467"/>
                </a:lnTo>
                <a:lnTo>
                  <a:pt x="5506974" y="315467"/>
                </a:lnTo>
                <a:close/>
              </a:path>
            </a:pathLst>
          </a:custGeom>
          <a:solidFill>
            <a:srgbClr val="2F5597"/>
          </a:solidFill>
        </p:spPr>
        <p:txBody>
          <a:bodyPr wrap="square" lIns="0" tIns="0" rIns="0" bIns="0" rtlCol="0"/>
          <a:lstStyle/>
          <a:p>
            <a:endParaRPr/>
          </a:p>
        </p:txBody>
      </p:sp>
      <p:sp>
        <p:nvSpPr>
          <p:cNvPr id="6" name="object 6"/>
          <p:cNvSpPr/>
          <p:nvPr/>
        </p:nvSpPr>
        <p:spPr>
          <a:xfrm>
            <a:off x="2270645" y="2651760"/>
            <a:ext cx="5478145" cy="389890"/>
          </a:xfrm>
          <a:custGeom>
            <a:avLst/>
            <a:gdLst/>
            <a:ahLst/>
            <a:cxnLst/>
            <a:rect l="l" t="t" r="r" b="b"/>
            <a:pathLst>
              <a:path w="5478145" h="389889">
                <a:moveTo>
                  <a:pt x="5283708" y="291845"/>
                </a:moveTo>
                <a:lnTo>
                  <a:pt x="5283708" y="97535"/>
                </a:lnTo>
                <a:lnTo>
                  <a:pt x="0" y="97536"/>
                </a:lnTo>
                <a:lnTo>
                  <a:pt x="0" y="291846"/>
                </a:lnTo>
                <a:lnTo>
                  <a:pt x="5283708" y="291845"/>
                </a:lnTo>
                <a:close/>
              </a:path>
              <a:path w="5478145" h="389889">
                <a:moveTo>
                  <a:pt x="5478018" y="194309"/>
                </a:moveTo>
                <a:lnTo>
                  <a:pt x="5283708" y="0"/>
                </a:lnTo>
                <a:lnTo>
                  <a:pt x="5283708" y="389381"/>
                </a:lnTo>
                <a:lnTo>
                  <a:pt x="5478018" y="194309"/>
                </a:lnTo>
                <a:close/>
              </a:path>
            </a:pathLst>
          </a:custGeom>
          <a:solidFill>
            <a:srgbClr val="DAE3F3"/>
          </a:solidFill>
        </p:spPr>
        <p:txBody>
          <a:bodyPr wrap="square" lIns="0" tIns="0" rIns="0" bIns="0" rtlCol="0"/>
          <a:lstStyle/>
          <a:p>
            <a:endParaRPr/>
          </a:p>
        </p:txBody>
      </p:sp>
      <p:sp>
        <p:nvSpPr>
          <p:cNvPr id="7" name="object 7"/>
          <p:cNvSpPr/>
          <p:nvPr/>
        </p:nvSpPr>
        <p:spPr>
          <a:xfrm>
            <a:off x="2263787" y="2634995"/>
            <a:ext cx="5495290" cy="422275"/>
          </a:xfrm>
          <a:custGeom>
            <a:avLst/>
            <a:gdLst/>
            <a:ahLst/>
            <a:cxnLst/>
            <a:rect l="l" t="t" r="r" b="b"/>
            <a:pathLst>
              <a:path w="5495290" h="422275">
                <a:moveTo>
                  <a:pt x="5290566" y="107442"/>
                </a:moveTo>
                <a:lnTo>
                  <a:pt x="0" y="107442"/>
                </a:lnTo>
                <a:lnTo>
                  <a:pt x="0" y="315468"/>
                </a:lnTo>
                <a:lnTo>
                  <a:pt x="6858" y="315468"/>
                </a:lnTo>
                <a:lnTo>
                  <a:pt x="6858" y="121158"/>
                </a:lnTo>
                <a:lnTo>
                  <a:pt x="13716" y="114300"/>
                </a:lnTo>
                <a:lnTo>
                  <a:pt x="13716" y="121158"/>
                </a:lnTo>
                <a:lnTo>
                  <a:pt x="5283708" y="121158"/>
                </a:lnTo>
                <a:lnTo>
                  <a:pt x="5283708" y="114300"/>
                </a:lnTo>
                <a:lnTo>
                  <a:pt x="5290566" y="107442"/>
                </a:lnTo>
                <a:close/>
              </a:path>
              <a:path w="5495290" h="422275">
                <a:moveTo>
                  <a:pt x="13716" y="121158"/>
                </a:moveTo>
                <a:lnTo>
                  <a:pt x="13716" y="114300"/>
                </a:lnTo>
                <a:lnTo>
                  <a:pt x="6858" y="121158"/>
                </a:lnTo>
                <a:lnTo>
                  <a:pt x="13716" y="121158"/>
                </a:lnTo>
                <a:close/>
              </a:path>
              <a:path w="5495290" h="422275">
                <a:moveTo>
                  <a:pt x="13716" y="301752"/>
                </a:moveTo>
                <a:lnTo>
                  <a:pt x="13716" y="121158"/>
                </a:lnTo>
                <a:lnTo>
                  <a:pt x="6858" y="121158"/>
                </a:lnTo>
                <a:lnTo>
                  <a:pt x="6858" y="301752"/>
                </a:lnTo>
                <a:lnTo>
                  <a:pt x="13716" y="301752"/>
                </a:lnTo>
                <a:close/>
              </a:path>
              <a:path w="5495290" h="422275">
                <a:moveTo>
                  <a:pt x="5297424" y="389382"/>
                </a:moveTo>
                <a:lnTo>
                  <a:pt x="5297424" y="301752"/>
                </a:lnTo>
                <a:lnTo>
                  <a:pt x="6858" y="301752"/>
                </a:lnTo>
                <a:lnTo>
                  <a:pt x="13716" y="308610"/>
                </a:lnTo>
                <a:lnTo>
                  <a:pt x="13715" y="315468"/>
                </a:lnTo>
                <a:lnTo>
                  <a:pt x="5283708" y="315468"/>
                </a:lnTo>
                <a:lnTo>
                  <a:pt x="5283708" y="308610"/>
                </a:lnTo>
                <a:lnTo>
                  <a:pt x="5290566" y="315468"/>
                </a:lnTo>
                <a:lnTo>
                  <a:pt x="5290566" y="396240"/>
                </a:lnTo>
                <a:lnTo>
                  <a:pt x="5297424" y="389382"/>
                </a:lnTo>
                <a:close/>
              </a:path>
              <a:path w="5495290" h="422275">
                <a:moveTo>
                  <a:pt x="13715" y="315468"/>
                </a:moveTo>
                <a:lnTo>
                  <a:pt x="13716" y="308610"/>
                </a:lnTo>
                <a:lnTo>
                  <a:pt x="6858" y="301752"/>
                </a:lnTo>
                <a:lnTo>
                  <a:pt x="6858" y="315468"/>
                </a:lnTo>
                <a:lnTo>
                  <a:pt x="13715" y="315468"/>
                </a:lnTo>
                <a:close/>
              </a:path>
              <a:path w="5495290" h="422275">
                <a:moveTo>
                  <a:pt x="5494782" y="211074"/>
                </a:moveTo>
                <a:lnTo>
                  <a:pt x="5283708" y="0"/>
                </a:lnTo>
                <a:lnTo>
                  <a:pt x="5283708" y="107442"/>
                </a:lnTo>
                <a:lnTo>
                  <a:pt x="5285994" y="107442"/>
                </a:lnTo>
                <a:lnTo>
                  <a:pt x="5285994" y="21336"/>
                </a:lnTo>
                <a:lnTo>
                  <a:pt x="5297424" y="16764"/>
                </a:lnTo>
                <a:lnTo>
                  <a:pt x="5297424" y="32810"/>
                </a:lnTo>
                <a:lnTo>
                  <a:pt x="5475360" y="211445"/>
                </a:lnTo>
                <a:lnTo>
                  <a:pt x="5480304" y="206502"/>
                </a:lnTo>
                <a:lnTo>
                  <a:pt x="5480304" y="225552"/>
                </a:lnTo>
                <a:lnTo>
                  <a:pt x="5494782" y="211074"/>
                </a:lnTo>
                <a:close/>
              </a:path>
              <a:path w="5495290" h="422275">
                <a:moveTo>
                  <a:pt x="5290566" y="121158"/>
                </a:moveTo>
                <a:lnTo>
                  <a:pt x="5290566" y="107442"/>
                </a:lnTo>
                <a:lnTo>
                  <a:pt x="5283708" y="114300"/>
                </a:lnTo>
                <a:lnTo>
                  <a:pt x="5283708" y="121158"/>
                </a:lnTo>
                <a:lnTo>
                  <a:pt x="5290566" y="121158"/>
                </a:lnTo>
                <a:close/>
              </a:path>
              <a:path w="5495290" h="422275">
                <a:moveTo>
                  <a:pt x="5290566" y="315468"/>
                </a:moveTo>
                <a:lnTo>
                  <a:pt x="5283708" y="308610"/>
                </a:lnTo>
                <a:lnTo>
                  <a:pt x="5283708" y="315468"/>
                </a:lnTo>
                <a:lnTo>
                  <a:pt x="5290566" y="315468"/>
                </a:lnTo>
                <a:close/>
              </a:path>
              <a:path w="5495290" h="422275">
                <a:moveTo>
                  <a:pt x="5290566" y="396240"/>
                </a:moveTo>
                <a:lnTo>
                  <a:pt x="5290566" y="315468"/>
                </a:lnTo>
                <a:lnTo>
                  <a:pt x="5283708" y="315468"/>
                </a:lnTo>
                <a:lnTo>
                  <a:pt x="5283708" y="422148"/>
                </a:lnTo>
                <a:lnTo>
                  <a:pt x="5285994" y="419862"/>
                </a:lnTo>
                <a:lnTo>
                  <a:pt x="5285994" y="400812"/>
                </a:lnTo>
                <a:lnTo>
                  <a:pt x="5290566" y="396240"/>
                </a:lnTo>
                <a:close/>
              </a:path>
              <a:path w="5495290" h="422275">
                <a:moveTo>
                  <a:pt x="5297424" y="32810"/>
                </a:moveTo>
                <a:lnTo>
                  <a:pt x="5297424" y="16764"/>
                </a:lnTo>
                <a:lnTo>
                  <a:pt x="5285994" y="21336"/>
                </a:lnTo>
                <a:lnTo>
                  <a:pt x="5297424" y="32810"/>
                </a:lnTo>
                <a:close/>
              </a:path>
              <a:path w="5495290" h="422275">
                <a:moveTo>
                  <a:pt x="5297424" y="121158"/>
                </a:moveTo>
                <a:lnTo>
                  <a:pt x="5297424" y="32810"/>
                </a:lnTo>
                <a:lnTo>
                  <a:pt x="5285994" y="21336"/>
                </a:lnTo>
                <a:lnTo>
                  <a:pt x="5285994" y="107442"/>
                </a:lnTo>
                <a:lnTo>
                  <a:pt x="5290566" y="107442"/>
                </a:lnTo>
                <a:lnTo>
                  <a:pt x="5290566" y="121158"/>
                </a:lnTo>
                <a:lnTo>
                  <a:pt x="5297424" y="121158"/>
                </a:lnTo>
                <a:close/>
              </a:path>
              <a:path w="5495290" h="422275">
                <a:moveTo>
                  <a:pt x="5480304" y="225552"/>
                </a:moveTo>
                <a:lnTo>
                  <a:pt x="5480304" y="216408"/>
                </a:lnTo>
                <a:lnTo>
                  <a:pt x="5475360" y="211445"/>
                </a:lnTo>
                <a:lnTo>
                  <a:pt x="5285994" y="400812"/>
                </a:lnTo>
                <a:lnTo>
                  <a:pt x="5297424" y="406146"/>
                </a:lnTo>
                <a:lnTo>
                  <a:pt x="5297424" y="408432"/>
                </a:lnTo>
                <a:lnTo>
                  <a:pt x="5480304" y="225552"/>
                </a:lnTo>
                <a:close/>
              </a:path>
              <a:path w="5495290" h="422275">
                <a:moveTo>
                  <a:pt x="5297424" y="408432"/>
                </a:moveTo>
                <a:lnTo>
                  <a:pt x="5297424" y="406146"/>
                </a:lnTo>
                <a:lnTo>
                  <a:pt x="5285994" y="400812"/>
                </a:lnTo>
                <a:lnTo>
                  <a:pt x="5285994" y="419862"/>
                </a:lnTo>
                <a:lnTo>
                  <a:pt x="5297424" y="408432"/>
                </a:lnTo>
                <a:close/>
              </a:path>
              <a:path w="5495290" h="422275">
                <a:moveTo>
                  <a:pt x="5480304" y="216408"/>
                </a:moveTo>
                <a:lnTo>
                  <a:pt x="5480304" y="206502"/>
                </a:lnTo>
                <a:lnTo>
                  <a:pt x="5475360" y="211445"/>
                </a:lnTo>
                <a:lnTo>
                  <a:pt x="5480304" y="216408"/>
                </a:lnTo>
                <a:close/>
              </a:path>
            </a:pathLst>
          </a:custGeom>
          <a:solidFill>
            <a:srgbClr val="2F5597"/>
          </a:solidFill>
        </p:spPr>
        <p:txBody>
          <a:bodyPr wrap="square" lIns="0" tIns="0" rIns="0" bIns="0" rtlCol="0"/>
          <a:lstStyle/>
          <a:p>
            <a:endParaRPr/>
          </a:p>
        </p:txBody>
      </p:sp>
      <p:sp>
        <p:nvSpPr>
          <p:cNvPr id="8" name="object 8"/>
          <p:cNvSpPr/>
          <p:nvPr/>
        </p:nvSpPr>
        <p:spPr>
          <a:xfrm>
            <a:off x="6162941" y="2461260"/>
            <a:ext cx="949960" cy="570865"/>
          </a:xfrm>
          <a:custGeom>
            <a:avLst/>
            <a:gdLst/>
            <a:ahLst/>
            <a:cxnLst/>
            <a:rect l="l" t="t" r="r" b="b"/>
            <a:pathLst>
              <a:path w="949959" h="570864">
                <a:moveTo>
                  <a:pt x="0" y="0"/>
                </a:moveTo>
                <a:lnTo>
                  <a:pt x="0" y="570738"/>
                </a:lnTo>
                <a:lnTo>
                  <a:pt x="949452" y="570738"/>
                </a:lnTo>
                <a:lnTo>
                  <a:pt x="949452" y="0"/>
                </a:lnTo>
                <a:lnTo>
                  <a:pt x="0" y="0"/>
                </a:lnTo>
                <a:close/>
              </a:path>
            </a:pathLst>
          </a:custGeom>
          <a:solidFill>
            <a:srgbClr val="FFFFFF"/>
          </a:solidFill>
        </p:spPr>
        <p:txBody>
          <a:bodyPr wrap="square" lIns="0" tIns="0" rIns="0" bIns="0" rtlCol="0"/>
          <a:lstStyle/>
          <a:p>
            <a:endParaRPr/>
          </a:p>
        </p:txBody>
      </p:sp>
      <p:sp>
        <p:nvSpPr>
          <p:cNvPr id="9" name="object 9"/>
          <p:cNvSpPr/>
          <p:nvPr/>
        </p:nvSpPr>
        <p:spPr>
          <a:xfrm>
            <a:off x="6156083" y="2454401"/>
            <a:ext cx="963294" cy="584835"/>
          </a:xfrm>
          <a:custGeom>
            <a:avLst/>
            <a:gdLst/>
            <a:ahLst/>
            <a:cxnLst/>
            <a:rect l="l" t="t" r="r" b="b"/>
            <a:pathLst>
              <a:path w="963295" h="584835">
                <a:moveTo>
                  <a:pt x="963168" y="581406"/>
                </a:moveTo>
                <a:lnTo>
                  <a:pt x="963168" y="3048"/>
                </a:lnTo>
                <a:lnTo>
                  <a:pt x="960119" y="0"/>
                </a:lnTo>
                <a:lnTo>
                  <a:pt x="3047" y="0"/>
                </a:lnTo>
                <a:lnTo>
                  <a:pt x="0" y="3048"/>
                </a:lnTo>
                <a:lnTo>
                  <a:pt x="0" y="581406"/>
                </a:lnTo>
                <a:lnTo>
                  <a:pt x="3048" y="584454"/>
                </a:lnTo>
                <a:lnTo>
                  <a:pt x="6858" y="584454"/>
                </a:lnTo>
                <a:lnTo>
                  <a:pt x="6858" y="13716"/>
                </a:lnTo>
                <a:lnTo>
                  <a:pt x="13716" y="6858"/>
                </a:lnTo>
                <a:lnTo>
                  <a:pt x="13715" y="13716"/>
                </a:lnTo>
                <a:lnTo>
                  <a:pt x="949452" y="13716"/>
                </a:lnTo>
                <a:lnTo>
                  <a:pt x="949452" y="6858"/>
                </a:lnTo>
                <a:lnTo>
                  <a:pt x="956310" y="13716"/>
                </a:lnTo>
                <a:lnTo>
                  <a:pt x="956310" y="584454"/>
                </a:lnTo>
                <a:lnTo>
                  <a:pt x="960119" y="584454"/>
                </a:lnTo>
                <a:lnTo>
                  <a:pt x="963168" y="581406"/>
                </a:lnTo>
                <a:close/>
              </a:path>
              <a:path w="963295" h="584835">
                <a:moveTo>
                  <a:pt x="13715" y="13716"/>
                </a:moveTo>
                <a:lnTo>
                  <a:pt x="13716" y="6858"/>
                </a:lnTo>
                <a:lnTo>
                  <a:pt x="6858" y="13716"/>
                </a:lnTo>
                <a:lnTo>
                  <a:pt x="13715" y="13716"/>
                </a:lnTo>
                <a:close/>
              </a:path>
              <a:path w="963295" h="584835">
                <a:moveTo>
                  <a:pt x="13716" y="570738"/>
                </a:moveTo>
                <a:lnTo>
                  <a:pt x="13715" y="13716"/>
                </a:lnTo>
                <a:lnTo>
                  <a:pt x="6858" y="13716"/>
                </a:lnTo>
                <a:lnTo>
                  <a:pt x="6858" y="570738"/>
                </a:lnTo>
                <a:lnTo>
                  <a:pt x="13716" y="570738"/>
                </a:lnTo>
                <a:close/>
              </a:path>
              <a:path w="963295" h="584835">
                <a:moveTo>
                  <a:pt x="956310" y="570738"/>
                </a:moveTo>
                <a:lnTo>
                  <a:pt x="6858" y="570738"/>
                </a:lnTo>
                <a:lnTo>
                  <a:pt x="13716" y="577596"/>
                </a:lnTo>
                <a:lnTo>
                  <a:pt x="13716" y="584454"/>
                </a:lnTo>
                <a:lnTo>
                  <a:pt x="949452" y="584454"/>
                </a:lnTo>
                <a:lnTo>
                  <a:pt x="949452" y="577596"/>
                </a:lnTo>
                <a:lnTo>
                  <a:pt x="956310" y="570738"/>
                </a:lnTo>
                <a:close/>
              </a:path>
              <a:path w="963295" h="584835">
                <a:moveTo>
                  <a:pt x="13716" y="584454"/>
                </a:moveTo>
                <a:lnTo>
                  <a:pt x="13716" y="577596"/>
                </a:lnTo>
                <a:lnTo>
                  <a:pt x="6858" y="570738"/>
                </a:lnTo>
                <a:lnTo>
                  <a:pt x="6858" y="584454"/>
                </a:lnTo>
                <a:lnTo>
                  <a:pt x="13716" y="584454"/>
                </a:lnTo>
                <a:close/>
              </a:path>
              <a:path w="963295" h="584835">
                <a:moveTo>
                  <a:pt x="956310" y="13716"/>
                </a:moveTo>
                <a:lnTo>
                  <a:pt x="949452" y="6858"/>
                </a:lnTo>
                <a:lnTo>
                  <a:pt x="949452" y="13716"/>
                </a:lnTo>
                <a:lnTo>
                  <a:pt x="956310" y="13716"/>
                </a:lnTo>
                <a:close/>
              </a:path>
              <a:path w="963295" h="584835">
                <a:moveTo>
                  <a:pt x="956310" y="570738"/>
                </a:moveTo>
                <a:lnTo>
                  <a:pt x="956310" y="13716"/>
                </a:lnTo>
                <a:lnTo>
                  <a:pt x="949452" y="13716"/>
                </a:lnTo>
                <a:lnTo>
                  <a:pt x="949452" y="570738"/>
                </a:lnTo>
                <a:lnTo>
                  <a:pt x="956310" y="570738"/>
                </a:lnTo>
                <a:close/>
              </a:path>
              <a:path w="963295" h="584835">
                <a:moveTo>
                  <a:pt x="956310" y="584454"/>
                </a:moveTo>
                <a:lnTo>
                  <a:pt x="956310" y="570738"/>
                </a:lnTo>
                <a:lnTo>
                  <a:pt x="949452" y="577596"/>
                </a:lnTo>
                <a:lnTo>
                  <a:pt x="949452" y="584454"/>
                </a:lnTo>
                <a:lnTo>
                  <a:pt x="956310" y="584454"/>
                </a:lnTo>
                <a:close/>
              </a:path>
            </a:pathLst>
          </a:custGeom>
          <a:solidFill>
            <a:srgbClr val="8497B0"/>
          </a:solidFill>
        </p:spPr>
        <p:txBody>
          <a:bodyPr wrap="square" lIns="0" tIns="0" rIns="0" bIns="0" rtlCol="0"/>
          <a:lstStyle/>
          <a:p>
            <a:endParaRPr/>
          </a:p>
        </p:txBody>
      </p:sp>
      <p:sp>
        <p:nvSpPr>
          <p:cNvPr id="10" name="object 10"/>
          <p:cNvSpPr txBox="1"/>
          <p:nvPr/>
        </p:nvSpPr>
        <p:spPr>
          <a:xfrm>
            <a:off x="6376549" y="2605278"/>
            <a:ext cx="520700" cy="295275"/>
          </a:xfrm>
          <a:prstGeom prst="rect">
            <a:avLst/>
          </a:prstGeom>
        </p:spPr>
        <p:txBody>
          <a:bodyPr vert="horz" wrap="square" lIns="0" tIns="0" rIns="0" bIns="0" rtlCol="0">
            <a:spAutoFit/>
          </a:bodyPr>
          <a:lstStyle/>
          <a:p>
            <a:pPr marL="12700">
              <a:lnSpc>
                <a:spcPts val="2325"/>
              </a:lnSpc>
            </a:pPr>
            <a:r>
              <a:rPr sz="1950" b="1" spc="-10" dirty="0">
                <a:latin typeface="MS PGothic"/>
                <a:cs typeface="MS PGothic"/>
              </a:rPr>
              <a:t>受注</a:t>
            </a:r>
            <a:endParaRPr sz="1950">
              <a:latin typeface="MS PGothic"/>
              <a:cs typeface="MS PGothic"/>
            </a:endParaRPr>
          </a:p>
        </p:txBody>
      </p:sp>
      <p:sp>
        <p:nvSpPr>
          <p:cNvPr id="11" name="object 11"/>
          <p:cNvSpPr/>
          <p:nvPr/>
        </p:nvSpPr>
        <p:spPr>
          <a:xfrm>
            <a:off x="4465205" y="2461260"/>
            <a:ext cx="1094740" cy="238125"/>
          </a:xfrm>
          <a:custGeom>
            <a:avLst/>
            <a:gdLst/>
            <a:ahLst/>
            <a:cxnLst/>
            <a:rect l="l" t="t" r="r" b="b"/>
            <a:pathLst>
              <a:path w="1094739" h="238125">
                <a:moveTo>
                  <a:pt x="1094232" y="198120"/>
                </a:moveTo>
                <a:lnTo>
                  <a:pt x="1094232" y="39623"/>
                </a:lnTo>
                <a:lnTo>
                  <a:pt x="1091148" y="24431"/>
                </a:lnTo>
                <a:lnTo>
                  <a:pt x="1082706" y="11810"/>
                </a:lnTo>
                <a:lnTo>
                  <a:pt x="1070121" y="3190"/>
                </a:lnTo>
                <a:lnTo>
                  <a:pt x="1054608" y="0"/>
                </a:lnTo>
                <a:lnTo>
                  <a:pt x="39624" y="0"/>
                </a:lnTo>
                <a:lnTo>
                  <a:pt x="24110" y="3190"/>
                </a:lnTo>
                <a:lnTo>
                  <a:pt x="11525" y="11811"/>
                </a:lnTo>
                <a:lnTo>
                  <a:pt x="3083" y="24431"/>
                </a:lnTo>
                <a:lnTo>
                  <a:pt x="0" y="39624"/>
                </a:lnTo>
                <a:lnTo>
                  <a:pt x="0" y="198120"/>
                </a:lnTo>
                <a:lnTo>
                  <a:pt x="3083" y="213633"/>
                </a:lnTo>
                <a:lnTo>
                  <a:pt x="11525" y="226218"/>
                </a:lnTo>
                <a:lnTo>
                  <a:pt x="24110" y="234660"/>
                </a:lnTo>
                <a:lnTo>
                  <a:pt x="39624" y="237744"/>
                </a:lnTo>
                <a:lnTo>
                  <a:pt x="1054608" y="237744"/>
                </a:lnTo>
                <a:lnTo>
                  <a:pt x="1070121" y="234660"/>
                </a:lnTo>
                <a:lnTo>
                  <a:pt x="1082706" y="226218"/>
                </a:lnTo>
                <a:lnTo>
                  <a:pt x="1091148" y="213633"/>
                </a:lnTo>
                <a:lnTo>
                  <a:pt x="1094232" y="198120"/>
                </a:lnTo>
                <a:close/>
              </a:path>
            </a:pathLst>
          </a:custGeom>
          <a:solidFill>
            <a:srgbClr val="0070C0"/>
          </a:solidFill>
        </p:spPr>
        <p:txBody>
          <a:bodyPr wrap="square" lIns="0" tIns="0" rIns="0" bIns="0" rtlCol="0"/>
          <a:lstStyle/>
          <a:p>
            <a:endParaRPr/>
          </a:p>
        </p:txBody>
      </p:sp>
      <p:sp>
        <p:nvSpPr>
          <p:cNvPr id="12" name="object 12"/>
          <p:cNvSpPr/>
          <p:nvPr/>
        </p:nvSpPr>
        <p:spPr>
          <a:xfrm>
            <a:off x="4451489" y="2447544"/>
            <a:ext cx="1122045" cy="265430"/>
          </a:xfrm>
          <a:custGeom>
            <a:avLst/>
            <a:gdLst/>
            <a:ahLst/>
            <a:cxnLst/>
            <a:rect l="l" t="t" r="r" b="b"/>
            <a:pathLst>
              <a:path w="1122045" h="265430">
                <a:moveTo>
                  <a:pt x="1121664" y="216407"/>
                </a:moveTo>
                <a:lnTo>
                  <a:pt x="1121664" y="47243"/>
                </a:lnTo>
                <a:lnTo>
                  <a:pt x="1120902" y="42671"/>
                </a:lnTo>
                <a:lnTo>
                  <a:pt x="1090137" y="4838"/>
                </a:lnTo>
                <a:lnTo>
                  <a:pt x="1068324" y="0"/>
                </a:lnTo>
                <a:lnTo>
                  <a:pt x="52577" y="0"/>
                </a:lnTo>
                <a:lnTo>
                  <a:pt x="9377" y="23415"/>
                </a:lnTo>
                <a:lnTo>
                  <a:pt x="0" y="48767"/>
                </a:lnTo>
                <a:lnTo>
                  <a:pt x="0" y="212597"/>
                </a:lnTo>
                <a:lnTo>
                  <a:pt x="15632" y="249416"/>
                </a:lnTo>
                <a:lnTo>
                  <a:pt x="27432" y="258622"/>
                </a:lnTo>
                <a:lnTo>
                  <a:pt x="27432" y="50291"/>
                </a:lnTo>
                <a:lnTo>
                  <a:pt x="28194" y="48005"/>
                </a:lnTo>
                <a:lnTo>
                  <a:pt x="28956" y="44957"/>
                </a:lnTo>
                <a:lnTo>
                  <a:pt x="29159" y="44348"/>
                </a:lnTo>
                <a:lnTo>
                  <a:pt x="29159" y="39522"/>
                </a:lnTo>
                <a:lnTo>
                  <a:pt x="1068324" y="27431"/>
                </a:lnTo>
                <a:lnTo>
                  <a:pt x="1072134" y="28193"/>
                </a:lnTo>
                <a:lnTo>
                  <a:pt x="1074420" y="28193"/>
                </a:lnTo>
                <a:lnTo>
                  <a:pt x="1081909" y="31395"/>
                </a:lnTo>
                <a:lnTo>
                  <a:pt x="1088269" y="36756"/>
                </a:lnTo>
                <a:lnTo>
                  <a:pt x="1092657" y="43742"/>
                </a:lnTo>
                <a:lnTo>
                  <a:pt x="1094232" y="51815"/>
                </a:lnTo>
                <a:lnTo>
                  <a:pt x="1094232" y="258584"/>
                </a:lnTo>
                <a:lnTo>
                  <a:pt x="1095558" y="258050"/>
                </a:lnTo>
                <a:lnTo>
                  <a:pt x="1108667" y="247216"/>
                </a:lnTo>
                <a:lnTo>
                  <a:pt x="1117796" y="232979"/>
                </a:lnTo>
                <a:lnTo>
                  <a:pt x="1121664" y="216407"/>
                </a:lnTo>
                <a:close/>
              </a:path>
              <a:path w="1122045" h="265430">
                <a:moveTo>
                  <a:pt x="1094232" y="258584"/>
                </a:moveTo>
                <a:lnTo>
                  <a:pt x="1094232" y="217931"/>
                </a:lnTo>
                <a:lnTo>
                  <a:pt x="1090635" y="225385"/>
                </a:lnTo>
                <a:lnTo>
                  <a:pt x="1085483" y="231705"/>
                </a:lnTo>
                <a:lnTo>
                  <a:pt x="1078799" y="236091"/>
                </a:lnTo>
                <a:lnTo>
                  <a:pt x="1070610" y="237743"/>
                </a:lnTo>
                <a:lnTo>
                  <a:pt x="52578" y="237618"/>
                </a:lnTo>
                <a:lnTo>
                  <a:pt x="44710" y="236328"/>
                </a:lnTo>
                <a:lnTo>
                  <a:pt x="37423" y="232562"/>
                </a:lnTo>
                <a:lnTo>
                  <a:pt x="31808" y="226624"/>
                </a:lnTo>
                <a:lnTo>
                  <a:pt x="28194" y="218693"/>
                </a:lnTo>
                <a:lnTo>
                  <a:pt x="28194" y="216407"/>
                </a:lnTo>
                <a:lnTo>
                  <a:pt x="27432" y="214121"/>
                </a:lnTo>
                <a:lnTo>
                  <a:pt x="27432" y="258622"/>
                </a:lnTo>
                <a:lnTo>
                  <a:pt x="28194" y="259079"/>
                </a:lnTo>
                <a:lnTo>
                  <a:pt x="1075182" y="265175"/>
                </a:lnTo>
                <a:lnTo>
                  <a:pt x="1079754" y="264413"/>
                </a:lnTo>
                <a:lnTo>
                  <a:pt x="1094232" y="258584"/>
                </a:lnTo>
                <a:close/>
              </a:path>
              <a:path w="1122045" h="265430">
                <a:moveTo>
                  <a:pt x="34404" y="37007"/>
                </a:moveTo>
                <a:lnTo>
                  <a:pt x="29159" y="39522"/>
                </a:lnTo>
                <a:lnTo>
                  <a:pt x="29159" y="44348"/>
                </a:lnTo>
                <a:lnTo>
                  <a:pt x="29718" y="42671"/>
                </a:lnTo>
                <a:lnTo>
                  <a:pt x="34404" y="37007"/>
                </a:lnTo>
                <a:close/>
              </a:path>
            </a:pathLst>
          </a:custGeom>
          <a:solidFill>
            <a:srgbClr val="0070C0"/>
          </a:solidFill>
        </p:spPr>
        <p:txBody>
          <a:bodyPr wrap="square" lIns="0" tIns="0" rIns="0" bIns="0" rtlCol="0"/>
          <a:lstStyle/>
          <a:p>
            <a:endParaRPr/>
          </a:p>
        </p:txBody>
      </p:sp>
      <p:sp>
        <p:nvSpPr>
          <p:cNvPr id="13" name="object 13"/>
          <p:cNvSpPr/>
          <p:nvPr/>
        </p:nvSpPr>
        <p:spPr>
          <a:xfrm>
            <a:off x="4465205" y="4362450"/>
            <a:ext cx="1094740" cy="238125"/>
          </a:xfrm>
          <a:custGeom>
            <a:avLst/>
            <a:gdLst/>
            <a:ahLst/>
            <a:cxnLst/>
            <a:rect l="l" t="t" r="r" b="b"/>
            <a:pathLst>
              <a:path w="1094739" h="238125">
                <a:moveTo>
                  <a:pt x="1094232" y="198120"/>
                </a:moveTo>
                <a:lnTo>
                  <a:pt x="1094232" y="39623"/>
                </a:lnTo>
                <a:lnTo>
                  <a:pt x="1091148" y="24431"/>
                </a:lnTo>
                <a:lnTo>
                  <a:pt x="1082706" y="11810"/>
                </a:lnTo>
                <a:lnTo>
                  <a:pt x="1070121" y="3190"/>
                </a:lnTo>
                <a:lnTo>
                  <a:pt x="1054608" y="0"/>
                </a:lnTo>
                <a:lnTo>
                  <a:pt x="39624" y="0"/>
                </a:lnTo>
                <a:lnTo>
                  <a:pt x="24110" y="3190"/>
                </a:lnTo>
                <a:lnTo>
                  <a:pt x="11525" y="11811"/>
                </a:lnTo>
                <a:lnTo>
                  <a:pt x="3083" y="24431"/>
                </a:lnTo>
                <a:lnTo>
                  <a:pt x="0" y="39624"/>
                </a:lnTo>
                <a:lnTo>
                  <a:pt x="0" y="198120"/>
                </a:lnTo>
                <a:lnTo>
                  <a:pt x="3083" y="213633"/>
                </a:lnTo>
                <a:lnTo>
                  <a:pt x="11525" y="226218"/>
                </a:lnTo>
                <a:lnTo>
                  <a:pt x="24110" y="234660"/>
                </a:lnTo>
                <a:lnTo>
                  <a:pt x="39624" y="237744"/>
                </a:lnTo>
                <a:lnTo>
                  <a:pt x="1054608" y="237744"/>
                </a:lnTo>
                <a:lnTo>
                  <a:pt x="1070121" y="234660"/>
                </a:lnTo>
                <a:lnTo>
                  <a:pt x="1082706" y="226218"/>
                </a:lnTo>
                <a:lnTo>
                  <a:pt x="1091148" y="213633"/>
                </a:lnTo>
                <a:lnTo>
                  <a:pt x="1094232" y="198120"/>
                </a:lnTo>
                <a:close/>
              </a:path>
            </a:pathLst>
          </a:custGeom>
          <a:solidFill>
            <a:srgbClr val="0070C0"/>
          </a:solidFill>
        </p:spPr>
        <p:txBody>
          <a:bodyPr wrap="square" lIns="0" tIns="0" rIns="0" bIns="0" rtlCol="0"/>
          <a:lstStyle/>
          <a:p>
            <a:endParaRPr/>
          </a:p>
        </p:txBody>
      </p:sp>
      <p:sp>
        <p:nvSpPr>
          <p:cNvPr id="14" name="object 14"/>
          <p:cNvSpPr/>
          <p:nvPr/>
        </p:nvSpPr>
        <p:spPr>
          <a:xfrm>
            <a:off x="4451489" y="4348734"/>
            <a:ext cx="1122045" cy="265430"/>
          </a:xfrm>
          <a:custGeom>
            <a:avLst/>
            <a:gdLst/>
            <a:ahLst/>
            <a:cxnLst/>
            <a:rect l="l" t="t" r="r" b="b"/>
            <a:pathLst>
              <a:path w="1122045" h="265429">
                <a:moveTo>
                  <a:pt x="1121664" y="216408"/>
                </a:moveTo>
                <a:lnTo>
                  <a:pt x="1121664" y="47244"/>
                </a:lnTo>
                <a:lnTo>
                  <a:pt x="1120902" y="41910"/>
                </a:lnTo>
                <a:lnTo>
                  <a:pt x="1089919" y="4532"/>
                </a:lnTo>
                <a:lnTo>
                  <a:pt x="1068324" y="0"/>
                </a:lnTo>
                <a:lnTo>
                  <a:pt x="52577" y="0"/>
                </a:lnTo>
                <a:lnTo>
                  <a:pt x="10115" y="22529"/>
                </a:lnTo>
                <a:lnTo>
                  <a:pt x="0" y="48768"/>
                </a:lnTo>
                <a:lnTo>
                  <a:pt x="0" y="212598"/>
                </a:lnTo>
                <a:lnTo>
                  <a:pt x="15632" y="249416"/>
                </a:lnTo>
                <a:lnTo>
                  <a:pt x="27432" y="258622"/>
                </a:lnTo>
                <a:lnTo>
                  <a:pt x="27432" y="50292"/>
                </a:lnTo>
                <a:lnTo>
                  <a:pt x="28194" y="48006"/>
                </a:lnTo>
                <a:lnTo>
                  <a:pt x="28956" y="44958"/>
                </a:lnTo>
                <a:lnTo>
                  <a:pt x="29718" y="42672"/>
                </a:lnTo>
                <a:lnTo>
                  <a:pt x="31837" y="38787"/>
                </a:lnTo>
                <a:lnTo>
                  <a:pt x="32356" y="37618"/>
                </a:lnTo>
                <a:lnTo>
                  <a:pt x="49618" y="27254"/>
                </a:lnTo>
                <a:lnTo>
                  <a:pt x="52577" y="27371"/>
                </a:lnTo>
                <a:lnTo>
                  <a:pt x="1068324" y="27432"/>
                </a:lnTo>
                <a:lnTo>
                  <a:pt x="1072134" y="28194"/>
                </a:lnTo>
                <a:lnTo>
                  <a:pt x="1074420" y="28194"/>
                </a:lnTo>
                <a:lnTo>
                  <a:pt x="1081909" y="31395"/>
                </a:lnTo>
                <a:lnTo>
                  <a:pt x="1088269" y="36756"/>
                </a:lnTo>
                <a:lnTo>
                  <a:pt x="1092657" y="43742"/>
                </a:lnTo>
                <a:lnTo>
                  <a:pt x="1094232" y="51816"/>
                </a:lnTo>
                <a:lnTo>
                  <a:pt x="1094232" y="258627"/>
                </a:lnTo>
                <a:lnTo>
                  <a:pt x="1095203" y="258290"/>
                </a:lnTo>
                <a:lnTo>
                  <a:pt x="1108509" y="247111"/>
                </a:lnTo>
                <a:lnTo>
                  <a:pt x="1117915" y="232392"/>
                </a:lnTo>
                <a:lnTo>
                  <a:pt x="1121664" y="216408"/>
                </a:lnTo>
                <a:close/>
              </a:path>
              <a:path w="1122045" h="265429">
                <a:moveTo>
                  <a:pt x="1094232" y="258627"/>
                </a:moveTo>
                <a:lnTo>
                  <a:pt x="1094232" y="217932"/>
                </a:lnTo>
                <a:lnTo>
                  <a:pt x="1090710" y="225333"/>
                </a:lnTo>
                <a:lnTo>
                  <a:pt x="1085426" y="231614"/>
                </a:lnTo>
                <a:lnTo>
                  <a:pt x="1078638" y="236007"/>
                </a:lnTo>
                <a:lnTo>
                  <a:pt x="1070610" y="237744"/>
                </a:lnTo>
                <a:lnTo>
                  <a:pt x="53340" y="237744"/>
                </a:lnTo>
                <a:lnTo>
                  <a:pt x="44551" y="236260"/>
                </a:lnTo>
                <a:lnTo>
                  <a:pt x="37438" y="232629"/>
                </a:lnTo>
                <a:lnTo>
                  <a:pt x="31989" y="226792"/>
                </a:lnTo>
                <a:lnTo>
                  <a:pt x="28194" y="218694"/>
                </a:lnTo>
                <a:lnTo>
                  <a:pt x="28194" y="216408"/>
                </a:lnTo>
                <a:lnTo>
                  <a:pt x="27432" y="214122"/>
                </a:lnTo>
                <a:lnTo>
                  <a:pt x="27432" y="258622"/>
                </a:lnTo>
                <a:lnTo>
                  <a:pt x="28194" y="259080"/>
                </a:lnTo>
                <a:lnTo>
                  <a:pt x="1075182" y="265176"/>
                </a:lnTo>
                <a:lnTo>
                  <a:pt x="1079754" y="263652"/>
                </a:lnTo>
                <a:lnTo>
                  <a:pt x="1094232" y="258627"/>
                </a:lnTo>
                <a:close/>
              </a:path>
            </a:pathLst>
          </a:custGeom>
          <a:solidFill>
            <a:srgbClr val="0070C0"/>
          </a:solidFill>
        </p:spPr>
        <p:txBody>
          <a:bodyPr wrap="square" lIns="0" tIns="0" rIns="0" bIns="0" rtlCol="0"/>
          <a:lstStyle/>
          <a:p>
            <a:endParaRPr/>
          </a:p>
        </p:txBody>
      </p:sp>
      <p:sp>
        <p:nvSpPr>
          <p:cNvPr id="15" name="object 15"/>
          <p:cNvSpPr/>
          <p:nvPr/>
        </p:nvSpPr>
        <p:spPr>
          <a:xfrm>
            <a:off x="1325003" y="1566672"/>
            <a:ext cx="2468880" cy="313690"/>
          </a:xfrm>
          <a:custGeom>
            <a:avLst/>
            <a:gdLst/>
            <a:ahLst/>
            <a:cxnLst/>
            <a:rect l="l" t="t" r="r" b="b"/>
            <a:pathLst>
              <a:path w="2468879" h="313689">
                <a:moveTo>
                  <a:pt x="2468880" y="306323"/>
                </a:moveTo>
                <a:lnTo>
                  <a:pt x="2468880" y="6095"/>
                </a:lnTo>
                <a:lnTo>
                  <a:pt x="2462784" y="0"/>
                </a:lnTo>
                <a:lnTo>
                  <a:pt x="6095" y="0"/>
                </a:lnTo>
                <a:lnTo>
                  <a:pt x="0" y="6095"/>
                </a:lnTo>
                <a:lnTo>
                  <a:pt x="0" y="306323"/>
                </a:lnTo>
                <a:lnTo>
                  <a:pt x="6096" y="313181"/>
                </a:lnTo>
                <a:lnTo>
                  <a:pt x="13716" y="313181"/>
                </a:lnTo>
                <a:lnTo>
                  <a:pt x="13716" y="27431"/>
                </a:lnTo>
                <a:lnTo>
                  <a:pt x="27432" y="13715"/>
                </a:lnTo>
                <a:lnTo>
                  <a:pt x="27431" y="27431"/>
                </a:lnTo>
                <a:lnTo>
                  <a:pt x="2441448" y="27431"/>
                </a:lnTo>
                <a:lnTo>
                  <a:pt x="2441448" y="13715"/>
                </a:lnTo>
                <a:lnTo>
                  <a:pt x="2455164" y="27431"/>
                </a:lnTo>
                <a:lnTo>
                  <a:pt x="2455164" y="313181"/>
                </a:lnTo>
                <a:lnTo>
                  <a:pt x="2462784" y="313181"/>
                </a:lnTo>
                <a:lnTo>
                  <a:pt x="2468880" y="306323"/>
                </a:lnTo>
                <a:close/>
              </a:path>
              <a:path w="2468879" h="313689">
                <a:moveTo>
                  <a:pt x="27431" y="27431"/>
                </a:moveTo>
                <a:lnTo>
                  <a:pt x="27432" y="13715"/>
                </a:lnTo>
                <a:lnTo>
                  <a:pt x="13716" y="27431"/>
                </a:lnTo>
                <a:lnTo>
                  <a:pt x="27431" y="27431"/>
                </a:lnTo>
                <a:close/>
              </a:path>
              <a:path w="2468879" h="313689">
                <a:moveTo>
                  <a:pt x="27431" y="285749"/>
                </a:moveTo>
                <a:lnTo>
                  <a:pt x="27431" y="27431"/>
                </a:lnTo>
                <a:lnTo>
                  <a:pt x="13716" y="27431"/>
                </a:lnTo>
                <a:lnTo>
                  <a:pt x="13716" y="285749"/>
                </a:lnTo>
                <a:lnTo>
                  <a:pt x="27431" y="285749"/>
                </a:lnTo>
                <a:close/>
              </a:path>
              <a:path w="2468879" h="313689">
                <a:moveTo>
                  <a:pt x="2455164" y="285749"/>
                </a:moveTo>
                <a:lnTo>
                  <a:pt x="13716" y="285749"/>
                </a:lnTo>
                <a:lnTo>
                  <a:pt x="27432" y="299465"/>
                </a:lnTo>
                <a:lnTo>
                  <a:pt x="27431" y="313181"/>
                </a:lnTo>
                <a:lnTo>
                  <a:pt x="2441448" y="313181"/>
                </a:lnTo>
                <a:lnTo>
                  <a:pt x="2441448" y="299465"/>
                </a:lnTo>
                <a:lnTo>
                  <a:pt x="2455164" y="285749"/>
                </a:lnTo>
                <a:close/>
              </a:path>
              <a:path w="2468879" h="313689">
                <a:moveTo>
                  <a:pt x="27431" y="313181"/>
                </a:moveTo>
                <a:lnTo>
                  <a:pt x="27432" y="299465"/>
                </a:lnTo>
                <a:lnTo>
                  <a:pt x="13716" y="285749"/>
                </a:lnTo>
                <a:lnTo>
                  <a:pt x="13716" y="313181"/>
                </a:lnTo>
                <a:lnTo>
                  <a:pt x="27431" y="313181"/>
                </a:lnTo>
                <a:close/>
              </a:path>
              <a:path w="2468879" h="313689">
                <a:moveTo>
                  <a:pt x="2455164" y="27431"/>
                </a:moveTo>
                <a:lnTo>
                  <a:pt x="2441448" y="13715"/>
                </a:lnTo>
                <a:lnTo>
                  <a:pt x="2441448" y="27431"/>
                </a:lnTo>
                <a:lnTo>
                  <a:pt x="2455164" y="27431"/>
                </a:lnTo>
                <a:close/>
              </a:path>
              <a:path w="2468879" h="313689">
                <a:moveTo>
                  <a:pt x="2455164" y="285749"/>
                </a:moveTo>
                <a:lnTo>
                  <a:pt x="2455164" y="27431"/>
                </a:lnTo>
                <a:lnTo>
                  <a:pt x="2441448" y="27431"/>
                </a:lnTo>
                <a:lnTo>
                  <a:pt x="2441448" y="285749"/>
                </a:lnTo>
                <a:lnTo>
                  <a:pt x="2455164" y="285749"/>
                </a:lnTo>
                <a:close/>
              </a:path>
              <a:path w="2468879" h="313689">
                <a:moveTo>
                  <a:pt x="2455164" y="313181"/>
                </a:moveTo>
                <a:lnTo>
                  <a:pt x="2455164" y="285749"/>
                </a:lnTo>
                <a:lnTo>
                  <a:pt x="2441448" y="299465"/>
                </a:lnTo>
                <a:lnTo>
                  <a:pt x="2441448" y="313181"/>
                </a:lnTo>
                <a:lnTo>
                  <a:pt x="2455164" y="313181"/>
                </a:lnTo>
                <a:close/>
              </a:path>
            </a:pathLst>
          </a:custGeom>
          <a:solidFill>
            <a:srgbClr val="002060"/>
          </a:solidFill>
        </p:spPr>
        <p:txBody>
          <a:bodyPr wrap="square" lIns="0" tIns="0" rIns="0" bIns="0" rtlCol="0"/>
          <a:lstStyle/>
          <a:p>
            <a:endParaRPr/>
          </a:p>
        </p:txBody>
      </p:sp>
      <p:sp>
        <p:nvSpPr>
          <p:cNvPr id="16" name="object 16"/>
          <p:cNvSpPr txBox="1"/>
          <p:nvPr/>
        </p:nvSpPr>
        <p:spPr>
          <a:xfrm>
            <a:off x="1338719" y="1580388"/>
            <a:ext cx="2441575" cy="285750"/>
          </a:xfrm>
          <a:prstGeom prst="rect">
            <a:avLst/>
          </a:prstGeom>
          <a:solidFill>
            <a:srgbClr val="002060"/>
          </a:solidFill>
        </p:spPr>
        <p:txBody>
          <a:bodyPr vert="horz" wrap="square" lIns="0" tIns="10160" rIns="0" bIns="0" rtlCol="0">
            <a:spAutoFit/>
          </a:bodyPr>
          <a:lstStyle/>
          <a:p>
            <a:pPr marL="779145">
              <a:lnSpc>
                <a:spcPct val="100000"/>
              </a:lnSpc>
              <a:spcBef>
                <a:spcPts val="80"/>
              </a:spcBef>
            </a:pPr>
            <a:r>
              <a:rPr sz="1700" b="1" spc="25" dirty="0">
                <a:solidFill>
                  <a:srgbClr val="FFFFFF"/>
                </a:solidFill>
                <a:latin typeface="MS PGothic"/>
                <a:cs typeface="MS PGothic"/>
              </a:rPr>
              <a:t>支払企業</a:t>
            </a:r>
            <a:endParaRPr sz="1700">
              <a:latin typeface="MS PGothic"/>
              <a:cs typeface="MS PGothic"/>
            </a:endParaRPr>
          </a:p>
        </p:txBody>
      </p:sp>
      <p:sp>
        <p:nvSpPr>
          <p:cNvPr id="17" name="object 17"/>
          <p:cNvSpPr/>
          <p:nvPr/>
        </p:nvSpPr>
        <p:spPr>
          <a:xfrm>
            <a:off x="6377051" y="1566672"/>
            <a:ext cx="2468880" cy="313690"/>
          </a:xfrm>
          <a:custGeom>
            <a:avLst/>
            <a:gdLst/>
            <a:ahLst/>
            <a:cxnLst/>
            <a:rect l="l" t="t" r="r" b="b"/>
            <a:pathLst>
              <a:path w="2468879" h="313689">
                <a:moveTo>
                  <a:pt x="2468880" y="306323"/>
                </a:moveTo>
                <a:lnTo>
                  <a:pt x="2468880" y="6095"/>
                </a:lnTo>
                <a:lnTo>
                  <a:pt x="2462784" y="0"/>
                </a:lnTo>
                <a:lnTo>
                  <a:pt x="6095" y="0"/>
                </a:lnTo>
                <a:lnTo>
                  <a:pt x="0" y="6095"/>
                </a:lnTo>
                <a:lnTo>
                  <a:pt x="0" y="306323"/>
                </a:lnTo>
                <a:lnTo>
                  <a:pt x="6096" y="313181"/>
                </a:lnTo>
                <a:lnTo>
                  <a:pt x="13716" y="313181"/>
                </a:lnTo>
                <a:lnTo>
                  <a:pt x="13716" y="27431"/>
                </a:lnTo>
                <a:lnTo>
                  <a:pt x="27432" y="13715"/>
                </a:lnTo>
                <a:lnTo>
                  <a:pt x="27431" y="27431"/>
                </a:lnTo>
                <a:lnTo>
                  <a:pt x="2441448" y="27431"/>
                </a:lnTo>
                <a:lnTo>
                  <a:pt x="2441448" y="13715"/>
                </a:lnTo>
                <a:lnTo>
                  <a:pt x="2455164" y="27431"/>
                </a:lnTo>
                <a:lnTo>
                  <a:pt x="2455164" y="313181"/>
                </a:lnTo>
                <a:lnTo>
                  <a:pt x="2462784" y="313181"/>
                </a:lnTo>
                <a:lnTo>
                  <a:pt x="2468880" y="306323"/>
                </a:lnTo>
                <a:close/>
              </a:path>
              <a:path w="2468879" h="313689">
                <a:moveTo>
                  <a:pt x="27431" y="27431"/>
                </a:moveTo>
                <a:lnTo>
                  <a:pt x="27432" y="13715"/>
                </a:lnTo>
                <a:lnTo>
                  <a:pt x="13716" y="27431"/>
                </a:lnTo>
                <a:lnTo>
                  <a:pt x="27431" y="27431"/>
                </a:lnTo>
                <a:close/>
              </a:path>
              <a:path w="2468879" h="313689">
                <a:moveTo>
                  <a:pt x="27431" y="285749"/>
                </a:moveTo>
                <a:lnTo>
                  <a:pt x="27431" y="27431"/>
                </a:lnTo>
                <a:lnTo>
                  <a:pt x="13716" y="27431"/>
                </a:lnTo>
                <a:lnTo>
                  <a:pt x="13716" y="285749"/>
                </a:lnTo>
                <a:lnTo>
                  <a:pt x="27431" y="285749"/>
                </a:lnTo>
                <a:close/>
              </a:path>
              <a:path w="2468879" h="313689">
                <a:moveTo>
                  <a:pt x="2455164" y="285749"/>
                </a:moveTo>
                <a:lnTo>
                  <a:pt x="13716" y="285749"/>
                </a:lnTo>
                <a:lnTo>
                  <a:pt x="27432" y="299465"/>
                </a:lnTo>
                <a:lnTo>
                  <a:pt x="27431" y="313181"/>
                </a:lnTo>
                <a:lnTo>
                  <a:pt x="2441448" y="313181"/>
                </a:lnTo>
                <a:lnTo>
                  <a:pt x="2441448" y="299465"/>
                </a:lnTo>
                <a:lnTo>
                  <a:pt x="2455164" y="285749"/>
                </a:lnTo>
                <a:close/>
              </a:path>
              <a:path w="2468879" h="313689">
                <a:moveTo>
                  <a:pt x="27431" y="313181"/>
                </a:moveTo>
                <a:lnTo>
                  <a:pt x="27432" y="299465"/>
                </a:lnTo>
                <a:lnTo>
                  <a:pt x="13716" y="285749"/>
                </a:lnTo>
                <a:lnTo>
                  <a:pt x="13716" y="313181"/>
                </a:lnTo>
                <a:lnTo>
                  <a:pt x="27431" y="313181"/>
                </a:lnTo>
                <a:close/>
              </a:path>
              <a:path w="2468879" h="313689">
                <a:moveTo>
                  <a:pt x="2455164" y="27431"/>
                </a:moveTo>
                <a:lnTo>
                  <a:pt x="2441448" y="13715"/>
                </a:lnTo>
                <a:lnTo>
                  <a:pt x="2441448" y="27431"/>
                </a:lnTo>
                <a:lnTo>
                  <a:pt x="2455164" y="27431"/>
                </a:lnTo>
                <a:close/>
              </a:path>
              <a:path w="2468879" h="313689">
                <a:moveTo>
                  <a:pt x="2455164" y="285749"/>
                </a:moveTo>
                <a:lnTo>
                  <a:pt x="2455164" y="27431"/>
                </a:lnTo>
                <a:lnTo>
                  <a:pt x="2441448" y="27431"/>
                </a:lnTo>
                <a:lnTo>
                  <a:pt x="2441448" y="285749"/>
                </a:lnTo>
                <a:lnTo>
                  <a:pt x="2455164" y="285749"/>
                </a:lnTo>
                <a:close/>
              </a:path>
              <a:path w="2468879" h="313689">
                <a:moveTo>
                  <a:pt x="2455164" y="313181"/>
                </a:moveTo>
                <a:lnTo>
                  <a:pt x="2455164" y="285749"/>
                </a:lnTo>
                <a:lnTo>
                  <a:pt x="2441448" y="299465"/>
                </a:lnTo>
                <a:lnTo>
                  <a:pt x="2441448" y="313181"/>
                </a:lnTo>
                <a:lnTo>
                  <a:pt x="2455164" y="313181"/>
                </a:lnTo>
                <a:close/>
              </a:path>
            </a:pathLst>
          </a:custGeom>
          <a:solidFill>
            <a:srgbClr val="002060"/>
          </a:solidFill>
        </p:spPr>
        <p:txBody>
          <a:bodyPr wrap="square" lIns="0" tIns="0" rIns="0" bIns="0" rtlCol="0"/>
          <a:lstStyle/>
          <a:p>
            <a:endParaRPr/>
          </a:p>
        </p:txBody>
      </p:sp>
      <p:sp>
        <p:nvSpPr>
          <p:cNvPr id="18" name="object 18"/>
          <p:cNvSpPr txBox="1"/>
          <p:nvPr/>
        </p:nvSpPr>
        <p:spPr>
          <a:xfrm>
            <a:off x="6390779" y="1580388"/>
            <a:ext cx="2441575" cy="285750"/>
          </a:xfrm>
          <a:prstGeom prst="rect">
            <a:avLst/>
          </a:prstGeom>
          <a:solidFill>
            <a:srgbClr val="002060"/>
          </a:solidFill>
        </p:spPr>
        <p:txBody>
          <a:bodyPr vert="horz" wrap="square" lIns="0" tIns="10160" rIns="0" bIns="0" rtlCol="0">
            <a:spAutoFit/>
          </a:bodyPr>
          <a:lstStyle/>
          <a:p>
            <a:pPr marL="778510">
              <a:lnSpc>
                <a:spcPct val="100000"/>
              </a:lnSpc>
              <a:spcBef>
                <a:spcPts val="80"/>
              </a:spcBef>
            </a:pPr>
            <a:r>
              <a:rPr sz="1700" b="1" spc="25" dirty="0">
                <a:solidFill>
                  <a:srgbClr val="FFFFFF"/>
                </a:solidFill>
                <a:latin typeface="MS PGothic"/>
                <a:cs typeface="MS PGothic"/>
              </a:rPr>
              <a:t>受取企業</a:t>
            </a:r>
            <a:endParaRPr sz="1700">
              <a:latin typeface="MS PGothic"/>
              <a:cs typeface="MS PGothic"/>
            </a:endParaRPr>
          </a:p>
        </p:txBody>
      </p:sp>
      <p:sp>
        <p:nvSpPr>
          <p:cNvPr id="19" name="object 19"/>
          <p:cNvSpPr/>
          <p:nvPr/>
        </p:nvSpPr>
        <p:spPr>
          <a:xfrm>
            <a:off x="1083449" y="2257805"/>
            <a:ext cx="8026400" cy="3088640"/>
          </a:xfrm>
          <a:custGeom>
            <a:avLst/>
            <a:gdLst/>
            <a:ahLst/>
            <a:cxnLst/>
            <a:rect l="l" t="t" r="r" b="b"/>
            <a:pathLst>
              <a:path w="8026400" h="3088640">
                <a:moveTo>
                  <a:pt x="8026146" y="2577846"/>
                </a:moveTo>
                <a:lnTo>
                  <a:pt x="8026146" y="509777"/>
                </a:lnTo>
                <a:lnTo>
                  <a:pt x="8025383" y="496823"/>
                </a:lnTo>
                <a:lnTo>
                  <a:pt x="8020774" y="449169"/>
                </a:lnTo>
                <a:lnTo>
                  <a:pt x="8012037" y="402894"/>
                </a:lnTo>
                <a:lnTo>
                  <a:pt x="7999362" y="358182"/>
                </a:lnTo>
                <a:lnTo>
                  <a:pt x="7982940" y="315219"/>
                </a:lnTo>
                <a:lnTo>
                  <a:pt x="7962964" y="274190"/>
                </a:lnTo>
                <a:lnTo>
                  <a:pt x="7939625" y="235279"/>
                </a:lnTo>
                <a:lnTo>
                  <a:pt x="7913113" y="198672"/>
                </a:lnTo>
                <a:lnTo>
                  <a:pt x="7883621" y="164553"/>
                </a:lnTo>
                <a:lnTo>
                  <a:pt x="7851338" y="133108"/>
                </a:lnTo>
                <a:lnTo>
                  <a:pt x="7816458" y="104522"/>
                </a:lnTo>
                <a:lnTo>
                  <a:pt x="7779170" y="78979"/>
                </a:lnTo>
                <a:lnTo>
                  <a:pt x="7739666" y="56665"/>
                </a:lnTo>
                <a:lnTo>
                  <a:pt x="7698138" y="37765"/>
                </a:lnTo>
                <a:lnTo>
                  <a:pt x="7654776" y="22463"/>
                </a:lnTo>
                <a:lnTo>
                  <a:pt x="7609773" y="10945"/>
                </a:lnTo>
                <a:lnTo>
                  <a:pt x="7563319" y="3395"/>
                </a:lnTo>
                <a:lnTo>
                  <a:pt x="7515606" y="0"/>
                </a:lnTo>
                <a:lnTo>
                  <a:pt x="523494" y="0"/>
                </a:lnTo>
                <a:lnTo>
                  <a:pt x="475815" y="2154"/>
                </a:lnTo>
                <a:lnTo>
                  <a:pt x="429269" y="8500"/>
                </a:lnTo>
                <a:lnTo>
                  <a:pt x="384053" y="18859"/>
                </a:lnTo>
                <a:lnTo>
                  <a:pt x="340366" y="33048"/>
                </a:lnTo>
                <a:lnTo>
                  <a:pt x="298404" y="50887"/>
                </a:lnTo>
                <a:lnTo>
                  <a:pt x="258366" y="72196"/>
                </a:lnTo>
                <a:lnTo>
                  <a:pt x="220450" y="96793"/>
                </a:lnTo>
                <a:lnTo>
                  <a:pt x="184854" y="124498"/>
                </a:lnTo>
                <a:lnTo>
                  <a:pt x="151775" y="155130"/>
                </a:lnTo>
                <a:lnTo>
                  <a:pt x="121411" y="188509"/>
                </a:lnTo>
                <a:lnTo>
                  <a:pt x="93961" y="224453"/>
                </a:lnTo>
                <a:lnTo>
                  <a:pt x="69623" y="262782"/>
                </a:lnTo>
                <a:lnTo>
                  <a:pt x="48593" y="303314"/>
                </a:lnTo>
                <a:lnTo>
                  <a:pt x="31070" y="345870"/>
                </a:lnTo>
                <a:lnTo>
                  <a:pt x="17253" y="390269"/>
                </a:lnTo>
                <a:lnTo>
                  <a:pt x="7338" y="436329"/>
                </a:lnTo>
                <a:lnTo>
                  <a:pt x="1523" y="483870"/>
                </a:lnTo>
                <a:lnTo>
                  <a:pt x="0" y="510540"/>
                </a:lnTo>
                <a:lnTo>
                  <a:pt x="0" y="2577846"/>
                </a:lnTo>
                <a:lnTo>
                  <a:pt x="3048" y="2618232"/>
                </a:lnTo>
                <a:lnTo>
                  <a:pt x="9851" y="2665692"/>
                </a:lnTo>
                <a:lnTo>
                  <a:pt x="21177" y="2712225"/>
                </a:lnTo>
                <a:lnTo>
                  <a:pt x="27432" y="2730332"/>
                </a:lnTo>
                <a:lnTo>
                  <a:pt x="27432" y="510540"/>
                </a:lnTo>
                <a:lnTo>
                  <a:pt x="28956" y="485394"/>
                </a:lnTo>
                <a:lnTo>
                  <a:pt x="37835" y="422512"/>
                </a:lnTo>
                <a:lnTo>
                  <a:pt x="51096" y="372360"/>
                </a:lnTo>
                <a:lnTo>
                  <a:pt x="69819" y="323504"/>
                </a:lnTo>
                <a:lnTo>
                  <a:pt x="93562" y="276702"/>
                </a:lnTo>
                <a:lnTo>
                  <a:pt x="121885" y="232714"/>
                </a:lnTo>
                <a:lnTo>
                  <a:pt x="154345" y="192297"/>
                </a:lnTo>
                <a:lnTo>
                  <a:pt x="190499" y="156210"/>
                </a:lnTo>
                <a:lnTo>
                  <a:pt x="227075" y="125730"/>
                </a:lnTo>
                <a:lnTo>
                  <a:pt x="271226" y="96236"/>
                </a:lnTo>
                <a:lnTo>
                  <a:pt x="318284" y="71704"/>
                </a:lnTo>
                <a:lnTo>
                  <a:pt x="367684" y="52344"/>
                </a:lnTo>
                <a:lnTo>
                  <a:pt x="418857" y="38370"/>
                </a:lnTo>
                <a:lnTo>
                  <a:pt x="471237" y="29995"/>
                </a:lnTo>
                <a:lnTo>
                  <a:pt x="523494" y="27468"/>
                </a:lnTo>
                <a:lnTo>
                  <a:pt x="7515606" y="27431"/>
                </a:lnTo>
                <a:lnTo>
                  <a:pt x="7527798" y="28193"/>
                </a:lnTo>
                <a:lnTo>
                  <a:pt x="7575628" y="32717"/>
                </a:lnTo>
                <a:lnTo>
                  <a:pt x="7622015" y="41727"/>
                </a:lnTo>
                <a:lnTo>
                  <a:pt x="7666743" y="54995"/>
                </a:lnTo>
                <a:lnTo>
                  <a:pt x="7709595" y="72293"/>
                </a:lnTo>
                <a:lnTo>
                  <a:pt x="7750355" y="93394"/>
                </a:lnTo>
                <a:lnTo>
                  <a:pt x="7788806" y="118069"/>
                </a:lnTo>
                <a:lnTo>
                  <a:pt x="7824731" y="146090"/>
                </a:lnTo>
                <a:lnTo>
                  <a:pt x="7857915" y="177231"/>
                </a:lnTo>
                <a:lnTo>
                  <a:pt x="7888141" y="211263"/>
                </a:lnTo>
                <a:lnTo>
                  <a:pt x="7915192" y="247958"/>
                </a:lnTo>
                <a:lnTo>
                  <a:pt x="7938852" y="287089"/>
                </a:lnTo>
                <a:lnTo>
                  <a:pt x="7958905" y="328427"/>
                </a:lnTo>
                <a:lnTo>
                  <a:pt x="7975134" y="371746"/>
                </a:lnTo>
                <a:lnTo>
                  <a:pt x="7987323" y="416816"/>
                </a:lnTo>
                <a:lnTo>
                  <a:pt x="7995255" y="463411"/>
                </a:lnTo>
                <a:lnTo>
                  <a:pt x="7998714" y="511301"/>
                </a:lnTo>
                <a:lnTo>
                  <a:pt x="7998714" y="2731258"/>
                </a:lnTo>
                <a:lnTo>
                  <a:pt x="8003848" y="2716730"/>
                </a:lnTo>
                <a:lnTo>
                  <a:pt x="8015349" y="2671783"/>
                </a:lnTo>
                <a:lnTo>
                  <a:pt x="8022845" y="2625423"/>
                </a:lnTo>
                <a:lnTo>
                  <a:pt x="8026146" y="2577846"/>
                </a:lnTo>
                <a:close/>
              </a:path>
              <a:path w="8026400" h="3088640">
                <a:moveTo>
                  <a:pt x="7998714" y="2731258"/>
                </a:moveTo>
                <a:lnTo>
                  <a:pt x="7998714" y="2577846"/>
                </a:lnTo>
                <a:lnTo>
                  <a:pt x="7997952" y="2590038"/>
                </a:lnTo>
                <a:lnTo>
                  <a:pt x="7993459" y="2637712"/>
                </a:lnTo>
                <a:lnTo>
                  <a:pt x="7984452" y="2684008"/>
                </a:lnTo>
                <a:lnTo>
                  <a:pt x="7971164" y="2728700"/>
                </a:lnTo>
                <a:lnTo>
                  <a:pt x="7953827" y="2771559"/>
                </a:lnTo>
                <a:lnTo>
                  <a:pt x="7932675" y="2812359"/>
                </a:lnTo>
                <a:lnTo>
                  <a:pt x="7907940" y="2850871"/>
                </a:lnTo>
                <a:lnTo>
                  <a:pt x="7879857" y="2886870"/>
                </a:lnTo>
                <a:lnTo>
                  <a:pt x="7848657" y="2920126"/>
                </a:lnTo>
                <a:lnTo>
                  <a:pt x="7814574" y="2950414"/>
                </a:lnTo>
                <a:lnTo>
                  <a:pt x="7777841" y="2977505"/>
                </a:lnTo>
                <a:lnTo>
                  <a:pt x="7738691" y="3001172"/>
                </a:lnTo>
                <a:lnTo>
                  <a:pt x="7697357" y="3021188"/>
                </a:lnTo>
                <a:lnTo>
                  <a:pt x="7654072" y="3037325"/>
                </a:lnTo>
                <a:lnTo>
                  <a:pt x="7609070" y="3049356"/>
                </a:lnTo>
                <a:lnTo>
                  <a:pt x="7562582" y="3057054"/>
                </a:lnTo>
                <a:lnTo>
                  <a:pt x="7514844" y="3060192"/>
                </a:lnTo>
                <a:lnTo>
                  <a:pt x="523494" y="3060918"/>
                </a:lnTo>
                <a:lnTo>
                  <a:pt x="476284" y="3058719"/>
                </a:lnTo>
                <a:lnTo>
                  <a:pt x="429509" y="3051984"/>
                </a:lnTo>
                <a:lnTo>
                  <a:pt x="384053" y="3040920"/>
                </a:lnTo>
                <a:lnTo>
                  <a:pt x="340366" y="3025801"/>
                </a:lnTo>
                <a:lnTo>
                  <a:pt x="298667" y="3006866"/>
                </a:lnTo>
                <a:lnTo>
                  <a:pt x="258978" y="2984220"/>
                </a:lnTo>
                <a:lnTo>
                  <a:pt x="221634" y="2958118"/>
                </a:lnTo>
                <a:lnTo>
                  <a:pt x="186866" y="2928770"/>
                </a:lnTo>
                <a:lnTo>
                  <a:pt x="154901" y="2896386"/>
                </a:lnTo>
                <a:lnTo>
                  <a:pt x="125971" y="2861174"/>
                </a:lnTo>
                <a:lnTo>
                  <a:pt x="100304" y="2823343"/>
                </a:lnTo>
                <a:lnTo>
                  <a:pt x="78130" y="2783103"/>
                </a:lnTo>
                <a:lnTo>
                  <a:pt x="59679" y="2740662"/>
                </a:lnTo>
                <a:lnTo>
                  <a:pt x="45179" y="2696230"/>
                </a:lnTo>
                <a:lnTo>
                  <a:pt x="34862" y="2650016"/>
                </a:lnTo>
                <a:lnTo>
                  <a:pt x="28956" y="2602230"/>
                </a:lnTo>
                <a:lnTo>
                  <a:pt x="27432" y="2577084"/>
                </a:lnTo>
                <a:lnTo>
                  <a:pt x="27432" y="2730332"/>
                </a:lnTo>
                <a:lnTo>
                  <a:pt x="56545" y="2801135"/>
                </a:lnTo>
                <a:lnTo>
                  <a:pt x="80163" y="2842828"/>
                </a:lnTo>
                <a:lnTo>
                  <a:pt x="107455" y="2882223"/>
                </a:lnTo>
                <a:lnTo>
                  <a:pt x="138209" y="2918978"/>
                </a:lnTo>
                <a:lnTo>
                  <a:pt x="172212" y="2952750"/>
                </a:lnTo>
                <a:lnTo>
                  <a:pt x="211074" y="2984754"/>
                </a:lnTo>
                <a:lnTo>
                  <a:pt x="251268" y="3011852"/>
                </a:lnTo>
                <a:lnTo>
                  <a:pt x="293318" y="3034916"/>
                </a:lnTo>
                <a:lnTo>
                  <a:pt x="337019" y="3053907"/>
                </a:lnTo>
                <a:lnTo>
                  <a:pt x="382168" y="3068787"/>
                </a:lnTo>
                <a:lnTo>
                  <a:pt x="428559" y="3079519"/>
                </a:lnTo>
                <a:lnTo>
                  <a:pt x="475815" y="3086041"/>
                </a:lnTo>
                <a:lnTo>
                  <a:pt x="523494" y="3088349"/>
                </a:lnTo>
                <a:lnTo>
                  <a:pt x="7502652" y="3088386"/>
                </a:lnTo>
                <a:lnTo>
                  <a:pt x="7514844" y="3087668"/>
                </a:lnTo>
                <a:lnTo>
                  <a:pt x="7529322" y="3087624"/>
                </a:lnTo>
                <a:lnTo>
                  <a:pt x="7576827" y="3083081"/>
                </a:lnTo>
                <a:lnTo>
                  <a:pt x="7623003" y="3074376"/>
                </a:lnTo>
                <a:lnTo>
                  <a:pt x="7667659" y="3061706"/>
                </a:lnTo>
                <a:lnTo>
                  <a:pt x="7710602" y="3045265"/>
                </a:lnTo>
                <a:lnTo>
                  <a:pt x="7751643" y="3025251"/>
                </a:lnTo>
                <a:lnTo>
                  <a:pt x="7790590" y="3001861"/>
                </a:lnTo>
                <a:lnTo>
                  <a:pt x="7827251" y="2975290"/>
                </a:lnTo>
                <a:lnTo>
                  <a:pt x="7861437" y="2945734"/>
                </a:lnTo>
                <a:lnTo>
                  <a:pt x="7892955" y="2913391"/>
                </a:lnTo>
                <a:lnTo>
                  <a:pt x="7921615" y="2878457"/>
                </a:lnTo>
                <a:lnTo>
                  <a:pt x="7947225" y="2841127"/>
                </a:lnTo>
                <a:lnTo>
                  <a:pt x="7969594" y="2801598"/>
                </a:lnTo>
                <a:lnTo>
                  <a:pt x="7988532" y="2760067"/>
                </a:lnTo>
                <a:lnTo>
                  <a:pt x="7998714" y="2731258"/>
                </a:lnTo>
                <a:close/>
              </a:path>
            </a:pathLst>
          </a:custGeom>
          <a:solidFill>
            <a:srgbClr val="FF0000"/>
          </a:solidFill>
        </p:spPr>
        <p:txBody>
          <a:bodyPr wrap="square" lIns="0" tIns="0" rIns="0" bIns="0" rtlCol="0"/>
          <a:lstStyle/>
          <a:p>
            <a:endParaRPr/>
          </a:p>
        </p:txBody>
      </p:sp>
      <p:sp>
        <p:nvSpPr>
          <p:cNvPr id="20" name="object 20"/>
          <p:cNvSpPr/>
          <p:nvPr/>
        </p:nvSpPr>
        <p:spPr>
          <a:xfrm>
            <a:off x="5920625" y="1946910"/>
            <a:ext cx="3537585" cy="4875530"/>
          </a:xfrm>
          <a:custGeom>
            <a:avLst/>
            <a:gdLst/>
            <a:ahLst/>
            <a:cxnLst/>
            <a:rect l="l" t="t" r="r" b="b"/>
            <a:pathLst>
              <a:path w="3537584" h="4875530">
                <a:moveTo>
                  <a:pt x="3537204" y="4869180"/>
                </a:moveTo>
                <a:lnTo>
                  <a:pt x="3537204" y="6096"/>
                </a:lnTo>
                <a:lnTo>
                  <a:pt x="3531108" y="0"/>
                </a:lnTo>
                <a:lnTo>
                  <a:pt x="6095" y="0"/>
                </a:lnTo>
                <a:lnTo>
                  <a:pt x="0" y="6096"/>
                </a:lnTo>
                <a:lnTo>
                  <a:pt x="0" y="4869180"/>
                </a:lnTo>
                <a:lnTo>
                  <a:pt x="6096" y="4875276"/>
                </a:lnTo>
                <a:lnTo>
                  <a:pt x="13715" y="4875276"/>
                </a:lnTo>
                <a:lnTo>
                  <a:pt x="13716" y="27432"/>
                </a:lnTo>
                <a:lnTo>
                  <a:pt x="27432" y="13716"/>
                </a:lnTo>
                <a:lnTo>
                  <a:pt x="27432" y="27432"/>
                </a:lnTo>
                <a:lnTo>
                  <a:pt x="3509772" y="27432"/>
                </a:lnTo>
                <a:lnTo>
                  <a:pt x="3509772" y="13716"/>
                </a:lnTo>
                <a:lnTo>
                  <a:pt x="3523488" y="27432"/>
                </a:lnTo>
                <a:lnTo>
                  <a:pt x="3523488" y="4875276"/>
                </a:lnTo>
                <a:lnTo>
                  <a:pt x="3531108" y="4875276"/>
                </a:lnTo>
                <a:lnTo>
                  <a:pt x="3537204" y="4869180"/>
                </a:lnTo>
                <a:close/>
              </a:path>
              <a:path w="3537584" h="4875530">
                <a:moveTo>
                  <a:pt x="27432" y="27432"/>
                </a:moveTo>
                <a:lnTo>
                  <a:pt x="27432" y="13716"/>
                </a:lnTo>
                <a:lnTo>
                  <a:pt x="13716" y="27432"/>
                </a:lnTo>
                <a:lnTo>
                  <a:pt x="27432" y="27432"/>
                </a:lnTo>
                <a:close/>
              </a:path>
              <a:path w="3537584" h="4875530">
                <a:moveTo>
                  <a:pt x="27432" y="4847844"/>
                </a:moveTo>
                <a:lnTo>
                  <a:pt x="27432" y="27432"/>
                </a:lnTo>
                <a:lnTo>
                  <a:pt x="13716" y="27432"/>
                </a:lnTo>
                <a:lnTo>
                  <a:pt x="13716" y="4847844"/>
                </a:lnTo>
                <a:lnTo>
                  <a:pt x="27432" y="4847844"/>
                </a:lnTo>
                <a:close/>
              </a:path>
              <a:path w="3537584" h="4875530">
                <a:moveTo>
                  <a:pt x="3523488" y="4847844"/>
                </a:moveTo>
                <a:lnTo>
                  <a:pt x="13716" y="4847844"/>
                </a:lnTo>
                <a:lnTo>
                  <a:pt x="27432" y="4861560"/>
                </a:lnTo>
                <a:lnTo>
                  <a:pt x="27432" y="4875276"/>
                </a:lnTo>
                <a:lnTo>
                  <a:pt x="3509772" y="4875276"/>
                </a:lnTo>
                <a:lnTo>
                  <a:pt x="3509772" y="4861560"/>
                </a:lnTo>
                <a:lnTo>
                  <a:pt x="3523488" y="4847844"/>
                </a:lnTo>
                <a:close/>
              </a:path>
              <a:path w="3537584" h="4875530">
                <a:moveTo>
                  <a:pt x="27432" y="4875276"/>
                </a:moveTo>
                <a:lnTo>
                  <a:pt x="27432" y="4861560"/>
                </a:lnTo>
                <a:lnTo>
                  <a:pt x="13716" y="4847844"/>
                </a:lnTo>
                <a:lnTo>
                  <a:pt x="13715" y="4875276"/>
                </a:lnTo>
                <a:lnTo>
                  <a:pt x="27432" y="4875276"/>
                </a:lnTo>
                <a:close/>
              </a:path>
              <a:path w="3537584" h="4875530">
                <a:moveTo>
                  <a:pt x="3523488" y="27432"/>
                </a:moveTo>
                <a:lnTo>
                  <a:pt x="3509772" y="13716"/>
                </a:lnTo>
                <a:lnTo>
                  <a:pt x="3509772" y="27432"/>
                </a:lnTo>
                <a:lnTo>
                  <a:pt x="3523488" y="27432"/>
                </a:lnTo>
                <a:close/>
              </a:path>
              <a:path w="3537584" h="4875530">
                <a:moveTo>
                  <a:pt x="3523488" y="4847844"/>
                </a:moveTo>
                <a:lnTo>
                  <a:pt x="3523488" y="27432"/>
                </a:lnTo>
                <a:lnTo>
                  <a:pt x="3509772" y="27432"/>
                </a:lnTo>
                <a:lnTo>
                  <a:pt x="3509772" y="4847844"/>
                </a:lnTo>
                <a:lnTo>
                  <a:pt x="3523488" y="4847844"/>
                </a:lnTo>
                <a:close/>
              </a:path>
              <a:path w="3537584" h="4875530">
                <a:moveTo>
                  <a:pt x="3523488" y="4875276"/>
                </a:moveTo>
                <a:lnTo>
                  <a:pt x="3523488" y="4847844"/>
                </a:lnTo>
                <a:lnTo>
                  <a:pt x="3509772" y="4861560"/>
                </a:lnTo>
                <a:lnTo>
                  <a:pt x="3509772" y="4875276"/>
                </a:lnTo>
                <a:lnTo>
                  <a:pt x="3523488" y="4875276"/>
                </a:lnTo>
                <a:close/>
              </a:path>
            </a:pathLst>
          </a:custGeom>
          <a:solidFill>
            <a:srgbClr val="002060"/>
          </a:solidFill>
        </p:spPr>
        <p:txBody>
          <a:bodyPr wrap="square" lIns="0" tIns="0" rIns="0" bIns="0" rtlCol="0"/>
          <a:lstStyle/>
          <a:p>
            <a:endParaRPr/>
          </a:p>
        </p:txBody>
      </p:sp>
      <p:sp>
        <p:nvSpPr>
          <p:cNvPr id="21" name="object 21"/>
          <p:cNvSpPr/>
          <p:nvPr/>
        </p:nvSpPr>
        <p:spPr>
          <a:xfrm>
            <a:off x="1265567" y="2461260"/>
            <a:ext cx="927100" cy="666115"/>
          </a:xfrm>
          <a:custGeom>
            <a:avLst/>
            <a:gdLst/>
            <a:ahLst/>
            <a:cxnLst/>
            <a:rect l="l" t="t" r="r" b="b"/>
            <a:pathLst>
              <a:path w="927100" h="666114">
                <a:moveTo>
                  <a:pt x="926591" y="554735"/>
                </a:moveTo>
                <a:lnTo>
                  <a:pt x="926591" y="111251"/>
                </a:lnTo>
                <a:lnTo>
                  <a:pt x="920512" y="93323"/>
                </a:lnTo>
                <a:lnTo>
                  <a:pt x="874766" y="60338"/>
                </a:lnTo>
                <a:lnTo>
                  <a:pt x="837029" y="45756"/>
                </a:lnTo>
                <a:lnTo>
                  <a:pt x="790670" y="32765"/>
                </a:lnTo>
                <a:lnTo>
                  <a:pt x="736652" y="21604"/>
                </a:lnTo>
                <a:lnTo>
                  <a:pt x="675942" y="12508"/>
                </a:lnTo>
                <a:lnTo>
                  <a:pt x="609502" y="5718"/>
                </a:lnTo>
                <a:lnTo>
                  <a:pt x="538298" y="1469"/>
                </a:lnTo>
                <a:lnTo>
                  <a:pt x="463295" y="0"/>
                </a:lnTo>
                <a:lnTo>
                  <a:pt x="388107" y="1469"/>
                </a:lnTo>
                <a:lnTo>
                  <a:pt x="316796" y="5718"/>
                </a:lnTo>
                <a:lnTo>
                  <a:pt x="250313" y="12508"/>
                </a:lnTo>
                <a:lnTo>
                  <a:pt x="189609" y="21604"/>
                </a:lnTo>
                <a:lnTo>
                  <a:pt x="135636" y="32765"/>
                </a:lnTo>
                <a:lnTo>
                  <a:pt x="89342" y="45756"/>
                </a:lnTo>
                <a:lnTo>
                  <a:pt x="51681" y="60338"/>
                </a:lnTo>
                <a:lnTo>
                  <a:pt x="6059" y="93323"/>
                </a:lnTo>
                <a:lnTo>
                  <a:pt x="0" y="111251"/>
                </a:lnTo>
                <a:lnTo>
                  <a:pt x="0" y="554735"/>
                </a:lnTo>
                <a:lnTo>
                  <a:pt x="23603" y="589714"/>
                </a:lnTo>
                <a:lnTo>
                  <a:pt x="89342" y="620231"/>
                </a:lnTo>
                <a:lnTo>
                  <a:pt x="135635" y="633221"/>
                </a:lnTo>
                <a:lnTo>
                  <a:pt x="189609" y="644383"/>
                </a:lnTo>
                <a:lnTo>
                  <a:pt x="250313" y="653479"/>
                </a:lnTo>
                <a:lnTo>
                  <a:pt x="316796" y="660269"/>
                </a:lnTo>
                <a:lnTo>
                  <a:pt x="388107" y="664518"/>
                </a:lnTo>
                <a:lnTo>
                  <a:pt x="463295" y="665987"/>
                </a:lnTo>
                <a:lnTo>
                  <a:pt x="538298" y="664518"/>
                </a:lnTo>
                <a:lnTo>
                  <a:pt x="609502" y="660269"/>
                </a:lnTo>
                <a:lnTo>
                  <a:pt x="675942" y="653479"/>
                </a:lnTo>
                <a:lnTo>
                  <a:pt x="736652" y="644383"/>
                </a:lnTo>
                <a:lnTo>
                  <a:pt x="790670" y="633221"/>
                </a:lnTo>
                <a:lnTo>
                  <a:pt x="837029" y="620231"/>
                </a:lnTo>
                <a:lnTo>
                  <a:pt x="874766" y="605649"/>
                </a:lnTo>
                <a:lnTo>
                  <a:pt x="920512" y="572664"/>
                </a:lnTo>
                <a:lnTo>
                  <a:pt x="926591" y="554735"/>
                </a:lnTo>
                <a:close/>
              </a:path>
            </a:pathLst>
          </a:custGeom>
          <a:solidFill>
            <a:srgbClr val="BDD7EE"/>
          </a:solidFill>
        </p:spPr>
        <p:txBody>
          <a:bodyPr wrap="square" lIns="0" tIns="0" rIns="0" bIns="0" rtlCol="0"/>
          <a:lstStyle/>
          <a:p>
            <a:endParaRPr/>
          </a:p>
        </p:txBody>
      </p:sp>
      <p:sp>
        <p:nvSpPr>
          <p:cNvPr id="22" name="object 22"/>
          <p:cNvSpPr/>
          <p:nvPr/>
        </p:nvSpPr>
        <p:spPr>
          <a:xfrm>
            <a:off x="1258709" y="2571750"/>
            <a:ext cx="940435" cy="118110"/>
          </a:xfrm>
          <a:custGeom>
            <a:avLst/>
            <a:gdLst/>
            <a:ahLst/>
            <a:cxnLst/>
            <a:rect l="l" t="t" r="r" b="b"/>
            <a:pathLst>
              <a:path w="940435" h="118110">
                <a:moveTo>
                  <a:pt x="940308" y="762"/>
                </a:moveTo>
                <a:lnTo>
                  <a:pt x="926592" y="0"/>
                </a:lnTo>
                <a:lnTo>
                  <a:pt x="925830" y="3048"/>
                </a:lnTo>
                <a:lnTo>
                  <a:pt x="925830" y="5334"/>
                </a:lnTo>
                <a:lnTo>
                  <a:pt x="908321" y="27725"/>
                </a:lnTo>
                <a:lnTo>
                  <a:pt x="832391" y="62777"/>
                </a:lnTo>
                <a:lnTo>
                  <a:pt x="780765" y="75840"/>
                </a:lnTo>
                <a:lnTo>
                  <a:pt x="724561" y="86196"/>
                </a:lnTo>
                <a:lnTo>
                  <a:pt x="667177" y="94045"/>
                </a:lnTo>
                <a:lnTo>
                  <a:pt x="612009" y="99588"/>
                </a:lnTo>
                <a:lnTo>
                  <a:pt x="562454" y="103027"/>
                </a:lnTo>
                <a:lnTo>
                  <a:pt x="521911" y="104562"/>
                </a:lnTo>
                <a:lnTo>
                  <a:pt x="501148" y="104438"/>
                </a:lnTo>
                <a:lnTo>
                  <a:pt x="422910" y="104394"/>
                </a:lnTo>
                <a:lnTo>
                  <a:pt x="376101" y="102549"/>
                </a:lnTo>
                <a:lnTo>
                  <a:pt x="329308" y="99601"/>
                </a:lnTo>
                <a:lnTo>
                  <a:pt x="282616" y="95330"/>
                </a:lnTo>
                <a:lnTo>
                  <a:pt x="236112" y="89518"/>
                </a:lnTo>
                <a:lnTo>
                  <a:pt x="189884" y="81944"/>
                </a:lnTo>
                <a:lnTo>
                  <a:pt x="144018" y="72390"/>
                </a:lnTo>
                <a:lnTo>
                  <a:pt x="88699" y="56324"/>
                </a:lnTo>
                <a:lnTo>
                  <a:pt x="31098" y="27576"/>
                </a:lnTo>
                <a:lnTo>
                  <a:pt x="14478" y="6858"/>
                </a:lnTo>
                <a:lnTo>
                  <a:pt x="14478" y="4572"/>
                </a:lnTo>
                <a:lnTo>
                  <a:pt x="13716" y="2286"/>
                </a:lnTo>
                <a:lnTo>
                  <a:pt x="13716" y="0"/>
                </a:lnTo>
                <a:lnTo>
                  <a:pt x="0" y="762"/>
                </a:lnTo>
                <a:lnTo>
                  <a:pt x="0" y="4572"/>
                </a:lnTo>
                <a:lnTo>
                  <a:pt x="26175" y="40681"/>
                </a:lnTo>
                <a:lnTo>
                  <a:pt x="84281" y="69884"/>
                </a:lnTo>
                <a:lnTo>
                  <a:pt x="123202" y="81898"/>
                </a:lnTo>
                <a:lnTo>
                  <a:pt x="167576" y="92186"/>
                </a:lnTo>
                <a:lnTo>
                  <a:pt x="216561" y="100751"/>
                </a:lnTo>
                <a:lnTo>
                  <a:pt x="269315" y="107591"/>
                </a:lnTo>
                <a:lnTo>
                  <a:pt x="324993" y="112710"/>
                </a:lnTo>
                <a:lnTo>
                  <a:pt x="382753" y="116105"/>
                </a:lnTo>
                <a:lnTo>
                  <a:pt x="441753" y="117780"/>
                </a:lnTo>
                <a:lnTo>
                  <a:pt x="501148" y="117733"/>
                </a:lnTo>
                <a:lnTo>
                  <a:pt x="560097" y="115966"/>
                </a:lnTo>
                <a:lnTo>
                  <a:pt x="617755" y="112479"/>
                </a:lnTo>
                <a:lnTo>
                  <a:pt x="673281" y="107273"/>
                </a:lnTo>
                <a:lnTo>
                  <a:pt x="725831" y="100348"/>
                </a:lnTo>
                <a:lnTo>
                  <a:pt x="774562" y="91706"/>
                </a:lnTo>
                <a:lnTo>
                  <a:pt x="818631" y="81346"/>
                </a:lnTo>
                <a:lnTo>
                  <a:pt x="857196" y="69269"/>
                </a:lnTo>
                <a:lnTo>
                  <a:pt x="914438" y="39969"/>
                </a:lnTo>
                <a:lnTo>
                  <a:pt x="939546" y="3810"/>
                </a:lnTo>
                <a:lnTo>
                  <a:pt x="940308" y="762"/>
                </a:lnTo>
                <a:close/>
              </a:path>
            </a:pathLst>
          </a:custGeom>
          <a:solidFill>
            <a:srgbClr val="8497B0"/>
          </a:solidFill>
        </p:spPr>
        <p:txBody>
          <a:bodyPr wrap="square" lIns="0" tIns="0" rIns="0" bIns="0" rtlCol="0"/>
          <a:lstStyle/>
          <a:p>
            <a:endParaRPr/>
          </a:p>
        </p:txBody>
      </p:sp>
      <p:sp>
        <p:nvSpPr>
          <p:cNvPr id="23" name="object 23"/>
          <p:cNvSpPr/>
          <p:nvPr/>
        </p:nvSpPr>
        <p:spPr>
          <a:xfrm>
            <a:off x="1258709" y="2455219"/>
            <a:ext cx="940435" cy="678180"/>
          </a:xfrm>
          <a:custGeom>
            <a:avLst/>
            <a:gdLst/>
            <a:ahLst/>
            <a:cxnLst/>
            <a:rect l="l" t="t" r="r" b="b"/>
            <a:pathLst>
              <a:path w="940435" h="678180">
                <a:moveTo>
                  <a:pt x="940308" y="560776"/>
                </a:moveTo>
                <a:lnTo>
                  <a:pt x="940308" y="116530"/>
                </a:lnTo>
                <a:lnTo>
                  <a:pt x="939546" y="113482"/>
                </a:lnTo>
                <a:lnTo>
                  <a:pt x="913589" y="77462"/>
                </a:lnTo>
                <a:lnTo>
                  <a:pt x="856259" y="48308"/>
                </a:lnTo>
                <a:lnTo>
                  <a:pt x="817878" y="36300"/>
                </a:lnTo>
                <a:lnTo>
                  <a:pt x="774114" y="26002"/>
                </a:lnTo>
                <a:lnTo>
                  <a:pt x="725785" y="17412"/>
                </a:lnTo>
                <a:lnTo>
                  <a:pt x="673712" y="10527"/>
                </a:lnTo>
                <a:lnTo>
                  <a:pt x="618715" y="5346"/>
                </a:lnTo>
                <a:lnTo>
                  <a:pt x="561613" y="1865"/>
                </a:lnTo>
                <a:lnTo>
                  <a:pt x="503226" y="84"/>
                </a:lnTo>
                <a:lnTo>
                  <a:pt x="444373" y="0"/>
                </a:lnTo>
                <a:lnTo>
                  <a:pt x="385876" y="1610"/>
                </a:lnTo>
                <a:lnTo>
                  <a:pt x="328552" y="4912"/>
                </a:lnTo>
                <a:lnTo>
                  <a:pt x="273061" y="9925"/>
                </a:lnTo>
                <a:lnTo>
                  <a:pt x="220709" y="16586"/>
                </a:lnTo>
                <a:lnTo>
                  <a:pt x="171828" y="24952"/>
                </a:lnTo>
                <a:lnTo>
                  <a:pt x="127400" y="35003"/>
                </a:lnTo>
                <a:lnTo>
                  <a:pt x="88246" y="46735"/>
                </a:lnTo>
                <a:lnTo>
                  <a:pt x="29038" y="75234"/>
                </a:lnTo>
                <a:lnTo>
                  <a:pt x="761" y="110434"/>
                </a:lnTo>
                <a:lnTo>
                  <a:pt x="0" y="114244"/>
                </a:lnTo>
                <a:lnTo>
                  <a:pt x="0" y="564586"/>
                </a:lnTo>
                <a:lnTo>
                  <a:pt x="762" y="568396"/>
                </a:lnTo>
                <a:lnTo>
                  <a:pt x="10658" y="586696"/>
                </a:lnTo>
                <a:lnTo>
                  <a:pt x="13716" y="589437"/>
                </a:lnTo>
                <a:lnTo>
                  <a:pt x="13716" y="115006"/>
                </a:lnTo>
                <a:lnTo>
                  <a:pt x="16002" y="108148"/>
                </a:lnTo>
                <a:lnTo>
                  <a:pt x="66655" y="70286"/>
                </a:lnTo>
                <a:lnTo>
                  <a:pt x="128778" y="49474"/>
                </a:lnTo>
                <a:lnTo>
                  <a:pt x="206780" y="32899"/>
                </a:lnTo>
                <a:lnTo>
                  <a:pt x="254400" y="25931"/>
                </a:lnTo>
                <a:lnTo>
                  <a:pt x="302533" y="20699"/>
                </a:lnTo>
                <a:lnTo>
                  <a:pt x="350830" y="16951"/>
                </a:lnTo>
                <a:lnTo>
                  <a:pt x="398945" y="14434"/>
                </a:lnTo>
                <a:lnTo>
                  <a:pt x="444373" y="12968"/>
                </a:lnTo>
                <a:lnTo>
                  <a:pt x="470154" y="12898"/>
                </a:lnTo>
                <a:lnTo>
                  <a:pt x="493776" y="13660"/>
                </a:lnTo>
                <a:lnTo>
                  <a:pt x="522080" y="13745"/>
                </a:lnTo>
                <a:lnTo>
                  <a:pt x="592034" y="16776"/>
                </a:lnTo>
                <a:lnTo>
                  <a:pt x="646985" y="21675"/>
                </a:lnTo>
                <a:lnTo>
                  <a:pt x="707407" y="29181"/>
                </a:lnTo>
                <a:lnTo>
                  <a:pt x="768586" y="39579"/>
                </a:lnTo>
                <a:lnTo>
                  <a:pt x="825807" y="53151"/>
                </a:lnTo>
                <a:lnTo>
                  <a:pt x="874358" y="70184"/>
                </a:lnTo>
                <a:lnTo>
                  <a:pt x="909524" y="90962"/>
                </a:lnTo>
                <a:lnTo>
                  <a:pt x="926591" y="115768"/>
                </a:lnTo>
                <a:lnTo>
                  <a:pt x="926591" y="587223"/>
                </a:lnTo>
                <a:lnTo>
                  <a:pt x="932989" y="580251"/>
                </a:lnTo>
                <a:lnTo>
                  <a:pt x="940308" y="560776"/>
                </a:lnTo>
                <a:close/>
              </a:path>
              <a:path w="940435" h="678180">
                <a:moveTo>
                  <a:pt x="926591" y="587223"/>
                </a:moveTo>
                <a:lnTo>
                  <a:pt x="926591" y="560776"/>
                </a:lnTo>
                <a:lnTo>
                  <a:pt x="925830" y="563062"/>
                </a:lnTo>
                <a:lnTo>
                  <a:pt x="925830" y="565348"/>
                </a:lnTo>
                <a:lnTo>
                  <a:pt x="908169" y="587859"/>
                </a:lnTo>
                <a:lnTo>
                  <a:pt x="832224" y="622971"/>
                </a:lnTo>
                <a:lnTo>
                  <a:pt x="780681" y="636003"/>
                </a:lnTo>
                <a:lnTo>
                  <a:pt x="724585" y="646306"/>
                </a:lnTo>
                <a:lnTo>
                  <a:pt x="667307" y="654094"/>
                </a:lnTo>
                <a:lnTo>
                  <a:pt x="612216" y="659584"/>
                </a:lnTo>
                <a:lnTo>
                  <a:pt x="562683" y="662989"/>
                </a:lnTo>
                <a:lnTo>
                  <a:pt x="522080" y="664525"/>
                </a:lnTo>
                <a:lnTo>
                  <a:pt x="417346" y="664386"/>
                </a:lnTo>
                <a:lnTo>
                  <a:pt x="376592" y="662830"/>
                </a:lnTo>
                <a:lnTo>
                  <a:pt x="327441" y="659505"/>
                </a:lnTo>
                <a:lnTo>
                  <a:pt x="273061" y="654174"/>
                </a:lnTo>
                <a:lnTo>
                  <a:pt x="216622" y="646601"/>
                </a:lnTo>
                <a:lnTo>
                  <a:pt x="161294" y="636552"/>
                </a:lnTo>
                <a:lnTo>
                  <a:pt x="110245" y="623790"/>
                </a:lnTo>
                <a:lnTo>
                  <a:pt x="66647" y="608080"/>
                </a:lnTo>
                <a:lnTo>
                  <a:pt x="14478" y="566872"/>
                </a:lnTo>
                <a:lnTo>
                  <a:pt x="14478" y="564586"/>
                </a:lnTo>
                <a:lnTo>
                  <a:pt x="13716" y="563062"/>
                </a:lnTo>
                <a:lnTo>
                  <a:pt x="13716" y="589437"/>
                </a:lnTo>
                <a:lnTo>
                  <a:pt x="29231" y="603349"/>
                </a:lnTo>
                <a:lnTo>
                  <a:pt x="89055" y="631686"/>
                </a:lnTo>
                <a:lnTo>
                  <a:pt x="128778" y="643390"/>
                </a:lnTo>
                <a:lnTo>
                  <a:pt x="173534" y="653354"/>
                </a:lnTo>
                <a:lnTo>
                  <a:pt x="222926" y="661671"/>
                </a:lnTo>
                <a:lnTo>
                  <a:pt x="275969" y="668301"/>
                </a:lnTo>
                <a:lnTo>
                  <a:pt x="331826" y="673238"/>
                </a:lnTo>
                <a:lnTo>
                  <a:pt x="389659" y="676473"/>
                </a:lnTo>
                <a:lnTo>
                  <a:pt x="444373" y="677892"/>
                </a:lnTo>
                <a:lnTo>
                  <a:pt x="507905" y="677817"/>
                </a:lnTo>
                <a:lnTo>
                  <a:pt x="566643" y="675912"/>
                </a:lnTo>
                <a:lnTo>
                  <a:pt x="624008" y="672279"/>
                </a:lnTo>
                <a:lnTo>
                  <a:pt x="679162" y="666913"/>
                </a:lnTo>
                <a:lnTo>
                  <a:pt x="731268" y="659807"/>
                </a:lnTo>
                <a:lnTo>
                  <a:pt x="779487" y="650954"/>
                </a:lnTo>
                <a:lnTo>
                  <a:pt x="822984" y="640347"/>
                </a:lnTo>
                <a:lnTo>
                  <a:pt x="860920" y="627980"/>
                </a:lnTo>
                <a:lnTo>
                  <a:pt x="916760" y="597938"/>
                </a:lnTo>
                <a:lnTo>
                  <a:pt x="926591" y="587223"/>
                </a:lnTo>
                <a:close/>
              </a:path>
            </a:pathLst>
          </a:custGeom>
          <a:solidFill>
            <a:srgbClr val="8497B0"/>
          </a:solidFill>
        </p:spPr>
        <p:txBody>
          <a:bodyPr wrap="square" lIns="0" tIns="0" rIns="0" bIns="0" rtlCol="0"/>
          <a:lstStyle/>
          <a:p>
            <a:endParaRPr/>
          </a:p>
        </p:txBody>
      </p:sp>
      <p:sp>
        <p:nvSpPr>
          <p:cNvPr id="24" name="object 24"/>
          <p:cNvSpPr/>
          <p:nvPr/>
        </p:nvSpPr>
        <p:spPr>
          <a:xfrm>
            <a:off x="1263281" y="4334255"/>
            <a:ext cx="925830" cy="665480"/>
          </a:xfrm>
          <a:custGeom>
            <a:avLst/>
            <a:gdLst/>
            <a:ahLst/>
            <a:cxnLst/>
            <a:rect l="l" t="t" r="r" b="b"/>
            <a:pathLst>
              <a:path w="925830" h="665479">
                <a:moveTo>
                  <a:pt x="925830" y="554735"/>
                </a:moveTo>
                <a:lnTo>
                  <a:pt x="925830" y="111251"/>
                </a:lnTo>
                <a:lnTo>
                  <a:pt x="919771" y="93138"/>
                </a:lnTo>
                <a:lnTo>
                  <a:pt x="874168" y="60002"/>
                </a:lnTo>
                <a:lnTo>
                  <a:pt x="836535" y="45427"/>
                </a:lnTo>
                <a:lnTo>
                  <a:pt x="790289" y="32480"/>
                </a:lnTo>
                <a:lnTo>
                  <a:pt x="736384" y="21384"/>
                </a:lnTo>
                <a:lnTo>
                  <a:pt x="675777" y="12364"/>
                </a:lnTo>
                <a:lnTo>
                  <a:pt x="609423" y="5644"/>
                </a:lnTo>
                <a:lnTo>
                  <a:pt x="538277" y="1448"/>
                </a:lnTo>
                <a:lnTo>
                  <a:pt x="463295" y="0"/>
                </a:lnTo>
                <a:lnTo>
                  <a:pt x="388107" y="1448"/>
                </a:lnTo>
                <a:lnTo>
                  <a:pt x="316796" y="5644"/>
                </a:lnTo>
                <a:lnTo>
                  <a:pt x="250313" y="12364"/>
                </a:lnTo>
                <a:lnTo>
                  <a:pt x="189609" y="21384"/>
                </a:lnTo>
                <a:lnTo>
                  <a:pt x="135636" y="32480"/>
                </a:lnTo>
                <a:lnTo>
                  <a:pt x="89342" y="45427"/>
                </a:lnTo>
                <a:lnTo>
                  <a:pt x="51681" y="60002"/>
                </a:lnTo>
                <a:lnTo>
                  <a:pt x="6059" y="93138"/>
                </a:lnTo>
                <a:lnTo>
                  <a:pt x="0" y="111251"/>
                </a:lnTo>
                <a:lnTo>
                  <a:pt x="0" y="554735"/>
                </a:lnTo>
                <a:lnTo>
                  <a:pt x="23603" y="589635"/>
                </a:lnTo>
                <a:lnTo>
                  <a:pt x="89342" y="619963"/>
                </a:lnTo>
                <a:lnTo>
                  <a:pt x="135635" y="632841"/>
                </a:lnTo>
                <a:lnTo>
                  <a:pt x="189609" y="643890"/>
                </a:lnTo>
                <a:lnTo>
                  <a:pt x="250313" y="652881"/>
                </a:lnTo>
                <a:lnTo>
                  <a:pt x="316796" y="659587"/>
                </a:lnTo>
                <a:lnTo>
                  <a:pt x="388107" y="663778"/>
                </a:lnTo>
                <a:lnTo>
                  <a:pt x="463295" y="665225"/>
                </a:lnTo>
                <a:lnTo>
                  <a:pt x="538277" y="663778"/>
                </a:lnTo>
                <a:lnTo>
                  <a:pt x="609423" y="659587"/>
                </a:lnTo>
                <a:lnTo>
                  <a:pt x="675777" y="652881"/>
                </a:lnTo>
                <a:lnTo>
                  <a:pt x="736384" y="643889"/>
                </a:lnTo>
                <a:lnTo>
                  <a:pt x="790289" y="632840"/>
                </a:lnTo>
                <a:lnTo>
                  <a:pt x="836535" y="619963"/>
                </a:lnTo>
                <a:lnTo>
                  <a:pt x="874168" y="605485"/>
                </a:lnTo>
                <a:lnTo>
                  <a:pt x="919771" y="572642"/>
                </a:lnTo>
                <a:lnTo>
                  <a:pt x="925830" y="554735"/>
                </a:lnTo>
                <a:close/>
              </a:path>
            </a:pathLst>
          </a:custGeom>
          <a:solidFill>
            <a:srgbClr val="BDD7EE"/>
          </a:solidFill>
        </p:spPr>
        <p:txBody>
          <a:bodyPr wrap="square" lIns="0" tIns="0" rIns="0" bIns="0" rtlCol="0"/>
          <a:lstStyle/>
          <a:p>
            <a:endParaRPr/>
          </a:p>
        </p:txBody>
      </p:sp>
      <p:sp>
        <p:nvSpPr>
          <p:cNvPr id="25" name="object 25"/>
          <p:cNvSpPr/>
          <p:nvPr/>
        </p:nvSpPr>
        <p:spPr>
          <a:xfrm>
            <a:off x="1256423" y="4444746"/>
            <a:ext cx="940435" cy="118110"/>
          </a:xfrm>
          <a:custGeom>
            <a:avLst/>
            <a:gdLst/>
            <a:ahLst/>
            <a:cxnLst/>
            <a:rect l="l" t="t" r="r" b="b"/>
            <a:pathLst>
              <a:path w="940435" h="118110">
                <a:moveTo>
                  <a:pt x="940308" y="762"/>
                </a:moveTo>
                <a:lnTo>
                  <a:pt x="926592" y="0"/>
                </a:lnTo>
                <a:lnTo>
                  <a:pt x="925830" y="3048"/>
                </a:lnTo>
                <a:lnTo>
                  <a:pt x="925830" y="5334"/>
                </a:lnTo>
                <a:lnTo>
                  <a:pt x="907894" y="27860"/>
                </a:lnTo>
                <a:lnTo>
                  <a:pt x="831851" y="62845"/>
                </a:lnTo>
                <a:lnTo>
                  <a:pt x="780409" y="75776"/>
                </a:lnTo>
                <a:lnTo>
                  <a:pt x="724461" y="85982"/>
                </a:lnTo>
                <a:lnTo>
                  <a:pt x="667341" y="93697"/>
                </a:lnTo>
                <a:lnTo>
                  <a:pt x="612381" y="99160"/>
                </a:lnTo>
                <a:lnTo>
                  <a:pt x="562911" y="102606"/>
                </a:lnTo>
                <a:lnTo>
                  <a:pt x="522266" y="104272"/>
                </a:lnTo>
                <a:lnTo>
                  <a:pt x="445770" y="104369"/>
                </a:lnTo>
                <a:lnTo>
                  <a:pt x="422910" y="103632"/>
                </a:lnTo>
                <a:lnTo>
                  <a:pt x="376409" y="102316"/>
                </a:lnTo>
                <a:lnTo>
                  <a:pt x="329581" y="99497"/>
                </a:lnTo>
                <a:lnTo>
                  <a:pt x="282678" y="95135"/>
                </a:lnTo>
                <a:lnTo>
                  <a:pt x="235949" y="89190"/>
                </a:lnTo>
                <a:lnTo>
                  <a:pt x="189645" y="81622"/>
                </a:lnTo>
                <a:lnTo>
                  <a:pt x="144018" y="72390"/>
                </a:lnTo>
                <a:lnTo>
                  <a:pt x="88846" y="56451"/>
                </a:lnTo>
                <a:lnTo>
                  <a:pt x="31052" y="27327"/>
                </a:lnTo>
                <a:lnTo>
                  <a:pt x="14478" y="6858"/>
                </a:lnTo>
                <a:lnTo>
                  <a:pt x="14478" y="4572"/>
                </a:lnTo>
                <a:lnTo>
                  <a:pt x="13716" y="2286"/>
                </a:lnTo>
                <a:lnTo>
                  <a:pt x="13716" y="0"/>
                </a:lnTo>
                <a:lnTo>
                  <a:pt x="0" y="762"/>
                </a:lnTo>
                <a:lnTo>
                  <a:pt x="0" y="4572"/>
                </a:lnTo>
                <a:lnTo>
                  <a:pt x="49955" y="55002"/>
                </a:lnTo>
                <a:lnTo>
                  <a:pt x="94389" y="72824"/>
                </a:lnTo>
                <a:lnTo>
                  <a:pt x="147333" y="87163"/>
                </a:lnTo>
                <a:lnTo>
                  <a:pt x="205254" y="98340"/>
                </a:lnTo>
                <a:lnTo>
                  <a:pt x="264615" y="106680"/>
                </a:lnTo>
                <a:lnTo>
                  <a:pt x="321883" y="112504"/>
                </a:lnTo>
                <a:lnTo>
                  <a:pt x="373521" y="116136"/>
                </a:lnTo>
                <a:lnTo>
                  <a:pt x="415995" y="117896"/>
                </a:lnTo>
                <a:lnTo>
                  <a:pt x="445770" y="118110"/>
                </a:lnTo>
                <a:lnTo>
                  <a:pt x="493776" y="118110"/>
                </a:lnTo>
                <a:lnTo>
                  <a:pt x="566741" y="116036"/>
                </a:lnTo>
                <a:lnTo>
                  <a:pt x="618306" y="112444"/>
                </a:lnTo>
                <a:lnTo>
                  <a:pt x="675337" y="106691"/>
                </a:lnTo>
                <a:lnTo>
                  <a:pt x="734391" y="98436"/>
                </a:lnTo>
                <a:lnTo>
                  <a:pt x="792027" y="87334"/>
                </a:lnTo>
                <a:lnTo>
                  <a:pt x="844803" y="73045"/>
                </a:lnTo>
                <a:lnTo>
                  <a:pt x="889275" y="55224"/>
                </a:lnTo>
                <a:lnTo>
                  <a:pt x="922004" y="33530"/>
                </a:lnTo>
                <a:lnTo>
                  <a:pt x="939546" y="7620"/>
                </a:lnTo>
                <a:lnTo>
                  <a:pt x="939546" y="3810"/>
                </a:lnTo>
                <a:lnTo>
                  <a:pt x="940308" y="762"/>
                </a:lnTo>
                <a:close/>
              </a:path>
            </a:pathLst>
          </a:custGeom>
          <a:solidFill>
            <a:srgbClr val="8497B0"/>
          </a:solidFill>
        </p:spPr>
        <p:txBody>
          <a:bodyPr wrap="square" lIns="0" tIns="0" rIns="0" bIns="0" rtlCol="0"/>
          <a:lstStyle/>
          <a:p>
            <a:endParaRPr/>
          </a:p>
        </p:txBody>
      </p:sp>
      <p:sp>
        <p:nvSpPr>
          <p:cNvPr id="26" name="object 26"/>
          <p:cNvSpPr/>
          <p:nvPr/>
        </p:nvSpPr>
        <p:spPr>
          <a:xfrm>
            <a:off x="1256423" y="4328269"/>
            <a:ext cx="940435" cy="678180"/>
          </a:xfrm>
          <a:custGeom>
            <a:avLst/>
            <a:gdLst/>
            <a:ahLst/>
            <a:cxnLst/>
            <a:rect l="l" t="t" r="r" b="b"/>
            <a:pathLst>
              <a:path w="940435" h="678179">
                <a:moveTo>
                  <a:pt x="940308" y="560722"/>
                </a:moveTo>
                <a:lnTo>
                  <a:pt x="940308" y="116476"/>
                </a:lnTo>
                <a:lnTo>
                  <a:pt x="939546" y="112666"/>
                </a:lnTo>
                <a:lnTo>
                  <a:pt x="913477" y="76919"/>
                </a:lnTo>
                <a:lnTo>
                  <a:pt x="856017" y="47963"/>
                </a:lnTo>
                <a:lnTo>
                  <a:pt x="817568" y="36029"/>
                </a:lnTo>
                <a:lnTo>
                  <a:pt x="773736" y="25790"/>
                </a:lnTo>
                <a:lnTo>
                  <a:pt x="725342" y="17246"/>
                </a:lnTo>
                <a:lnTo>
                  <a:pt x="673207" y="10396"/>
                </a:lnTo>
                <a:lnTo>
                  <a:pt x="618152" y="5238"/>
                </a:lnTo>
                <a:lnTo>
                  <a:pt x="560998" y="1773"/>
                </a:lnTo>
                <a:lnTo>
                  <a:pt x="502568" y="0"/>
                </a:lnTo>
                <a:lnTo>
                  <a:pt x="439775" y="24"/>
                </a:lnTo>
                <a:lnTo>
                  <a:pt x="385161" y="1524"/>
                </a:lnTo>
                <a:lnTo>
                  <a:pt x="327827" y="4820"/>
                </a:lnTo>
                <a:lnTo>
                  <a:pt x="272502" y="9805"/>
                </a:lnTo>
                <a:lnTo>
                  <a:pt x="220007" y="16478"/>
                </a:lnTo>
                <a:lnTo>
                  <a:pt x="171162" y="24837"/>
                </a:lnTo>
                <a:lnTo>
                  <a:pt x="126790" y="34883"/>
                </a:lnTo>
                <a:lnTo>
                  <a:pt x="87711" y="46614"/>
                </a:lnTo>
                <a:lnTo>
                  <a:pt x="28721" y="75131"/>
                </a:lnTo>
                <a:lnTo>
                  <a:pt x="761" y="110380"/>
                </a:lnTo>
                <a:lnTo>
                  <a:pt x="0" y="113428"/>
                </a:lnTo>
                <a:lnTo>
                  <a:pt x="0" y="564532"/>
                </a:lnTo>
                <a:lnTo>
                  <a:pt x="762" y="568342"/>
                </a:lnTo>
                <a:lnTo>
                  <a:pt x="10832" y="586659"/>
                </a:lnTo>
                <a:lnTo>
                  <a:pt x="13716" y="589224"/>
                </a:lnTo>
                <a:lnTo>
                  <a:pt x="13716" y="114190"/>
                </a:lnTo>
                <a:lnTo>
                  <a:pt x="14478" y="112666"/>
                </a:lnTo>
                <a:lnTo>
                  <a:pt x="70033" y="68099"/>
                </a:lnTo>
                <a:lnTo>
                  <a:pt x="116038" y="52206"/>
                </a:lnTo>
                <a:lnTo>
                  <a:pt x="169945" y="39438"/>
                </a:lnTo>
                <a:lnTo>
                  <a:pt x="228376" y="29517"/>
                </a:lnTo>
                <a:lnTo>
                  <a:pt x="287952" y="22164"/>
                </a:lnTo>
                <a:lnTo>
                  <a:pt x="345296" y="17099"/>
                </a:lnTo>
                <a:lnTo>
                  <a:pt x="397030" y="14043"/>
                </a:lnTo>
                <a:lnTo>
                  <a:pt x="439775" y="12718"/>
                </a:lnTo>
                <a:lnTo>
                  <a:pt x="493776" y="12844"/>
                </a:lnTo>
                <a:lnTo>
                  <a:pt x="540258" y="14368"/>
                </a:lnTo>
                <a:lnTo>
                  <a:pt x="594211" y="17250"/>
                </a:lnTo>
                <a:lnTo>
                  <a:pt x="649058" y="21664"/>
                </a:lnTo>
                <a:lnTo>
                  <a:pt x="703979" y="28142"/>
                </a:lnTo>
                <a:lnTo>
                  <a:pt x="758155" y="37217"/>
                </a:lnTo>
                <a:lnTo>
                  <a:pt x="810768" y="49420"/>
                </a:lnTo>
                <a:lnTo>
                  <a:pt x="851916" y="61612"/>
                </a:lnTo>
                <a:lnTo>
                  <a:pt x="889593" y="77685"/>
                </a:lnTo>
                <a:lnTo>
                  <a:pt x="908304" y="89806"/>
                </a:lnTo>
                <a:lnTo>
                  <a:pt x="914400" y="94378"/>
                </a:lnTo>
                <a:lnTo>
                  <a:pt x="918591" y="99089"/>
                </a:lnTo>
                <a:lnTo>
                  <a:pt x="923569" y="104792"/>
                </a:lnTo>
                <a:lnTo>
                  <a:pt x="925068" y="111142"/>
                </a:lnTo>
                <a:lnTo>
                  <a:pt x="925830" y="112666"/>
                </a:lnTo>
                <a:lnTo>
                  <a:pt x="925830" y="114952"/>
                </a:lnTo>
                <a:lnTo>
                  <a:pt x="926591" y="117238"/>
                </a:lnTo>
                <a:lnTo>
                  <a:pt x="926591" y="587162"/>
                </a:lnTo>
                <a:lnTo>
                  <a:pt x="933091" y="580075"/>
                </a:lnTo>
                <a:lnTo>
                  <a:pt x="940308" y="560722"/>
                </a:lnTo>
                <a:close/>
              </a:path>
              <a:path w="940435" h="678179">
                <a:moveTo>
                  <a:pt x="926591" y="587162"/>
                </a:moveTo>
                <a:lnTo>
                  <a:pt x="926591" y="560722"/>
                </a:lnTo>
                <a:lnTo>
                  <a:pt x="925830" y="563008"/>
                </a:lnTo>
                <a:lnTo>
                  <a:pt x="925830" y="565294"/>
                </a:lnTo>
                <a:lnTo>
                  <a:pt x="908068" y="587807"/>
                </a:lnTo>
                <a:lnTo>
                  <a:pt x="832097" y="622842"/>
                </a:lnTo>
                <a:lnTo>
                  <a:pt x="780597" y="635817"/>
                </a:lnTo>
                <a:lnTo>
                  <a:pt x="724561" y="646066"/>
                </a:lnTo>
                <a:lnTo>
                  <a:pt x="667345" y="653815"/>
                </a:lnTo>
                <a:lnTo>
                  <a:pt x="612303" y="659292"/>
                </a:lnTo>
                <a:lnTo>
                  <a:pt x="562791" y="662722"/>
                </a:lnTo>
                <a:lnTo>
                  <a:pt x="522163" y="664334"/>
                </a:lnTo>
                <a:lnTo>
                  <a:pt x="417284" y="664248"/>
                </a:lnTo>
                <a:lnTo>
                  <a:pt x="376518" y="662642"/>
                </a:lnTo>
                <a:lnTo>
                  <a:pt x="327390" y="659294"/>
                </a:lnTo>
                <a:lnTo>
                  <a:pt x="273057" y="653964"/>
                </a:lnTo>
                <a:lnTo>
                  <a:pt x="216674" y="646409"/>
                </a:lnTo>
                <a:lnTo>
                  <a:pt x="161398" y="636388"/>
                </a:lnTo>
                <a:lnTo>
                  <a:pt x="110384" y="623659"/>
                </a:lnTo>
                <a:lnTo>
                  <a:pt x="66788" y="607983"/>
                </a:lnTo>
                <a:lnTo>
                  <a:pt x="14478" y="566818"/>
                </a:lnTo>
                <a:lnTo>
                  <a:pt x="14478" y="564532"/>
                </a:lnTo>
                <a:lnTo>
                  <a:pt x="13716" y="562246"/>
                </a:lnTo>
                <a:lnTo>
                  <a:pt x="13716" y="589224"/>
                </a:lnTo>
                <a:lnTo>
                  <a:pt x="29556" y="603314"/>
                </a:lnTo>
                <a:lnTo>
                  <a:pt x="89620" y="631622"/>
                </a:lnTo>
                <a:lnTo>
                  <a:pt x="129287" y="643265"/>
                </a:lnTo>
                <a:lnTo>
                  <a:pt x="174261" y="653226"/>
                </a:lnTo>
                <a:lnTo>
                  <a:pt x="223706" y="661502"/>
                </a:lnTo>
                <a:lnTo>
                  <a:pt x="276786" y="668088"/>
                </a:lnTo>
                <a:lnTo>
                  <a:pt x="332664" y="672978"/>
                </a:lnTo>
                <a:lnTo>
                  <a:pt x="390504" y="676168"/>
                </a:lnTo>
                <a:lnTo>
                  <a:pt x="449469" y="677654"/>
                </a:lnTo>
                <a:lnTo>
                  <a:pt x="508722" y="677429"/>
                </a:lnTo>
                <a:lnTo>
                  <a:pt x="567428" y="675490"/>
                </a:lnTo>
                <a:lnTo>
                  <a:pt x="624748" y="671831"/>
                </a:lnTo>
                <a:lnTo>
                  <a:pt x="679848" y="666447"/>
                </a:lnTo>
                <a:lnTo>
                  <a:pt x="731890" y="659335"/>
                </a:lnTo>
                <a:lnTo>
                  <a:pt x="780039" y="650488"/>
                </a:lnTo>
                <a:lnTo>
                  <a:pt x="823456" y="639903"/>
                </a:lnTo>
                <a:lnTo>
                  <a:pt x="861307" y="627574"/>
                </a:lnTo>
                <a:lnTo>
                  <a:pt x="916961" y="597664"/>
                </a:lnTo>
                <a:lnTo>
                  <a:pt x="926591" y="587162"/>
                </a:lnTo>
                <a:close/>
              </a:path>
            </a:pathLst>
          </a:custGeom>
          <a:solidFill>
            <a:srgbClr val="8497B0"/>
          </a:solidFill>
        </p:spPr>
        <p:txBody>
          <a:bodyPr wrap="square" lIns="0" tIns="0" rIns="0" bIns="0" rtlCol="0"/>
          <a:lstStyle/>
          <a:p>
            <a:endParaRPr/>
          </a:p>
        </p:txBody>
      </p:sp>
      <p:sp>
        <p:nvSpPr>
          <p:cNvPr id="27" name="object 27"/>
          <p:cNvSpPr/>
          <p:nvPr/>
        </p:nvSpPr>
        <p:spPr>
          <a:xfrm>
            <a:off x="7987931" y="2478023"/>
            <a:ext cx="925830" cy="665480"/>
          </a:xfrm>
          <a:custGeom>
            <a:avLst/>
            <a:gdLst/>
            <a:ahLst/>
            <a:cxnLst/>
            <a:rect l="l" t="t" r="r" b="b"/>
            <a:pathLst>
              <a:path w="925829" h="665480">
                <a:moveTo>
                  <a:pt x="925830" y="554735"/>
                </a:moveTo>
                <a:lnTo>
                  <a:pt x="925830" y="110489"/>
                </a:lnTo>
                <a:lnTo>
                  <a:pt x="919771" y="92582"/>
                </a:lnTo>
                <a:lnTo>
                  <a:pt x="874168" y="59740"/>
                </a:lnTo>
                <a:lnTo>
                  <a:pt x="836535" y="45262"/>
                </a:lnTo>
                <a:lnTo>
                  <a:pt x="790289" y="32384"/>
                </a:lnTo>
                <a:lnTo>
                  <a:pt x="736384" y="21335"/>
                </a:lnTo>
                <a:lnTo>
                  <a:pt x="675777" y="12344"/>
                </a:lnTo>
                <a:lnTo>
                  <a:pt x="609423" y="5638"/>
                </a:lnTo>
                <a:lnTo>
                  <a:pt x="538277" y="1447"/>
                </a:lnTo>
                <a:lnTo>
                  <a:pt x="463295" y="0"/>
                </a:lnTo>
                <a:lnTo>
                  <a:pt x="388107" y="1447"/>
                </a:lnTo>
                <a:lnTo>
                  <a:pt x="316796" y="5638"/>
                </a:lnTo>
                <a:lnTo>
                  <a:pt x="250313" y="12344"/>
                </a:lnTo>
                <a:lnTo>
                  <a:pt x="189609" y="21335"/>
                </a:lnTo>
                <a:lnTo>
                  <a:pt x="135636" y="32384"/>
                </a:lnTo>
                <a:lnTo>
                  <a:pt x="89342" y="45262"/>
                </a:lnTo>
                <a:lnTo>
                  <a:pt x="51681" y="59740"/>
                </a:lnTo>
                <a:lnTo>
                  <a:pt x="6059" y="92582"/>
                </a:lnTo>
                <a:lnTo>
                  <a:pt x="0" y="110489"/>
                </a:lnTo>
                <a:lnTo>
                  <a:pt x="0" y="554735"/>
                </a:lnTo>
                <a:lnTo>
                  <a:pt x="23603" y="589635"/>
                </a:lnTo>
                <a:lnTo>
                  <a:pt x="89342" y="619963"/>
                </a:lnTo>
                <a:lnTo>
                  <a:pt x="135635" y="632841"/>
                </a:lnTo>
                <a:lnTo>
                  <a:pt x="189609" y="643890"/>
                </a:lnTo>
                <a:lnTo>
                  <a:pt x="250313" y="652881"/>
                </a:lnTo>
                <a:lnTo>
                  <a:pt x="316796" y="659587"/>
                </a:lnTo>
                <a:lnTo>
                  <a:pt x="388107" y="663778"/>
                </a:lnTo>
                <a:lnTo>
                  <a:pt x="463295" y="665225"/>
                </a:lnTo>
                <a:lnTo>
                  <a:pt x="538277" y="663778"/>
                </a:lnTo>
                <a:lnTo>
                  <a:pt x="609423" y="659587"/>
                </a:lnTo>
                <a:lnTo>
                  <a:pt x="675777" y="652881"/>
                </a:lnTo>
                <a:lnTo>
                  <a:pt x="736384" y="643889"/>
                </a:lnTo>
                <a:lnTo>
                  <a:pt x="790289" y="632840"/>
                </a:lnTo>
                <a:lnTo>
                  <a:pt x="836535" y="619963"/>
                </a:lnTo>
                <a:lnTo>
                  <a:pt x="874168" y="605485"/>
                </a:lnTo>
                <a:lnTo>
                  <a:pt x="919771" y="572642"/>
                </a:lnTo>
                <a:lnTo>
                  <a:pt x="925830" y="554735"/>
                </a:lnTo>
                <a:close/>
              </a:path>
            </a:pathLst>
          </a:custGeom>
          <a:solidFill>
            <a:srgbClr val="BDD7EE"/>
          </a:solidFill>
        </p:spPr>
        <p:txBody>
          <a:bodyPr wrap="square" lIns="0" tIns="0" rIns="0" bIns="0" rtlCol="0"/>
          <a:lstStyle/>
          <a:p>
            <a:endParaRPr/>
          </a:p>
        </p:txBody>
      </p:sp>
      <p:sp>
        <p:nvSpPr>
          <p:cNvPr id="28" name="object 28"/>
          <p:cNvSpPr/>
          <p:nvPr/>
        </p:nvSpPr>
        <p:spPr>
          <a:xfrm>
            <a:off x="7981074" y="2588514"/>
            <a:ext cx="939800" cy="117475"/>
          </a:xfrm>
          <a:custGeom>
            <a:avLst/>
            <a:gdLst/>
            <a:ahLst/>
            <a:cxnLst/>
            <a:rect l="l" t="t" r="r" b="b"/>
            <a:pathLst>
              <a:path w="939800" h="117475">
                <a:moveTo>
                  <a:pt x="939546" y="3810"/>
                </a:moveTo>
                <a:lnTo>
                  <a:pt x="939546" y="762"/>
                </a:lnTo>
                <a:lnTo>
                  <a:pt x="925830" y="0"/>
                </a:lnTo>
                <a:lnTo>
                  <a:pt x="925830" y="4572"/>
                </a:lnTo>
                <a:lnTo>
                  <a:pt x="908252" y="27302"/>
                </a:lnTo>
                <a:lnTo>
                  <a:pt x="832437" y="62471"/>
                </a:lnTo>
                <a:lnTo>
                  <a:pt x="780936" y="75422"/>
                </a:lnTo>
                <a:lnTo>
                  <a:pt x="724862" y="85624"/>
                </a:lnTo>
                <a:lnTo>
                  <a:pt x="667583" y="93336"/>
                </a:lnTo>
                <a:lnTo>
                  <a:pt x="612467" y="98812"/>
                </a:lnTo>
                <a:lnTo>
                  <a:pt x="562882" y="102310"/>
                </a:lnTo>
                <a:lnTo>
                  <a:pt x="522196" y="104085"/>
                </a:lnTo>
                <a:lnTo>
                  <a:pt x="441541" y="104346"/>
                </a:lnTo>
                <a:lnTo>
                  <a:pt x="417006" y="104067"/>
                </a:lnTo>
                <a:lnTo>
                  <a:pt x="376247" y="102295"/>
                </a:lnTo>
                <a:lnTo>
                  <a:pt x="326787" y="98816"/>
                </a:lnTo>
                <a:lnTo>
                  <a:pt x="271922" y="93365"/>
                </a:lnTo>
                <a:lnTo>
                  <a:pt x="214945" y="85682"/>
                </a:lnTo>
                <a:lnTo>
                  <a:pt x="159153" y="75502"/>
                </a:lnTo>
                <a:lnTo>
                  <a:pt x="107838" y="62564"/>
                </a:lnTo>
                <a:lnTo>
                  <a:pt x="64298" y="46605"/>
                </a:lnTo>
                <a:lnTo>
                  <a:pt x="13716" y="4572"/>
                </a:lnTo>
                <a:lnTo>
                  <a:pt x="13716" y="0"/>
                </a:lnTo>
                <a:lnTo>
                  <a:pt x="0" y="762"/>
                </a:lnTo>
                <a:lnTo>
                  <a:pt x="0" y="4572"/>
                </a:lnTo>
                <a:lnTo>
                  <a:pt x="8708" y="23393"/>
                </a:lnTo>
                <a:lnTo>
                  <a:pt x="51713" y="55890"/>
                </a:lnTo>
                <a:lnTo>
                  <a:pt x="123228" y="81525"/>
                </a:lnTo>
                <a:lnTo>
                  <a:pt x="167573" y="91771"/>
                </a:lnTo>
                <a:lnTo>
                  <a:pt x="216523" y="100302"/>
                </a:lnTo>
                <a:lnTo>
                  <a:pt x="269236" y="107119"/>
                </a:lnTo>
                <a:lnTo>
                  <a:pt x="324870" y="112222"/>
                </a:lnTo>
                <a:lnTo>
                  <a:pt x="382586" y="115610"/>
                </a:lnTo>
                <a:lnTo>
                  <a:pt x="441541" y="117286"/>
                </a:lnTo>
                <a:lnTo>
                  <a:pt x="500894" y="117248"/>
                </a:lnTo>
                <a:lnTo>
                  <a:pt x="559806" y="115496"/>
                </a:lnTo>
                <a:lnTo>
                  <a:pt x="617434" y="112032"/>
                </a:lnTo>
                <a:lnTo>
                  <a:pt x="672937" y="106855"/>
                </a:lnTo>
                <a:lnTo>
                  <a:pt x="725474" y="99966"/>
                </a:lnTo>
                <a:lnTo>
                  <a:pt x="774205" y="91364"/>
                </a:lnTo>
                <a:lnTo>
                  <a:pt x="818288" y="81051"/>
                </a:lnTo>
                <a:lnTo>
                  <a:pt x="856881" y="69025"/>
                </a:lnTo>
                <a:lnTo>
                  <a:pt x="914238" y="39840"/>
                </a:lnTo>
                <a:lnTo>
                  <a:pt x="931318" y="22680"/>
                </a:lnTo>
                <a:lnTo>
                  <a:pt x="939546" y="3810"/>
                </a:lnTo>
                <a:close/>
              </a:path>
            </a:pathLst>
          </a:custGeom>
          <a:solidFill>
            <a:srgbClr val="8497B0"/>
          </a:solidFill>
        </p:spPr>
        <p:txBody>
          <a:bodyPr wrap="square" lIns="0" tIns="0" rIns="0" bIns="0" rtlCol="0"/>
          <a:lstStyle/>
          <a:p>
            <a:endParaRPr/>
          </a:p>
        </p:txBody>
      </p:sp>
      <p:sp>
        <p:nvSpPr>
          <p:cNvPr id="29" name="object 29"/>
          <p:cNvSpPr/>
          <p:nvPr/>
        </p:nvSpPr>
        <p:spPr>
          <a:xfrm>
            <a:off x="7981074" y="2471727"/>
            <a:ext cx="939800" cy="678815"/>
          </a:xfrm>
          <a:custGeom>
            <a:avLst/>
            <a:gdLst/>
            <a:ahLst/>
            <a:cxnLst/>
            <a:rect l="l" t="t" r="r" b="b"/>
            <a:pathLst>
              <a:path w="939800" h="678814">
                <a:moveTo>
                  <a:pt x="939546" y="564080"/>
                </a:moveTo>
                <a:lnTo>
                  <a:pt x="939546" y="112976"/>
                </a:lnTo>
                <a:lnTo>
                  <a:pt x="930574" y="94187"/>
                </a:lnTo>
                <a:lnTo>
                  <a:pt x="887653" y="61735"/>
                </a:lnTo>
                <a:lnTo>
                  <a:pt x="816861" y="36106"/>
                </a:lnTo>
                <a:lnTo>
                  <a:pt x="773049" y="25844"/>
                </a:lnTo>
                <a:lnTo>
                  <a:pt x="724712" y="17283"/>
                </a:lnTo>
                <a:lnTo>
                  <a:pt x="672667" y="10420"/>
                </a:lnTo>
                <a:lnTo>
                  <a:pt x="617726" y="5253"/>
                </a:lnTo>
                <a:lnTo>
                  <a:pt x="560705" y="1780"/>
                </a:lnTo>
                <a:lnTo>
                  <a:pt x="502417" y="0"/>
                </a:lnTo>
                <a:lnTo>
                  <a:pt x="439237" y="31"/>
                </a:lnTo>
                <a:lnTo>
                  <a:pt x="385305" y="1507"/>
                </a:lnTo>
                <a:lnTo>
                  <a:pt x="328108" y="4792"/>
                </a:lnTo>
                <a:lnTo>
                  <a:pt x="272688" y="9788"/>
                </a:lnTo>
                <a:lnTo>
                  <a:pt x="220507" y="16413"/>
                </a:lnTo>
                <a:lnTo>
                  <a:pt x="171732" y="24745"/>
                </a:lnTo>
                <a:lnTo>
                  <a:pt x="127394" y="34756"/>
                </a:lnTo>
                <a:lnTo>
                  <a:pt x="88307" y="46445"/>
                </a:lnTo>
                <a:lnTo>
                  <a:pt x="29144" y="74844"/>
                </a:lnTo>
                <a:lnTo>
                  <a:pt x="761" y="109928"/>
                </a:lnTo>
                <a:lnTo>
                  <a:pt x="0" y="113738"/>
                </a:lnTo>
                <a:lnTo>
                  <a:pt x="0" y="564842"/>
                </a:lnTo>
                <a:lnTo>
                  <a:pt x="762" y="567890"/>
                </a:lnTo>
                <a:lnTo>
                  <a:pt x="1524" y="571700"/>
                </a:lnTo>
                <a:lnTo>
                  <a:pt x="13716" y="587059"/>
                </a:lnTo>
                <a:lnTo>
                  <a:pt x="13716" y="114500"/>
                </a:lnTo>
                <a:lnTo>
                  <a:pt x="14478" y="112214"/>
                </a:lnTo>
                <a:lnTo>
                  <a:pt x="14478" y="109928"/>
                </a:lnTo>
                <a:lnTo>
                  <a:pt x="35597" y="87061"/>
                </a:lnTo>
                <a:lnTo>
                  <a:pt x="70839" y="67845"/>
                </a:lnTo>
                <a:lnTo>
                  <a:pt x="116943" y="52012"/>
                </a:lnTo>
                <a:lnTo>
                  <a:pt x="170653" y="39290"/>
                </a:lnTo>
                <a:lnTo>
                  <a:pt x="228709" y="29409"/>
                </a:lnTo>
                <a:lnTo>
                  <a:pt x="287854" y="22098"/>
                </a:lnTo>
                <a:lnTo>
                  <a:pt x="344829" y="17088"/>
                </a:lnTo>
                <a:lnTo>
                  <a:pt x="396376" y="14108"/>
                </a:lnTo>
                <a:lnTo>
                  <a:pt x="437432" y="12938"/>
                </a:lnTo>
                <a:lnTo>
                  <a:pt x="445770" y="12943"/>
                </a:lnTo>
                <a:lnTo>
                  <a:pt x="469392" y="13148"/>
                </a:lnTo>
                <a:lnTo>
                  <a:pt x="493776" y="13154"/>
                </a:lnTo>
                <a:lnTo>
                  <a:pt x="540258" y="14678"/>
                </a:lnTo>
                <a:lnTo>
                  <a:pt x="594645" y="17017"/>
                </a:lnTo>
                <a:lnTo>
                  <a:pt x="649189" y="21538"/>
                </a:lnTo>
                <a:lnTo>
                  <a:pt x="703591" y="28319"/>
                </a:lnTo>
                <a:lnTo>
                  <a:pt x="757551" y="37437"/>
                </a:lnTo>
                <a:lnTo>
                  <a:pt x="810768" y="48968"/>
                </a:lnTo>
                <a:lnTo>
                  <a:pt x="825246" y="53540"/>
                </a:lnTo>
                <a:lnTo>
                  <a:pt x="838962" y="57350"/>
                </a:lnTo>
                <a:lnTo>
                  <a:pt x="861714" y="65167"/>
                </a:lnTo>
                <a:lnTo>
                  <a:pt x="888739" y="77296"/>
                </a:lnTo>
                <a:lnTo>
                  <a:pt x="912592" y="93358"/>
                </a:lnTo>
                <a:lnTo>
                  <a:pt x="925830" y="112976"/>
                </a:lnTo>
                <a:lnTo>
                  <a:pt x="925830" y="590331"/>
                </a:lnTo>
                <a:lnTo>
                  <a:pt x="926561" y="589788"/>
                </a:lnTo>
                <a:lnTo>
                  <a:pt x="939546" y="564080"/>
                </a:lnTo>
                <a:close/>
              </a:path>
              <a:path w="939800" h="678814">
                <a:moveTo>
                  <a:pt x="925830" y="590331"/>
                </a:moveTo>
                <a:lnTo>
                  <a:pt x="925830" y="565604"/>
                </a:lnTo>
                <a:lnTo>
                  <a:pt x="907367" y="588339"/>
                </a:lnTo>
                <a:lnTo>
                  <a:pt x="874738" y="607497"/>
                </a:lnTo>
                <a:lnTo>
                  <a:pt x="831191" y="623352"/>
                </a:lnTo>
                <a:lnTo>
                  <a:pt x="779979" y="636175"/>
                </a:lnTo>
                <a:lnTo>
                  <a:pt x="724352" y="646238"/>
                </a:lnTo>
                <a:lnTo>
                  <a:pt x="667561" y="653813"/>
                </a:lnTo>
                <a:lnTo>
                  <a:pt x="612857" y="659171"/>
                </a:lnTo>
                <a:lnTo>
                  <a:pt x="563491" y="662584"/>
                </a:lnTo>
                <a:lnTo>
                  <a:pt x="522713" y="664325"/>
                </a:lnTo>
                <a:lnTo>
                  <a:pt x="437432" y="664603"/>
                </a:lnTo>
                <a:lnTo>
                  <a:pt x="416745" y="664451"/>
                </a:lnTo>
                <a:lnTo>
                  <a:pt x="376102" y="662748"/>
                </a:lnTo>
                <a:lnTo>
                  <a:pt x="327022" y="659318"/>
                </a:lnTo>
                <a:lnTo>
                  <a:pt x="272688" y="653925"/>
                </a:lnTo>
                <a:lnTo>
                  <a:pt x="216279" y="646333"/>
                </a:lnTo>
                <a:lnTo>
                  <a:pt x="160978" y="636307"/>
                </a:lnTo>
                <a:lnTo>
                  <a:pt x="109966" y="623609"/>
                </a:lnTo>
                <a:lnTo>
                  <a:pt x="66424" y="608004"/>
                </a:lnTo>
                <a:lnTo>
                  <a:pt x="14478" y="567128"/>
                </a:lnTo>
                <a:lnTo>
                  <a:pt x="13716" y="564842"/>
                </a:lnTo>
                <a:lnTo>
                  <a:pt x="13716" y="587059"/>
                </a:lnTo>
                <a:lnTo>
                  <a:pt x="57192" y="618626"/>
                </a:lnTo>
                <a:lnTo>
                  <a:pt x="104183" y="636098"/>
                </a:lnTo>
                <a:lnTo>
                  <a:pt x="159355" y="650030"/>
                </a:lnTo>
                <a:lnTo>
                  <a:pt x="219265" y="660764"/>
                </a:lnTo>
                <a:lnTo>
                  <a:pt x="280470" y="668640"/>
                </a:lnTo>
                <a:lnTo>
                  <a:pt x="339528" y="673998"/>
                </a:lnTo>
                <a:lnTo>
                  <a:pt x="392996" y="677181"/>
                </a:lnTo>
                <a:lnTo>
                  <a:pt x="437432" y="678528"/>
                </a:lnTo>
                <a:lnTo>
                  <a:pt x="445770" y="678489"/>
                </a:lnTo>
                <a:lnTo>
                  <a:pt x="493776" y="678380"/>
                </a:lnTo>
                <a:lnTo>
                  <a:pt x="517398" y="677618"/>
                </a:lnTo>
                <a:lnTo>
                  <a:pt x="544746" y="677214"/>
                </a:lnTo>
                <a:lnTo>
                  <a:pt x="585197" y="675132"/>
                </a:lnTo>
                <a:lnTo>
                  <a:pt x="635077" y="671091"/>
                </a:lnTo>
                <a:lnTo>
                  <a:pt x="690710" y="664805"/>
                </a:lnTo>
                <a:lnTo>
                  <a:pt x="748422" y="655992"/>
                </a:lnTo>
                <a:lnTo>
                  <a:pt x="804537" y="644367"/>
                </a:lnTo>
                <a:lnTo>
                  <a:pt x="855382" y="629647"/>
                </a:lnTo>
                <a:lnTo>
                  <a:pt x="897282" y="611549"/>
                </a:lnTo>
                <a:lnTo>
                  <a:pt x="925830" y="590331"/>
                </a:lnTo>
                <a:close/>
              </a:path>
            </a:pathLst>
          </a:custGeom>
          <a:solidFill>
            <a:srgbClr val="8497B0"/>
          </a:solidFill>
        </p:spPr>
        <p:txBody>
          <a:bodyPr wrap="square" lIns="0" tIns="0" rIns="0" bIns="0" rtlCol="0"/>
          <a:lstStyle/>
          <a:p>
            <a:endParaRPr/>
          </a:p>
        </p:txBody>
      </p:sp>
      <p:sp>
        <p:nvSpPr>
          <p:cNvPr id="30" name="object 30"/>
          <p:cNvSpPr/>
          <p:nvPr/>
        </p:nvSpPr>
        <p:spPr>
          <a:xfrm>
            <a:off x="8015351" y="4362450"/>
            <a:ext cx="925830" cy="665480"/>
          </a:xfrm>
          <a:custGeom>
            <a:avLst/>
            <a:gdLst/>
            <a:ahLst/>
            <a:cxnLst/>
            <a:rect l="l" t="t" r="r" b="b"/>
            <a:pathLst>
              <a:path w="925829" h="665479">
                <a:moveTo>
                  <a:pt x="925830" y="554735"/>
                </a:moveTo>
                <a:lnTo>
                  <a:pt x="925830" y="111251"/>
                </a:lnTo>
                <a:lnTo>
                  <a:pt x="919770" y="93138"/>
                </a:lnTo>
                <a:lnTo>
                  <a:pt x="874148" y="60002"/>
                </a:lnTo>
                <a:lnTo>
                  <a:pt x="836487" y="45427"/>
                </a:lnTo>
                <a:lnTo>
                  <a:pt x="790194" y="32480"/>
                </a:lnTo>
                <a:lnTo>
                  <a:pt x="736220" y="21384"/>
                </a:lnTo>
                <a:lnTo>
                  <a:pt x="675516" y="12364"/>
                </a:lnTo>
                <a:lnTo>
                  <a:pt x="609033" y="5644"/>
                </a:lnTo>
                <a:lnTo>
                  <a:pt x="537722" y="1448"/>
                </a:lnTo>
                <a:lnTo>
                  <a:pt x="462534" y="0"/>
                </a:lnTo>
                <a:lnTo>
                  <a:pt x="387552" y="1448"/>
                </a:lnTo>
                <a:lnTo>
                  <a:pt x="316406" y="5644"/>
                </a:lnTo>
                <a:lnTo>
                  <a:pt x="250052" y="12364"/>
                </a:lnTo>
                <a:lnTo>
                  <a:pt x="189445" y="21384"/>
                </a:lnTo>
                <a:lnTo>
                  <a:pt x="135540" y="32480"/>
                </a:lnTo>
                <a:lnTo>
                  <a:pt x="89294" y="45427"/>
                </a:lnTo>
                <a:lnTo>
                  <a:pt x="51661" y="60002"/>
                </a:lnTo>
                <a:lnTo>
                  <a:pt x="6058" y="93138"/>
                </a:lnTo>
                <a:lnTo>
                  <a:pt x="0" y="111251"/>
                </a:lnTo>
                <a:lnTo>
                  <a:pt x="0" y="554735"/>
                </a:lnTo>
                <a:lnTo>
                  <a:pt x="23597" y="589635"/>
                </a:lnTo>
                <a:lnTo>
                  <a:pt x="89294" y="619963"/>
                </a:lnTo>
                <a:lnTo>
                  <a:pt x="135540" y="632841"/>
                </a:lnTo>
                <a:lnTo>
                  <a:pt x="189445" y="643890"/>
                </a:lnTo>
                <a:lnTo>
                  <a:pt x="250052" y="652881"/>
                </a:lnTo>
                <a:lnTo>
                  <a:pt x="316406" y="659587"/>
                </a:lnTo>
                <a:lnTo>
                  <a:pt x="387552" y="663778"/>
                </a:lnTo>
                <a:lnTo>
                  <a:pt x="462534" y="665225"/>
                </a:lnTo>
                <a:lnTo>
                  <a:pt x="537722" y="663778"/>
                </a:lnTo>
                <a:lnTo>
                  <a:pt x="609033" y="659587"/>
                </a:lnTo>
                <a:lnTo>
                  <a:pt x="675516" y="652881"/>
                </a:lnTo>
                <a:lnTo>
                  <a:pt x="736220" y="643889"/>
                </a:lnTo>
                <a:lnTo>
                  <a:pt x="790194" y="632840"/>
                </a:lnTo>
                <a:lnTo>
                  <a:pt x="836487" y="619963"/>
                </a:lnTo>
                <a:lnTo>
                  <a:pt x="874148" y="605485"/>
                </a:lnTo>
                <a:lnTo>
                  <a:pt x="919770" y="572642"/>
                </a:lnTo>
                <a:lnTo>
                  <a:pt x="925830" y="554735"/>
                </a:lnTo>
                <a:close/>
              </a:path>
            </a:pathLst>
          </a:custGeom>
          <a:solidFill>
            <a:srgbClr val="BDD7EE"/>
          </a:solidFill>
        </p:spPr>
        <p:txBody>
          <a:bodyPr wrap="square" lIns="0" tIns="0" rIns="0" bIns="0" rtlCol="0"/>
          <a:lstStyle/>
          <a:p>
            <a:endParaRPr/>
          </a:p>
        </p:txBody>
      </p:sp>
      <p:sp>
        <p:nvSpPr>
          <p:cNvPr id="31" name="object 31"/>
          <p:cNvSpPr/>
          <p:nvPr/>
        </p:nvSpPr>
        <p:spPr>
          <a:xfrm>
            <a:off x="8008493" y="4472940"/>
            <a:ext cx="939800" cy="118110"/>
          </a:xfrm>
          <a:custGeom>
            <a:avLst/>
            <a:gdLst/>
            <a:ahLst/>
            <a:cxnLst/>
            <a:rect l="l" t="t" r="r" b="b"/>
            <a:pathLst>
              <a:path w="939800" h="118110">
                <a:moveTo>
                  <a:pt x="939546" y="3810"/>
                </a:moveTo>
                <a:lnTo>
                  <a:pt x="939546" y="762"/>
                </a:lnTo>
                <a:lnTo>
                  <a:pt x="925830" y="0"/>
                </a:lnTo>
                <a:lnTo>
                  <a:pt x="925830" y="5334"/>
                </a:lnTo>
                <a:lnTo>
                  <a:pt x="907801" y="27898"/>
                </a:lnTo>
                <a:lnTo>
                  <a:pt x="831601" y="62981"/>
                </a:lnTo>
                <a:lnTo>
                  <a:pt x="780089" y="75959"/>
                </a:lnTo>
                <a:lnTo>
                  <a:pt x="724076" y="86201"/>
                </a:lnTo>
                <a:lnTo>
                  <a:pt x="666890" y="93935"/>
                </a:lnTo>
                <a:lnTo>
                  <a:pt x="611861" y="99392"/>
                </a:lnTo>
                <a:lnTo>
                  <a:pt x="562319" y="102801"/>
                </a:lnTo>
                <a:lnTo>
                  <a:pt x="521593" y="104392"/>
                </a:lnTo>
                <a:lnTo>
                  <a:pt x="417572" y="104432"/>
                </a:lnTo>
                <a:lnTo>
                  <a:pt x="376948" y="102841"/>
                </a:lnTo>
                <a:lnTo>
                  <a:pt x="327307" y="99399"/>
                </a:lnTo>
                <a:lnTo>
                  <a:pt x="272059" y="93879"/>
                </a:lnTo>
                <a:lnTo>
                  <a:pt x="214612" y="86058"/>
                </a:lnTo>
                <a:lnTo>
                  <a:pt x="158375" y="75711"/>
                </a:lnTo>
                <a:lnTo>
                  <a:pt x="106758" y="62613"/>
                </a:lnTo>
                <a:lnTo>
                  <a:pt x="63170" y="46540"/>
                </a:lnTo>
                <a:lnTo>
                  <a:pt x="13716" y="4572"/>
                </a:lnTo>
                <a:lnTo>
                  <a:pt x="13716" y="0"/>
                </a:lnTo>
                <a:lnTo>
                  <a:pt x="0" y="762"/>
                </a:lnTo>
                <a:lnTo>
                  <a:pt x="0" y="4572"/>
                </a:lnTo>
                <a:lnTo>
                  <a:pt x="8706" y="23452"/>
                </a:lnTo>
                <a:lnTo>
                  <a:pt x="51717" y="56050"/>
                </a:lnTo>
                <a:lnTo>
                  <a:pt x="123249" y="81766"/>
                </a:lnTo>
                <a:lnTo>
                  <a:pt x="167607" y="92045"/>
                </a:lnTo>
                <a:lnTo>
                  <a:pt x="216570" y="100603"/>
                </a:lnTo>
                <a:lnTo>
                  <a:pt x="269297" y="107442"/>
                </a:lnTo>
                <a:lnTo>
                  <a:pt x="324946" y="112561"/>
                </a:lnTo>
                <a:lnTo>
                  <a:pt x="382676" y="115961"/>
                </a:lnTo>
                <a:lnTo>
                  <a:pt x="441644" y="117642"/>
                </a:lnTo>
                <a:lnTo>
                  <a:pt x="501010" y="117604"/>
                </a:lnTo>
                <a:lnTo>
                  <a:pt x="559931" y="115848"/>
                </a:lnTo>
                <a:lnTo>
                  <a:pt x="617566" y="112373"/>
                </a:lnTo>
                <a:lnTo>
                  <a:pt x="673074" y="107181"/>
                </a:lnTo>
                <a:lnTo>
                  <a:pt x="725613" y="100270"/>
                </a:lnTo>
                <a:lnTo>
                  <a:pt x="774340" y="91642"/>
                </a:lnTo>
                <a:lnTo>
                  <a:pt x="818415" y="81295"/>
                </a:lnTo>
                <a:lnTo>
                  <a:pt x="856996" y="69232"/>
                </a:lnTo>
                <a:lnTo>
                  <a:pt x="914309" y="39954"/>
                </a:lnTo>
                <a:lnTo>
                  <a:pt x="931358" y="22740"/>
                </a:lnTo>
                <a:lnTo>
                  <a:pt x="939546" y="3810"/>
                </a:lnTo>
                <a:close/>
              </a:path>
            </a:pathLst>
          </a:custGeom>
          <a:solidFill>
            <a:srgbClr val="8497B0"/>
          </a:solidFill>
        </p:spPr>
        <p:txBody>
          <a:bodyPr wrap="square" lIns="0" tIns="0" rIns="0" bIns="0" rtlCol="0"/>
          <a:lstStyle/>
          <a:p>
            <a:endParaRPr/>
          </a:p>
        </p:txBody>
      </p:sp>
      <p:sp>
        <p:nvSpPr>
          <p:cNvPr id="32" name="object 32"/>
          <p:cNvSpPr/>
          <p:nvPr/>
        </p:nvSpPr>
        <p:spPr>
          <a:xfrm>
            <a:off x="8008505" y="4356446"/>
            <a:ext cx="939800" cy="678815"/>
          </a:xfrm>
          <a:custGeom>
            <a:avLst/>
            <a:gdLst/>
            <a:ahLst/>
            <a:cxnLst/>
            <a:rect l="l" t="t" r="r" b="b"/>
            <a:pathLst>
              <a:path w="939800" h="678814">
                <a:moveTo>
                  <a:pt x="939546" y="563787"/>
                </a:moveTo>
                <a:lnTo>
                  <a:pt x="939546" y="113445"/>
                </a:lnTo>
                <a:lnTo>
                  <a:pt x="930802" y="94536"/>
                </a:lnTo>
                <a:lnTo>
                  <a:pt x="888121" y="61900"/>
                </a:lnTo>
                <a:lnTo>
                  <a:pt x="817329" y="36153"/>
                </a:lnTo>
                <a:lnTo>
                  <a:pt x="773447" y="25855"/>
                </a:lnTo>
                <a:lnTo>
                  <a:pt x="725005" y="17270"/>
                </a:lnTo>
                <a:lnTo>
                  <a:pt x="672825" y="10395"/>
                </a:lnTo>
                <a:lnTo>
                  <a:pt x="617729" y="5227"/>
                </a:lnTo>
                <a:lnTo>
                  <a:pt x="560540" y="1763"/>
                </a:lnTo>
                <a:lnTo>
                  <a:pt x="502080" y="0"/>
                </a:lnTo>
                <a:lnTo>
                  <a:pt x="439249" y="43"/>
                </a:lnTo>
                <a:lnTo>
                  <a:pt x="384636" y="1563"/>
                </a:lnTo>
                <a:lnTo>
                  <a:pt x="327297" y="4884"/>
                </a:lnTo>
                <a:lnTo>
                  <a:pt x="271976" y="9894"/>
                </a:lnTo>
                <a:lnTo>
                  <a:pt x="219496" y="16589"/>
                </a:lnTo>
                <a:lnTo>
                  <a:pt x="170680" y="24967"/>
                </a:lnTo>
                <a:lnTo>
                  <a:pt x="126349" y="35024"/>
                </a:lnTo>
                <a:lnTo>
                  <a:pt x="87326" y="46758"/>
                </a:lnTo>
                <a:lnTo>
                  <a:pt x="28494" y="75243"/>
                </a:lnTo>
                <a:lnTo>
                  <a:pt x="761" y="110397"/>
                </a:lnTo>
                <a:lnTo>
                  <a:pt x="0" y="114207"/>
                </a:lnTo>
                <a:lnTo>
                  <a:pt x="0" y="564549"/>
                </a:lnTo>
                <a:lnTo>
                  <a:pt x="762" y="568359"/>
                </a:lnTo>
                <a:lnTo>
                  <a:pt x="1524" y="571407"/>
                </a:lnTo>
                <a:lnTo>
                  <a:pt x="13716" y="587395"/>
                </a:lnTo>
                <a:lnTo>
                  <a:pt x="13716" y="112683"/>
                </a:lnTo>
                <a:lnTo>
                  <a:pt x="14478" y="110397"/>
                </a:lnTo>
                <a:lnTo>
                  <a:pt x="70535" y="68126"/>
                </a:lnTo>
                <a:lnTo>
                  <a:pt x="116606" y="52254"/>
                </a:lnTo>
                <a:lnTo>
                  <a:pt x="170336" y="39512"/>
                </a:lnTo>
                <a:lnTo>
                  <a:pt x="228452" y="29616"/>
                </a:lnTo>
                <a:lnTo>
                  <a:pt x="287676" y="22280"/>
                </a:lnTo>
                <a:lnTo>
                  <a:pt x="344735" y="17221"/>
                </a:lnTo>
                <a:lnTo>
                  <a:pt x="396350" y="14155"/>
                </a:lnTo>
                <a:lnTo>
                  <a:pt x="438012" y="12835"/>
                </a:lnTo>
                <a:lnTo>
                  <a:pt x="493776" y="12861"/>
                </a:lnTo>
                <a:lnTo>
                  <a:pt x="540258" y="14385"/>
                </a:lnTo>
                <a:lnTo>
                  <a:pt x="594122" y="17306"/>
                </a:lnTo>
                <a:lnTo>
                  <a:pt x="649001" y="21789"/>
                </a:lnTo>
                <a:lnTo>
                  <a:pt x="703999" y="28317"/>
                </a:lnTo>
                <a:lnTo>
                  <a:pt x="758220" y="37372"/>
                </a:lnTo>
                <a:lnTo>
                  <a:pt x="810768" y="49437"/>
                </a:lnTo>
                <a:lnTo>
                  <a:pt x="862248" y="65834"/>
                </a:lnTo>
                <a:lnTo>
                  <a:pt x="911794" y="92719"/>
                </a:lnTo>
                <a:lnTo>
                  <a:pt x="925830" y="112683"/>
                </a:lnTo>
                <a:lnTo>
                  <a:pt x="925830" y="590068"/>
                </a:lnTo>
                <a:lnTo>
                  <a:pt x="926280" y="589732"/>
                </a:lnTo>
                <a:lnTo>
                  <a:pt x="939546" y="563787"/>
                </a:lnTo>
                <a:close/>
              </a:path>
              <a:path w="939800" h="678814">
                <a:moveTo>
                  <a:pt x="925830" y="590068"/>
                </a:moveTo>
                <a:lnTo>
                  <a:pt x="925830" y="565311"/>
                </a:lnTo>
                <a:lnTo>
                  <a:pt x="907959" y="587873"/>
                </a:lnTo>
                <a:lnTo>
                  <a:pt x="875497" y="607013"/>
                </a:lnTo>
                <a:lnTo>
                  <a:pt x="831798" y="622958"/>
                </a:lnTo>
                <a:lnTo>
                  <a:pt x="780216" y="635939"/>
                </a:lnTo>
                <a:lnTo>
                  <a:pt x="724104" y="646183"/>
                </a:lnTo>
                <a:lnTo>
                  <a:pt x="666818" y="653920"/>
                </a:lnTo>
                <a:lnTo>
                  <a:pt x="611712" y="659379"/>
                </a:lnTo>
                <a:lnTo>
                  <a:pt x="562140" y="662787"/>
                </a:lnTo>
                <a:lnTo>
                  <a:pt x="521455" y="664375"/>
                </a:lnTo>
                <a:lnTo>
                  <a:pt x="417032" y="664408"/>
                </a:lnTo>
                <a:lnTo>
                  <a:pt x="376467" y="662839"/>
                </a:lnTo>
                <a:lnTo>
                  <a:pt x="327297" y="659447"/>
                </a:lnTo>
                <a:lnTo>
                  <a:pt x="272794" y="654025"/>
                </a:lnTo>
                <a:lnTo>
                  <a:pt x="216160" y="646355"/>
                </a:lnTo>
                <a:lnTo>
                  <a:pt x="160643" y="636224"/>
                </a:lnTo>
                <a:lnTo>
                  <a:pt x="109480" y="623420"/>
                </a:lnTo>
                <a:lnTo>
                  <a:pt x="65907" y="607729"/>
                </a:lnTo>
                <a:lnTo>
                  <a:pt x="14478" y="566835"/>
                </a:lnTo>
                <a:lnTo>
                  <a:pt x="13716" y="564549"/>
                </a:lnTo>
                <a:lnTo>
                  <a:pt x="13716" y="587395"/>
                </a:lnTo>
                <a:lnTo>
                  <a:pt x="56008" y="618295"/>
                </a:lnTo>
                <a:lnTo>
                  <a:pt x="103045" y="635842"/>
                </a:lnTo>
                <a:lnTo>
                  <a:pt x="158528" y="649880"/>
                </a:lnTo>
                <a:lnTo>
                  <a:pt x="218898" y="660723"/>
                </a:lnTo>
                <a:lnTo>
                  <a:pt x="280593" y="668688"/>
                </a:lnTo>
                <a:lnTo>
                  <a:pt x="340051" y="674091"/>
                </a:lnTo>
                <a:lnTo>
                  <a:pt x="393711" y="677248"/>
                </a:lnTo>
                <a:lnTo>
                  <a:pt x="438012" y="678475"/>
                </a:lnTo>
                <a:lnTo>
                  <a:pt x="469392" y="678087"/>
                </a:lnTo>
                <a:lnTo>
                  <a:pt x="521455" y="677985"/>
                </a:lnTo>
                <a:lnTo>
                  <a:pt x="585721" y="675143"/>
                </a:lnTo>
                <a:lnTo>
                  <a:pt x="635573" y="671040"/>
                </a:lnTo>
                <a:lnTo>
                  <a:pt x="691057" y="664764"/>
                </a:lnTo>
                <a:lnTo>
                  <a:pt x="748555" y="655999"/>
                </a:lnTo>
                <a:lnTo>
                  <a:pt x="804446" y="644428"/>
                </a:lnTo>
                <a:lnTo>
                  <a:pt x="855110" y="629737"/>
                </a:lnTo>
                <a:lnTo>
                  <a:pt x="896928" y="611610"/>
                </a:lnTo>
                <a:lnTo>
                  <a:pt x="925830" y="590068"/>
                </a:lnTo>
                <a:close/>
              </a:path>
            </a:pathLst>
          </a:custGeom>
          <a:solidFill>
            <a:srgbClr val="8497B0"/>
          </a:solidFill>
        </p:spPr>
        <p:txBody>
          <a:bodyPr wrap="square" lIns="0" tIns="0" rIns="0" bIns="0" rtlCol="0"/>
          <a:lstStyle/>
          <a:p>
            <a:endParaRPr/>
          </a:p>
        </p:txBody>
      </p:sp>
      <p:sp>
        <p:nvSpPr>
          <p:cNvPr id="33" name="object 33"/>
          <p:cNvSpPr/>
          <p:nvPr/>
        </p:nvSpPr>
        <p:spPr>
          <a:xfrm>
            <a:off x="1052207" y="5489447"/>
            <a:ext cx="8026400" cy="1168400"/>
          </a:xfrm>
          <a:custGeom>
            <a:avLst/>
            <a:gdLst/>
            <a:ahLst/>
            <a:cxnLst/>
            <a:rect l="l" t="t" r="r" b="b"/>
            <a:pathLst>
              <a:path w="8026400" h="1168400">
                <a:moveTo>
                  <a:pt x="27431" y="963930"/>
                </a:moveTo>
                <a:lnTo>
                  <a:pt x="27431" y="882396"/>
                </a:lnTo>
                <a:lnTo>
                  <a:pt x="0" y="882396"/>
                </a:lnTo>
                <a:lnTo>
                  <a:pt x="0" y="964692"/>
                </a:lnTo>
                <a:lnTo>
                  <a:pt x="27431" y="963930"/>
                </a:lnTo>
                <a:close/>
              </a:path>
              <a:path w="8026400" h="1168400">
                <a:moveTo>
                  <a:pt x="27431" y="964692"/>
                </a:moveTo>
                <a:lnTo>
                  <a:pt x="27431" y="963930"/>
                </a:lnTo>
                <a:lnTo>
                  <a:pt x="0" y="964692"/>
                </a:lnTo>
                <a:lnTo>
                  <a:pt x="27431" y="964692"/>
                </a:lnTo>
                <a:close/>
              </a:path>
              <a:path w="8026400" h="1168400">
                <a:moveTo>
                  <a:pt x="41909" y="1034796"/>
                </a:moveTo>
                <a:lnTo>
                  <a:pt x="41147" y="1032510"/>
                </a:lnTo>
                <a:lnTo>
                  <a:pt x="35666" y="1018199"/>
                </a:lnTo>
                <a:lnTo>
                  <a:pt x="31827" y="1003387"/>
                </a:lnTo>
                <a:lnTo>
                  <a:pt x="29219" y="988277"/>
                </a:lnTo>
                <a:lnTo>
                  <a:pt x="27431" y="973074"/>
                </a:lnTo>
                <a:lnTo>
                  <a:pt x="27431" y="964692"/>
                </a:lnTo>
                <a:lnTo>
                  <a:pt x="0" y="964692"/>
                </a:lnTo>
                <a:lnTo>
                  <a:pt x="5367" y="1010307"/>
                </a:lnTo>
                <a:lnTo>
                  <a:pt x="16764" y="1045464"/>
                </a:lnTo>
                <a:lnTo>
                  <a:pt x="41909" y="1034796"/>
                </a:lnTo>
                <a:close/>
              </a:path>
              <a:path w="8026400" h="1168400">
                <a:moveTo>
                  <a:pt x="27431" y="854964"/>
                </a:moveTo>
                <a:lnTo>
                  <a:pt x="27431" y="772668"/>
                </a:lnTo>
                <a:lnTo>
                  <a:pt x="0" y="772668"/>
                </a:lnTo>
                <a:lnTo>
                  <a:pt x="0" y="854964"/>
                </a:lnTo>
                <a:lnTo>
                  <a:pt x="27431" y="854964"/>
                </a:lnTo>
                <a:close/>
              </a:path>
              <a:path w="8026400" h="1168400">
                <a:moveTo>
                  <a:pt x="27431" y="745236"/>
                </a:moveTo>
                <a:lnTo>
                  <a:pt x="27431" y="662940"/>
                </a:lnTo>
                <a:lnTo>
                  <a:pt x="0" y="662940"/>
                </a:lnTo>
                <a:lnTo>
                  <a:pt x="0" y="745236"/>
                </a:lnTo>
                <a:lnTo>
                  <a:pt x="27431" y="745236"/>
                </a:lnTo>
                <a:close/>
              </a:path>
              <a:path w="8026400" h="1168400">
                <a:moveTo>
                  <a:pt x="27431" y="635508"/>
                </a:moveTo>
                <a:lnTo>
                  <a:pt x="27431" y="553212"/>
                </a:lnTo>
                <a:lnTo>
                  <a:pt x="0" y="553212"/>
                </a:lnTo>
                <a:lnTo>
                  <a:pt x="0" y="635508"/>
                </a:lnTo>
                <a:lnTo>
                  <a:pt x="27431" y="635508"/>
                </a:lnTo>
                <a:close/>
              </a:path>
              <a:path w="8026400" h="1168400">
                <a:moveTo>
                  <a:pt x="27431" y="525780"/>
                </a:moveTo>
                <a:lnTo>
                  <a:pt x="27431" y="443484"/>
                </a:lnTo>
                <a:lnTo>
                  <a:pt x="0" y="443484"/>
                </a:lnTo>
                <a:lnTo>
                  <a:pt x="0" y="525780"/>
                </a:lnTo>
                <a:lnTo>
                  <a:pt x="27431" y="525780"/>
                </a:lnTo>
                <a:close/>
              </a:path>
              <a:path w="8026400" h="1168400">
                <a:moveTo>
                  <a:pt x="27431" y="416052"/>
                </a:moveTo>
                <a:lnTo>
                  <a:pt x="27431" y="333756"/>
                </a:lnTo>
                <a:lnTo>
                  <a:pt x="0" y="333756"/>
                </a:lnTo>
                <a:lnTo>
                  <a:pt x="0" y="416052"/>
                </a:lnTo>
                <a:lnTo>
                  <a:pt x="27431" y="416052"/>
                </a:lnTo>
                <a:close/>
              </a:path>
              <a:path w="8026400" h="1168400">
                <a:moveTo>
                  <a:pt x="27431" y="306324"/>
                </a:moveTo>
                <a:lnTo>
                  <a:pt x="27431" y="224028"/>
                </a:lnTo>
                <a:lnTo>
                  <a:pt x="0" y="224028"/>
                </a:lnTo>
                <a:lnTo>
                  <a:pt x="0" y="306324"/>
                </a:lnTo>
                <a:lnTo>
                  <a:pt x="27431" y="306324"/>
                </a:lnTo>
                <a:close/>
              </a:path>
              <a:path w="8026400" h="1168400">
                <a:moveTo>
                  <a:pt x="46481" y="124206"/>
                </a:moveTo>
                <a:lnTo>
                  <a:pt x="22097" y="111252"/>
                </a:lnTo>
                <a:lnTo>
                  <a:pt x="19812" y="115824"/>
                </a:lnTo>
                <a:lnTo>
                  <a:pt x="12386" y="134160"/>
                </a:lnTo>
                <a:lnTo>
                  <a:pt x="6500" y="153795"/>
                </a:lnTo>
                <a:lnTo>
                  <a:pt x="2508" y="173875"/>
                </a:lnTo>
                <a:lnTo>
                  <a:pt x="762" y="193548"/>
                </a:lnTo>
                <a:lnTo>
                  <a:pt x="0" y="196596"/>
                </a:lnTo>
                <a:lnTo>
                  <a:pt x="27431" y="197358"/>
                </a:lnTo>
                <a:lnTo>
                  <a:pt x="28193" y="194310"/>
                </a:lnTo>
                <a:lnTo>
                  <a:pt x="29402" y="177940"/>
                </a:lnTo>
                <a:lnTo>
                  <a:pt x="33175" y="160100"/>
                </a:lnTo>
                <a:lnTo>
                  <a:pt x="38648" y="142601"/>
                </a:lnTo>
                <a:lnTo>
                  <a:pt x="44958" y="127254"/>
                </a:lnTo>
                <a:lnTo>
                  <a:pt x="46481" y="124206"/>
                </a:lnTo>
                <a:close/>
              </a:path>
              <a:path w="8026400" h="1168400">
                <a:moveTo>
                  <a:pt x="115824" y="51054"/>
                </a:moveTo>
                <a:lnTo>
                  <a:pt x="102108" y="27432"/>
                </a:lnTo>
                <a:lnTo>
                  <a:pt x="98297" y="29718"/>
                </a:lnTo>
                <a:lnTo>
                  <a:pt x="82346" y="40572"/>
                </a:lnTo>
                <a:lnTo>
                  <a:pt x="66841" y="53292"/>
                </a:lnTo>
                <a:lnTo>
                  <a:pt x="52586" y="67369"/>
                </a:lnTo>
                <a:lnTo>
                  <a:pt x="40386" y="82296"/>
                </a:lnTo>
                <a:lnTo>
                  <a:pt x="37337" y="86106"/>
                </a:lnTo>
                <a:lnTo>
                  <a:pt x="60197" y="102108"/>
                </a:lnTo>
                <a:lnTo>
                  <a:pt x="62484" y="98298"/>
                </a:lnTo>
                <a:lnTo>
                  <a:pt x="74415" y="84228"/>
                </a:lnTo>
                <a:lnTo>
                  <a:pt x="85777" y="73190"/>
                </a:lnTo>
                <a:lnTo>
                  <a:pt x="98065" y="63275"/>
                </a:lnTo>
                <a:lnTo>
                  <a:pt x="112775" y="52578"/>
                </a:lnTo>
                <a:lnTo>
                  <a:pt x="115824" y="51054"/>
                </a:lnTo>
                <a:close/>
              </a:path>
              <a:path w="8026400" h="1168400">
                <a:moveTo>
                  <a:pt x="214122" y="27432"/>
                </a:moveTo>
                <a:lnTo>
                  <a:pt x="214122" y="0"/>
                </a:lnTo>
                <a:lnTo>
                  <a:pt x="203453" y="0"/>
                </a:lnTo>
                <a:lnTo>
                  <a:pt x="185576" y="1200"/>
                </a:lnTo>
                <a:lnTo>
                  <a:pt x="167797" y="3443"/>
                </a:lnTo>
                <a:lnTo>
                  <a:pt x="150320" y="7202"/>
                </a:lnTo>
                <a:lnTo>
                  <a:pt x="133350" y="12954"/>
                </a:lnTo>
                <a:lnTo>
                  <a:pt x="128778" y="14478"/>
                </a:lnTo>
                <a:lnTo>
                  <a:pt x="138684" y="40386"/>
                </a:lnTo>
                <a:lnTo>
                  <a:pt x="144018" y="38100"/>
                </a:lnTo>
                <a:lnTo>
                  <a:pt x="156902" y="33679"/>
                </a:lnTo>
                <a:lnTo>
                  <a:pt x="173555" y="30146"/>
                </a:lnTo>
                <a:lnTo>
                  <a:pt x="190488" y="27923"/>
                </a:lnTo>
                <a:lnTo>
                  <a:pt x="203453" y="27459"/>
                </a:lnTo>
                <a:lnTo>
                  <a:pt x="214122" y="27432"/>
                </a:lnTo>
                <a:close/>
              </a:path>
              <a:path w="8026400" h="1168400">
                <a:moveTo>
                  <a:pt x="323850" y="27432"/>
                </a:moveTo>
                <a:lnTo>
                  <a:pt x="323850" y="0"/>
                </a:lnTo>
                <a:lnTo>
                  <a:pt x="241553" y="0"/>
                </a:lnTo>
                <a:lnTo>
                  <a:pt x="241553" y="27432"/>
                </a:lnTo>
                <a:lnTo>
                  <a:pt x="323850" y="27432"/>
                </a:lnTo>
                <a:close/>
              </a:path>
              <a:path w="8026400" h="1168400">
                <a:moveTo>
                  <a:pt x="433578" y="27432"/>
                </a:moveTo>
                <a:lnTo>
                  <a:pt x="433578" y="0"/>
                </a:lnTo>
                <a:lnTo>
                  <a:pt x="351281" y="0"/>
                </a:lnTo>
                <a:lnTo>
                  <a:pt x="351281" y="27432"/>
                </a:lnTo>
                <a:lnTo>
                  <a:pt x="433578" y="27432"/>
                </a:lnTo>
                <a:close/>
              </a:path>
              <a:path w="8026400" h="1168400">
                <a:moveTo>
                  <a:pt x="543306" y="27432"/>
                </a:moveTo>
                <a:lnTo>
                  <a:pt x="543306" y="0"/>
                </a:lnTo>
                <a:lnTo>
                  <a:pt x="461009" y="0"/>
                </a:lnTo>
                <a:lnTo>
                  <a:pt x="461009" y="27432"/>
                </a:lnTo>
                <a:lnTo>
                  <a:pt x="543306" y="27432"/>
                </a:lnTo>
                <a:close/>
              </a:path>
              <a:path w="8026400" h="1168400">
                <a:moveTo>
                  <a:pt x="653033" y="27432"/>
                </a:moveTo>
                <a:lnTo>
                  <a:pt x="653033" y="0"/>
                </a:lnTo>
                <a:lnTo>
                  <a:pt x="570738" y="0"/>
                </a:lnTo>
                <a:lnTo>
                  <a:pt x="570738" y="27432"/>
                </a:lnTo>
                <a:lnTo>
                  <a:pt x="653033" y="27432"/>
                </a:lnTo>
                <a:close/>
              </a:path>
              <a:path w="8026400" h="1168400">
                <a:moveTo>
                  <a:pt x="762762" y="27432"/>
                </a:moveTo>
                <a:lnTo>
                  <a:pt x="762762" y="0"/>
                </a:lnTo>
                <a:lnTo>
                  <a:pt x="680466" y="0"/>
                </a:lnTo>
                <a:lnTo>
                  <a:pt x="680466" y="27432"/>
                </a:lnTo>
                <a:lnTo>
                  <a:pt x="762762" y="27432"/>
                </a:lnTo>
                <a:close/>
              </a:path>
              <a:path w="8026400" h="1168400">
                <a:moveTo>
                  <a:pt x="871727" y="27432"/>
                </a:moveTo>
                <a:lnTo>
                  <a:pt x="871727" y="0"/>
                </a:lnTo>
                <a:lnTo>
                  <a:pt x="789432" y="0"/>
                </a:lnTo>
                <a:lnTo>
                  <a:pt x="789432" y="27432"/>
                </a:lnTo>
                <a:lnTo>
                  <a:pt x="871727" y="27432"/>
                </a:lnTo>
                <a:close/>
              </a:path>
              <a:path w="8026400" h="1168400">
                <a:moveTo>
                  <a:pt x="981456" y="27432"/>
                </a:moveTo>
                <a:lnTo>
                  <a:pt x="981456" y="0"/>
                </a:lnTo>
                <a:lnTo>
                  <a:pt x="899160" y="0"/>
                </a:lnTo>
                <a:lnTo>
                  <a:pt x="899160" y="27432"/>
                </a:lnTo>
                <a:lnTo>
                  <a:pt x="981456" y="27432"/>
                </a:lnTo>
                <a:close/>
              </a:path>
              <a:path w="8026400" h="1168400">
                <a:moveTo>
                  <a:pt x="1091183" y="27432"/>
                </a:moveTo>
                <a:lnTo>
                  <a:pt x="1091183" y="0"/>
                </a:lnTo>
                <a:lnTo>
                  <a:pt x="1008888" y="0"/>
                </a:lnTo>
                <a:lnTo>
                  <a:pt x="1008888" y="27432"/>
                </a:lnTo>
                <a:lnTo>
                  <a:pt x="1091183" y="27432"/>
                </a:lnTo>
                <a:close/>
              </a:path>
              <a:path w="8026400" h="1168400">
                <a:moveTo>
                  <a:pt x="1200912" y="27432"/>
                </a:moveTo>
                <a:lnTo>
                  <a:pt x="1200912" y="0"/>
                </a:lnTo>
                <a:lnTo>
                  <a:pt x="1118616" y="0"/>
                </a:lnTo>
                <a:lnTo>
                  <a:pt x="1118616" y="27432"/>
                </a:lnTo>
                <a:lnTo>
                  <a:pt x="1200912" y="27432"/>
                </a:lnTo>
                <a:close/>
              </a:path>
              <a:path w="8026400" h="1168400">
                <a:moveTo>
                  <a:pt x="1310639" y="27432"/>
                </a:moveTo>
                <a:lnTo>
                  <a:pt x="1310639" y="0"/>
                </a:lnTo>
                <a:lnTo>
                  <a:pt x="1228344" y="0"/>
                </a:lnTo>
                <a:lnTo>
                  <a:pt x="1228344" y="27432"/>
                </a:lnTo>
                <a:lnTo>
                  <a:pt x="1310639" y="27432"/>
                </a:lnTo>
                <a:close/>
              </a:path>
              <a:path w="8026400" h="1168400">
                <a:moveTo>
                  <a:pt x="1420368" y="27432"/>
                </a:moveTo>
                <a:lnTo>
                  <a:pt x="1420368" y="0"/>
                </a:lnTo>
                <a:lnTo>
                  <a:pt x="1338072" y="0"/>
                </a:lnTo>
                <a:lnTo>
                  <a:pt x="1338072" y="27432"/>
                </a:lnTo>
                <a:lnTo>
                  <a:pt x="1420368" y="27432"/>
                </a:lnTo>
                <a:close/>
              </a:path>
              <a:path w="8026400" h="1168400">
                <a:moveTo>
                  <a:pt x="1530095" y="27432"/>
                </a:moveTo>
                <a:lnTo>
                  <a:pt x="1530095" y="0"/>
                </a:lnTo>
                <a:lnTo>
                  <a:pt x="1447800" y="0"/>
                </a:lnTo>
                <a:lnTo>
                  <a:pt x="1447800" y="27432"/>
                </a:lnTo>
                <a:lnTo>
                  <a:pt x="1530095" y="27432"/>
                </a:lnTo>
                <a:close/>
              </a:path>
              <a:path w="8026400" h="1168400">
                <a:moveTo>
                  <a:pt x="1639824" y="27432"/>
                </a:moveTo>
                <a:lnTo>
                  <a:pt x="1639824" y="0"/>
                </a:lnTo>
                <a:lnTo>
                  <a:pt x="1557528" y="0"/>
                </a:lnTo>
                <a:lnTo>
                  <a:pt x="1557528" y="27432"/>
                </a:lnTo>
                <a:lnTo>
                  <a:pt x="1639824" y="27432"/>
                </a:lnTo>
                <a:close/>
              </a:path>
              <a:path w="8026400" h="1168400">
                <a:moveTo>
                  <a:pt x="1749552" y="27432"/>
                </a:moveTo>
                <a:lnTo>
                  <a:pt x="1749552" y="0"/>
                </a:lnTo>
                <a:lnTo>
                  <a:pt x="1667256" y="0"/>
                </a:lnTo>
                <a:lnTo>
                  <a:pt x="1667256" y="27432"/>
                </a:lnTo>
                <a:lnTo>
                  <a:pt x="1749552" y="27432"/>
                </a:lnTo>
                <a:close/>
              </a:path>
              <a:path w="8026400" h="1168400">
                <a:moveTo>
                  <a:pt x="1859279" y="27432"/>
                </a:moveTo>
                <a:lnTo>
                  <a:pt x="1859279" y="0"/>
                </a:lnTo>
                <a:lnTo>
                  <a:pt x="1776983" y="0"/>
                </a:lnTo>
                <a:lnTo>
                  <a:pt x="1776983" y="27432"/>
                </a:lnTo>
                <a:lnTo>
                  <a:pt x="1859279" y="27432"/>
                </a:lnTo>
                <a:close/>
              </a:path>
              <a:path w="8026400" h="1168400">
                <a:moveTo>
                  <a:pt x="1969008" y="27432"/>
                </a:moveTo>
                <a:lnTo>
                  <a:pt x="1969008" y="0"/>
                </a:lnTo>
                <a:lnTo>
                  <a:pt x="1886712" y="0"/>
                </a:lnTo>
                <a:lnTo>
                  <a:pt x="1886712" y="27432"/>
                </a:lnTo>
                <a:lnTo>
                  <a:pt x="1969008" y="27432"/>
                </a:lnTo>
                <a:close/>
              </a:path>
              <a:path w="8026400" h="1168400">
                <a:moveTo>
                  <a:pt x="2077973" y="27432"/>
                </a:moveTo>
                <a:lnTo>
                  <a:pt x="2077973" y="0"/>
                </a:lnTo>
                <a:lnTo>
                  <a:pt x="1996439" y="0"/>
                </a:lnTo>
                <a:lnTo>
                  <a:pt x="1996439" y="27432"/>
                </a:lnTo>
                <a:lnTo>
                  <a:pt x="2077973" y="27432"/>
                </a:lnTo>
                <a:close/>
              </a:path>
              <a:path w="8026400" h="1168400">
                <a:moveTo>
                  <a:pt x="2187702" y="27432"/>
                </a:moveTo>
                <a:lnTo>
                  <a:pt x="2187702" y="0"/>
                </a:lnTo>
                <a:lnTo>
                  <a:pt x="2105406" y="0"/>
                </a:lnTo>
                <a:lnTo>
                  <a:pt x="2105406" y="27432"/>
                </a:lnTo>
                <a:lnTo>
                  <a:pt x="2187702" y="27432"/>
                </a:lnTo>
                <a:close/>
              </a:path>
              <a:path w="8026400" h="1168400">
                <a:moveTo>
                  <a:pt x="2297430" y="27432"/>
                </a:moveTo>
                <a:lnTo>
                  <a:pt x="2297430" y="0"/>
                </a:lnTo>
                <a:lnTo>
                  <a:pt x="2215134" y="0"/>
                </a:lnTo>
                <a:lnTo>
                  <a:pt x="2215134" y="27432"/>
                </a:lnTo>
                <a:lnTo>
                  <a:pt x="2297430" y="27432"/>
                </a:lnTo>
                <a:close/>
              </a:path>
              <a:path w="8026400" h="1168400">
                <a:moveTo>
                  <a:pt x="2407158" y="27432"/>
                </a:moveTo>
                <a:lnTo>
                  <a:pt x="2407158" y="0"/>
                </a:lnTo>
                <a:lnTo>
                  <a:pt x="2324861" y="0"/>
                </a:lnTo>
                <a:lnTo>
                  <a:pt x="2324861" y="27432"/>
                </a:lnTo>
                <a:lnTo>
                  <a:pt x="2407158" y="27432"/>
                </a:lnTo>
                <a:close/>
              </a:path>
              <a:path w="8026400" h="1168400">
                <a:moveTo>
                  <a:pt x="2516885" y="27432"/>
                </a:moveTo>
                <a:lnTo>
                  <a:pt x="2516885" y="0"/>
                </a:lnTo>
                <a:lnTo>
                  <a:pt x="2434589" y="0"/>
                </a:lnTo>
                <a:lnTo>
                  <a:pt x="2434589" y="27432"/>
                </a:lnTo>
                <a:lnTo>
                  <a:pt x="2516885" y="27432"/>
                </a:lnTo>
                <a:close/>
              </a:path>
              <a:path w="8026400" h="1168400">
                <a:moveTo>
                  <a:pt x="2626613" y="27432"/>
                </a:moveTo>
                <a:lnTo>
                  <a:pt x="2626613" y="0"/>
                </a:lnTo>
                <a:lnTo>
                  <a:pt x="2544317" y="0"/>
                </a:lnTo>
                <a:lnTo>
                  <a:pt x="2544317" y="27432"/>
                </a:lnTo>
                <a:lnTo>
                  <a:pt x="2626613" y="27432"/>
                </a:lnTo>
                <a:close/>
              </a:path>
              <a:path w="8026400" h="1168400">
                <a:moveTo>
                  <a:pt x="2736342" y="27432"/>
                </a:moveTo>
                <a:lnTo>
                  <a:pt x="2736342" y="0"/>
                </a:lnTo>
                <a:lnTo>
                  <a:pt x="2654046" y="0"/>
                </a:lnTo>
                <a:lnTo>
                  <a:pt x="2654046" y="27432"/>
                </a:lnTo>
                <a:lnTo>
                  <a:pt x="2736342" y="27432"/>
                </a:lnTo>
                <a:close/>
              </a:path>
              <a:path w="8026400" h="1168400">
                <a:moveTo>
                  <a:pt x="2846070" y="27432"/>
                </a:moveTo>
                <a:lnTo>
                  <a:pt x="2846070" y="0"/>
                </a:lnTo>
                <a:lnTo>
                  <a:pt x="2763773" y="0"/>
                </a:lnTo>
                <a:lnTo>
                  <a:pt x="2763773" y="27432"/>
                </a:lnTo>
                <a:lnTo>
                  <a:pt x="2846070" y="27432"/>
                </a:lnTo>
                <a:close/>
              </a:path>
              <a:path w="8026400" h="1168400">
                <a:moveTo>
                  <a:pt x="2955797" y="27432"/>
                </a:moveTo>
                <a:lnTo>
                  <a:pt x="2955797" y="0"/>
                </a:lnTo>
                <a:lnTo>
                  <a:pt x="2873501" y="0"/>
                </a:lnTo>
                <a:lnTo>
                  <a:pt x="2873501" y="27432"/>
                </a:lnTo>
                <a:lnTo>
                  <a:pt x="2955797" y="27432"/>
                </a:lnTo>
                <a:close/>
              </a:path>
              <a:path w="8026400" h="1168400">
                <a:moveTo>
                  <a:pt x="3065525" y="27432"/>
                </a:moveTo>
                <a:lnTo>
                  <a:pt x="3065525" y="0"/>
                </a:lnTo>
                <a:lnTo>
                  <a:pt x="2983229" y="0"/>
                </a:lnTo>
                <a:lnTo>
                  <a:pt x="2983229" y="27432"/>
                </a:lnTo>
                <a:lnTo>
                  <a:pt x="3065525" y="27432"/>
                </a:lnTo>
                <a:close/>
              </a:path>
              <a:path w="8026400" h="1168400">
                <a:moveTo>
                  <a:pt x="3175254" y="27432"/>
                </a:moveTo>
                <a:lnTo>
                  <a:pt x="3175254" y="0"/>
                </a:lnTo>
                <a:lnTo>
                  <a:pt x="3092958" y="0"/>
                </a:lnTo>
                <a:lnTo>
                  <a:pt x="3092958" y="27432"/>
                </a:lnTo>
                <a:lnTo>
                  <a:pt x="3175254" y="27432"/>
                </a:lnTo>
                <a:close/>
              </a:path>
              <a:path w="8026400" h="1168400">
                <a:moveTo>
                  <a:pt x="3284220" y="27432"/>
                </a:moveTo>
                <a:lnTo>
                  <a:pt x="3284220" y="0"/>
                </a:lnTo>
                <a:lnTo>
                  <a:pt x="3202685" y="0"/>
                </a:lnTo>
                <a:lnTo>
                  <a:pt x="3202685" y="27432"/>
                </a:lnTo>
                <a:lnTo>
                  <a:pt x="3284220" y="27432"/>
                </a:lnTo>
                <a:close/>
              </a:path>
              <a:path w="8026400" h="1168400">
                <a:moveTo>
                  <a:pt x="3393948" y="27432"/>
                </a:moveTo>
                <a:lnTo>
                  <a:pt x="3393948" y="0"/>
                </a:lnTo>
                <a:lnTo>
                  <a:pt x="3311652" y="0"/>
                </a:lnTo>
                <a:lnTo>
                  <a:pt x="3311652" y="27432"/>
                </a:lnTo>
                <a:lnTo>
                  <a:pt x="3393948" y="27432"/>
                </a:lnTo>
                <a:close/>
              </a:path>
              <a:path w="8026400" h="1168400">
                <a:moveTo>
                  <a:pt x="3503676" y="27432"/>
                </a:moveTo>
                <a:lnTo>
                  <a:pt x="3503676" y="0"/>
                </a:lnTo>
                <a:lnTo>
                  <a:pt x="3421379" y="0"/>
                </a:lnTo>
                <a:lnTo>
                  <a:pt x="3421379" y="27432"/>
                </a:lnTo>
                <a:lnTo>
                  <a:pt x="3503676" y="27432"/>
                </a:lnTo>
                <a:close/>
              </a:path>
              <a:path w="8026400" h="1168400">
                <a:moveTo>
                  <a:pt x="3613404" y="27432"/>
                </a:moveTo>
                <a:lnTo>
                  <a:pt x="3613404" y="0"/>
                </a:lnTo>
                <a:lnTo>
                  <a:pt x="3531107" y="0"/>
                </a:lnTo>
                <a:lnTo>
                  <a:pt x="3531107" y="27432"/>
                </a:lnTo>
                <a:lnTo>
                  <a:pt x="3613404" y="27432"/>
                </a:lnTo>
                <a:close/>
              </a:path>
              <a:path w="8026400" h="1168400">
                <a:moveTo>
                  <a:pt x="3723131" y="27432"/>
                </a:moveTo>
                <a:lnTo>
                  <a:pt x="3723131" y="0"/>
                </a:lnTo>
                <a:lnTo>
                  <a:pt x="3640835" y="0"/>
                </a:lnTo>
                <a:lnTo>
                  <a:pt x="3640835" y="27432"/>
                </a:lnTo>
                <a:lnTo>
                  <a:pt x="3723131" y="27432"/>
                </a:lnTo>
                <a:close/>
              </a:path>
              <a:path w="8026400" h="1168400">
                <a:moveTo>
                  <a:pt x="3832859" y="27432"/>
                </a:moveTo>
                <a:lnTo>
                  <a:pt x="3832859" y="0"/>
                </a:lnTo>
                <a:lnTo>
                  <a:pt x="3750563" y="0"/>
                </a:lnTo>
                <a:lnTo>
                  <a:pt x="3750563" y="27432"/>
                </a:lnTo>
                <a:lnTo>
                  <a:pt x="3832859" y="27432"/>
                </a:lnTo>
                <a:close/>
              </a:path>
              <a:path w="8026400" h="1168400">
                <a:moveTo>
                  <a:pt x="3942587" y="27432"/>
                </a:moveTo>
                <a:lnTo>
                  <a:pt x="3942587" y="0"/>
                </a:lnTo>
                <a:lnTo>
                  <a:pt x="3860291" y="0"/>
                </a:lnTo>
                <a:lnTo>
                  <a:pt x="3860291" y="27432"/>
                </a:lnTo>
                <a:lnTo>
                  <a:pt x="3942587" y="27432"/>
                </a:lnTo>
                <a:close/>
              </a:path>
              <a:path w="8026400" h="1168400">
                <a:moveTo>
                  <a:pt x="4052316" y="27432"/>
                </a:moveTo>
                <a:lnTo>
                  <a:pt x="4052316" y="0"/>
                </a:lnTo>
                <a:lnTo>
                  <a:pt x="3970020" y="0"/>
                </a:lnTo>
                <a:lnTo>
                  <a:pt x="3970020" y="27432"/>
                </a:lnTo>
                <a:lnTo>
                  <a:pt x="4052316" y="27432"/>
                </a:lnTo>
                <a:close/>
              </a:path>
              <a:path w="8026400" h="1168400">
                <a:moveTo>
                  <a:pt x="4162044" y="27432"/>
                </a:moveTo>
                <a:lnTo>
                  <a:pt x="4162044" y="0"/>
                </a:lnTo>
                <a:lnTo>
                  <a:pt x="4079748" y="0"/>
                </a:lnTo>
                <a:lnTo>
                  <a:pt x="4079748" y="27432"/>
                </a:lnTo>
                <a:lnTo>
                  <a:pt x="4162044" y="27432"/>
                </a:lnTo>
                <a:close/>
              </a:path>
              <a:path w="8026400" h="1168400">
                <a:moveTo>
                  <a:pt x="4271772" y="27432"/>
                </a:moveTo>
                <a:lnTo>
                  <a:pt x="4271772" y="0"/>
                </a:lnTo>
                <a:lnTo>
                  <a:pt x="4189476" y="0"/>
                </a:lnTo>
                <a:lnTo>
                  <a:pt x="4189476" y="27432"/>
                </a:lnTo>
                <a:lnTo>
                  <a:pt x="4271772" y="27432"/>
                </a:lnTo>
                <a:close/>
              </a:path>
              <a:path w="8026400" h="1168400">
                <a:moveTo>
                  <a:pt x="4381500" y="27432"/>
                </a:moveTo>
                <a:lnTo>
                  <a:pt x="4381500" y="0"/>
                </a:lnTo>
                <a:lnTo>
                  <a:pt x="4299204" y="0"/>
                </a:lnTo>
                <a:lnTo>
                  <a:pt x="4299204" y="27432"/>
                </a:lnTo>
                <a:lnTo>
                  <a:pt x="4381500" y="27432"/>
                </a:lnTo>
                <a:close/>
              </a:path>
              <a:path w="8026400" h="1168400">
                <a:moveTo>
                  <a:pt x="4490466" y="27432"/>
                </a:moveTo>
                <a:lnTo>
                  <a:pt x="4490466" y="0"/>
                </a:lnTo>
                <a:lnTo>
                  <a:pt x="4408932" y="0"/>
                </a:lnTo>
                <a:lnTo>
                  <a:pt x="4408932" y="27432"/>
                </a:lnTo>
                <a:lnTo>
                  <a:pt x="4490466" y="27432"/>
                </a:lnTo>
                <a:close/>
              </a:path>
              <a:path w="8026400" h="1168400">
                <a:moveTo>
                  <a:pt x="4600194" y="27432"/>
                </a:moveTo>
                <a:lnTo>
                  <a:pt x="4600194" y="0"/>
                </a:lnTo>
                <a:lnTo>
                  <a:pt x="4517898" y="0"/>
                </a:lnTo>
                <a:lnTo>
                  <a:pt x="4517898" y="27432"/>
                </a:lnTo>
                <a:lnTo>
                  <a:pt x="4600194" y="27432"/>
                </a:lnTo>
                <a:close/>
              </a:path>
              <a:path w="8026400" h="1168400">
                <a:moveTo>
                  <a:pt x="4709922" y="27432"/>
                </a:moveTo>
                <a:lnTo>
                  <a:pt x="4709922" y="0"/>
                </a:lnTo>
                <a:lnTo>
                  <a:pt x="4627626" y="0"/>
                </a:lnTo>
                <a:lnTo>
                  <a:pt x="4627626" y="27432"/>
                </a:lnTo>
                <a:lnTo>
                  <a:pt x="4709922" y="27432"/>
                </a:lnTo>
                <a:close/>
              </a:path>
              <a:path w="8026400" h="1168400">
                <a:moveTo>
                  <a:pt x="4819650" y="27432"/>
                </a:moveTo>
                <a:lnTo>
                  <a:pt x="4819650" y="0"/>
                </a:lnTo>
                <a:lnTo>
                  <a:pt x="4737354" y="0"/>
                </a:lnTo>
                <a:lnTo>
                  <a:pt x="4737354" y="27432"/>
                </a:lnTo>
                <a:lnTo>
                  <a:pt x="4819650" y="27432"/>
                </a:lnTo>
                <a:close/>
              </a:path>
              <a:path w="8026400" h="1168400">
                <a:moveTo>
                  <a:pt x="4929378" y="27432"/>
                </a:moveTo>
                <a:lnTo>
                  <a:pt x="4929378" y="0"/>
                </a:lnTo>
                <a:lnTo>
                  <a:pt x="4847082" y="0"/>
                </a:lnTo>
                <a:lnTo>
                  <a:pt x="4847082" y="27432"/>
                </a:lnTo>
                <a:lnTo>
                  <a:pt x="4929378" y="27432"/>
                </a:lnTo>
                <a:close/>
              </a:path>
              <a:path w="8026400" h="1168400">
                <a:moveTo>
                  <a:pt x="5039106" y="27432"/>
                </a:moveTo>
                <a:lnTo>
                  <a:pt x="5039106" y="0"/>
                </a:lnTo>
                <a:lnTo>
                  <a:pt x="4956809" y="0"/>
                </a:lnTo>
                <a:lnTo>
                  <a:pt x="4956809" y="27432"/>
                </a:lnTo>
                <a:lnTo>
                  <a:pt x="5039106" y="27432"/>
                </a:lnTo>
                <a:close/>
              </a:path>
              <a:path w="8026400" h="1168400">
                <a:moveTo>
                  <a:pt x="5148833" y="27432"/>
                </a:moveTo>
                <a:lnTo>
                  <a:pt x="5148833" y="0"/>
                </a:lnTo>
                <a:lnTo>
                  <a:pt x="5066537" y="0"/>
                </a:lnTo>
                <a:lnTo>
                  <a:pt x="5066537" y="27432"/>
                </a:lnTo>
                <a:lnTo>
                  <a:pt x="5148833" y="27432"/>
                </a:lnTo>
                <a:close/>
              </a:path>
              <a:path w="8026400" h="1168400">
                <a:moveTo>
                  <a:pt x="5258560" y="27432"/>
                </a:moveTo>
                <a:lnTo>
                  <a:pt x="5258560" y="0"/>
                </a:lnTo>
                <a:lnTo>
                  <a:pt x="5176265" y="0"/>
                </a:lnTo>
                <a:lnTo>
                  <a:pt x="5176265" y="27432"/>
                </a:lnTo>
                <a:lnTo>
                  <a:pt x="5258560" y="27432"/>
                </a:lnTo>
                <a:close/>
              </a:path>
              <a:path w="8026400" h="1168400">
                <a:moveTo>
                  <a:pt x="5368277" y="27432"/>
                </a:moveTo>
                <a:lnTo>
                  <a:pt x="5368277" y="0"/>
                </a:lnTo>
                <a:lnTo>
                  <a:pt x="5285981" y="0"/>
                </a:lnTo>
                <a:lnTo>
                  <a:pt x="5285981" y="27432"/>
                </a:lnTo>
                <a:lnTo>
                  <a:pt x="5368277" y="27432"/>
                </a:lnTo>
                <a:close/>
              </a:path>
              <a:path w="8026400" h="1168400">
                <a:moveTo>
                  <a:pt x="5478018" y="27432"/>
                </a:moveTo>
                <a:lnTo>
                  <a:pt x="5478018" y="0"/>
                </a:lnTo>
                <a:lnTo>
                  <a:pt x="5395722" y="0"/>
                </a:lnTo>
                <a:lnTo>
                  <a:pt x="5395722" y="27432"/>
                </a:lnTo>
                <a:lnTo>
                  <a:pt x="5478018" y="27432"/>
                </a:lnTo>
                <a:close/>
              </a:path>
              <a:path w="8026400" h="1168400">
                <a:moveTo>
                  <a:pt x="5587746" y="27432"/>
                </a:moveTo>
                <a:lnTo>
                  <a:pt x="5587746" y="0"/>
                </a:lnTo>
                <a:lnTo>
                  <a:pt x="5505450" y="0"/>
                </a:lnTo>
                <a:lnTo>
                  <a:pt x="5505450" y="27432"/>
                </a:lnTo>
                <a:lnTo>
                  <a:pt x="5587746" y="27432"/>
                </a:lnTo>
                <a:close/>
              </a:path>
              <a:path w="8026400" h="1168400">
                <a:moveTo>
                  <a:pt x="5696699" y="27432"/>
                </a:moveTo>
                <a:lnTo>
                  <a:pt x="5696699" y="0"/>
                </a:lnTo>
                <a:lnTo>
                  <a:pt x="5615165" y="0"/>
                </a:lnTo>
                <a:lnTo>
                  <a:pt x="5615165" y="27432"/>
                </a:lnTo>
                <a:lnTo>
                  <a:pt x="5696699" y="27432"/>
                </a:lnTo>
                <a:close/>
              </a:path>
              <a:path w="8026400" h="1168400">
                <a:moveTo>
                  <a:pt x="5806427" y="27432"/>
                </a:moveTo>
                <a:lnTo>
                  <a:pt x="5806427" y="0"/>
                </a:lnTo>
                <a:lnTo>
                  <a:pt x="5724131" y="0"/>
                </a:lnTo>
                <a:lnTo>
                  <a:pt x="5724131" y="27432"/>
                </a:lnTo>
                <a:lnTo>
                  <a:pt x="5806427" y="27432"/>
                </a:lnTo>
                <a:close/>
              </a:path>
              <a:path w="8026400" h="1168400">
                <a:moveTo>
                  <a:pt x="5916168" y="27432"/>
                </a:moveTo>
                <a:lnTo>
                  <a:pt x="5916168" y="0"/>
                </a:lnTo>
                <a:lnTo>
                  <a:pt x="5833872" y="0"/>
                </a:lnTo>
                <a:lnTo>
                  <a:pt x="5833872" y="27432"/>
                </a:lnTo>
                <a:lnTo>
                  <a:pt x="5916168" y="27432"/>
                </a:lnTo>
                <a:close/>
              </a:path>
              <a:path w="8026400" h="1168400">
                <a:moveTo>
                  <a:pt x="6025896" y="27432"/>
                </a:moveTo>
                <a:lnTo>
                  <a:pt x="6025896" y="0"/>
                </a:lnTo>
                <a:lnTo>
                  <a:pt x="5943600" y="0"/>
                </a:lnTo>
                <a:lnTo>
                  <a:pt x="5943600" y="27432"/>
                </a:lnTo>
                <a:lnTo>
                  <a:pt x="6025896" y="27432"/>
                </a:lnTo>
                <a:close/>
              </a:path>
              <a:path w="8026400" h="1168400">
                <a:moveTo>
                  <a:pt x="6135611" y="27432"/>
                </a:moveTo>
                <a:lnTo>
                  <a:pt x="6135611" y="0"/>
                </a:lnTo>
                <a:lnTo>
                  <a:pt x="6053315" y="0"/>
                </a:lnTo>
                <a:lnTo>
                  <a:pt x="6053315" y="27432"/>
                </a:lnTo>
                <a:lnTo>
                  <a:pt x="6135611" y="27432"/>
                </a:lnTo>
                <a:close/>
              </a:path>
              <a:path w="8026400" h="1168400">
                <a:moveTo>
                  <a:pt x="6245339" y="27432"/>
                </a:moveTo>
                <a:lnTo>
                  <a:pt x="6245339" y="0"/>
                </a:lnTo>
                <a:lnTo>
                  <a:pt x="6163043" y="0"/>
                </a:lnTo>
                <a:lnTo>
                  <a:pt x="6163043" y="27432"/>
                </a:lnTo>
                <a:lnTo>
                  <a:pt x="6245339" y="27432"/>
                </a:lnTo>
                <a:close/>
              </a:path>
              <a:path w="8026400" h="1168400">
                <a:moveTo>
                  <a:pt x="6355080" y="27432"/>
                </a:moveTo>
                <a:lnTo>
                  <a:pt x="6355080" y="0"/>
                </a:lnTo>
                <a:lnTo>
                  <a:pt x="6272783" y="0"/>
                </a:lnTo>
                <a:lnTo>
                  <a:pt x="6272783" y="27432"/>
                </a:lnTo>
                <a:lnTo>
                  <a:pt x="6355080" y="27432"/>
                </a:lnTo>
                <a:close/>
              </a:path>
              <a:path w="8026400" h="1168400">
                <a:moveTo>
                  <a:pt x="6464808" y="27432"/>
                </a:moveTo>
                <a:lnTo>
                  <a:pt x="6464808" y="0"/>
                </a:lnTo>
                <a:lnTo>
                  <a:pt x="6382511" y="0"/>
                </a:lnTo>
                <a:lnTo>
                  <a:pt x="6382511" y="27432"/>
                </a:lnTo>
                <a:lnTo>
                  <a:pt x="6464808" y="27432"/>
                </a:lnTo>
                <a:close/>
              </a:path>
              <a:path w="8026400" h="1168400">
                <a:moveTo>
                  <a:pt x="6574536" y="27432"/>
                </a:moveTo>
                <a:lnTo>
                  <a:pt x="6574536" y="0"/>
                </a:lnTo>
                <a:lnTo>
                  <a:pt x="6492240" y="0"/>
                </a:lnTo>
                <a:lnTo>
                  <a:pt x="6492240" y="27432"/>
                </a:lnTo>
                <a:lnTo>
                  <a:pt x="6574536" y="27432"/>
                </a:lnTo>
                <a:close/>
              </a:path>
              <a:path w="8026400" h="1168400">
                <a:moveTo>
                  <a:pt x="6684251" y="27432"/>
                </a:moveTo>
                <a:lnTo>
                  <a:pt x="6684251" y="0"/>
                </a:lnTo>
                <a:lnTo>
                  <a:pt x="6601955" y="0"/>
                </a:lnTo>
                <a:lnTo>
                  <a:pt x="6601955" y="27432"/>
                </a:lnTo>
                <a:lnTo>
                  <a:pt x="6684251" y="27432"/>
                </a:lnTo>
                <a:close/>
              </a:path>
              <a:path w="8026400" h="1168400">
                <a:moveTo>
                  <a:pt x="6793992" y="27432"/>
                </a:moveTo>
                <a:lnTo>
                  <a:pt x="6793992" y="0"/>
                </a:lnTo>
                <a:lnTo>
                  <a:pt x="6711696" y="0"/>
                </a:lnTo>
                <a:lnTo>
                  <a:pt x="6711696" y="27432"/>
                </a:lnTo>
                <a:lnTo>
                  <a:pt x="6793992" y="27432"/>
                </a:lnTo>
                <a:close/>
              </a:path>
              <a:path w="8026400" h="1168400">
                <a:moveTo>
                  <a:pt x="6902958" y="27432"/>
                </a:moveTo>
                <a:lnTo>
                  <a:pt x="6902958" y="0"/>
                </a:lnTo>
                <a:lnTo>
                  <a:pt x="6821424" y="0"/>
                </a:lnTo>
                <a:lnTo>
                  <a:pt x="6821424" y="27432"/>
                </a:lnTo>
                <a:lnTo>
                  <a:pt x="6902958" y="27432"/>
                </a:lnTo>
                <a:close/>
              </a:path>
              <a:path w="8026400" h="1168400">
                <a:moveTo>
                  <a:pt x="7012686" y="27432"/>
                </a:moveTo>
                <a:lnTo>
                  <a:pt x="7012686" y="0"/>
                </a:lnTo>
                <a:lnTo>
                  <a:pt x="6930390" y="0"/>
                </a:lnTo>
                <a:lnTo>
                  <a:pt x="6930390" y="27432"/>
                </a:lnTo>
                <a:lnTo>
                  <a:pt x="7012686" y="27432"/>
                </a:lnTo>
                <a:close/>
              </a:path>
              <a:path w="8026400" h="1168400">
                <a:moveTo>
                  <a:pt x="7122401" y="27432"/>
                </a:moveTo>
                <a:lnTo>
                  <a:pt x="7122401" y="0"/>
                </a:lnTo>
                <a:lnTo>
                  <a:pt x="7040105" y="0"/>
                </a:lnTo>
                <a:lnTo>
                  <a:pt x="7040105" y="27432"/>
                </a:lnTo>
                <a:lnTo>
                  <a:pt x="7122401" y="27432"/>
                </a:lnTo>
                <a:close/>
              </a:path>
              <a:path w="8026400" h="1168400">
                <a:moveTo>
                  <a:pt x="7232142" y="27432"/>
                </a:moveTo>
                <a:lnTo>
                  <a:pt x="7232142" y="0"/>
                </a:lnTo>
                <a:lnTo>
                  <a:pt x="7149846" y="0"/>
                </a:lnTo>
                <a:lnTo>
                  <a:pt x="7149846" y="27432"/>
                </a:lnTo>
                <a:lnTo>
                  <a:pt x="7232142" y="27432"/>
                </a:lnTo>
                <a:close/>
              </a:path>
              <a:path w="8026400" h="1168400">
                <a:moveTo>
                  <a:pt x="7341870" y="27432"/>
                </a:moveTo>
                <a:lnTo>
                  <a:pt x="7341870" y="0"/>
                </a:lnTo>
                <a:lnTo>
                  <a:pt x="7259574" y="0"/>
                </a:lnTo>
                <a:lnTo>
                  <a:pt x="7259574" y="27432"/>
                </a:lnTo>
                <a:lnTo>
                  <a:pt x="7341870" y="27432"/>
                </a:lnTo>
                <a:close/>
              </a:path>
              <a:path w="8026400" h="1168400">
                <a:moveTo>
                  <a:pt x="7451585" y="27432"/>
                </a:moveTo>
                <a:lnTo>
                  <a:pt x="7451585" y="0"/>
                </a:lnTo>
                <a:lnTo>
                  <a:pt x="7369289" y="0"/>
                </a:lnTo>
                <a:lnTo>
                  <a:pt x="7369289" y="27432"/>
                </a:lnTo>
                <a:lnTo>
                  <a:pt x="7451585" y="27432"/>
                </a:lnTo>
                <a:close/>
              </a:path>
              <a:path w="8026400" h="1168400">
                <a:moveTo>
                  <a:pt x="7561313" y="27432"/>
                </a:moveTo>
                <a:lnTo>
                  <a:pt x="7561313" y="0"/>
                </a:lnTo>
                <a:lnTo>
                  <a:pt x="7479017" y="0"/>
                </a:lnTo>
                <a:lnTo>
                  <a:pt x="7479017" y="27432"/>
                </a:lnTo>
                <a:lnTo>
                  <a:pt x="7561313" y="27432"/>
                </a:lnTo>
                <a:close/>
              </a:path>
              <a:path w="8026400" h="1168400">
                <a:moveTo>
                  <a:pt x="7671054" y="27432"/>
                </a:moveTo>
                <a:lnTo>
                  <a:pt x="7671054" y="0"/>
                </a:lnTo>
                <a:lnTo>
                  <a:pt x="7588758" y="0"/>
                </a:lnTo>
                <a:lnTo>
                  <a:pt x="7588758" y="27432"/>
                </a:lnTo>
                <a:lnTo>
                  <a:pt x="7671054" y="27432"/>
                </a:lnTo>
                <a:close/>
              </a:path>
              <a:path w="8026400" h="1168400">
                <a:moveTo>
                  <a:pt x="7780782" y="27432"/>
                </a:moveTo>
                <a:lnTo>
                  <a:pt x="7780782" y="0"/>
                </a:lnTo>
                <a:lnTo>
                  <a:pt x="7698485" y="0"/>
                </a:lnTo>
                <a:lnTo>
                  <a:pt x="7698485" y="27432"/>
                </a:lnTo>
                <a:lnTo>
                  <a:pt x="7780782" y="27432"/>
                </a:lnTo>
                <a:close/>
              </a:path>
              <a:path w="8026400" h="1168400">
                <a:moveTo>
                  <a:pt x="7893558" y="12954"/>
                </a:moveTo>
                <a:lnTo>
                  <a:pt x="7840957" y="1217"/>
                </a:lnTo>
                <a:lnTo>
                  <a:pt x="7822692" y="0"/>
                </a:lnTo>
                <a:lnTo>
                  <a:pt x="7808214" y="0"/>
                </a:lnTo>
                <a:lnTo>
                  <a:pt x="7808214" y="27432"/>
                </a:lnTo>
                <a:lnTo>
                  <a:pt x="7822692" y="27432"/>
                </a:lnTo>
                <a:lnTo>
                  <a:pt x="7837006" y="28193"/>
                </a:lnTo>
                <a:lnTo>
                  <a:pt x="7849233" y="29570"/>
                </a:lnTo>
                <a:lnTo>
                  <a:pt x="7861334" y="31973"/>
                </a:lnTo>
                <a:lnTo>
                  <a:pt x="7883639" y="38100"/>
                </a:lnTo>
                <a:lnTo>
                  <a:pt x="7883639" y="38862"/>
                </a:lnTo>
                <a:lnTo>
                  <a:pt x="7893558" y="12954"/>
                </a:lnTo>
                <a:close/>
              </a:path>
              <a:path w="8026400" h="1168400">
                <a:moveTo>
                  <a:pt x="7986522" y="83058"/>
                </a:moveTo>
                <a:lnTo>
                  <a:pt x="7959090" y="52937"/>
                </a:lnTo>
                <a:lnTo>
                  <a:pt x="7927848" y="29718"/>
                </a:lnTo>
                <a:lnTo>
                  <a:pt x="7920215" y="25146"/>
                </a:lnTo>
                <a:lnTo>
                  <a:pt x="7907274" y="48768"/>
                </a:lnTo>
                <a:lnTo>
                  <a:pt x="7914119" y="53340"/>
                </a:lnTo>
                <a:lnTo>
                  <a:pt x="7926644" y="61474"/>
                </a:lnTo>
                <a:lnTo>
                  <a:pt x="7938314" y="70765"/>
                </a:lnTo>
                <a:lnTo>
                  <a:pt x="7949129" y="81059"/>
                </a:lnTo>
                <a:lnTo>
                  <a:pt x="7959090" y="92202"/>
                </a:lnTo>
                <a:lnTo>
                  <a:pt x="7963661" y="99060"/>
                </a:lnTo>
                <a:lnTo>
                  <a:pt x="7964424" y="99060"/>
                </a:lnTo>
                <a:lnTo>
                  <a:pt x="7986522" y="83058"/>
                </a:lnTo>
                <a:close/>
              </a:path>
              <a:path w="8026400" h="1168400">
                <a:moveTo>
                  <a:pt x="8026146" y="191262"/>
                </a:moveTo>
                <a:lnTo>
                  <a:pt x="8018711" y="148151"/>
                </a:lnTo>
                <a:lnTo>
                  <a:pt x="8001761" y="107442"/>
                </a:lnTo>
                <a:lnTo>
                  <a:pt x="7977365" y="120396"/>
                </a:lnTo>
                <a:lnTo>
                  <a:pt x="7981937" y="128016"/>
                </a:lnTo>
                <a:lnTo>
                  <a:pt x="7987473" y="142145"/>
                </a:lnTo>
                <a:lnTo>
                  <a:pt x="7992405" y="156319"/>
                </a:lnTo>
                <a:lnTo>
                  <a:pt x="7996103" y="170819"/>
                </a:lnTo>
                <a:lnTo>
                  <a:pt x="7997939" y="185928"/>
                </a:lnTo>
                <a:lnTo>
                  <a:pt x="7998714" y="193548"/>
                </a:lnTo>
                <a:lnTo>
                  <a:pt x="8026146" y="191262"/>
                </a:lnTo>
                <a:close/>
              </a:path>
              <a:path w="8026400" h="1168400">
                <a:moveTo>
                  <a:pt x="8026146" y="302514"/>
                </a:moveTo>
                <a:lnTo>
                  <a:pt x="8026146" y="220218"/>
                </a:lnTo>
                <a:lnTo>
                  <a:pt x="7998714" y="220218"/>
                </a:lnTo>
                <a:lnTo>
                  <a:pt x="7998714" y="302514"/>
                </a:lnTo>
                <a:lnTo>
                  <a:pt x="8026146" y="302514"/>
                </a:lnTo>
                <a:close/>
              </a:path>
              <a:path w="8026400" h="1168400">
                <a:moveTo>
                  <a:pt x="8026146" y="411480"/>
                </a:moveTo>
                <a:lnTo>
                  <a:pt x="8026146" y="329946"/>
                </a:lnTo>
                <a:lnTo>
                  <a:pt x="7998714" y="329946"/>
                </a:lnTo>
                <a:lnTo>
                  <a:pt x="7998714" y="411480"/>
                </a:lnTo>
                <a:lnTo>
                  <a:pt x="8026146" y="411480"/>
                </a:lnTo>
                <a:close/>
              </a:path>
              <a:path w="8026400" h="1168400">
                <a:moveTo>
                  <a:pt x="8026146" y="521208"/>
                </a:moveTo>
                <a:lnTo>
                  <a:pt x="8026146" y="438912"/>
                </a:lnTo>
                <a:lnTo>
                  <a:pt x="7998714" y="438912"/>
                </a:lnTo>
                <a:lnTo>
                  <a:pt x="7998714" y="521208"/>
                </a:lnTo>
                <a:lnTo>
                  <a:pt x="8026146" y="521208"/>
                </a:lnTo>
                <a:close/>
              </a:path>
              <a:path w="8026400" h="1168400">
                <a:moveTo>
                  <a:pt x="8026146" y="630936"/>
                </a:moveTo>
                <a:lnTo>
                  <a:pt x="8026146" y="548640"/>
                </a:lnTo>
                <a:lnTo>
                  <a:pt x="7998714" y="548640"/>
                </a:lnTo>
                <a:lnTo>
                  <a:pt x="7998714" y="630936"/>
                </a:lnTo>
                <a:lnTo>
                  <a:pt x="8026146" y="630936"/>
                </a:lnTo>
                <a:close/>
              </a:path>
              <a:path w="8026400" h="1168400">
                <a:moveTo>
                  <a:pt x="8026146" y="740664"/>
                </a:moveTo>
                <a:lnTo>
                  <a:pt x="8026146" y="658368"/>
                </a:lnTo>
                <a:lnTo>
                  <a:pt x="7998714" y="658368"/>
                </a:lnTo>
                <a:lnTo>
                  <a:pt x="7998714" y="740664"/>
                </a:lnTo>
                <a:lnTo>
                  <a:pt x="8026146" y="740664"/>
                </a:lnTo>
                <a:close/>
              </a:path>
              <a:path w="8026400" h="1168400">
                <a:moveTo>
                  <a:pt x="8026146" y="850392"/>
                </a:moveTo>
                <a:lnTo>
                  <a:pt x="8026146" y="768096"/>
                </a:lnTo>
                <a:lnTo>
                  <a:pt x="7998714" y="768096"/>
                </a:lnTo>
                <a:lnTo>
                  <a:pt x="7998714" y="850392"/>
                </a:lnTo>
                <a:lnTo>
                  <a:pt x="8026146" y="850392"/>
                </a:lnTo>
                <a:close/>
              </a:path>
              <a:path w="8026400" h="1168400">
                <a:moveTo>
                  <a:pt x="8026146" y="960120"/>
                </a:moveTo>
                <a:lnTo>
                  <a:pt x="8026146" y="877824"/>
                </a:lnTo>
                <a:lnTo>
                  <a:pt x="7998714" y="877824"/>
                </a:lnTo>
                <a:lnTo>
                  <a:pt x="7998714" y="960120"/>
                </a:lnTo>
                <a:lnTo>
                  <a:pt x="8026146" y="960120"/>
                </a:lnTo>
                <a:close/>
              </a:path>
              <a:path w="8026400" h="1168400">
                <a:moveTo>
                  <a:pt x="8024622" y="989076"/>
                </a:moveTo>
                <a:lnTo>
                  <a:pt x="7997190" y="986028"/>
                </a:lnTo>
                <a:lnTo>
                  <a:pt x="7996415" y="991362"/>
                </a:lnTo>
                <a:lnTo>
                  <a:pt x="7993285" y="1008945"/>
                </a:lnTo>
                <a:lnTo>
                  <a:pt x="7988309" y="1025094"/>
                </a:lnTo>
                <a:lnTo>
                  <a:pt x="7981481" y="1040569"/>
                </a:lnTo>
                <a:lnTo>
                  <a:pt x="7972793" y="1056132"/>
                </a:lnTo>
                <a:lnTo>
                  <a:pt x="7972793" y="1056894"/>
                </a:lnTo>
                <a:lnTo>
                  <a:pt x="7995666" y="1072134"/>
                </a:lnTo>
                <a:lnTo>
                  <a:pt x="7997190" y="1069848"/>
                </a:lnTo>
                <a:lnTo>
                  <a:pt x="8006098" y="1052586"/>
                </a:lnTo>
                <a:lnTo>
                  <a:pt x="8014025" y="1033681"/>
                </a:lnTo>
                <a:lnTo>
                  <a:pt x="8020201" y="1014191"/>
                </a:lnTo>
                <a:lnTo>
                  <a:pt x="8023859" y="995172"/>
                </a:lnTo>
                <a:lnTo>
                  <a:pt x="8024622" y="989076"/>
                </a:lnTo>
                <a:close/>
              </a:path>
              <a:path w="8026400" h="1168400">
                <a:moveTo>
                  <a:pt x="7978140" y="1095756"/>
                </a:moveTo>
                <a:lnTo>
                  <a:pt x="7957566" y="1077468"/>
                </a:lnTo>
                <a:lnTo>
                  <a:pt x="7952981" y="1083564"/>
                </a:lnTo>
                <a:lnTo>
                  <a:pt x="7940009" y="1096080"/>
                </a:lnTo>
                <a:lnTo>
                  <a:pt x="7927636" y="1106095"/>
                </a:lnTo>
                <a:lnTo>
                  <a:pt x="7914413" y="1114941"/>
                </a:lnTo>
                <a:lnTo>
                  <a:pt x="7898892" y="1123950"/>
                </a:lnTo>
                <a:lnTo>
                  <a:pt x="7897368" y="1123950"/>
                </a:lnTo>
                <a:lnTo>
                  <a:pt x="7908798" y="1149096"/>
                </a:lnTo>
                <a:lnTo>
                  <a:pt x="7944535" y="1127664"/>
                </a:lnTo>
                <a:lnTo>
                  <a:pt x="7973568" y="1101090"/>
                </a:lnTo>
                <a:lnTo>
                  <a:pt x="7978140" y="1095756"/>
                </a:lnTo>
                <a:close/>
              </a:path>
              <a:path w="8026400" h="1168400">
                <a:moveTo>
                  <a:pt x="7881366" y="1159764"/>
                </a:moveTo>
                <a:lnTo>
                  <a:pt x="7873746" y="1133094"/>
                </a:lnTo>
                <a:lnTo>
                  <a:pt x="7866113" y="1135380"/>
                </a:lnTo>
                <a:lnTo>
                  <a:pt x="7855705" y="1138072"/>
                </a:lnTo>
                <a:lnTo>
                  <a:pt x="7844286" y="1139728"/>
                </a:lnTo>
                <a:lnTo>
                  <a:pt x="7832732" y="1140543"/>
                </a:lnTo>
                <a:lnTo>
                  <a:pt x="7821917" y="1140714"/>
                </a:lnTo>
                <a:lnTo>
                  <a:pt x="7796783" y="1140714"/>
                </a:lnTo>
                <a:lnTo>
                  <a:pt x="7796783" y="1168146"/>
                </a:lnTo>
                <a:lnTo>
                  <a:pt x="7835173" y="1168020"/>
                </a:lnTo>
                <a:lnTo>
                  <a:pt x="7848371" y="1166769"/>
                </a:lnTo>
                <a:lnTo>
                  <a:pt x="7861493" y="1164683"/>
                </a:lnTo>
                <a:lnTo>
                  <a:pt x="7873746" y="1162050"/>
                </a:lnTo>
                <a:lnTo>
                  <a:pt x="7881366" y="1159764"/>
                </a:lnTo>
                <a:close/>
              </a:path>
              <a:path w="8026400" h="1168400">
                <a:moveTo>
                  <a:pt x="7769339" y="1168146"/>
                </a:moveTo>
                <a:lnTo>
                  <a:pt x="7769339" y="1140714"/>
                </a:lnTo>
                <a:lnTo>
                  <a:pt x="7687043" y="1140714"/>
                </a:lnTo>
                <a:lnTo>
                  <a:pt x="7687043" y="1168146"/>
                </a:lnTo>
                <a:lnTo>
                  <a:pt x="7769339" y="1168146"/>
                </a:lnTo>
                <a:close/>
              </a:path>
              <a:path w="8026400" h="1168400">
                <a:moveTo>
                  <a:pt x="7659624" y="1168146"/>
                </a:moveTo>
                <a:lnTo>
                  <a:pt x="7659624" y="1140714"/>
                </a:lnTo>
                <a:lnTo>
                  <a:pt x="7577328" y="1140714"/>
                </a:lnTo>
                <a:lnTo>
                  <a:pt x="7577328" y="1168146"/>
                </a:lnTo>
                <a:lnTo>
                  <a:pt x="7659624" y="1168146"/>
                </a:lnTo>
                <a:close/>
              </a:path>
              <a:path w="8026400" h="1168400">
                <a:moveTo>
                  <a:pt x="7549896" y="1168146"/>
                </a:moveTo>
                <a:lnTo>
                  <a:pt x="7549896" y="1140714"/>
                </a:lnTo>
                <a:lnTo>
                  <a:pt x="7467600" y="1140714"/>
                </a:lnTo>
                <a:lnTo>
                  <a:pt x="7467600" y="1168146"/>
                </a:lnTo>
                <a:lnTo>
                  <a:pt x="7549896" y="1168146"/>
                </a:lnTo>
                <a:close/>
              </a:path>
              <a:path w="8026400" h="1168400">
                <a:moveTo>
                  <a:pt x="7440155" y="1168146"/>
                </a:moveTo>
                <a:lnTo>
                  <a:pt x="7440155" y="1140714"/>
                </a:lnTo>
                <a:lnTo>
                  <a:pt x="7357859" y="1140714"/>
                </a:lnTo>
                <a:lnTo>
                  <a:pt x="7357859" y="1168146"/>
                </a:lnTo>
                <a:lnTo>
                  <a:pt x="7440155" y="1168146"/>
                </a:lnTo>
                <a:close/>
              </a:path>
              <a:path w="8026400" h="1168400">
                <a:moveTo>
                  <a:pt x="7330440" y="1168146"/>
                </a:moveTo>
                <a:lnTo>
                  <a:pt x="7330440" y="1140714"/>
                </a:lnTo>
                <a:lnTo>
                  <a:pt x="7248144" y="1140714"/>
                </a:lnTo>
                <a:lnTo>
                  <a:pt x="7248144" y="1168146"/>
                </a:lnTo>
                <a:lnTo>
                  <a:pt x="7330440" y="1168146"/>
                </a:lnTo>
                <a:close/>
              </a:path>
              <a:path w="8026400" h="1168400">
                <a:moveTo>
                  <a:pt x="7220711" y="1168146"/>
                </a:moveTo>
                <a:lnTo>
                  <a:pt x="7220711" y="1140714"/>
                </a:lnTo>
                <a:lnTo>
                  <a:pt x="7138415" y="1140714"/>
                </a:lnTo>
                <a:lnTo>
                  <a:pt x="7138415" y="1168146"/>
                </a:lnTo>
                <a:lnTo>
                  <a:pt x="7220711" y="1168146"/>
                </a:lnTo>
                <a:close/>
              </a:path>
              <a:path w="8026400" h="1168400">
                <a:moveTo>
                  <a:pt x="7110983" y="1168146"/>
                </a:moveTo>
                <a:lnTo>
                  <a:pt x="7110983" y="1140714"/>
                </a:lnTo>
                <a:lnTo>
                  <a:pt x="7028687" y="1140714"/>
                </a:lnTo>
                <a:lnTo>
                  <a:pt x="7028687" y="1168146"/>
                </a:lnTo>
                <a:lnTo>
                  <a:pt x="7110983" y="1168146"/>
                </a:lnTo>
                <a:close/>
              </a:path>
              <a:path w="8026400" h="1168400">
                <a:moveTo>
                  <a:pt x="7001243" y="1168146"/>
                </a:moveTo>
                <a:lnTo>
                  <a:pt x="7001243" y="1140714"/>
                </a:lnTo>
                <a:lnTo>
                  <a:pt x="6918947" y="1140714"/>
                </a:lnTo>
                <a:lnTo>
                  <a:pt x="6918947" y="1168146"/>
                </a:lnTo>
                <a:lnTo>
                  <a:pt x="7001243" y="1168146"/>
                </a:lnTo>
                <a:close/>
              </a:path>
              <a:path w="8026400" h="1168400">
                <a:moveTo>
                  <a:pt x="6891515" y="1168146"/>
                </a:moveTo>
                <a:lnTo>
                  <a:pt x="6891515" y="1140714"/>
                </a:lnTo>
                <a:lnTo>
                  <a:pt x="6809219" y="1140714"/>
                </a:lnTo>
                <a:lnTo>
                  <a:pt x="6809219" y="1168146"/>
                </a:lnTo>
                <a:lnTo>
                  <a:pt x="6891515" y="1168146"/>
                </a:lnTo>
                <a:close/>
              </a:path>
              <a:path w="8026400" h="1168400">
                <a:moveTo>
                  <a:pt x="6781800" y="1168146"/>
                </a:moveTo>
                <a:lnTo>
                  <a:pt x="6781800" y="1140714"/>
                </a:lnTo>
                <a:lnTo>
                  <a:pt x="6699504" y="1140714"/>
                </a:lnTo>
                <a:lnTo>
                  <a:pt x="6699504" y="1168146"/>
                </a:lnTo>
                <a:lnTo>
                  <a:pt x="6781800" y="1168146"/>
                </a:lnTo>
                <a:close/>
              </a:path>
              <a:path w="8026400" h="1168400">
                <a:moveTo>
                  <a:pt x="6672072" y="1168146"/>
                </a:moveTo>
                <a:lnTo>
                  <a:pt x="6672072" y="1140714"/>
                </a:lnTo>
                <a:lnTo>
                  <a:pt x="6589776" y="1140714"/>
                </a:lnTo>
                <a:lnTo>
                  <a:pt x="6589776" y="1168146"/>
                </a:lnTo>
                <a:lnTo>
                  <a:pt x="6672072" y="1168146"/>
                </a:lnTo>
                <a:close/>
              </a:path>
              <a:path w="8026400" h="1168400">
                <a:moveTo>
                  <a:pt x="6563093" y="1168146"/>
                </a:moveTo>
                <a:lnTo>
                  <a:pt x="6563093" y="1140714"/>
                </a:lnTo>
                <a:lnTo>
                  <a:pt x="6480797" y="1140714"/>
                </a:lnTo>
                <a:lnTo>
                  <a:pt x="6480797" y="1168146"/>
                </a:lnTo>
                <a:lnTo>
                  <a:pt x="6563093" y="1168146"/>
                </a:lnTo>
                <a:close/>
              </a:path>
              <a:path w="8026400" h="1168400">
                <a:moveTo>
                  <a:pt x="6453365" y="1168146"/>
                </a:moveTo>
                <a:lnTo>
                  <a:pt x="6453365" y="1140714"/>
                </a:lnTo>
                <a:lnTo>
                  <a:pt x="6371069" y="1140714"/>
                </a:lnTo>
                <a:lnTo>
                  <a:pt x="6371069" y="1168146"/>
                </a:lnTo>
                <a:lnTo>
                  <a:pt x="6453365" y="1168146"/>
                </a:lnTo>
                <a:close/>
              </a:path>
              <a:path w="8026400" h="1168400">
                <a:moveTo>
                  <a:pt x="6343650" y="1168146"/>
                </a:moveTo>
                <a:lnTo>
                  <a:pt x="6343650" y="1140714"/>
                </a:lnTo>
                <a:lnTo>
                  <a:pt x="6261354" y="1140714"/>
                </a:lnTo>
                <a:lnTo>
                  <a:pt x="6261354" y="1168146"/>
                </a:lnTo>
                <a:lnTo>
                  <a:pt x="6343650" y="1168146"/>
                </a:lnTo>
                <a:close/>
              </a:path>
              <a:path w="8026400" h="1168400">
                <a:moveTo>
                  <a:pt x="6233922" y="1168146"/>
                </a:moveTo>
                <a:lnTo>
                  <a:pt x="6233922" y="1140714"/>
                </a:lnTo>
                <a:lnTo>
                  <a:pt x="6151626" y="1140714"/>
                </a:lnTo>
                <a:lnTo>
                  <a:pt x="6151626" y="1168146"/>
                </a:lnTo>
                <a:lnTo>
                  <a:pt x="6233922" y="1168146"/>
                </a:lnTo>
                <a:close/>
              </a:path>
              <a:path w="8026400" h="1168400">
                <a:moveTo>
                  <a:pt x="6124181" y="1168146"/>
                </a:moveTo>
                <a:lnTo>
                  <a:pt x="6124181" y="1140714"/>
                </a:lnTo>
                <a:lnTo>
                  <a:pt x="6041885" y="1140714"/>
                </a:lnTo>
                <a:lnTo>
                  <a:pt x="6041885" y="1168146"/>
                </a:lnTo>
                <a:lnTo>
                  <a:pt x="6124181" y="1168146"/>
                </a:lnTo>
                <a:close/>
              </a:path>
              <a:path w="8026400" h="1168400">
                <a:moveTo>
                  <a:pt x="6014453" y="1168146"/>
                </a:moveTo>
                <a:lnTo>
                  <a:pt x="6014453" y="1140714"/>
                </a:lnTo>
                <a:lnTo>
                  <a:pt x="5932157" y="1140714"/>
                </a:lnTo>
                <a:lnTo>
                  <a:pt x="5932157" y="1168146"/>
                </a:lnTo>
                <a:lnTo>
                  <a:pt x="6014453" y="1168146"/>
                </a:lnTo>
                <a:close/>
              </a:path>
              <a:path w="8026400" h="1168400">
                <a:moveTo>
                  <a:pt x="5904738" y="1168146"/>
                </a:moveTo>
                <a:lnTo>
                  <a:pt x="5904738" y="1140714"/>
                </a:lnTo>
                <a:lnTo>
                  <a:pt x="5822442" y="1140714"/>
                </a:lnTo>
                <a:lnTo>
                  <a:pt x="5822442" y="1168146"/>
                </a:lnTo>
                <a:lnTo>
                  <a:pt x="5904738" y="1168146"/>
                </a:lnTo>
                <a:close/>
              </a:path>
              <a:path w="8026400" h="1168400">
                <a:moveTo>
                  <a:pt x="5795009" y="1168146"/>
                </a:moveTo>
                <a:lnTo>
                  <a:pt x="5795009" y="1140714"/>
                </a:lnTo>
                <a:lnTo>
                  <a:pt x="5712713" y="1140714"/>
                </a:lnTo>
                <a:lnTo>
                  <a:pt x="5712713" y="1168146"/>
                </a:lnTo>
                <a:lnTo>
                  <a:pt x="5795009" y="1168146"/>
                </a:lnTo>
                <a:close/>
              </a:path>
              <a:path w="8026400" h="1168400">
                <a:moveTo>
                  <a:pt x="5685269" y="1168146"/>
                </a:moveTo>
                <a:lnTo>
                  <a:pt x="5685269" y="1140714"/>
                </a:lnTo>
                <a:lnTo>
                  <a:pt x="5602973" y="1140714"/>
                </a:lnTo>
                <a:lnTo>
                  <a:pt x="5602973" y="1168146"/>
                </a:lnTo>
                <a:lnTo>
                  <a:pt x="5685269" y="1168146"/>
                </a:lnTo>
                <a:close/>
              </a:path>
              <a:path w="8026400" h="1168400">
                <a:moveTo>
                  <a:pt x="5575541" y="1168146"/>
                </a:moveTo>
                <a:lnTo>
                  <a:pt x="5575541" y="1140714"/>
                </a:lnTo>
                <a:lnTo>
                  <a:pt x="5493245" y="1140714"/>
                </a:lnTo>
                <a:lnTo>
                  <a:pt x="5493245" y="1168146"/>
                </a:lnTo>
                <a:lnTo>
                  <a:pt x="5575541" y="1168146"/>
                </a:lnTo>
                <a:close/>
              </a:path>
              <a:path w="8026400" h="1168400">
                <a:moveTo>
                  <a:pt x="5465813" y="1168146"/>
                </a:moveTo>
                <a:lnTo>
                  <a:pt x="5465813" y="1140714"/>
                </a:lnTo>
                <a:lnTo>
                  <a:pt x="5383517" y="1140714"/>
                </a:lnTo>
                <a:lnTo>
                  <a:pt x="5383517" y="1168146"/>
                </a:lnTo>
                <a:lnTo>
                  <a:pt x="5465813" y="1168146"/>
                </a:lnTo>
                <a:close/>
              </a:path>
              <a:path w="8026400" h="1168400">
                <a:moveTo>
                  <a:pt x="5356860" y="1168146"/>
                </a:moveTo>
                <a:lnTo>
                  <a:pt x="5356860" y="1140714"/>
                </a:lnTo>
                <a:lnTo>
                  <a:pt x="5274564" y="1140714"/>
                </a:lnTo>
                <a:lnTo>
                  <a:pt x="5274564" y="1168146"/>
                </a:lnTo>
                <a:lnTo>
                  <a:pt x="5356860" y="1168146"/>
                </a:lnTo>
                <a:close/>
              </a:path>
              <a:path w="8026400" h="1168400">
                <a:moveTo>
                  <a:pt x="5247119" y="1168146"/>
                </a:moveTo>
                <a:lnTo>
                  <a:pt x="5247119" y="1140714"/>
                </a:lnTo>
                <a:lnTo>
                  <a:pt x="5164823" y="1140714"/>
                </a:lnTo>
                <a:lnTo>
                  <a:pt x="5164823" y="1168146"/>
                </a:lnTo>
                <a:lnTo>
                  <a:pt x="5247119" y="1168146"/>
                </a:lnTo>
                <a:close/>
              </a:path>
              <a:path w="8026400" h="1168400">
                <a:moveTo>
                  <a:pt x="5137404" y="1168146"/>
                </a:moveTo>
                <a:lnTo>
                  <a:pt x="5137404" y="1140714"/>
                </a:lnTo>
                <a:lnTo>
                  <a:pt x="5055108" y="1140714"/>
                </a:lnTo>
                <a:lnTo>
                  <a:pt x="5055108" y="1168146"/>
                </a:lnTo>
                <a:lnTo>
                  <a:pt x="5137404" y="1168146"/>
                </a:lnTo>
                <a:close/>
              </a:path>
              <a:path w="8026400" h="1168400">
                <a:moveTo>
                  <a:pt x="5027676" y="1168146"/>
                </a:moveTo>
                <a:lnTo>
                  <a:pt x="5027676" y="1140714"/>
                </a:lnTo>
                <a:lnTo>
                  <a:pt x="4945380" y="1140714"/>
                </a:lnTo>
                <a:lnTo>
                  <a:pt x="4945380" y="1168146"/>
                </a:lnTo>
                <a:lnTo>
                  <a:pt x="5027676" y="1168146"/>
                </a:lnTo>
                <a:close/>
              </a:path>
              <a:path w="8026400" h="1168400">
                <a:moveTo>
                  <a:pt x="4917948" y="1168146"/>
                </a:moveTo>
                <a:lnTo>
                  <a:pt x="4917948" y="1140714"/>
                </a:lnTo>
                <a:lnTo>
                  <a:pt x="4835652" y="1140714"/>
                </a:lnTo>
                <a:lnTo>
                  <a:pt x="4835652" y="1168146"/>
                </a:lnTo>
                <a:lnTo>
                  <a:pt x="4917948" y="1168146"/>
                </a:lnTo>
                <a:close/>
              </a:path>
              <a:path w="8026400" h="1168400">
                <a:moveTo>
                  <a:pt x="4808220" y="1168146"/>
                </a:moveTo>
                <a:lnTo>
                  <a:pt x="4808220" y="1140714"/>
                </a:lnTo>
                <a:lnTo>
                  <a:pt x="4725924" y="1140714"/>
                </a:lnTo>
                <a:lnTo>
                  <a:pt x="4725924" y="1168146"/>
                </a:lnTo>
                <a:lnTo>
                  <a:pt x="4808220" y="1168146"/>
                </a:lnTo>
                <a:close/>
              </a:path>
              <a:path w="8026400" h="1168400">
                <a:moveTo>
                  <a:pt x="4698492" y="1168146"/>
                </a:moveTo>
                <a:lnTo>
                  <a:pt x="4698492" y="1140714"/>
                </a:lnTo>
                <a:lnTo>
                  <a:pt x="4616196" y="1140714"/>
                </a:lnTo>
                <a:lnTo>
                  <a:pt x="4616196" y="1168146"/>
                </a:lnTo>
                <a:lnTo>
                  <a:pt x="4698492" y="1168146"/>
                </a:lnTo>
                <a:close/>
              </a:path>
              <a:path w="8026400" h="1168400">
                <a:moveTo>
                  <a:pt x="4588764" y="1168146"/>
                </a:moveTo>
                <a:lnTo>
                  <a:pt x="4588764" y="1140714"/>
                </a:lnTo>
                <a:lnTo>
                  <a:pt x="4506468" y="1140714"/>
                </a:lnTo>
                <a:lnTo>
                  <a:pt x="4506468" y="1168146"/>
                </a:lnTo>
                <a:lnTo>
                  <a:pt x="4588764" y="1168146"/>
                </a:lnTo>
                <a:close/>
              </a:path>
              <a:path w="8026400" h="1168400">
                <a:moveTo>
                  <a:pt x="4479036" y="1168146"/>
                </a:moveTo>
                <a:lnTo>
                  <a:pt x="4479036" y="1140714"/>
                </a:lnTo>
                <a:lnTo>
                  <a:pt x="4396740" y="1140714"/>
                </a:lnTo>
                <a:lnTo>
                  <a:pt x="4396740" y="1168146"/>
                </a:lnTo>
                <a:lnTo>
                  <a:pt x="4479036" y="1168146"/>
                </a:lnTo>
                <a:close/>
              </a:path>
              <a:path w="8026400" h="1168400">
                <a:moveTo>
                  <a:pt x="4369308" y="1168146"/>
                </a:moveTo>
                <a:lnTo>
                  <a:pt x="4369308" y="1140714"/>
                </a:lnTo>
                <a:lnTo>
                  <a:pt x="4287012" y="1140714"/>
                </a:lnTo>
                <a:lnTo>
                  <a:pt x="4287012" y="1168146"/>
                </a:lnTo>
                <a:lnTo>
                  <a:pt x="4369308" y="1168146"/>
                </a:lnTo>
                <a:close/>
              </a:path>
              <a:path w="8026400" h="1168400">
                <a:moveTo>
                  <a:pt x="4259580" y="1168146"/>
                </a:moveTo>
                <a:lnTo>
                  <a:pt x="4259580" y="1140714"/>
                </a:lnTo>
                <a:lnTo>
                  <a:pt x="4177283" y="1140714"/>
                </a:lnTo>
                <a:lnTo>
                  <a:pt x="4177283" y="1168146"/>
                </a:lnTo>
                <a:lnTo>
                  <a:pt x="4259580" y="1168146"/>
                </a:lnTo>
                <a:close/>
              </a:path>
              <a:path w="8026400" h="1168400">
                <a:moveTo>
                  <a:pt x="4149852" y="1168146"/>
                </a:moveTo>
                <a:lnTo>
                  <a:pt x="4149852" y="1140714"/>
                </a:lnTo>
                <a:lnTo>
                  <a:pt x="4068318" y="1140714"/>
                </a:lnTo>
                <a:lnTo>
                  <a:pt x="4068318" y="1168146"/>
                </a:lnTo>
                <a:lnTo>
                  <a:pt x="4149852" y="1168146"/>
                </a:lnTo>
                <a:close/>
              </a:path>
              <a:path w="8026400" h="1168400">
                <a:moveTo>
                  <a:pt x="4040886" y="1168146"/>
                </a:moveTo>
                <a:lnTo>
                  <a:pt x="4040886" y="1140714"/>
                </a:lnTo>
                <a:lnTo>
                  <a:pt x="3958590" y="1140714"/>
                </a:lnTo>
                <a:lnTo>
                  <a:pt x="3958590" y="1168146"/>
                </a:lnTo>
                <a:lnTo>
                  <a:pt x="4040886" y="1168146"/>
                </a:lnTo>
                <a:close/>
              </a:path>
              <a:path w="8026400" h="1168400">
                <a:moveTo>
                  <a:pt x="3931158" y="1168146"/>
                </a:moveTo>
                <a:lnTo>
                  <a:pt x="3931158" y="1140714"/>
                </a:lnTo>
                <a:lnTo>
                  <a:pt x="3848862" y="1140714"/>
                </a:lnTo>
                <a:lnTo>
                  <a:pt x="3848862" y="1168146"/>
                </a:lnTo>
                <a:lnTo>
                  <a:pt x="3931158" y="1168146"/>
                </a:lnTo>
                <a:close/>
              </a:path>
              <a:path w="8026400" h="1168400">
                <a:moveTo>
                  <a:pt x="3821429" y="1168146"/>
                </a:moveTo>
                <a:lnTo>
                  <a:pt x="3821429" y="1140714"/>
                </a:lnTo>
                <a:lnTo>
                  <a:pt x="3739133" y="1140714"/>
                </a:lnTo>
                <a:lnTo>
                  <a:pt x="3739133" y="1168146"/>
                </a:lnTo>
                <a:lnTo>
                  <a:pt x="3821429" y="1168146"/>
                </a:lnTo>
                <a:close/>
              </a:path>
              <a:path w="8026400" h="1168400">
                <a:moveTo>
                  <a:pt x="3711702" y="1168146"/>
                </a:moveTo>
                <a:lnTo>
                  <a:pt x="3711702" y="1140714"/>
                </a:lnTo>
                <a:lnTo>
                  <a:pt x="3629405" y="1140714"/>
                </a:lnTo>
                <a:lnTo>
                  <a:pt x="3629405" y="1168146"/>
                </a:lnTo>
                <a:lnTo>
                  <a:pt x="3711702" y="1168146"/>
                </a:lnTo>
                <a:close/>
              </a:path>
              <a:path w="8026400" h="1168400">
                <a:moveTo>
                  <a:pt x="3601974" y="1168146"/>
                </a:moveTo>
                <a:lnTo>
                  <a:pt x="3601974" y="1140714"/>
                </a:lnTo>
                <a:lnTo>
                  <a:pt x="3519678" y="1140714"/>
                </a:lnTo>
                <a:lnTo>
                  <a:pt x="3519678" y="1168146"/>
                </a:lnTo>
                <a:lnTo>
                  <a:pt x="3601974" y="1168146"/>
                </a:lnTo>
                <a:close/>
              </a:path>
              <a:path w="8026400" h="1168400">
                <a:moveTo>
                  <a:pt x="3492246" y="1168146"/>
                </a:moveTo>
                <a:lnTo>
                  <a:pt x="3492246" y="1140714"/>
                </a:lnTo>
                <a:lnTo>
                  <a:pt x="3409950" y="1140714"/>
                </a:lnTo>
                <a:lnTo>
                  <a:pt x="3409950" y="1168146"/>
                </a:lnTo>
                <a:lnTo>
                  <a:pt x="3492246" y="1168146"/>
                </a:lnTo>
                <a:close/>
              </a:path>
              <a:path w="8026400" h="1168400">
                <a:moveTo>
                  <a:pt x="3382518" y="1168146"/>
                </a:moveTo>
                <a:lnTo>
                  <a:pt x="3382518" y="1140714"/>
                </a:lnTo>
                <a:lnTo>
                  <a:pt x="3300222" y="1140714"/>
                </a:lnTo>
                <a:lnTo>
                  <a:pt x="3300222" y="1168146"/>
                </a:lnTo>
                <a:lnTo>
                  <a:pt x="3382518" y="1168146"/>
                </a:lnTo>
                <a:close/>
              </a:path>
              <a:path w="8026400" h="1168400">
                <a:moveTo>
                  <a:pt x="3272790" y="1168146"/>
                </a:moveTo>
                <a:lnTo>
                  <a:pt x="3272790" y="1140714"/>
                </a:lnTo>
                <a:lnTo>
                  <a:pt x="3190494" y="1140714"/>
                </a:lnTo>
                <a:lnTo>
                  <a:pt x="3190494" y="1168146"/>
                </a:lnTo>
                <a:lnTo>
                  <a:pt x="3272790" y="1168146"/>
                </a:lnTo>
                <a:close/>
              </a:path>
              <a:path w="8026400" h="1168400">
                <a:moveTo>
                  <a:pt x="3163062" y="1168146"/>
                </a:moveTo>
                <a:lnTo>
                  <a:pt x="3163062" y="1140714"/>
                </a:lnTo>
                <a:lnTo>
                  <a:pt x="3080766" y="1140714"/>
                </a:lnTo>
                <a:lnTo>
                  <a:pt x="3080766" y="1168146"/>
                </a:lnTo>
                <a:lnTo>
                  <a:pt x="3163062" y="1168146"/>
                </a:lnTo>
                <a:close/>
              </a:path>
              <a:path w="8026400" h="1168400">
                <a:moveTo>
                  <a:pt x="3053334" y="1168146"/>
                </a:moveTo>
                <a:lnTo>
                  <a:pt x="3053334" y="1140714"/>
                </a:lnTo>
                <a:lnTo>
                  <a:pt x="2971038" y="1140714"/>
                </a:lnTo>
                <a:lnTo>
                  <a:pt x="2971038" y="1168146"/>
                </a:lnTo>
                <a:lnTo>
                  <a:pt x="3053334" y="1168146"/>
                </a:lnTo>
                <a:close/>
              </a:path>
              <a:path w="8026400" h="1168400">
                <a:moveTo>
                  <a:pt x="2943606" y="1168146"/>
                </a:moveTo>
                <a:lnTo>
                  <a:pt x="2943606" y="1140714"/>
                </a:lnTo>
                <a:lnTo>
                  <a:pt x="2862072" y="1140714"/>
                </a:lnTo>
                <a:lnTo>
                  <a:pt x="2862072" y="1168146"/>
                </a:lnTo>
                <a:lnTo>
                  <a:pt x="2943606" y="1168146"/>
                </a:lnTo>
                <a:close/>
              </a:path>
              <a:path w="8026400" h="1168400">
                <a:moveTo>
                  <a:pt x="2834640" y="1168146"/>
                </a:moveTo>
                <a:lnTo>
                  <a:pt x="2834640" y="1140714"/>
                </a:lnTo>
                <a:lnTo>
                  <a:pt x="2752344" y="1140714"/>
                </a:lnTo>
                <a:lnTo>
                  <a:pt x="2752344" y="1168146"/>
                </a:lnTo>
                <a:lnTo>
                  <a:pt x="2834640" y="1168146"/>
                </a:lnTo>
                <a:close/>
              </a:path>
              <a:path w="8026400" h="1168400">
                <a:moveTo>
                  <a:pt x="2724912" y="1168146"/>
                </a:moveTo>
                <a:lnTo>
                  <a:pt x="2724912" y="1140714"/>
                </a:lnTo>
                <a:lnTo>
                  <a:pt x="2642616" y="1140714"/>
                </a:lnTo>
                <a:lnTo>
                  <a:pt x="2642616" y="1168146"/>
                </a:lnTo>
                <a:lnTo>
                  <a:pt x="2724912" y="1168146"/>
                </a:lnTo>
                <a:close/>
              </a:path>
              <a:path w="8026400" h="1168400">
                <a:moveTo>
                  <a:pt x="2615184" y="1168146"/>
                </a:moveTo>
                <a:lnTo>
                  <a:pt x="2615184" y="1140714"/>
                </a:lnTo>
                <a:lnTo>
                  <a:pt x="2532888" y="1140714"/>
                </a:lnTo>
                <a:lnTo>
                  <a:pt x="2532888" y="1168146"/>
                </a:lnTo>
                <a:lnTo>
                  <a:pt x="2615184" y="1168146"/>
                </a:lnTo>
                <a:close/>
              </a:path>
              <a:path w="8026400" h="1168400">
                <a:moveTo>
                  <a:pt x="2505456" y="1168146"/>
                </a:moveTo>
                <a:lnTo>
                  <a:pt x="2505456" y="1140714"/>
                </a:lnTo>
                <a:lnTo>
                  <a:pt x="2423160" y="1140714"/>
                </a:lnTo>
                <a:lnTo>
                  <a:pt x="2423160" y="1168146"/>
                </a:lnTo>
                <a:lnTo>
                  <a:pt x="2505456" y="1168146"/>
                </a:lnTo>
                <a:close/>
              </a:path>
              <a:path w="8026400" h="1168400">
                <a:moveTo>
                  <a:pt x="2395728" y="1168146"/>
                </a:moveTo>
                <a:lnTo>
                  <a:pt x="2395728" y="1140714"/>
                </a:lnTo>
                <a:lnTo>
                  <a:pt x="2313432" y="1140714"/>
                </a:lnTo>
                <a:lnTo>
                  <a:pt x="2313432" y="1168146"/>
                </a:lnTo>
                <a:lnTo>
                  <a:pt x="2395728" y="1168146"/>
                </a:lnTo>
                <a:close/>
              </a:path>
              <a:path w="8026400" h="1168400">
                <a:moveTo>
                  <a:pt x="2286000" y="1168146"/>
                </a:moveTo>
                <a:lnTo>
                  <a:pt x="2286000" y="1140714"/>
                </a:lnTo>
                <a:lnTo>
                  <a:pt x="2203704" y="1140714"/>
                </a:lnTo>
                <a:lnTo>
                  <a:pt x="2203704" y="1168146"/>
                </a:lnTo>
                <a:lnTo>
                  <a:pt x="2286000" y="1168146"/>
                </a:lnTo>
                <a:close/>
              </a:path>
              <a:path w="8026400" h="1168400">
                <a:moveTo>
                  <a:pt x="2176272" y="1168146"/>
                </a:moveTo>
                <a:lnTo>
                  <a:pt x="2176272" y="1140714"/>
                </a:lnTo>
                <a:lnTo>
                  <a:pt x="2093976" y="1140714"/>
                </a:lnTo>
                <a:lnTo>
                  <a:pt x="2093976" y="1168146"/>
                </a:lnTo>
                <a:lnTo>
                  <a:pt x="2176272" y="1168146"/>
                </a:lnTo>
                <a:close/>
              </a:path>
              <a:path w="8026400" h="1168400">
                <a:moveTo>
                  <a:pt x="2066544" y="1168146"/>
                </a:moveTo>
                <a:lnTo>
                  <a:pt x="2066544" y="1140714"/>
                </a:lnTo>
                <a:lnTo>
                  <a:pt x="1984248" y="1140714"/>
                </a:lnTo>
                <a:lnTo>
                  <a:pt x="1984248" y="1168146"/>
                </a:lnTo>
                <a:lnTo>
                  <a:pt x="2066544" y="1168146"/>
                </a:lnTo>
                <a:close/>
              </a:path>
              <a:path w="8026400" h="1168400">
                <a:moveTo>
                  <a:pt x="1956816" y="1168146"/>
                </a:moveTo>
                <a:lnTo>
                  <a:pt x="1956816" y="1140714"/>
                </a:lnTo>
                <a:lnTo>
                  <a:pt x="1874520" y="1140714"/>
                </a:lnTo>
                <a:lnTo>
                  <a:pt x="1874520" y="1168146"/>
                </a:lnTo>
                <a:lnTo>
                  <a:pt x="1956816" y="1168146"/>
                </a:lnTo>
                <a:close/>
              </a:path>
              <a:path w="8026400" h="1168400">
                <a:moveTo>
                  <a:pt x="1847088" y="1168146"/>
                </a:moveTo>
                <a:lnTo>
                  <a:pt x="1847088" y="1140714"/>
                </a:lnTo>
                <a:lnTo>
                  <a:pt x="1764792" y="1140714"/>
                </a:lnTo>
                <a:lnTo>
                  <a:pt x="1764792" y="1168146"/>
                </a:lnTo>
                <a:lnTo>
                  <a:pt x="1847088" y="1168146"/>
                </a:lnTo>
                <a:close/>
              </a:path>
              <a:path w="8026400" h="1168400">
                <a:moveTo>
                  <a:pt x="1737360" y="1168146"/>
                </a:moveTo>
                <a:lnTo>
                  <a:pt x="1737360" y="1140714"/>
                </a:lnTo>
                <a:lnTo>
                  <a:pt x="1655826" y="1140714"/>
                </a:lnTo>
                <a:lnTo>
                  <a:pt x="1655826" y="1168146"/>
                </a:lnTo>
                <a:lnTo>
                  <a:pt x="1737360" y="1168146"/>
                </a:lnTo>
                <a:close/>
              </a:path>
              <a:path w="8026400" h="1168400">
                <a:moveTo>
                  <a:pt x="1628394" y="1168146"/>
                </a:moveTo>
                <a:lnTo>
                  <a:pt x="1628394" y="1140714"/>
                </a:lnTo>
                <a:lnTo>
                  <a:pt x="1546098" y="1140714"/>
                </a:lnTo>
                <a:lnTo>
                  <a:pt x="1546098" y="1168146"/>
                </a:lnTo>
                <a:lnTo>
                  <a:pt x="1628394" y="1168146"/>
                </a:lnTo>
                <a:close/>
              </a:path>
              <a:path w="8026400" h="1168400">
                <a:moveTo>
                  <a:pt x="1518666" y="1168146"/>
                </a:moveTo>
                <a:lnTo>
                  <a:pt x="1518666" y="1140714"/>
                </a:lnTo>
                <a:lnTo>
                  <a:pt x="1436370" y="1140714"/>
                </a:lnTo>
                <a:lnTo>
                  <a:pt x="1436370" y="1168146"/>
                </a:lnTo>
                <a:lnTo>
                  <a:pt x="1518666" y="1168146"/>
                </a:lnTo>
                <a:close/>
              </a:path>
              <a:path w="8026400" h="1168400">
                <a:moveTo>
                  <a:pt x="1408938" y="1168146"/>
                </a:moveTo>
                <a:lnTo>
                  <a:pt x="1408938" y="1140714"/>
                </a:lnTo>
                <a:lnTo>
                  <a:pt x="1326642" y="1140714"/>
                </a:lnTo>
                <a:lnTo>
                  <a:pt x="1326642" y="1168146"/>
                </a:lnTo>
                <a:lnTo>
                  <a:pt x="1408938" y="1168146"/>
                </a:lnTo>
                <a:close/>
              </a:path>
              <a:path w="8026400" h="1168400">
                <a:moveTo>
                  <a:pt x="1299210" y="1168146"/>
                </a:moveTo>
                <a:lnTo>
                  <a:pt x="1299210" y="1140714"/>
                </a:lnTo>
                <a:lnTo>
                  <a:pt x="1216914" y="1140714"/>
                </a:lnTo>
                <a:lnTo>
                  <a:pt x="1216914" y="1168146"/>
                </a:lnTo>
                <a:lnTo>
                  <a:pt x="1299210" y="1168146"/>
                </a:lnTo>
                <a:close/>
              </a:path>
              <a:path w="8026400" h="1168400">
                <a:moveTo>
                  <a:pt x="1189482" y="1168146"/>
                </a:moveTo>
                <a:lnTo>
                  <a:pt x="1189482" y="1140714"/>
                </a:lnTo>
                <a:lnTo>
                  <a:pt x="1107186" y="1140714"/>
                </a:lnTo>
                <a:lnTo>
                  <a:pt x="1107186" y="1168146"/>
                </a:lnTo>
                <a:lnTo>
                  <a:pt x="1189482" y="1168146"/>
                </a:lnTo>
                <a:close/>
              </a:path>
              <a:path w="8026400" h="1168400">
                <a:moveTo>
                  <a:pt x="1079754" y="1168146"/>
                </a:moveTo>
                <a:lnTo>
                  <a:pt x="1079754" y="1140714"/>
                </a:lnTo>
                <a:lnTo>
                  <a:pt x="997458" y="1140714"/>
                </a:lnTo>
                <a:lnTo>
                  <a:pt x="997458" y="1168146"/>
                </a:lnTo>
                <a:lnTo>
                  <a:pt x="1079754" y="1168146"/>
                </a:lnTo>
                <a:close/>
              </a:path>
              <a:path w="8026400" h="1168400">
                <a:moveTo>
                  <a:pt x="970026" y="1168146"/>
                </a:moveTo>
                <a:lnTo>
                  <a:pt x="970026" y="1140714"/>
                </a:lnTo>
                <a:lnTo>
                  <a:pt x="887730" y="1140714"/>
                </a:lnTo>
                <a:lnTo>
                  <a:pt x="887730" y="1168146"/>
                </a:lnTo>
                <a:lnTo>
                  <a:pt x="970026" y="1168146"/>
                </a:lnTo>
                <a:close/>
              </a:path>
              <a:path w="8026400" h="1168400">
                <a:moveTo>
                  <a:pt x="860298" y="1168146"/>
                </a:moveTo>
                <a:lnTo>
                  <a:pt x="860298" y="1140714"/>
                </a:lnTo>
                <a:lnTo>
                  <a:pt x="778002" y="1140714"/>
                </a:lnTo>
                <a:lnTo>
                  <a:pt x="778002" y="1168146"/>
                </a:lnTo>
                <a:lnTo>
                  <a:pt x="860298" y="1168146"/>
                </a:lnTo>
                <a:close/>
              </a:path>
              <a:path w="8026400" h="1168400">
                <a:moveTo>
                  <a:pt x="750569" y="1168146"/>
                </a:moveTo>
                <a:lnTo>
                  <a:pt x="750569" y="1140714"/>
                </a:lnTo>
                <a:lnTo>
                  <a:pt x="668274" y="1140714"/>
                </a:lnTo>
                <a:lnTo>
                  <a:pt x="668274" y="1168146"/>
                </a:lnTo>
                <a:lnTo>
                  <a:pt x="750569" y="1168146"/>
                </a:lnTo>
                <a:close/>
              </a:path>
              <a:path w="8026400" h="1168400">
                <a:moveTo>
                  <a:pt x="640842" y="1168146"/>
                </a:moveTo>
                <a:lnTo>
                  <a:pt x="640842" y="1140714"/>
                </a:lnTo>
                <a:lnTo>
                  <a:pt x="558546" y="1140714"/>
                </a:lnTo>
                <a:lnTo>
                  <a:pt x="558546" y="1168146"/>
                </a:lnTo>
                <a:lnTo>
                  <a:pt x="640842" y="1168146"/>
                </a:lnTo>
                <a:close/>
              </a:path>
              <a:path w="8026400" h="1168400">
                <a:moveTo>
                  <a:pt x="531114" y="1168146"/>
                </a:moveTo>
                <a:lnTo>
                  <a:pt x="531114" y="1140714"/>
                </a:lnTo>
                <a:lnTo>
                  <a:pt x="449580" y="1140714"/>
                </a:lnTo>
                <a:lnTo>
                  <a:pt x="449580" y="1168146"/>
                </a:lnTo>
                <a:lnTo>
                  <a:pt x="531114" y="1168146"/>
                </a:lnTo>
                <a:close/>
              </a:path>
              <a:path w="8026400" h="1168400">
                <a:moveTo>
                  <a:pt x="422147" y="1168146"/>
                </a:moveTo>
                <a:lnTo>
                  <a:pt x="422147" y="1140714"/>
                </a:lnTo>
                <a:lnTo>
                  <a:pt x="339851" y="1140714"/>
                </a:lnTo>
                <a:lnTo>
                  <a:pt x="339851" y="1168146"/>
                </a:lnTo>
                <a:lnTo>
                  <a:pt x="422147" y="1168146"/>
                </a:lnTo>
                <a:close/>
              </a:path>
              <a:path w="8026400" h="1168400">
                <a:moveTo>
                  <a:pt x="312419" y="1168146"/>
                </a:moveTo>
                <a:lnTo>
                  <a:pt x="312419" y="1140714"/>
                </a:lnTo>
                <a:lnTo>
                  <a:pt x="230123" y="1140714"/>
                </a:lnTo>
                <a:lnTo>
                  <a:pt x="230123" y="1168146"/>
                </a:lnTo>
                <a:lnTo>
                  <a:pt x="312419" y="1168146"/>
                </a:lnTo>
                <a:close/>
              </a:path>
              <a:path w="8026400" h="1168400">
                <a:moveTo>
                  <a:pt x="202692" y="1140714"/>
                </a:moveTo>
                <a:lnTo>
                  <a:pt x="164006" y="1136251"/>
                </a:lnTo>
                <a:lnTo>
                  <a:pt x="128778" y="1123950"/>
                </a:lnTo>
                <a:lnTo>
                  <a:pt x="117347" y="1149096"/>
                </a:lnTo>
                <a:lnTo>
                  <a:pt x="158524" y="1163231"/>
                </a:lnTo>
                <a:lnTo>
                  <a:pt x="193547" y="1168146"/>
                </a:lnTo>
                <a:lnTo>
                  <a:pt x="201930" y="1168146"/>
                </a:lnTo>
                <a:lnTo>
                  <a:pt x="202692" y="1140714"/>
                </a:lnTo>
                <a:close/>
              </a:path>
              <a:path w="8026400" h="1168400">
                <a:moveTo>
                  <a:pt x="106680" y="1111758"/>
                </a:moveTo>
                <a:lnTo>
                  <a:pt x="105156" y="1110234"/>
                </a:lnTo>
                <a:lnTo>
                  <a:pt x="92187" y="1100875"/>
                </a:lnTo>
                <a:lnTo>
                  <a:pt x="79124" y="1089017"/>
                </a:lnTo>
                <a:lnTo>
                  <a:pt x="67265" y="1075956"/>
                </a:lnTo>
                <a:lnTo>
                  <a:pt x="57912" y="1062990"/>
                </a:lnTo>
                <a:lnTo>
                  <a:pt x="54102" y="1056894"/>
                </a:lnTo>
                <a:lnTo>
                  <a:pt x="30480" y="1072134"/>
                </a:lnTo>
                <a:lnTo>
                  <a:pt x="60312" y="1108910"/>
                </a:lnTo>
                <a:lnTo>
                  <a:pt x="90678" y="1133856"/>
                </a:lnTo>
                <a:lnTo>
                  <a:pt x="91440" y="1134618"/>
                </a:lnTo>
                <a:lnTo>
                  <a:pt x="106680" y="1111758"/>
                </a:lnTo>
                <a:close/>
              </a:path>
            </a:pathLst>
          </a:custGeom>
          <a:solidFill>
            <a:srgbClr val="FF0000"/>
          </a:solidFill>
        </p:spPr>
        <p:txBody>
          <a:bodyPr wrap="square" lIns="0" tIns="0" rIns="0" bIns="0" rtlCol="0"/>
          <a:lstStyle/>
          <a:p>
            <a:endParaRPr/>
          </a:p>
        </p:txBody>
      </p:sp>
      <p:sp>
        <p:nvSpPr>
          <p:cNvPr id="34" name="object 34"/>
          <p:cNvSpPr/>
          <p:nvPr/>
        </p:nvSpPr>
        <p:spPr>
          <a:xfrm>
            <a:off x="1931555" y="5591555"/>
            <a:ext cx="6743700" cy="661670"/>
          </a:xfrm>
          <a:custGeom>
            <a:avLst/>
            <a:gdLst/>
            <a:ahLst/>
            <a:cxnLst/>
            <a:rect l="l" t="t" r="r" b="b"/>
            <a:pathLst>
              <a:path w="6743700" h="661670">
                <a:moveTo>
                  <a:pt x="6495288" y="632876"/>
                </a:moveTo>
                <a:lnTo>
                  <a:pt x="6495288" y="371855"/>
                </a:lnTo>
                <a:lnTo>
                  <a:pt x="6485524" y="420195"/>
                </a:lnTo>
                <a:lnTo>
                  <a:pt x="6458902" y="459676"/>
                </a:lnTo>
                <a:lnTo>
                  <a:pt x="6419421" y="486298"/>
                </a:lnTo>
                <a:lnTo>
                  <a:pt x="6371082" y="496061"/>
                </a:lnTo>
                <a:lnTo>
                  <a:pt x="289560" y="496062"/>
                </a:lnTo>
                <a:lnTo>
                  <a:pt x="241220" y="486298"/>
                </a:lnTo>
                <a:lnTo>
                  <a:pt x="201739" y="459676"/>
                </a:lnTo>
                <a:lnTo>
                  <a:pt x="175117" y="420195"/>
                </a:lnTo>
                <a:lnTo>
                  <a:pt x="165354" y="371856"/>
                </a:lnTo>
                <a:lnTo>
                  <a:pt x="165354" y="0"/>
                </a:lnTo>
                <a:lnTo>
                  <a:pt x="0" y="0"/>
                </a:lnTo>
                <a:lnTo>
                  <a:pt x="0" y="371856"/>
                </a:lnTo>
                <a:lnTo>
                  <a:pt x="3787" y="418848"/>
                </a:lnTo>
                <a:lnTo>
                  <a:pt x="14752" y="463417"/>
                </a:lnTo>
                <a:lnTo>
                  <a:pt x="32301" y="504969"/>
                </a:lnTo>
                <a:lnTo>
                  <a:pt x="55839" y="542909"/>
                </a:lnTo>
                <a:lnTo>
                  <a:pt x="84772" y="576643"/>
                </a:lnTo>
                <a:lnTo>
                  <a:pt x="118506" y="605576"/>
                </a:lnTo>
                <a:lnTo>
                  <a:pt x="156446" y="629114"/>
                </a:lnTo>
                <a:lnTo>
                  <a:pt x="197998" y="646663"/>
                </a:lnTo>
                <a:lnTo>
                  <a:pt x="242567" y="657628"/>
                </a:lnTo>
                <a:lnTo>
                  <a:pt x="289560" y="661416"/>
                </a:lnTo>
                <a:lnTo>
                  <a:pt x="6371082" y="661415"/>
                </a:lnTo>
                <a:lnTo>
                  <a:pt x="6418074" y="657628"/>
                </a:lnTo>
                <a:lnTo>
                  <a:pt x="6462643" y="646663"/>
                </a:lnTo>
                <a:lnTo>
                  <a:pt x="6495288" y="632876"/>
                </a:lnTo>
                <a:close/>
              </a:path>
              <a:path w="6743700" h="661670">
                <a:moveTo>
                  <a:pt x="6743700" y="165353"/>
                </a:moveTo>
                <a:lnTo>
                  <a:pt x="6578346" y="0"/>
                </a:lnTo>
                <a:lnTo>
                  <a:pt x="6412992" y="165353"/>
                </a:lnTo>
                <a:lnTo>
                  <a:pt x="6495288" y="165353"/>
                </a:lnTo>
                <a:lnTo>
                  <a:pt x="6495288" y="632876"/>
                </a:lnTo>
                <a:lnTo>
                  <a:pt x="6542135" y="605576"/>
                </a:lnTo>
                <a:lnTo>
                  <a:pt x="6575869" y="576643"/>
                </a:lnTo>
                <a:lnTo>
                  <a:pt x="6604802" y="542909"/>
                </a:lnTo>
                <a:lnTo>
                  <a:pt x="6628340" y="504969"/>
                </a:lnTo>
                <a:lnTo>
                  <a:pt x="6645889" y="463417"/>
                </a:lnTo>
                <a:lnTo>
                  <a:pt x="6656854" y="418848"/>
                </a:lnTo>
                <a:lnTo>
                  <a:pt x="6660642" y="371855"/>
                </a:lnTo>
                <a:lnTo>
                  <a:pt x="6660642" y="165353"/>
                </a:lnTo>
                <a:lnTo>
                  <a:pt x="6743700" y="165353"/>
                </a:lnTo>
                <a:close/>
              </a:path>
            </a:pathLst>
          </a:custGeom>
          <a:solidFill>
            <a:srgbClr val="FFFF66"/>
          </a:solidFill>
        </p:spPr>
        <p:txBody>
          <a:bodyPr wrap="square" lIns="0" tIns="0" rIns="0" bIns="0" rtlCol="0"/>
          <a:lstStyle/>
          <a:p>
            <a:endParaRPr/>
          </a:p>
        </p:txBody>
      </p:sp>
      <p:sp>
        <p:nvSpPr>
          <p:cNvPr id="35" name="object 35"/>
          <p:cNvSpPr/>
          <p:nvPr/>
        </p:nvSpPr>
        <p:spPr>
          <a:xfrm>
            <a:off x="1924697" y="5583935"/>
            <a:ext cx="6757670" cy="676275"/>
          </a:xfrm>
          <a:custGeom>
            <a:avLst/>
            <a:gdLst/>
            <a:ahLst/>
            <a:cxnLst/>
            <a:rect l="l" t="t" r="r" b="b"/>
            <a:pathLst>
              <a:path w="6757670" h="676275">
                <a:moveTo>
                  <a:pt x="6502146" y="413937"/>
                </a:moveTo>
                <a:lnTo>
                  <a:pt x="6502146" y="179832"/>
                </a:lnTo>
                <a:lnTo>
                  <a:pt x="6495287" y="179832"/>
                </a:lnTo>
                <a:lnTo>
                  <a:pt x="6495287" y="385572"/>
                </a:lnTo>
                <a:lnTo>
                  <a:pt x="6484878" y="428183"/>
                </a:lnTo>
                <a:lnTo>
                  <a:pt x="6461117" y="462610"/>
                </a:lnTo>
                <a:lnTo>
                  <a:pt x="6426627" y="486331"/>
                </a:lnTo>
                <a:lnTo>
                  <a:pt x="6384035" y="496824"/>
                </a:lnTo>
                <a:lnTo>
                  <a:pt x="296417" y="496824"/>
                </a:lnTo>
                <a:lnTo>
                  <a:pt x="251968" y="488272"/>
                </a:lnTo>
                <a:lnTo>
                  <a:pt x="215541" y="464834"/>
                </a:lnTo>
                <a:lnTo>
                  <a:pt x="190215" y="429578"/>
                </a:lnTo>
                <a:lnTo>
                  <a:pt x="179069" y="385572"/>
                </a:lnTo>
                <a:lnTo>
                  <a:pt x="179069" y="3810"/>
                </a:lnTo>
                <a:lnTo>
                  <a:pt x="176021" y="762"/>
                </a:lnTo>
                <a:lnTo>
                  <a:pt x="3047" y="762"/>
                </a:lnTo>
                <a:lnTo>
                  <a:pt x="0" y="3810"/>
                </a:lnTo>
                <a:lnTo>
                  <a:pt x="0" y="394716"/>
                </a:lnTo>
                <a:lnTo>
                  <a:pt x="6857" y="443892"/>
                </a:lnTo>
                <a:lnTo>
                  <a:pt x="6857" y="14478"/>
                </a:lnTo>
                <a:lnTo>
                  <a:pt x="13715" y="7620"/>
                </a:lnTo>
                <a:lnTo>
                  <a:pt x="13715" y="14478"/>
                </a:lnTo>
                <a:lnTo>
                  <a:pt x="165353" y="14478"/>
                </a:lnTo>
                <a:lnTo>
                  <a:pt x="165353" y="7620"/>
                </a:lnTo>
                <a:lnTo>
                  <a:pt x="172211" y="14478"/>
                </a:lnTo>
                <a:lnTo>
                  <a:pt x="172211" y="414513"/>
                </a:lnTo>
                <a:lnTo>
                  <a:pt x="203625" y="472220"/>
                </a:lnTo>
                <a:lnTo>
                  <a:pt x="242349" y="499112"/>
                </a:lnTo>
                <a:lnTo>
                  <a:pt x="289559" y="510540"/>
                </a:lnTo>
                <a:lnTo>
                  <a:pt x="6378702" y="510540"/>
                </a:lnTo>
                <a:lnTo>
                  <a:pt x="6427770" y="500821"/>
                </a:lnTo>
                <a:lnTo>
                  <a:pt x="6468508" y="474387"/>
                </a:lnTo>
                <a:lnTo>
                  <a:pt x="6496918" y="434978"/>
                </a:lnTo>
                <a:lnTo>
                  <a:pt x="6502146" y="413937"/>
                </a:lnTo>
                <a:close/>
              </a:path>
              <a:path w="6757670" h="676275">
                <a:moveTo>
                  <a:pt x="13715" y="14478"/>
                </a:moveTo>
                <a:lnTo>
                  <a:pt x="13715" y="7620"/>
                </a:lnTo>
                <a:lnTo>
                  <a:pt x="6857" y="14478"/>
                </a:lnTo>
                <a:lnTo>
                  <a:pt x="13715" y="14478"/>
                </a:lnTo>
                <a:close/>
              </a:path>
              <a:path w="6757670" h="676275">
                <a:moveTo>
                  <a:pt x="6750558" y="179832"/>
                </a:moveTo>
                <a:lnTo>
                  <a:pt x="6750558" y="166116"/>
                </a:lnTo>
                <a:lnTo>
                  <a:pt x="6745224" y="177546"/>
                </a:lnTo>
                <a:lnTo>
                  <a:pt x="6733794" y="166116"/>
                </a:lnTo>
                <a:lnTo>
                  <a:pt x="6663689" y="166116"/>
                </a:lnTo>
                <a:lnTo>
                  <a:pt x="6660641" y="169164"/>
                </a:lnTo>
                <a:lnTo>
                  <a:pt x="6660641" y="393954"/>
                </a:lnTo>
                <a:lnTo>
                  <a:pt x="6654202" y="441225"/>
                </a:lnTo>
                <a:lnTo>
                  <a:pt x="6640476" y="485482"/>
                </a:lnTo>
                <a:lnTo>
                  <a:pt x="6620092" y="526144"/>
                </a:lnTo>
                <a:lnTo>
                  <a:pt x="6593679" y="562631"/>
                </a:lnTo>
                <a:lnTo>
                  <a:pt x="6561865" y="594366"/>
                </a:lnTo>
                <a:lnTo>
                  <a:pt x="6525279" y="620767"/>
                </a:lnTo>
                <a:lnTo>
                  <a:pt x="6484551" y="641256"/>
                </a:lnTo>
                <a:lnTo>
                  <a:pt x="6440308" y="655252"/>
                </a:lnTo>
                <a:lnTo>
                  <a:pt x="6393180" y="662178"/>
                </a:lnTo>
                <a:lnTo>
                  <a:pt x="296417" y="662178"/>
                </a:lnTo>
                <a:lnTo>
                  <a:pt x="247333" y="658038"/>
                </a:lnTo>
                <a:lnTo>
                  <a:pt x="201024" y="645853"/>
                </a:lnTo>
                <a:lnTo>
                  <a:pt x="158194" y="626330"/>
                </a:lnTo>
                <a:lnTo>
                  <a:pt x="119547" y="600176"/>
                </a:lnTo>
                <a:lnTo>
                  <a:pt x="85788" y="568100"/>
                </a:lnTo>
                <a:lnTo>
                  <a:pt x="57621" y="530809"/>
                </a:lnTo>
                <a:lnTo>
                  <a:pt x="35750" y="489009"/>
                </a:lnTo>
                <a:lnTo>
                  <a:pt x="20880" y="443409"/>
                </a:lnTo>
                <a:lnTo>
                  <a:pt x="13715" y="394716"/>
                </a:lnTo>
                <a:lnTo>
                  <a:pt x="13715" y="14478"/>
                </a:lnTo>
                <a:lnTo>
                  <a:pt x="6857" y="14478"/>
                </a:lnTo>
                <a:lnTo>
                  <a:pt x="6857" y="443892"/>
                </a:lnTo>
                <a:lnTo>
                  <a:pt x="21360" y="490425"/>
                </a:lnTo>
                <a:lnTo>
                  <a:pt x="42776" y="533106"/>
                </a:lnTo>
                <a:lnTo>
                  <a:pt x="70478" y="571472"/>
                </a:lnTo>
                <a:lnTo>
                  <a:pt x="103812" y="604876"/>
                </a:lnTo>
                <a:lnTo>
                  <a:pt x="142127" y="632668"/>
                </a:lnTo>
                <a:lnTo>
                  <a:pt x="184767" y="654201"/>
                </a:lnTo>
                <a:lnTo>
                  <a:pt x="231081" y="668826"/>
                </a:lnTo>
                <a:lnTo>
                  <a:pt x="280415" y="675894"/>
                </a:lnTo>
                <a:lnTo>
                  <a:pt x="6378702" y="675836"/>
                </a:lnTo>
                <a:lnTo>
                  <a:pt x="6424422" y="672404"/>
                </a:lnTo>
                <a:lnTo>
                  <a:pt x="6468554" y="662034"/>
                </a:lnTo>
                <a:lnTo>
                  <a:pt x="6509897" y="645296"/>
                </a:lnTo>
                <a:lnTo>
                  <a:pt x="6547870" y="622741"/>
                </a:lnTo>
                <a:lnTo>
                  <a:pt x="6581927" y="594907"/>
                </a:lnTo>
                <a:lnTo>
                  <a:pt x="6611521" y="562336"/>
                </a:lnTo>
                <a:lnTo>
                  <a:pt x="6636107" y="525567"/>
                </a:lnTo>
                <a:lnTo>
                  <a:pt x="6655139" y="485141"/>
                </a:lnTo>
                <a:lnTo>
                  <a:pt x="6667500" y="443523"/>
                </a:lnTo>
                <a:lnTo>
                  <a:pt x="6667500" y="179832"/>
                </a:lnTo>
                <a:lnTo>
                  <a:pt x="6674358" y="172974"/>
                </a:lnTo>
                <a:lnTo>
                  <a:pt x="6674358" y="179832"/>
                </a:lnTo>
                <a:lnTo>
                  <a:pt x="6750558" y="179832"/>
                </a:lnTo>
                <a:close/>
              </a:path>
              <a:path w="6757670" h="676275">
                <a:moveTo>
                  <a:pt x="172211" y="14478"/>
                </a:moveTo>
                <a:lnTo>
                  <a:pt x="165353" y="7620"/>
                </a:lnTo>
                <a:lnTo>
                  <a:pt x="165353" y="14478"/>
                </a:lnTo>
                <a:lnTo>
                  <a:pt x="172211" y="14478"/>
                </a:lnTo>
                <a:close/>
              </a:path>
              <a:path w="6757670" h="676275">
                <a:moveTo>
                  <a:pt x="172211" y="414513"/>
                </a:moveTo>
                <a:lnTo>
                  <a:pt x="172211" y="14478"/>
                </a:lnTo>
                <a:lnTo>
                  <a:pt x="165353" y="14478"/>
                </a:lnTo>
                <a:lnTo>
                  <a:pt x="165353" y="386334"/>
                </a:lnTo>
                <a:lnTo>
                  <a:pt x="172211" y="414513"/>
                </a:lnTo>
                <a:close/>
              </a:path>
              <a:path w="6757670" h="676275">
                <a:moveTo>
                  <a:pt x="6757415" y="172974"/>
                </a:moveTo>
                <a:lnTo>
                  <a:pt x="6757415" y="169926"/>
                </a:lnTo>
                <a:lnTo>
                  <a:pt x="6755130" y="168402"/>
                </a:lnTo>
                <a:lnTo>
                  <a:pt x="6589776" y="3048"/>
                </a:lnTo>
                <a:lnTo>
                  <a:pt x="6587489" y="0"/>
                </a:lnTo>
                <a:lnTo>
                  <a:pt x="6582917" y="0"/>
                </a:lnTo>
                <a:lnTo>
                  <a:pt x="6412992" y="169926"/>
                </a:lnTo>
                <a:lnTo>
                  <a:pt x="6412230" y="172974"/>
                </a:lnTo>
                <a:lnTo>
                  <a:pt x="6412992" y="175260"/>
                </a:lnTo>
                <a:lnTo>
                  <a:pt x="6414516" y="178308"/>
                </a:lnTo>
                <a:lnTo>
                  <a:pt x="6416802" y="179832"/>
                </a:lnTo>
                <a:lnTo>
                  <a:pt x="6419850" y="179832"/>
                </a:lnTo>
                <a:lnTo>
                  <a:pt x="6419850" y="166116"/>
                </a:lnTo>
                <a:lnTo>
                  <a:pt x="6435852" y="166116"/>
                </a:lnTo>
                <a:lnTo>
                  <a:pt x="6579869" y="22098"/>
                </a:lnTo>
                <a:lnTo>
                  <a:pt x="6579869" y="12192"/>
                </a:lnTo>
                <a:lnTo>
                  <a:pt x="6589776" y="12192"/>
                </a:lnTo>
                <a:lnTo>
                  <a:pt x="6589776" y="22098"/>
                </a:lnTo>
                <a:lnTo>
                  <a:pt x="6733794" y="166116"/>
                </a:lnTo>
                <a:lnTo>
                  <a:pt x="6750558" y="166116"/>
                </a:lnTo>
                <a:lnTo>
                  <a:pt x="6750558" y="179832"/>
                </a:lnTo>
                <a:lnTo>
                  <a:pt x="6752843" y="179832"/>
                </a:lnTo>
                <a:lnTo>
                  <a:pt x="6755891" y="178308"/>
                </a:lnTo>
                <a:lnTo>
                  <a:pt x="6756654" y="175260"/>
                </a:lnTo>
                <a:lnTo>
                  <a:pt x="6757415" y="172974"/>
                </a:lnTo>
                <a:close/>
              </a:path>
              <a:path w="6757670" h="676275">
                <a:moveTo>
                  <a:pt x="6435852" y="166116"/>
                </a:moveTo>
                <a:lnTo>
                  <a:pt x="6419850" y="166116"/>
                </a:lnTo>
                <a:lnTo>
                  <a:pt x="6424422" y="177546"/>
                </a:lnTo>
                <a:lnTo>
                  <a:pt x="6435852" y="166116"/>
                </a:lnTo>
                <a:close/>
              </a:path>
              <a:path w="6757670" h="676275">
                <a:moveTo>
                  <a:pt x="6509004" y="386334"/>
                </a:moveTo>
                <a:lnTo>
                  <a:pt x="6509004" y="169164"/>
                </a:lnTo>
                <a:lnTo>
                  <a:pt x="6505956" y="166116"/>
                </a:lnTo>
                <a:lnTo>
                  <a:pt x="6435852" y="166116"/>
                </a:lnTo>
                <a:lnTo>
                  <a:pt x="6424422" y="177546"/>
                </a:lnTo>
                <a:lnTo>
                  <a:pt x="6419850" y="166116"/>
                </a:lnTo>
                <a:lnTo>
                  <a:pt x="6419850" y="179832"/>
                </a:lnTo>
                <a:lnTo>
                  <a:pt x="6495287" y="179832"/>
                </a:lnTo>
                <a:lnTo>
                  <a:pt x="6495287" y="172974"/>
                </a:lnTo>
                <a:lnTo>
                  <a:pt x="6502146" y="179832"/>
                </a:lnTo>
                <a:lnTo>
                  <a:pt x="6502146" y="413937"/>
                </a:lnTo>
                <a:lnTo>
                  <a:pt x="6509004" y="386334"/>
                </a:lnTo>
                <a:close/>
              </a:path>
              <a:path w="6757670" h="676275">
                <a:moveTo>
                  <a:pt x="6502146" y="179832"/>
                </a:moveTo>
                <a:lnTo>
                  <a:pt x="6495287" y="172974"/>
                </a:lnTo>
                <a:lnTo>
                  <a:pt x="6495287" y="179832"/>
                </a:lnTo>
                <a:lnTo>
                  <a:pt x="6502146" y="179832"/>
                </a:lnTo>
                <a:close/>
              </a:path>
              <a:path w="6757670" h="676275">
                <a:moveTo>
                  <a:pt x="6589776" y="12192"/>
                </a:moveTo>
                <a:lnTo>
                  <a:pt x="6579869" y="12192"/>
                </a:lnTo>
                <a:lnTo>
                  <a:pt x="6584823" y="17145"/>
                </a:lnTo>
                <a:lnTo>
                  <a:pt x="6589776" y="12192"/>
                </a:lnTo>
                <a:close/>
              </a:path>
              <a:path w="6757670" h="676275">
                <a:moveTo>
                  <a:pt x="6584823" y="17145"/>
                </a:moveTo>
                <a:lnTo>
                  <a:pt x="6579869" y="12192"/>
                </a:lnTo>
                <a:lnTo>
                  <a:pt x="6579869" y="22098"/>
                </a:lnTo>
                <a:lnTo>
                  <a:pt x="6584823" y="17145"/>
                </a:lnTo>
                <a:close/>
              </a:path>
              <a:path w="6757670" h="676275">
                <a:moveTo>
                  <a:pt x="6589776" y="22098"/>
                </a:moveTo>
                <a:lnTo>
                  <a:pt x="6589776" y="12192"/>
                </a:lnTo>
                <a:lnTo>
                  <a:pt x="6584823" y="17145"/>
                </a:lnTo>
                <a:lnTo>
                  <a:pt x="6589776" y="22098"/>
                </a:lnTo>
                <a:close/>
              </a:path>
              <a:path w="6757670" h="676275">
                <a:moveTo>
                  <a:pt x="6674358" y="179832"/>
                </a:moveTo>
                <a:lnTo>
                  <a:pt x="6674358" y="172974"/>
                </a:lnTo>
                <a:lnTo>
                  <a:pt x="6667500" y="179832"/>
                </a:lnTo>
                <a:lnTo>
                  <a:pt x="6674358" y="179832"/>
                </a:lnTo>
                <a:close/>
              </a:path>
              <a:path w="6757670" h="676275">
                <a:moveTo>
                  <a:pt x="6674358" y="395478"/>
                </a:moveTo>
                <a:lnTo>
                  <a:pt x="6674358" y="179832"/>
                </a:lnTo>
                <a:lnTo>
                  <a:pt x="6667500" y="179832"/>
                </a:lnTo>
                <a:lnTo>
                  <a:pt x="6667500" y="443523"/>
                </a:lnTo>
                <a:lnTo>
                  <a:pt x="6668071" y="441598"/>
                </a:lnTo>
                <a:lnTo>
                  <a:pt x="6674358" y="395478"/>
                </a:lnTo>
                <a:close/>
              </a:path>
              <a:path w="6757670" h="676275">
                <a:moveTo>
                  <a:pt x="6750558" y="166116"/>
                </a:moveTo>
                <a:lnTo>
                  <a:pt x="6733794" y="166116"/>
                </a:lnTo>
                <a:lnTo>
                  <a:pt x="6745224" y="177546"/>
                </a:lnTo>
                <a:lnTo>
                  <a:pt x="6750558" y="166116"/>
                </a:lnTo>
                <a:close/>
              </a:path>
            </a:pathLst>
          </a:custGeom>
          <a:solidFill>
            <a:srgbClr val="FFC000"/>
          </a:solidFill>
        </p:spPr>
        <p:txBody>
          <a:bodyPr wrap="square" lIns="0" tIns="0" rIns="0" bIns="0" rtlCol="0"/>
          <a:lstStyle/>
          <a:p>
            <a:endParaRPr/>
          </a:p>
        </p:txBody>
      </p:sp>
      <p:sp>
        <p:nvSpPr>
          <p:cNvPr id="36" name="object 36"/>
          <p:cNvSpPr/>
          <p:nvPr/>
        </p:nvSpPr>
        <p:spPr>
          <a:xfrm>
            <a:off x="2008517" y="3049523"/>
            <a:ext cx="101600" cy="113030"/>
          </a:xfrm>
          <a:custGeom>
            <a:avLst/>
            <a:gdLst/>
            <a:ahLst/>
            <a:cxnLst/>
            <a:rect l="l" t="t" r="r" b="b"/>
            <a:pathLst>
              <a:path w="101600" h="113030">
                <a:moveTo>
                  <a:pt x="101346" y="112776"/>
                </a:moveTo>
                <a:lnTo>
                  <a:pt x="101346" y="0"/>
                </a:lnTo>
                <a:lnTo>
                  <a:pt x="0" y="0"/>
                </a:lnTo>
                <a:lnTo>
                  <a:pt x="0" y="112776"/>
                </a:lnTo>
                <a:lnTo>
                  <a:pt x="101346" y="112776"/>
                </a:lnTo>
                <a:close/>
              </a:path>
            </a:pathLst>
          </a:custGeom>
          <a:solidFill>
            <a:srgbClr val="FFFFCC"/>
          </a:solidFill>
        </p:spPr>
        <p:txBody>
          <a:bodyPr wrap="square" lIns="0" tIns="0" rIns="0" bIns="0" rtlCol="0"/>
          <a:lstStyle/>
          <a:p>
            <a:endParaRPr/>
          </a:p>
        </p:txBody>
      </p:sp>
      <p:sp>
        <p:nvSpPr>
          <p:cNvPr id="37" name="object 37"/>
          <p:cNvSpPr/>
          <p:nvPr/>
        </p:nvSpPr>
        <p:spPr>
          <a:xfrm>
            <a:off x="2081923" y="2770632"/>
            <a:ext cx="0" cy="245745"/>
          </a:xfrm>
          <a:custGeom>
            <a:avLst/>
            <a:gdLst/>
            <a:ahLst/>
            <a:cxnLst/>
            <a:rect l="l" t="t" r="r" b="b"/>
            <a:pathLst>
              <a:path h="245744">
                <a:moveTo>
                  <a:pt x="0" y="0"/>
                </a:moveTo>
                <a:lnTo>
                  <a:pt x="0" y="245363"/>
                </a:lnTo>
              </a:path>
            </a:pathLst>
          </a:custGeom>
          <a:ln w="55880">
            <a:solidFill>
              <a:srgbClr val="FFFFCC"/>
            </a:solidFill>
          </a:ln>
        </p:spPr>
        <p:txBody>
          <a:bodyPr wrap="square" lIns="0" tIns="0" rIns="0" bIns="0" rtlCol="0"/>
          <a:lstStyle/>
          <a:p>
            <a:endParaRPr/>
          </a:p>
        </p:txBody>
      </p:sp>
      <p:sp>
        <p:nvSpPr>
          <p:cNvPr id="38" name="object 38"/>
          <p:cNvSpPr/>
          <p:nvPr/>
        </p:nvSpPr>
        <p:spPr>
          <a:xfrm>
            <a:off x="2109863" y="2770632"/>
            <a:ext cx="274320" cy="41275"/>
          </a:xfrm>
          <a:custGeom>
            <a:avLst/>
            <a:gdLst/>
            <a:ahLst/>
            <a:cxnLst/>
            <a:rect l="l" t="t" r="r" b="b"/>
            <a:pathLst>
              <a:path w="274319" h="41275">
                <a:moveTo>
                  <a:pt x="0" y="0"/>
                </a:moveTo>
                <a:lnTo>
                  <a:pt x="0" y="41147"/>
                </a:lnTo>
                <a:lnTo>
                  <a:pt x="274319" y="41147"/>
                </a:lnTo>
                <a:lnTo>
                  <a:pt x="274319" y="0"/>
                </a:lnTo>
                <a:lnTo>
                  <a:pt x="0" y="0"/>
                </a:lnTo>
                <a:close/>
              </a:path>
            </a:pathLst>
          </a:custGeom>
          <a:solidFill>
            <a:srgbClr val="FFFFCC"/>
          </a:solidFill>
        </p:spPr>
        <p:txBody>
          <a:bodyPr wrap="square" lIns="0" tIns="0" rIns="0" bIns="0" rtlCol="0"/>
          <a:lstStyle/>
          <a:p>
            <a:endParaRPr/>
          </a:p>
        </p:txBody>
      </p:sp>
      <p:sp>
        <p:nvSpPr>
          <p:cNvPr id="39" name="object 39"/>
          <p:cNvSpPr/>
          <p:nvPr/>
        </p:nvSpPr>
        <p:spPr>
          <a:xfrm>
            <a:off x="2109863" y="2975610"/>
            <a:ext cx="274320" cy="186690"/>
          </a:xfrm>
          <a:custGeom>
            <a:avLst/>
            <a:gdLst/>
            <a:ahLst/>
            <a:cxnLst/>
            <a:rect l="l" t="t" r="r" b="b"/>
            <a:pathLst>
              <a:path w="274319" h="186689">
                <a:moveTo>
                  <a:pt x="0" y="0"/>
                </a:moveTo>
                <a:lnTo>
                  <a:pt x="0" y="186689"/>
                </a:lnTo>
                <a:lnTo>
                  <a:pt x="274319" y="186689"/>
                </a:lnTo>
                <a:lnTo>
                  <a:pt x="274319" y="0"/>
                </a:lnTo>
                <a:lnTo>
                  <a:pt x="0" y="0"/>
                </a:lnTo>
                <a:close/>
              </a:path>
            </a:pathLst>
          </a:custGeom>
          <a:solidFill>
            <a:srgbClr val="FFFFCC"/>
          </a:solidFill>
        </p:spPr>
        <p:txBody>
          <a:bodyPr wrap="square" lIns="0" tIns="0" rIns="0" bIns="0" rtlCol="0"/>
          <a:lstStyle/>
          <a:p>
            <a:endParaRPr/>
          </a:p>
        </p:txBody>
      </p:sp>
      <p:sp>
        <p:nvSpPr>
          <p:cNvPr id="40" name="object 40"/>
          <p:cNvSpPr/>
          <p:nvPr/>
        </p:nvSpPr>
        <p:spPr>
          <a:xfrm>
            <a:off x="2412123" y="2770632"/>
            <a:ext cx="0" cy="245745"/>
          </a:xfrm>
          <a:custGeom>
            <a:avLst/>
            <a:gdLst/>
            <a:ahLst/>
            <a:cxnLst/>
            <a:rect l="l" t="t" r="r" b="b"/>
            <a:pathLst>
              <a:path h="245744">
                <a:moveTo>
                  <a:pt x="0" y="0"/>
                </a:moveTo>
                <a:lnTo>
                  <a:pt x="0" y="245363"/>
                </a:lnTo>
              </a:path>
            </a:pathLst>
          </a:custGeom>
          <a:ln w="55880">
            <a:solidFill>
              <a:srgbClr val="FFFFCC"/>
            </a:solidFill>
          </a:ln>
        </p:spPr>
        <p:txBody>
          <a:bodyPr wrap="square" lIns="0" tIns="0" rIns="0" bIns="0" rtlCol="0"/>
          <a:lstStyle/>
          <a:p>
            <a:endParaRPr/>
          </a:p>
        </p:txBody>
      </p:sp>
      <p:sp>
        <p:nvSpPr>
          <p:cNvPr id="41" name="object 41"/>
          <p:cNvSpPr/>
          <p:nvPr/>
        </p:nvSpPr>
        <p:spPr>
          <a:xfrm>
            <a:off x="2384183" y="3049523"/>
            <a:ext cx="102235" cy="113030"/>
          </a:xfrm>
          <a:custGeom>
            <a:avLst/>
            <a:gdLst/>
            <a:ahLst/>
            <a:cxnLst/>
            <a:rect l="l" t="t" r="r" b="b"/>
            <a:pathLst>
              <a:path w="102235" h="113030">
                <a:moveTo>
                  <a:pt x="102107" y="112776"/>
                </a:moveTo>
                <a:lnTo>
                  <a:pt x="102107" y="0"/>
                </a:lnTo>
                <a:lnTo>
                  <a:pt x="0" y="0"/>
                </a:lnTo>
                <a:lnTo>
                  <a:pt x="0" y="112776"/>
                </a:lnTo>
                <a:lnTo>
                  <a:pt x="102107" y="112776"/>
                </a:lnTo>
                <a:close/>
              </a:path>
            </a:pathLst>
          </a:custGeom>
          <a:solidFill>
            <a:srgbClr val="FFFFCC"/>
          </a:solidFill>
        </p:spPr>
        <p:txBody>
          <a:bodyPr wrap="square" lIns="0" tIns="0" rIns="0" bIns="0" rtlCol="0"/>
          <a:lstStyle/>
          <a:p>
            <a:endParaRPr/>
          </a:p>
        </p:txBody>
      </p:sp>
      <p:sp>
        <p:nvSpPr>
          <p:cNvPr id="42" name="object 42"/>
          <p:cNvSpPr/>
          <p:nvPr/>
        </p:nvSpPr>
        <p:spPr>
          <a:xfrm>
            <a:off x="2109863" y="3015995"/>
            <a:ext cx="274320" cy="33655"/>
          </a:xfrm>
          <a:custGeom>
            <a:avLst/>
            <a:gdLst/>
            <a:ahLst/>
            <a:cxnLst/>
            <a:rect l="l" t="t" r="r" b="b"/>
            <a:pathLst>
              <a:path w="274319" h="33655">
                <a:moveTo>
                  <a:pt x="0" y="33527"/>
                </a:moveTo>
                <a:lnTo>
                  <a:pt x="274319" y="33527"/>
                </a:lnTo>
                <a:lnTo>
                  <a:pt x="274319" y="0"/>
                </a:lnTo>
                <a:lnTo>
                  <a:pt x="0" y="0"/>
                </a:lnTo>
                <a:lnTo>
                  <a:pt x="0" y="33527"/>
                </a:lnTo>
                <a:close/>
              </a:path>
            </a:pathLst>
          </a:custGeom>
          <a:solidFill>
            <a:srgbClr val="FFFFCC"/>
          </a:solidFill>
        </p:spPr>
        <p:txBody>
          <a:bodyPr wrap="square" lIns="0" tIns="0" rIns="0" bIns="0" rtlCol="0"/>
          <a:lstStyle/>
          <a:p>
            <a:endParaRPr/>
          </a:p>
        </p:txBody>
      </p:sp>
      <p:sp>
        <p:nvSpPr>
          <p:cNvPr id="43" name="object 43"/>
          <p:cNvSpPr/>
          <p:nvPr/>
        </p:nvSpPr>
        <p:spPr>
          <a:xfrm>
            <a:off x="2109863" y="2811779"/>
            <a:ext cx="274320" cy="163830"/>
          </a:xfrm>
          <a:custGeom>
            <a:avLst/>
            <a:gdLst/>
            <a:ahLst/>
            <a:cxnLst/>
            <a:rect l="l" t="t" r="r" b="b"/>
            <a:pathLst>
              <a:path w="274319" h="163830">
                <a:moveTo>
                  <a:pt x="274320" y="163829"/>
                </a:moveTo>
                <a:lnTo>
                  <a:pt x="274320" y="0"/>
                </a:lnTo>
                <a:lnTo>
                  <a:pt x="0" y="0"/>
                </a:lnTo>
                <a:lnTo>
                  <a:pt x="0" y="163829"/>
                </a:lnTo>
                <a:lnTo>
                  <a:pt x="274320" y="163829"/>
                </a:lnTo>
                <a:close/>
              </a:path>
            </a:pathLst>
          </a:custGeom>
          <a:solidFill>
            <a:srgbClr val="FFFFCC"/>
          </a:solidFill>
        </p:spPr>
        <p:txBody>
          <a:bodyPr wrap="square" lIns="0" tIns="0" rIns="0" bIns="0" rtlCol="0"/>
          <a:lstStyle/>
          <a:p>
            <a:endParaRPr/>
          </a:p>
        </p:txBody>
      </p:sp>
      <p:sp>
        <p:nvSpPr>
          <p:cNvPr id="44" name="object 44"/>
          <p:cNvSpPr/>
          <p:nvPr/>
        </p:nvSpPr>
        <p:spPr>
          <a:xfrm>
            <a:off x="2317889" y="3073907"/>
            <a:ext cx="137160" cy="0"/>
          </a:xfrm>
          <a:custGeom>
            <a:avLst/>
            <a:gdLst/>
            <a:ahLst/>
            <a:cxnLst/>
            <a:rect l="l" t="t" r="r" b="b"/>
            <a:pathLst>
              <a:path w="137160">
                <a:moveTo>
                  <a:pt x="0" y="0"/>
                </a:moveTo>
                <a:lnTo>
                  <a:pt x="137160" y="0"/>
                </a:lnTo>
              </a:path>
            </a:pathLst>
          </a:custGeom>
          <a:ln w="12191">
            <a:solidFill>
              <a:srgbClr val="FFFFCC"/>
            </a:solidFill>
          </a:ln>
        </p:spPr>
        <p:txBody>
          <a:bodyPr wrap="square" lIns="0" tIns="0" rIns="0" bIns="0" rtlCol="0"/>
          <a:lstStyle/>
          <a:p>
            <a:endParaRPr/>
          </a:p>
        </p:txBody>
      </p:sp>
      <p:sp>
        <p:nvSpPr>
          <p:cNvPr id="45" name="object 45"/>
          <p:cNvSpPr/>
          <p:nvPr/>
        </p:nvSpPr>
        <p:spPr>
          <a:xfrm>
            <a:off x="2003183" y="2765298"/>
            <a:ext cx="488950" cy="402590"/>
          </a:xfrm>
          <a:custGeom>
            <a:avLst/>
            <a:gdLst/>
            <a:ahLst/>
            <a:cxnLst/>
            <a:rect l="l" t="t" r="r" b="b"/>
            <a:pathLst>
              <a:path w="488950" h="402589">
                <a:moveTo>
                  <a:pt x="106679" y="278892"/>
                </a:moveTo>
                <a:lnTo>
                  <a:pt x="0" y="278892"/>
                </a:lnTo>
                <a:lnTo>
                  <a:pt x="0" y="402336"/>
                </a:lnTo>
                <a:lnTo>
                  <a:pt x="5333" y="402336"/>
                </a:lnTo>
                <a:lnTo>
                  <a:pt x="5333" y="289560"/>
                </a:lnTo>
                <a:lnTo>
                  <a:pt x="9905" y="284226"/>
                </a:lnTo>
                <a:lnTo>
                  <a:pt x="9905" y="289560"/>
                </a:lnTo>
                <a:lnTo>
                  <a:pt x="102107" y="289560"/>
                </a:lnTo>
                <a:lnTo>
                  <a:pt x="102107" y="284226"/>
                </a:lnTo>
                <a:lnTo>
                  <a:pt x="106679" y="278892"/>
                </a:lnTo>
                <a:close/>
              </a:path>
              <a:path w="488950" h="402589">
                <a:moveTo>
                  <a:pt x="9905" y="289560"/>
                </a:moveTo>
                <a:lnTo>
                  <a:pt x="9905" y="284226"/>
                </a:lnTo>
                <a:lnTo>
                  <a:pt x="5333" y="289560"/>
                </a:lnTo>
                <a:lnTo>
                  <a:pt x="9905" y="289560"/>
                </a:lnTo>
                <a:close/>
              </a:path>
              <a:path w="488950" h="402589">
                <a:moveTo>
                  <a:pt x="9905" y="391668"/>
                </a:moveTo>
                <a:lnTo>
                  <a:pt x="9905" y="289560"/>
                </a:lnTo>
                <a:lnTo>
                  <a:pt x="5333" y="289560"/>
                </a:lnTo>
                <a:lnTo>
                  <a:pt x="5333" y="391668"/>
                </a:lnTo>
                <a:lnTo>
                  <a:pt x="9905" y="391668"/>
                </a:lnTo>
                <a:close/>
              </a:path>
              <a:path w="488950" h="402589">
                <a:moveTo>
                  <a:pt x="483107" y="391668"/>
                </a:moveTo>
                <a:lnTo>
                  <a:pt x="5333" y="391668"/>
                </a:lnTo>
                <a:lnTo>
                  <a:pt x="9905" y="397002"/>
                </a:lnTo>
                <a:lnTo>
                  <a:pt x="9905" y="402336"/>
                </a:lnTo>
                <a:lnTo>
                  <a:pt x="478535" y="402336"/>
                </a:lnTo>
                <a:lnTo>
                  <a:pt x="478535" y="397002"/>
                </a:lnTo>
                <a:lnTo>
                  <a:pt x="483107" y="391668"/>
                </a:lnTo>
                <a:close/>
              </a:path>
              <a:path w="488950" h="402589">
                <a:moveTo>
                  <a:pt x="9905" y="402336"/>
                </a:moveTo>
                <a:lnTo>
                  <a:pt x="9905" y="397002"/>
                </a:lnTo>
                <a:lnTo>
                  <a:pt x="5333" y="391668"/>
                </a:lnTo>
                <a:lnTo>
                  <a:pt x="5333" y="402336"/>
                </a:lnTo>
                <a:lnTo>
                  <a:pt x="9905" y="402336"/>
                </a:lnTo>
                <a:close/>
              </a:path>
              <a:path w="488950" h="402589">
                <a:moveTo>
                  <a:pt x="442721" y="256032"/>
                </a:moveTo>
                <a:lnTo>
                  <a:pt x="442721" y="0"/>
                </a:lnTo>
                <a:lnTo>
                  <a:pt x="45719" y="0"/>
                </a:lnTo>
                <a:lnTo>
                  <a:pt x="45719" y="256032"/>
                </a:lnTo>
                <a:lnTo>
                  <a:pt x="51053" y="256032"/>
                </a:lnTo>
                <a:lnTo>
                  <a:pt x="51053" y="10668"/>
                </a:lnTo>
                <a:lnTo>
                  <a:pt x="55625" y="5334"/>
                </a:lnTo>
                <a:lnTo>
                  <a:pt x="55625" y="10668"/>
                </a:lnTo>
                <a:lnTo>
                  <a:pt x="432815" y="10668"/>
                </a:lnTo>
                <a:lnTo>
                  <a:pt x="432815" y="5334"/>
                </a:lnTo>
                <a:lnTo>
                  <a:pt x="437387" y="10668"/>
                </a:lnTo>
                <a:lnTo>
                  <a:pt x="437387" y="256032"/>
                </a:lnTo>
                <a:lnTo>
                  <a:pt x="442721" y="256032"/>
                </a:lnTo>
                <a:close/>
              </a:path>
              <a:path w="488950" h="402589">
                <a:moveTo>
                  <a:pt x="55625" y="10668"/>
                </a:moveTo>
                <a:lnTo>
                  <a:pt x="55625" y="5334"/>
                </a:lnTo>
                <a:lnTo>
                  <a:pt x="51053" y="10668"/>
                </a:lnTo>
                <a:lnTo>
                  <a:pt x="55625" y="10668"/>
                </a:lnTo>
                <a:close/>
              </a:path>
              <a:path w="488950" h="402589">
                <a:moveTo>
                  <a:pt x="55625" y="246126"/>
                </a:moveTo>
                <a:lnTo>
                  <a:pt x="55625" y="10668"/>
                </a:lnTo>
                <a:lnTo>
                  <a:pt x="51053" y="10668"/>
                </a:lnTo>
                <a:lnTo>
                  <a:pt x="51053" y="246126"/>
                </a:lnTo>
                <a:lnTo>
                  <a:pt x="55625" y="246126"/>
                </a:lnTo>
                <a:close/>
              </a:path>
              <a:path w="488950" h="402589">
                <a:moveTo>
                  <a:pt x="112013" y="289560"/>
                </a:moveTo>
                <a:lnTo>
                  <a:pt x="112013" y="246126"/>
                </a:lnTo>
                <a:lnTo>
                  <a:pt x="51053" y="246126"/>
                </a:lnTo>
                <a:lnTo>
                  <a:pt x="55625" y="250698"/>
                </a:lnTo>
                <a:lnTo>
                  <a:pt x="55625" y="256032"/>
                </a:lnTo>
                <a:lnTo>
                  <a:pt x="102107" y="256032"/>
                </a:lnTo>
                <a:lnTo>
                  <a:pt x="102107" y="250698"/>
                </a:lnTo>
                <a:lnTo>
                  <a:pt x="106679" y="256032"/>
                </a:lnTo>
                <a:lnTo>
                  <a:pt x="106679" y="289560"/>
                </a:lnTo>
                <a:lnTo>
                  <a:pt x="112013" y="289560"/>
                </a:lnTo>
                <a:close/>
              </a:path>
              <a:path w="488950" h="402589">
                <a:moveTo>
                  <a:pt x="55625" y="256032"/>
                </a:moveTo>
                <a:lnTo>
                  <a:pt x="55625" y="250698"/>
                </a:lnTo>
                <a:lnTo>
                  <a:pt x="51053" y="246126"/>
                </a:lnTo>
                <a:lnTo>
                  <a:pt x="51053" y="256032"/>
                </a:lnTo>
                <a:lnTo>
                  <a:pt x="55625" y="256032"/>
                </a:lnTo>
                <a:close/>
              </a:path>
              <a:path w="488950" h="402589">
                <a:moveTo>
                  <a:pt x="106679" y="256032"/>
                </a:moveTo>
                <a:lnTo>
                  <a:pt x="102107" y="250698"/>
                </a:lnTo>
                <a:lnTo>
                  <a:pt x="102107" y="256032"/>
                </a:lnTo>
                <a:lnTo>
                  <a:pt x="106679" y="256032"/>
                </a:lnTo>
                <a:close/>
              </a:path>
              <a:path w="488950" h="402589">
                <a:moveTo>
                  <a:pt x="106679" y="278892"/>
                </a:moveTo>
                <a:lnTo>
                  <a:pt x="106679" y="256032"/>
                </a:lnTo>
                <a:lnTo>
                  <a:pt x="102107" y="256032"/>
                </a:lnTo>
                <a:lnTo>
                  <a:pt x="102107" y="278892"/>
                </a:lnTo>
                <a:lnTo>
                  <a:pt x="106679" y="278892"/>
                </a:lnTo>
                <a:close/>
              </a:path>
              <a:path w="488950" h="402589">
                <a:moveTo>
                  <a:pt x="106679" y="289560"/>
                </a:moveTo>
                <a:lnTo>
                  <a:pt x="106679" y="278892"/>
                </a:lnTo>
                <a:lnTo>
                  <a:pt x="102107" y="284226"/>
                </a:lnTo>
                <a:lnTo>
                  <a:pt x="102107" y="289560"/>
                </a:lnTo>
                <a:lnTo>
                  <a:pt x="106679" y="289560"/>
                </a:lnTo>
                <a:close/>
              </a:path>
              <a:path w="488950" h="402589">
                <a:moveTo>
                  <a:pt x="437387" y="246126"/>
                </a:moveTo>
                <a:lnTo>
                  <a:pt x="376427" y="246126"/>
                </a:lnTo>
                <a:lnTo>
                  <a:pt x="376427" y="289560"/>
                </a:lnTo>
                <a:lnTo>
                  <a:pt x="380999" y="289560"/>
                </a:lnTo>
                <a:lnTo>
                  <a:pt x="380999" y="256032"/>
                </a:lnTo>
                <a:lnTo>
                  <a:pt x="386333" y="250698"/>
                </a:lnTo>
                <a:lnTo>
                  <a:pt x="386333" y="256032"/>
                </a:lnTo>
                <a:lnTo>
                  <a:pt x="432815" y="256032"/>
                </a:lnTo>
                <a:lnTo>
                  <a:pt x="432815" y="250698"/>
                </a:lnTo>
                <a:lnTo>
                  <a:pt x="437387" y="246126"/>
                </a:lnTo>
                <a:close/>
              </a:path>
              <a:path w="488950" h="402589">
                <a:moveTo>
                  <a:pt x="386333" y="256032"/>
                </a:moveTo>
                <a:lnTo>
                  <a:pt x="386333" y="250698"/>
                </a:lnTo>
                <a:lnTo>
                  <a:pt x="380999" y="256032"/>
                </a:lnTo>
                <a:lnTo>
                  <a:pt x="386333" y="256032"/>
                </a:lnTo>
                <a:close/>
              </a:path>
              <a:path w="488950" h="402589">
                <a:moveTo>
                  <a:pt x="386333" y="278892"/>
                </a:moveTo>
                <a:lnTo>
                  <a:pt x="386333" y="256032"/>
                </a:lnTo>
                <a:lnTo>
                  <a:pt x="380999" y="256032"/>
                </a:lnTo>
                <a:lnTo>
                  <a:pt x="380999" y="278892"/>
                </a:lnTo>
                <a:lnTo>
                  <a:pt x="386333" y="278892"/>
                </a:lnTo>
                <a:close/>
              </a:path>
              <a:path w="488950" h="402589">
                <a:moveTo>
                  <a:pt x="488441" y="402336"/>
                </a:moveTo>
                <a:lnTo>
                  <a:pt x="488441" y="278892"/>
                </a:lnTo>
                <a:lnTo>
                  <a:pt x="380999" y="278892"/>
                </a:lnTo>
                <a:lnTo>
                  <a:pt x="386333" y="284226"/>
                </a:lnTo>
                <a:lnTo>
                  <a:pt x="386333" y="289560"/>
                </a:lnTo>
                <a:lnTo>
                  <a:pt x="478535" y="289560"/>
                </a:lnTo>
                <a:lnTo>
                  <a:pt x="478535" y="284226"/>
                </a:lnTo>
                <a:lnTo>
                  <a:pt x="483107" y="289560"/>
                </a:lnTo>
                <a:lnTo>
                  <a:pt x="483107" y="402336"/>
                </a:lnTo>
                <a:lnTo>
                  <a:pt x="488441" y="402336"/>
                </a:lnTo>
                <a:close/>
              </a:path>
              <a:path w="488950" h="402589">
                <a:moveTo>
                  <a:pt x="386333" y="289560"/>
                </a:moveTo>
                <a:lnTo>
                  <a:pt x="386333" y="284226"/>
                </a:lnTo>
                <a:lnTo>
                  <a:pt x="380999" y="278892"/>
                </a:lnTo>
                <a:lnTo>
                  <a:pt x="380999" y="289560"/>
                </a:lnTo>
                <a:lnTo>
                  <a:pt x="386333" y="289560"/>
                </a:lnTo>
                <a:close/>
              </a:path>
              <a:path w="488950" h="402589">
                <a:moveTo>
                  <a:pt x="437387" y="10668"/>
                </a:moveTo>
                <a:lnTo>
                  <a:pt x="432815" y="5334"/>
                </a:lnTo>
                <a:lnTo>
                  <a:pt x="432815" y="10668"/>
                </a:lnTo>
                <a:lnTo>
                  <a:pt x="437387" y="10668"/>
                </a:lnTo>
                <a:close/>
              </a:path>
              <a:path w="488950" h="402589">
                <a:moveTo>
                  <a:pt x="437387" y="246126"/>
                </a:moveTo>
                <a:lnTo>
                  <a:pt x="437387" y="10668"/>
                </a:lnTo>
                <a:lnTo>
                  <a:pt x="432815" y="10668"/>
                </a:lnTo>
                <a:lnTo>
                  <a:pt x="432815" y="246126"/>
                </a:lnTo>
                <a:lnTo>
                  <a:pt x="437387" y="246126"/>
                </a:lnTo>
                <a:close/>
              </a:path>
              <a:path w="488950" h="402589">
                <a:moveTo>
                  <a:pt x="437387" y="256032"/>
                </a:moveTo>
                <a:lnTo>
                  <a:pt x="437387" y="246126"/>
                </a:lnTo>
                <a:lnTo>
                  <a:pt x="432815" y="250698"/>
                </a:lnTo>
                <a:lnTo>
                  <a:pt x="432815" y="256032"/>
                </a:lnTo>
                <a:lnTo>
                  <a:pt x="437387" y="256032"/>
                </a:lnTo>
                <a:close/>
              </a:path>
              <a:path w="488950" h="402589">
                <a:moveTo>
                  <a:pt x="483107" y="289560"/>
                </a:moveTo>
                <a:lnTo>
                  <a:pt x="478535" y="284226"/>
                </a:lnTo>
                <a:lnTo>
                  <a:pt x="478535" y="289560"/>
                </a:lnTo>
                <a:lnTo>
                  <a:pt x="483107" y="289560"/>
                </a:lnTo>
                <a:close/>
              </a:path>
              <a:path w="488950" h="402589">
                <a:moveTo>
                  <a:pt x="483107" y="391668"/>
                </a:moveTo>
                <a:lnTo>
                  <a:pt x="483107" y="289560"/>
                </a:lnTo>
                <a:lnTo>
                  <a:pt x="478535" y="289560"/>
                </a:lnTo>
                <a:lnTo>
                  <a:pt x="478535" y="391668"/>
                </a:lnTo>
                <a:lnTo>
                  <a:pt x="483107" y="391668"/>
                </a:lnTo>
                <a:close/>
              </a:path>
              <a:path w="488950" h="402589">
                <a:moveTo>
                  <a:pt x="483107" y="402336"/>
                </a:moveTo>
                <a:lnTo>
                  <a:pt x="483107" y="391668"/>
                </a:lnTo>
                <a:lnTo>
                  <a:pt x="478535" y="397002"/>
                </a:lnTo>
                <a:lnTo>
                  <a:pt x="478535" y="402336"/>
                </a:lnTo>
                <a:lnTo>
                  <a:pt x="483107" y="402336"/>
                </a:lnTo>
                <a:close/>
              </a:path>
            </a:pathLst>
          </a:custGeom>
          <a:solidFill>
            <a:srgbClr val="000000"/>
          </a:solidFill>
        </p:spPr>
        <p:txBody>
          <a:bodyPr wrap="square" lIns="0" tIns="0" rIns="0" bIns="0" rtlCol="0"/>
          <a:lstStyle/>
          <a:p>
            <a:endParaRPr/>
          </a:p>
        </p:txBody>
      </p:sp>
      <p:sp>
        <p:nvSpPr>
          <p:cNvPr id="46" name="object 46"/>
          <p:cNvSpPr/>
          <p:nvPr/>
        </p:nvSpPr>
        <p:spPr>
          <a:xfrm>
            <a:off x="2105291" y="3011423"/>
            <a:ext cx="284480" cy="43815"/>
          </a:xfrm>
          <a:custGeom>
            <a:avLst/>
            <a:gdLst/>
            <a:ahLst/>
            <a:cxnLst/>
            <a:rect l="l" t="t" r="r" b="b"/>
            <a:pathLst>
              <a:path w="284480" h="43814">
                <a:moveTo>
                  <a:pt x="284226" y="43433"/>
                </a:moveTo>
                <a:lnTo>
                  <a:pt x="284226" y="0"/>
                </a:lnTo>
                <a:lnTo>
                  <a:pt x="0" y="0"/>
                </a:lnTo>
                <a:lnTo>
                  <a:pt x="0" y="38100"/>
                </a:lnTo>
                <a:lnTo>
                  <a:pt x="4572" y="38100"/>
                </a:lnTo>
                <a:lnTo>
                  <a:pt x="4571" y="9905"/>
                </a:lnTo>
                <a:lnTo>
                  <a:pt x="9905" y="4571"/>
                </a:lnTo>
                <a:lnTo>
                  <a:pt x="9905" y="9905"/>
                </a:lnTo>
                <a:lnTo>
                  <a:pt x="274320" y="9905"/>
                </a:lnTo>
                <a:lnTo>
                  <a:pt x="274320" y="4571"/>
                </a:lnTo>
                <a:lnTo>
                  <a:pt x="278892" y="9905"/>
                </a:lnTo>
                <a:lnTo>
                  <a:pt x="278892" y="43433"/>
                </a:lnTo>
                <a:lnTo>
                  <a:pt x="284226" y="43433"/>
                </a:lnTo>
                <a:close/>
              </a:path>
              <a:path w="284480" h="43814">
                <a:moveTo>
                  <a:pt x="9905" y="9905"/>
                </a:moveTo>
                <a:lnTo>
                  <a:pt x="9905" y="4571"/>
                </a:lnTo>
                <a:lnTo>
                  <a:pt x="4571" y="9905"/>
                </a:lnTo>
                <a:lnTo>
                  <a:pt x="9905" y="9905"/>
                </a:lnTo>
                <a:close/>
              </a:path>
              <a:path w="284480" h="43814">
                <a:moveTo>
                  <a:pt x="9906" y="32766"/>
                </a:moveTo>
                <a:lnTo>
                  <a:pt x="9905" y="9905"/>
                </a:lnTo>
                <a:lnTo>
                  <a:pt x="4571" y="9905"/>
                </a:lnTo>
                <a:lnTo>
                  <a:pt x="4572" y="32766"/>
                </a:lnTo>
                <a:lnTo>
                  <a:pt x="9906" y="32766"/>
                </a:lnTo>
                <a:close/>
              </a:path>
              <a:path w="284480" h="43814">
                <a:moveTo>
                  <a:pt x="278892" y="32765"/>
                </a:moveTo>
                <a:lnTo>
                  <a:pt x="4572" y="32766"/>
                </a:lnTo>
                <a:lnTo>
                  <a:pt x="4572" y="38100"/>
                </a:lnTo>
                <a:lnTo>
                  <a:pt x="9906" y="38100"/>
                </a:lnTo>
                <a:lnTo>
                  <a:pt x="9906" y="43434"/>
                </a:lnTo>
                <a:lnTo>
                  <a:pt x="274320" y="43433"/>
                </a:lnTo>
                <a:lnTo>
                  <a:pt x="274320" y="38099"/>
                </a:lnTo>
                <a:lnTo>
                  <a:pt x="278892" y="32765"/>
                </a:lnTo>
                <a:close/>
              </a:path>
              <a:path w="284480" h="43814">
                <a:moveTo>
                  <a:pt x="9906" y="43434"/>
                </a:moveTo>
                <a:lnTo>
                  <a:pt x="9906" y="38100"/>
                </a:lnTo>
                <a:lnTo>
                  <a:pt x="4572" y="38100"/>
                </a:lnTo>
                <a:lnTo>
                  <a:pt x="4572" y="43434"/>
                </a:lnTo>
                <a:lnTo>
                  <a:pt x="9906" y="43434"/>
                </a:lnTo>
                <a:close/>
              </a:path>
              <a:path w="284480" h="43814">
                <a:moveTo>
                  <a:pt x="278892" y="9905"/>
                </a:moveTo>
                <a:lnTo>
                  <a:pt x="274320" y="4571"/>
                </a:lnTo>
                <a:lnTo>
                  <a:pt x="274320" y="9905"/>
                </a:lnTo>
                <a:lnTo>
                  <a:pt x="278892" y="9905"/>
                </a:lnTo>
                <a:close/>
              </a:path>
              <a:path w="284480" h="43814">
                <a:moveTo>
                  <a:pt x="278892" y="32765"/>
                </a:moveTo>
                <a:lnTo>
                  <a:pt x="278892" y="9905"/>
                </a:lnTo>
                <a:lnTo>
                  <a:pt x="274320" y="9905"/>
                </a:lnTo>
                <a:lnTo>
                  <a:pt x="274320" y="32765"/>
                </a:lnTo>
                <a:lnTo>
                  <a:pt x="278892" y="32765"/>
                </a:lnTo>
                <a:close/>
              </a:path>
              <a:path w="284480" h="43814">
                <a:moveTo>
                  <a:pt x="278892" y="43433"/>
                </a:moveTo>
                <a:lnTo>
                  <a:pt x="278892" y="32765"/>
                </a:lnTo>
                <a:lnTo>
                  <a:pt x="274320" y="38099"/>
                </a:lnTo>
                <a:lnTo>
                  <a:pt x="274320" y="43433"/>
                </a:lnTo>
                <a:lnTo>
                  <a:pt x="278892" y="43433"/>
                </a:lnTo>
                <a:close/>
              </a:path>
            </a:pathLst>
          </a:custGeom>
          <a:solidFill>
            <a:srgbClr val="000000"/>
          </a:solidFill>
        </p:spPr>
        <p:txBody>
          <a:bodyPr wrap="square" lIns="0" tIns="0" rIns="0" bIns="0" rtlCol="0"/>
          <a:lstStyle/>
          <a:p>
            <a:endParaRPr/>
          </a:p>
        </p:txBody>
      </p:sp>
      <p:sp>
        <p:nvSpPr>
          <p:cNvPr id="47" name="object 47"/>
          <p:cNvSpPr/>
          <p:nvPr/>
        </p:nvSpPr>
        <p:spPr>
          <a:xfrm>
            <a:off x="2105291" y="2806445"/>
            <a:ext cx="355600" cy="279400"/>
          </a:xfrm>
          <a:custGeom>
            <a:avLst/>
            <a:gdLst/>
            <a:ahLst/>
            <a:cxnLst/>
            <a:rect l="l" t="t" r="r" b="b"/>
            <a:pathLst>
              <a:path w="355600" h="279400">
                <a:moveTo>
                  <a:pt x="284226" y="173735"/>
                </a:moveTo>
                <a:lnTo>
                  <a:pt x="284226" y="0"/>
                </a:lnTo>
                <a:lnTo>
                  <a:pt x="0" y="0"/>
                </a:lnTo>
                <a:lnTo>
                  <a:pt x="0" y="169163"/>
                </a:lnTo>
                <a:lnTo>
                  <a:pt x="4571" y="169163"/>
                </a:lnTo>
                <a:lnTo>
                  <a:pt x="4571" y="9905"/>
                </a:lnTo>
                <a:lnTo>
                  <a:pt x="9905" y="5333"/>
                </a:lnTo>
                <a:lnTo>
                  <a:pt x="9905" y="9905"/>
                </a:lnTo>
                <a:lnTo>
                  <a:pt x="274320" y="9905"/>
                </a:lnTo>
                <a:lnTo>
                  <a:pt x="274320" y="5333"/>
                </a:lnTo>
                <a:lnTo>
                  <a:pt x="278892" y="9905"/>
                </a:lnTo>
                <a:lnTo>
                  <a:pt x="278892" y="173735"/>
                </a:lnTo>
                <a:lnTo>
                  <a:pt x="284226" y="173735"/>
                </a:lnTo>
                <a:close/>
              </a:path>
              <a:path w="355600" h="279400">
                <a:moveTo>
                  <a:pt x="9905" y="9905"/>
                </a:moveTo>
                <a:lnTo>
                  <a:pt x="9905" y="5333"/>
                </a:lnTo>
                <a:lnTo>
                  <a:pt x="4571" y="9905"/>
                </a:lnTo>
                <a:lnTo>
                  <a:pt x="9905" y="9905"/>
                </a:lnTo>
                <a:close/>
              </a:path>
              <a:path w="355600" h="279400">
                <a:moveTo>
                  <a:pt x="9906" y="163829"/>
                </a:moveTo>
                <a:lnTo>
                  <a:pt x="9905" y="9905"/>
                </a:lnTo>
                <a:lnTo>
                  <a:pt x="4571" y="9905"/>
                </a:lnTo>
                <a:lnTo>
                  <a:pt x="4572" y="163829"/>
                </a:lnTo>
                <a:lnTo>
                  <a:pt x="9906" y="163829"/>
                </a:lnTo>
                <a:close/>
              </a:path>
              <a:path w="355600" h="279400">
                <a:moveTo>
                  <a:pt x="278892" y="163829"/>
                </a:moveTo>
                <a:lnTo>
                  <a:pt x="4572" y="163829"/>
                </a:lnTo>
                <a:lnTo>
                  <a:pt x="4571" y="169163"/>
                </a:lnTo>
                <a:lnTo>
                  <a:pt x="9906" y="169163"/>
                </a:lnTo>
                <a:lnTo>
                  <a:pt x="9906" y="173735"/>
                </a:lnTo>
                <a:lnTo>
                  <a:pt x="274320" y="173735"/>
                </a:lnTo>
                <a:lnTo>
                  <a:pt x="274320" y="169163"/>
                </a:lnTo>
                <a:lnTo>
                  <a:pt x="278892" y="163829"/>
                </a:lnTo>
                <a:close/>
              </a:path>
              <a:path w="355600" h="279400">
                <a:moveTo>
                  <a:pt x="9906" y="173735"/>
                </a:moveTo>
                <a:lnTo>
                  <a:pt x="9906" y="169163"/>
                </a:lnTo>
                <a:lnTo>
                  <a:pt x="4571" y="169163"/>
                </a:lnTo>
                <a:lnTo>
                  <a:pt x="4572" y="173735"/>
                </a:lnTo>
                <a:lnTo>
                  <a:pt x="9906" y="173735"/>
                </a:lnTo>
                <a:close/>
              </a:path>
              <a:path w="355600" h="279400">
                <a:moveTo>
                  <a:pt x="278892" y="9905"/>
                </a:moveTo>
                <a:lnTo>
                  <a:pt x="274320" y="5333"/>
                </a:lnTo>
                <a:lnTo>
                  <a:pt x="274320" y="9905"/>
                </a:lnTo>
                <a:lnTo>
                  <a:pt x="278892" y="9905"/>
                </a:lnTo>
                <a:close/>
              </a:path>
              <a:path w="355600" h="279400">
                <a:moveTo>
                  <a:pt x="278892" y="163829"/>
                </a:moveTo>
                <a:lnTo>
                  <a:pt x="278892" y="9905"/>
                </a:lnTo>
                <a:lnTo>
                  <a:pt x="274320" y="9905"/>
                </a:lnTo>
                <a:lnTo>
                  <a:pt x="274320" y="163829"/>
                </a:lnTo>
                <a:lnTo>
                  <a:pt x="278892" y="163829"/>
                </a:lnTo>
                <a:close/>
              </a:path>
              <a:path w="355600" h="279400">
                <a:moveTo>
                  <a:pt x="278892" y="173735"/>
                </a:moveTo>
                <a:lnTo>
                  <a:pt x="278892" y="163829"/>
                </a:lnTo>
                <a:lnTo>
                  <a:pt x="274320" y="169163"/>
                </a:lnTo>
                <a:lnTo>
                  <a:pt x="274320" y="173735"/>
                </a:lnTo>
                <a:lnTo>
                  <a:pt x="278892" y="173735"/>
                </a:lnTo>
                <a:close/>
              </a:path>
              <a:path w="355600" h="279400">
                <a:moveTo>
                  <a:pt x="355092" y="278891"/>
                </a:moveTo>
                <a:lnTo>
                  <a:pt x="355092" y="256031"/>
                </a:lnTo>
                <a:lnTo>
                  <a:pt x="207264" y="256031"/>
                </a:lnTo>
                <a:lnTo>
                  <a:pt x="207264" y="273557"/>
                </a:lnTo>
                <a:lnTo>
                  <a:pt x="212597" y="273557"/>
                </a:lnTo>
                <a:lnTo>
                  <a:pt x="212597" y="265937"/>
                </a:lnTo>
                <a:lnTo>
                  <a:pt x="217170" y="261365"/>
                </a:lnTo>
                <a:lnTo>
                  <a:pt x="217170" y="265937"/>
                </a:lnTo>
                <a:lnTo>
                  <a:pt x="344424" y="265937"/>
                </a:lnTo>
                <a:lnTo>
                  <a:pt x="344424" y="261365"/>
                </a:lnTo>
                <a:lnTo>
                  <a:pt x="349758" y="265937"/>
                </a:lnTo>
                <a:lnTo>
                  <a:pt x="349758" y="278891"/>
                </a:lnTo>
                <a:lnTo>
                  <a:pt x="355092" y="278891"/>
                </a:lnTo>
                <a:close/>
              </a:path>
              <a:path w="355600" h="279400">
                <a:moveTo>
                  <a:pt x="217170" y="265937"/>
                </a:moveTo>
                <a:lnTo>
                  <a:pt x="217170" y="261365"/>
                </a:lnTo>
                <a:lnTo>
                  <a:pt x="212597" y="265937"/>
                </a:lnTo>
                <a:lnTo>
                  <a:pt x="217170" y="265937"/>
                </a:lnTo>
                <a:close/>
              </a:path>
              <a:path w="355600" h="279400">
                <a:moveTo>
                  <a:pt x="217170" y="268985"/>
                </a:moveTo>
                <a:lnTo>
                  <a:pt x="217170" y="265937"/>
                </a:lnTo>
                <a:lnTo>
                  <a:pt x="212597" y="265937"/>
                </a:lnTo>
                <a:lnTo>
                  <a:pt x="212597" y="268985"/>
                </a:lnTo>
                <a:lnTo>
                  <a:pt x="217170" y="268985"/>
                </a:lnTo>
                <a:close/>
              </a:path>
              <a:path w="355600" h="279400">
                <a:moveTo>
                  <a:pt x="349758" y="268985"/>
                </a:moveTo>
                <a:lnTo>
                  <a:pt x="212597" y="268985"/>
                </a:lnTo>
                <a:lnTo>
                  <a:pt x="212597" y="273557"/>
                </a:lnTo>
                <a:lnTo>
                  <a:pt x="217170" y="273557"/>
                </a:lnTo>
                <a:lnTo>
                  <a:pt x="217170" y="278891"/>
                </a:lnTo>
                <a:lnTo>
                  <a:pt x="344424" y="278891"/>
                </a:lnTo>
                <a:lnTo>
                  <a:pt x="344424" y="273557"/>
                </a:lnTo>
                <a:lnTo>
                  <a:pt x="349758" y="268985"/>
                </a:lnTo>
                <a:close/>
              </a:path>
              <a:path w="355600" h="279400">
                <a:moveTo>
                  <a:pt x="217170" y="278891"/>
                </a:moveTo>
                <a:lnTo>
                  <a:pt x="217170" y="273557"/>
                </a:lnTo>
                <a:lnTo>
                  <a:pt x="212597" y="273557"/>
                </a:lnTo>
                <a:lnTo>
                  <a:pt x="212597" y="278891"/>
                </a:lnTo>
                <a:lnTo>
                  <a:pt x="217170" y="278891"/>
                </a:lnTo>
                <a:close/>
              </a:path>
              <a:path w="355600" h="279400">
                <a:moveTo>
                  <a:pt x="349758" y="265937"/>
                </a:moveTo>
                <a:lnTo>
                  <a:pt x="344424" y="261365"/>
                </a:lnTo>
                <a:lnTo>
                  <a:pt x="344424" y="265937"/>
                </a:lnTo>
                <a:lnTo>
                  <a:pt x="349758" y="265937"/>
                </a:lnTo>
                <a:close/>
              </a:path>
              <a:path w="355600" h="279400">
                <a:moveTo>
                  <a:pt x="349758" y="268985"/>
                </a:moveTo>
                <a:lnTo>
                  <a:pt x="349758" y="265937"/>
                </a:lnTo>
                <a:lnTo>
                  <a:pt x="344424" y="265937"/>
                </a:lnTo>
                <a:lnTo>
                  <a:pt x="344424" y="268985"/>
                </a:lnTo>
                <a:lnTo>
                  <a:pt x="349758" y="268985"/>
                </a:lnTo>
                <a:close/>
              </a:path>
              <a:path w="355600" h="279400">
                <a:moveTo>
                  <a:pt x="349758" y="278891"/>
                </a:moveTo>
                <a:lnTo>
                  <a:pt x="349758" y="268985"/>
                </a:lnTo>
                <a:lnTo>
                  <a:pt x="344424" y="273557"/>
                </a:lnTo>
                <a:lnTo>
                  <a:pt x="344424" y="278891"/>
                </a:lnTo>
                <a:lnTo>
                  <a:pt x="349758" y="278891"/>
                </a:lnTo>
                <a:close/>
              </a:path>
            </a:pathLst>
          </a:custGeom>
          <a:solidFill>
            <a:srgbClr val="000000"/>
          </a:solidFill>
        </p:spPr>
        <p:txBody>
          <a:bodyPr wrap="square" lIns="0" tIns="0" rIns="0" bIns="0" rtlCol="0"/>
          <a:lstStyle/>
          <a:p>
            <a:endParaRPr/>
          </a:p>
        </p:txBody>
      </p:sp>
      <p:sp>
        <p:nvSpPr>
          <p:cNvPr id="48" name="object 48"/>
          <p:cNvSpPr txBox="1"/>
          <p:nvPr/>
        </p:nvSpPr>
        <p:spPr>
          <a:xfrm>
            <a:off x="1834264" y="4928357"/>
            <a:ext cx="715645" cy="301625"/>
          </a:xfrm>
          <a:prstGeom prst="rect">
            <a:avLst/>
          </a:prstGeom>
        </p:spPr>
        <p:txBody>
          <a:bodyPr vert="horz" wrap="square" lIns="0" tIns="0" rIns="0" bIns="0" rtlCol="0">
            <a:spAutoFit/>
          </a:bodyPr>
          <a:lstStyle/>
          <a:p>
            <a:pPr marL="12700">
              <a:lnSpc>
                <a:spcPct val="100000"/>
              </a:lnSpc>
            </a:pPr>
            <a:r>
              <a:rPr sz="950" spc="10" dirty="0">
                <a:latin typeface="Meiryo UI"/>
                <a:cs typeface="Meiryo UI"/>
              </a:rPr>
              <a:t>会計システム</a:t>
            </a:r>
            <a:endParaRPr sz="950">
              <a:latin typeface="Meiryo UI"/>
              <a:cs typeface="Meiryo UI"/>
            </a:endParaRPr>
          </a:p>
          <a:p>
            <a:pPr marL="12700">
              <a:lnSpc>
                <a:spcPct val="100000"/>
              </a:lnSpc>
              <a:spcBef>
                <a:spcPts val="20"/>
              </a:spcBef>
            </a:pPr>
            <a:r>
              <a:rPr sz="950" spc="15" dirty="0">
                <a:latin typeface="Meiryo UI"/>
                <a:cs typeface="Meiryo UI"/>
              </a:rPr>
              <a:t>/ＰＣソフト等</a:t>
            </a:r>
            <a:endParaRPr sz="950">
              <a:latin typeface="Meiryo UI"/>
              <a:cs typeface="Meiryo UI"/>
            </a:endParaRPr>
          </a:p>
        </p:txBody>
      </p:sp>
      <p:sp>
        <p:nvSpPr>
          <p:cNvPr id="49" name="object 49"/>
          <p:cNvSpPr/>
          <p:nvPr/>
        </p:nvSpPr>
        <p:spPr>
          <a:xfrm>
            <a:off x="1983371" y="4820411"/>
            <a:ext cx="102235" cy="113030"/>
          </a:xfrm>
          <a:custGeom>
            <a:avLst/>
            <a:gdLst/>
            <a:ahLst/>
            <a:cxnLst/>
            <a:rect l="l" t="t" r="r" b="b"/>
            <a:pathLst>
              <a:path w="102235" h="113029">
                <a:moveTo>
                  <a:pt x="102107" y="112776"/>
                </a:moveTo>
                <a:lnTo>
                  <a:pt x="102107" y="0"/>
                </a:lnTo>
                <a:lnTo>
                  <a:pt x="0" y="0"/>
                </a:lnTo>
                <a:lnTo>
                  <a:pt x="0" y="112776"/>
                </a:lnTo>
                <a:lnTo>
                  <a:pt x="102107" y="112776"/>
                </a:lnTo>
                <a:close/>
              </a:path>
            </a:pathLst>
          </a:custGeom>
          <a:solidFill>
            <a:srgbClr val="FFFFCC"/>
          </a:solidFill>
        </p:spPr>
        <p:txBody>
          <a:bodyPr wrap="square" lIns="0" tIns="0" rIns="0" bIns="0" rtlCol="0"/>
          <a:lstStyle/>
          <a:p>
            <a:endParaRPr/>
          </a:p>
        </p:txBody>
      </p:sp>
      <p:sp>
        <p:nvSpPr>
          <p:cNvPr id="50" name="object 50"/>
          <p:cNvSpPr/>
          <p:nvPr/>
        </p:nvSpPr>
        <p:spPr>
          <a:xfrm>
            <a:off x="2057539" y="4540758"/>
            <a:ext cx="0" cy="246379"/>
          </a:xfrm>
          <a:custGeom>
            <a:avLst/>
            <a:gdLst/>
            <a:ahLst/>
            <a:cxnLst/>
            <a:rect l="l" t="t" r="r" b="b"/>
            <a:pathLst>
              <a:path h="246379">
                <a:moveTo>
                  <a:pt x="0" y="0"/>
                </a:moveTo>
                <a:lnTo>
                  <a:pt x="0" y="246126"/>
                </a:lnTo>
              </a:path>
            </a:pathLst>
          </a:custGeom>
          <a:ln w="55880">
            <a:solidFill>
              <a:srgbClr val="FFFFCC"/>
            </a:solidFill>
          </a:ln>
        </p:spPr>
        <p:txBody>
          <a:bodyPr wrap="square" lIns="0" tIns="0" rIns="0" bIns="0" rtlCol="0"/>
          <a:lstStyle/>
          <a:p>
            <a:endParaRPr/>
          </a:p>
        </p:txBody>
      </p:sp>
      <p:sp>
        <p:nvSpPr>
          <p:cNvPr id="51" name="object 51"/>
          <p:cNvSpPr/>
          <p:nvPr/>
        </p:nvSpPr>
        <p:spPr>
          <a:xfrm>
            <a:off x="2085479" y="4540758"/>
            <a:ext cx="274320" cy="41275"/>
          </a:xfrm>
          <a:custGeom>
            <a:avLst/>
            <a:gdLst/>
            <a:ahLst/>
            <a:cxnLst/>
            <a:rect l="l" t="t" r="r" b="b"/>
            <a:pathLst>
              <a:path w="274319" h="41275">
                <a:moveTo>
                  <a:pt x="0" y="0"/>
                </a:moveTo>
                <a:lnTo>
                  <a:pt x="0" y="41147"/>
                </a:lnTo>
                <a:lnTo>
                  <a:pt x="274319" y="41147"/>
                </a:lnTo>
                <a:lnTo>
                  <a:pt x="274319" y="0"/>
                </a:lnTo>
                <a:lnTo>
                  <a:pt x="0" y="0"/>
                </a:lnTo>
                <a:close/>
              </a:path>
            </a:pathLst>
          </a:custGeom>
          <a:solidFill>
            <a:srgbClr val="FFFFCC"/>
          </a:solidFill>
        </p:spPr>
        <p:txBody>
          <a:bodyPr wrap="square" lIns="0" tIns="0" rIns="0" bIns="0" rtlCol="0"/>
          <a:lstStyle/>
          <a:p>
            <a:endParaRPr/>
          </a:p>
        </p:txBody>
      </p:sp>
      <p:sp>
        <p:nvSpPr>
          <p:cNvPr id="52" name="object 52"/>
          <p:cNvSpPr/>
          <p:nvPr/>
        </p:nvSpPr>
        <p:spPr>
          <a:xfrm>
            <a:off x="2085479" y="4745735"/>
            <a:ext cx="274320" cy="187960"/>
          </a:xfrm>
          <a:custGeom>
            <a:avLst/>
            <a:gdLst/>
            <a:ahLst/>
            <a:cxnLst/>
            <a:rect l="l" t="t" r="r" b="b"/>
            <a:pathLst>
              <a:path w="274319" h="187960">
                <a:moveTo>
                  <a:pt x="0" y="0"/>
                </a:moveTo>
                <a:lnTo>
                  <a:pt x="0" y="187451"/>
                </a:lnTo>
                <a:lnTo>
                  <a:pt x="274319" y="187451"/>
                </a:lnTo>
                <a:lnTo>
                  <a:pt x="274319" y="0"/>
                </a:lnTo>
                <a:lnTo>
                  <a:pt x="0" y="0"/>
                </a:lnTo>
                <a:close/>
              </a:path>
            </a:pathLst>
          </a:custGeom>
          <a:solidFill>
            <a:srgbClr val="FFFFCC"/>
          </a:solidFill>
        </p:spPr>
        <p:txBody>
          <a:bodyPr wrap="square" lIns="0" tIns="0" rIns="0" bIns="0" rtlCol="0"/>
          <a:lstStyle/>
          <a:p>
            <a:endParaRPr/>
          </a:p>
        </p:txBody>
      </p:sp>
      <p:sp>
        <p:nvSpPr>
          <p:cNvPr id="53" name="object 53"/>
          <p:cNvSpPr/>
          <p:nvPr/>
        </p:nvSpPr>
        <p:spPr>
          <a:xfrm>
            <a:off x="2387739" y="4540758"/>
            <a:ext cx="0" cy="246379"/>
          </a:xfrm>
          <a:custGeom>
            <a:avLst/>
            <a:gdLst/>
            <a:ahLst/>
            <a:cxnLst/>
            <a:rect l="l" t="t" r="r" b="b"/>
            <a:pathLst>
              <a:path h="246379">
                <a:moveTo>
                  <a:pt x="0" y="0"/>
                </a:moveTo>
                <a:lnTo>
                  <a:pt x="0" y="246126"/>
                </a:lnTo>
              </a:path>
            </a:pathLst>
          </a:custGeom>
          <a:ln w="55880">
            <a:solidFill>
              <a:srgbClr val="FFFFCC"/>
            </a:solidFill>
          </a:ln>
        </p:spPr>
        <p:txBody>
          <a:bodyPr wrap="square" lIns="0" tIns="0" rIns="0" bIns="0" rtlCol="0"/>
          <a:lstStyle/>
          <a:p>
            <a:endParaRPr/>
          </a:p>
        </p:txBody>
      </p:sp>
      <p:sp>
        <p:nvSpPr>
          <p:cNvPr id="54" name="object 54"/>
          <p:cNvSpPr/>
          <p:nvPr/>
        </p:nvSpPr>
        <p:spPr>
          <a:xfrm>
            <a:off x="2359799" y="4820411"/>
            <a:ext cx="102235" cy="113030"/>
          </a:xfrm>
          <a:custGeom>
            <a:avLst/>
            <a:gdLst/>
            <a:ahLst/>
            <a:cxnLst/>
            <a:rect l="l" t="t" r="r" b="b"/>
            <a:pathLst>
              <a:path w="102235" h="113029">
                <a:moveTo>
                  <a:pt x="102107" y="112776"/>
                </a:moveTo>
                <a:lnTo>
                  <a:pt x="102107" y="0"/>
                </a:lnTo>
                <a:lnTo>
                  <a:pt x="0" y="0"/>
                </a:lnTo>
                <a:lnTo>
                  <a:pt x="0" y="112776"/>
                </a:lnTo>
                <a:lnTo>
                  <a:pt x="102107" y="112776"/>
                </a:lnTo>
                <a:close/>
              </a:path>
            </a:pathLst>
          </a:custGeom>
          <a:solidFill>
            <a:srgbClr val="FFFFCC"/>
          </a:solidFill>
        </p:spPr>
        <p:txBody>
          <a:bodyPr wrap="square" lIns="0" tIns="0" rIns="0" bIns="0" rtlCol="0"/>
          <a:lstStyle/>
          <a:p>
            <a:endParaRPr/>
          </a:p>
        </p:txBody>
      </p:sp>
      <p:sp>
        <p:nvSpPr>
          <p:cNvPr id="55" name="object 55"/>
          <p:cNvSpPr/>
          <p:nvPr/>
        </p:nvSpPr>
        <p:spPr>
          <a:xfrm>
            <a:off x="2085479" y="4786884"/>
            <a:ext cx="274320" cy="33655"/>
          </a:xfrm>
          <a:custGeom>
            <a:avLst/>
            <a:gdLst/>
            <a:ahLst/>
            <a:cxnLst/>
            <a:rect l="l" t="t" r="r" b="b"/>
            <a:pathLst>
              <a:path w="274319" h="33654">
                <a:moveTo>
                  <a:pt x="0" y="33527"/>
                </a:moveTo>
                <a:lnTo>
                  <a:pt x="274319" y="33527"/>
                </a:lnTo>
                <a:lnTo>
                  <a:pt x="274319" y="0"/>
                </a:lnTo>
                <a:lnTo>
                  <a:pt x="0" y="0"/>
                </a:lnTo>
                <a:lnTo>
                  <a:pt x="0" y="33527"/>
                </a:lnTo>
                <a:close/>
              </a:path>
            </a:pathLst>
          </a:custGeom>
          <a:solidFill>
            <a:srgbClr val="FFFFCC"/>
          </a:solidFill>
        </p:spPr>
        <p:txBody>
          <a:bodyPr wrap="square" lIns="0" tIns="0" rIns="0" bIns="0" rtlCol="0"/>
          <a:lstStyle/>
          <a:p>
            <a:endParaRPr/>
          </a:p>
        </p:txBody>
      </p:sp>
      <p:sp>
        <p:nvSpPr>
          <p:cNvPr id="56" name="object 56"/>
          <p:cNvSpPr/>
          <p:nvPr/>
        </p:nvSpPr>
        <p:spPr>
          <a:xfrm>
            <a:off x="2085479" y="4581905"/>
            <a:ext cx="274320" cy="163830"/>
          </a:xfrm>
          <a:custGeom>
            <a:avLst/>
            <a:gdLst/>
            <a:ahLst/>
            <a:cxnLst/>
            <a:rect l="l" t="t" r="r" b="b"/>
            <a:pathLst>
              <a:path w="274319" h="163829">
                <a:moveTo>
                  <a:pt x="274320" y="163830"/>
                </a:moveTo>
                <a:lnTo>
                  <a:pt x="274320" y="0"/>
                </a:lnTo>
                <a:lnTo>
                  <a:pt x="0" y="0"/>
                </a:lnTo>
                <a:lnTo>
                  <a:pt x="0" y="163830"/>
                </a:lnTo>
                <a:lnTo>
                  <a:pt x="274320" y="163830"/>
                </a:lnTo>
                <a:close/>
              </a:path>
            </a:pathLst>
          </a:custGeom>
          <a:solidFill>
            <a:srgbClr val="FFFFCC"/>
          </a:solidFill>
        </p:spPr>
        <p:txBody>
          <a:bodyPr wrap="square" lIns="0" tIns="0" rIns="0" bIns="0" rtlCol="0"/>
          <a:lstStyle/>
          <a:p>
            <a:endParaRPr/>
          </a:p>
        </p:txBody>
      </p:sp>
      <p:sp>
        <p:nvSpPr>
          <p:cNvPr id="57" name="object 57"/>
          <p:cNvSpPr/>
          <p:nvPr/>
        </p:nvSpPr>
        <p:spPr>
          <a:xfrm>
            <a:off x="2292743" y="4844415"/>
            <a:ext cx="138430" cy="0"/>
          </a:xfrm>
          <a:custGeom>
            <a:avLst/>
            <a:gdLst/>
            <a:ahLst/>
            <a:cxnLst/>
            <a:rect l="l" t="t" r="r" b="b"/>
            <a:pathLst>
              <a:path w="138430">
                <a:moveTo>
                  <a:pt x="0" y="0"/>
                </a:moveTo>
                <a:lnTo>
                  <a:pt x="137922" y="0"/>
                </a:lnTo>
              </a:path>
            </a:pathLst>
          </a:custGeom>
          <a:ln w="12954">
            <a:solidFill>
              <a:srgbClr val="FFFFCC"/>
            </a:solidFill>
          </a:ln>
        </p:spPr>
        <p:txBody>
          <a:bodyPr wrap="square" lIns="0" tIns="0" rIns="0" bIns="0" rtlCol="0"/>
          <a:lstStyle/>
          <a:p>
            <a:endParaRPr/>
          </a:p>
        </p:txBody>
      </p:sp>
      <p:sp>
        <p:nvSpPr>
          <p:cNvPr id="58" name="object 58"/>
          <p:cNvSpPr/>
          <p:nvPr/>
        </p:nvSpPr>
        <p:spPr>
          <a:xfrm>
            <a:off x="1978799" y="4536185"/>
            <a:ext cx="488950" cy="401955"/>
          </a:xfrm>
          <a:custGeom>
            <a:avLst/>
            <a:gdLst/>
            <a:ahLst/>
            <a:cxnLst/>
            <a:rect l="l" t="t" r="r" b="b"/>
            <a:pathLst>
              <a:path w="488950" h="401954">
                <a:moveTo>
                  <a:pt x="106679" y="278892"/>
                </a:moveTo>
                <a:lnTo>
                  <a:pt x="0" y="278892"/>
                </a:lnTo>
                <a:lnTo>
                  <a:pt x="0" y="401574"/>
                </a:lnTo>
                <a:lnTo>
                  <a:pt x="4571" y="401574"/>
                </a:lnTo>
                <a:lnTo>
                  <a:pt x="4571" y="289560"/>
                </a:lnTo>
                <a:lnTo>
                  <a:pt x="9905" y="284226"/>
                </a:lnTo>
                <a:lnTo>
                  <a:pt x="9905" y="289560"/>
                </a:lnTo>
                <a:lnTo>
                  <a:pt x="101345" y="289560"/>
                </a:lnTo>
                <a:lnTo>
                  <a:pt x="101345" y="284226"/>
                </a:lnTo>
                <a:lnTo>
                  <a:pt x="106679" y="278892"/>
                </a:lnTo>
                <a:close/>
              </a:path>
              <a:path w="488950" h="401954">
                <a:moveTo>
                  <a:pt x="9905" y="289560"/>
                </a:moveTo>
                <a:lnTo>
                  <a:pt x="9905" y="284226"/>
                </a:lnTo>
                <a:lnTo>
                  <a:pt x="4571" y="289560"/>
                </a:lnTo>
                <a:lnTo>
                  <a:pt x="9905" y="289560"/>
                </a:lnTo>
                <a:close/>
              </a:path>
              <a:path w="488950" h="401954">
                <a:moveTo>
                  <a:pt x="9905" y="391668"/>
                </a:moveTo>
                <a:lnTo>
                  <a:pt x="9905" y="289560"/>
                </a:lnTo>
                <a:lnTo>
                  <a:pt x="4571" y="289560"/>
                </a:lnTo>
                <a:lnTo>
                  <a:pt x="4571" y="391668"/>
                </a:lnTo>
                <a:lnTo>
                  <a:pt x="9905" y="391668"/>
                </a:lnTo>
                <a:close/>
              </a:path>
              <a:path w="488950" h="401954">
                <a:moveTo>
                  <a:pt x="483107" y="391668"/>
                </a:moveTo>
                <a:lnTo>
                  <a:pt x="4571" y="391668"/>
                </a:lnTo>
                <a:lnTo>
                  <a:pt x="9905" y="397002"/>
                </a:lnTo>
                <a:lnTo>
                  <a:pt x="9905" y="401574"/>
                </a:lnTo>
                <a:lnTo>
                  <a:pt x="477773" y="401574"/>
                </a:lnTo>
                <a:lnTo>
                  <a:pt x="477773" y="397002"/>
                </a:lnTo>
                <a:lnTo>
                  <a:pt x="483107" y="391668"/>
                </a:lnTo>
                <a:close/>
              </a:path>
              <a:path w="488950" h="401954">
                <a:moveTo>
                  <a:pt x="9905" y="401574"/>
                </a:moveTo>
                <a:lnTo>
                  <a:pt x="9905" y="397002"/>
                </a:lnTo>
                <a:lnTo>
                  <a:pt x="4571" y="391668"/>
                </a:lnTo>
                <a:lnTo>
                  <a:pt x="4571" y="401574"/>
                </a:lnTo>
                <a:lnTo>
                  <a:pt x="9905" y="401574"/>
                </a:lnTo>
                <a:close/>
              </a:path>
              <a:path w="488950" h="401954">
                <a:moveTo>
                  <a:pt x="442721" y="256032"/>
                </a:moveTo>
                <a:lnTo>
                  <a:pt x="442721" y="0"/>
                </a:lnTo>
                <a:lnTo>
                  <a:pt x="45719" y="0"/>
                </a:lnTo>
                <a:lnTo>
                  <a:pt x="45719" y="256032"/>
                </a:lnTo>
                <a:lnTo>
                  <a:pt x="50291" y="256032"/>
                </a:lnTo>
                <a:lnTo>
                  <a:pt x="50291" y="9906"/>
                </a:lnTo>
                <a:lnTo>
                  <a:pt x="55625" y="4572"/>
                </a:lnTo>
                <a:lnTo>
                  <a:pt x="55625" y="9906"/>
                </a:lnTo>
                <a:lnTo>
                  <a:pt x="432053" y="9906"/>
                </a:lnTo>
                <a:lnTo>
                  <a:pt x="432053" y="4572"/>
                </a:lnTo>
                <a:lnTo>
                  <a:pt x="437387" y="9906"/>
                </a:lnTo>
                <a:lnTo>
                  <a:pt x="437387" y="256032"/>
                </a:lnTo>
                <a:lnTo>
                  <a:pt x="442721" y="256032"/>
                </a:lnTo>
                <a:close/>
              </a:path>
              <a:path w="488950" h="401954">
                <a:moveTo>
                  <a:pt x="55625" y="9906"/>
                </a:moveTo>
                <a:lnTo>
                  <a:pt x="55625" y="4572"/>
                </a:lnTo>
                <a:lnTo>
                  <a:pt x="50291" y="9906"/>
                </a:lnTo>
                <a:lnTo>
                  <a:pt x="55625" y="9906"/>
                </a:lnTo>
                <a:close/>
              </a:path>
              <a:path w="488950" h="401954">
                <a:moveTo>
                  <a:pt x="55625" y="245364"/>
                </a:moveTo>
                <a:lnTo>
                  <a:pt x="55625" y="9906"/>
                </a:lnTo>
                <a:lnTo>
                  <a:pt x="50291" y="9906"/>
                </a:lnTo>
                <a:lnTo>
                  <a:pt x="50291" y="245364"/>
                </a:lnTo>
                <a:lnTo>
                  <a:pt x="55625" y="245364"/>
                </a:lnTo>
                <a:close/>
              </a:path>
              <a:path w="488950" h="401954">
                <a:moveTo>
                  <a:pt x="112013" y="289560"/>
                </a:moveTo>
                <a:lnTo>
                  <a:pt x="112013" y="245364"/>
                </a:lnTo>
                <a:lnTo>
                  <a:pt x="50291" y="245364"/>
                </a:lnTo>
                <a:lnTo>
                  <a:pt x="55625" y="250698"/>
                </a:lnTo>
                <a:lnTo>
                  <a:pt x="55625" y="256032"/>
                </a:lnTo>
                <a:lnTo>
                  <a:pt x="101345" y="256032"/>
                </a:lnTo>
                <a:lnTo>
                  <a:pt x="101345" y="250698"/>
                </a:lnTo>
                <a:lnTo>
                  <a:pt x="106679" y="256032"/>
                </a:lnTo>
                <a:lnTo>
                  <a:pt x="106679" y="289560"/>
                </a:lnTo>
                <a:lnTo>
                  <a:pt x="112013" y="289560"/>
                </a:lnTo>
                <a:close/>
              </a:path>
              <a:path w="488950" h="401954">
                <a:moveTo>
                  <a:pt x="55625" y="256032"/>
                </a:moveTo>
                <a:lnTo>
                  <a:pt x="55625" y="250698"/>
                </a:lnTo>
                <a:lnTo>
                  <a:pt x="50291" y="245364"/>
                </a:lnTo>
                <a:lnTo>
                  <a:pt x="50291" y="256032"/>
                </a:lnTo>
                <a:lnTo>
                  <a:pt x="55625" y="256032"/>
                </a:lnTo>
                <a:close/>
              </a:path>
              <a:path w="488950" h="401954">
                <a:moveTo>
                  <a:pt x="106679" y="256032"/>
                </a:moveTo>
                <a:lnTo>
                  <a:pt x="101345" y="250698"/>
                </a:lnTo>
                <a:lnTo>
                  <a:pt x="101345" y="256032"/>
                </a:lnTo>
                <a:lnTo>
                  <a:pt x="106679" y="256032"/>
                </a:lnTo>
                <a:close/>
              </a:path>
              <a:path w="488950" h="401954">
                <a:moveTo>
                  <a:pt x="106679" y="278892"/>
                </a:moveTo>
                <a:lnTo>
                  <a:pt x="106679" y="256032"/>
                </a:lnTo>
                <a:lnTo>
                  <a:pt x="101345" y="256032"/>
                </a:lnTo>
                <a:lnTo>
                  <a:pt x="101345" y="278892"/>
                </a:lnTo>
                <a:lnTo>
                  <a:pt x="106679" y="278892"/>
                </a:lnTo>
                <a:close/>
              </a:path>
              <a:path w="488950" h="401954">
                <a:moveTo>
                  <a:pt x="106679" y="289560"/>
                </a:moveTo>
                <a:lnTo>
                  <a:pt x="106679" y="278892"/>
                </a:lnTo>
                <a:lnTo>
                  <a:pt x="101345" y="284226"/>
                </a:lnTo>
                <a:lnTo>
                  <a:pt x="101345" y="289560"/>
                </a:lnTo>
                <a:lnTo>
                  <a:pt x="106679" y="289560"/>
                </a:lnTo>
                <a:close/>
              </a:path>
              <a:path w="488950" h="401954">
                <a:moveTo>
                  <a:pt x="437387" y="245364"/>
                </a:moveTo>
                <a:lnTo>
                  <a:pt x="375665" y="245364"/>
                </a:lnTo>
                <a:lnTo>
                  <a:pt x="375665" y="289560"/>
                </a:lnTo>
                <a:lnTo>
                  <a:pt x="380999" y="289560"/>
                </a:lnTo>
                <a:lnTo>
                  <a:pt x="380999" y="256032"/>
                </a:lnTo>
                <a:lnTo>
                  <a:pt x="386333" y="250698"/>
                </a:lnTo>
                <a:lnTo>
                  <a:pt x="386333" y="256032"/>
                </a:lnTo>
                <a:lnTo>
                  <a:pt x="432053" y="256032"/>
                </a:lnTo>
                <a:lnTo>
                  <a:pt x="432053" y="250698"/>
                </a:lnTo>
                <a:lnTo>
                  <a:pt x="437387" y="245364"/>
                </a:lnTo>
                <a:close/>
              </a:path>
              <a:path w="488950" h="401954">
                <a:moveTo>
                  <a:pt x="386333" y="256032"/>
                </a:moveTo>
                <a:lnTo>
                  <a:pt x="386333" y="250698"/>
                </a:lnTo>
                <a:lnTo>
                  <a:pt x="380999" y="256032"/>
                </a:lnTo>
                <a:lnTo>
                  <a:pt x="386333" y="256032"/>
                </a:lnTo>
                <a:close/>
              </a:path>
              <a:path w="488950" h="401954">
                <a:moveTo>
                  <a:pt x="386333" y="278892"/>
                </a:moveTo>
                <a:lnTo>
                  <a:pt x="386333" y="256032"/>
                </a:lnTo>
                <a:lnTo>
                  <a:pt x="380999" y="256032"/>
                </a:lnTo>
                <a:lnTo>
                  <a:pt x="380999" y="278892"/>
                </a:lnTo>
                <a:lnTo>
                  <a:pt x="386333" y="278892"/>
                </a:lnTo>
                <a:close/>
              </a:path>
              <a:path w="488950" h="401954">
                <a:moveTo>
                  <a:pt x="488441" y="401574"/>
                </a:moveTo>
                <a:lnTo>
                  <a:pt x="488441" y="278892"/>
                </a:lnTo>
                <a:lnTo>
                  <a:pt x="380999" y="278892"/>
                </a:lnTo>
                <a:lnTo>
                  <a:pt x="386333" y="284226"/>
                </a:lnTo>
                <a:lnTo>
                  <a:pt x="386333" y="289560"/>
                </a:lnTo>
                <a:lnTo>
                  <a:pt x="477773" y="289560"/>
                </a:lnTo>
                <a:lnTo>
                  <a:pt x="477773" y="284226"/>
                </a:lnTo>
                <a:lnTo>
                  <a:pt x="483107" y="289560"/>
                </a:lnTo>
                <a:lnTo>
                  <a:pt x="483107" y="401574"/>
                </a:lnTo>
                <a:lnTo>
                  <a:pt x="488441" y="401574"/>
                </a:lnTo>
                <a:close/>
              </a:path>
              <a:path w="488950" h="401954">
                <a:moveTo>
                  <a:pt x="386333" y="289560"/>
                </a:moveTo>
                <a:lnTo>
                  <a:pt x="386333" y="284226"/>
                </a:lnTo>
                <a:lnTo>
                  <a:pt x="380999" y="278892"/>
                </a:lnTo>
                <a:lnTo>
                  <a:pt x="380999" y="289560"/>
                </a:lnTo>
                <a:lnTo>
                  <a:pt x="386333" y="289560"/>
                </a:lnTo>
                <a:close/>
              </a:path>
              <a:path w="488950" h="401954">
                <a:moveTo>
                  <a:pt x="437387" y="9906"/>
                </a:moveTo>
                <a:lnTo>
                  <a:pt x="432053" y="4572"/>
                </a:lnTo>
                <a:lnTo>
                  <a:pt x="432053" y="9906"/>
                </a:lnTo>
                <a:lnTo>
                  <a:pt x="437387" y="9906"/>
                </a:lnTo>
                <a:close/>
              </a:path>
              <a:path w="488950" h="401954">
                <a:moveTo>
                  <a:pt x="437387" y="245364"/>
                </a:moveTo>
                <a:lnTo>
                  <a:pt x="437387" y="9906"/>
                </a:lnTo>
                <a:lnTo>
                  <a:pt x="432053" y="9906"/>
                </a:lnTo>
                <a:lnTo>
                  <a:pt x="432053" y="245364"/>
                </a:lnTo>
                <a:lnTo>
                  <a:pt x="437387" y="245364"/>
                </a:lnTo>
                <a:close/>
              </a:path>
              <a:path w="488950" h="401954">
                <a:moveTo>
                  <a:pt x="437387" y="256032"/>
                </a:moveTo>
                <a:lnTo>
                  <a:pt x="437387" y="245364"/>
                </a:lnTo>
                <a:lnTo>
                  <a:pt x="432053" y="250698"/>
                </a:lnTo>
                <a:lnTo>
                  <a:pt x="432053" y="256032"/>
                </a:lnTo>
                <a:lnTo>
                  <a:pt x="437387" y="256032"/>
                </a:lnTo>
                <a:close/>
              </a:path>
              <a:path w="488950" h="401954">
                <a:moveTo>
                  <a:pt x="483107" y="289560"/>
                </a:moveTo>
                <a:lnTo>
                  <a:pt x="477773" y="284226"/>
                </a:lnTo>
                <a:lnTo>
                  <a:pt x="477773" y="289560"/>
                </a:lnTo>
                <a:lnTo>
                  <a:pt x="483107" y="289560"/>
                </a:lnTo>
                <a:close/>
              </a:path>
              <a:path w="488950" h="401954">
                <a:moveTo>
                  <a:pt x="483107" y="391668"/>
                </a:moveTo>
                <a:lnTo>
                  <a:pt x="483107" y="289560"/>
                </a:lnTo>
                <a:lnTo>
                  <a:pt x="477773" y="289560"/>
                </a:lnTo>
                <a:lnTo>
                  <a:pt x="477773" y="391668"/>
                </a:lnTo>
                <a:lnTo>
                  <a:pt x="483107" y="391668"/>
                </a:lnTo>
                <a:close/>
              </a:path>
              <a:path w="488950" h="401954">
                <a:moveTo>
                  <a:pt x="483107" y="401574"/>
                </a:moveTo>
                <a:lnTo>
                  <a:pt x="483107" y="391668"/>
                </a:lnTo>
                <a:lnTo>
                  <a:pt x="477773" y="397002"/>
                </a:lnTo>
                <a:lnTo>
                  <a:pt x="477773" y="401574"/>
                </a:lnTo>
                <a:lnTo>
                  <a:pt x="483107" y="401574"/>
                </a:lnTo>
                <a:close/>
              </a:path>
            </a:pathLst>
          </a:custGeom>
          <a:solidFill>
            <a:srgbClr val="000000"/>
          </a:solidFill>
        </p:spPr>
        <p:txBody>
          <a:bodyPr wrap="square" lIns="0" tIns="0" rIns="0" bIns="0" rtlCol="0"/>
          <a:lstStyle/>
          <a:p>
            <a:endParaRPr/>
          </a:p>
        </p:txBody>
      </p:sp>
      <p:sp>
        <p:nvSpPr>
          <p:cNvPr id="59" name="object 59"/>
          <p:cNvSpPr/>
          <p:nvPr/>
        </p:nvSpPr>
        <p:spPr>
          <a:xfrm>
            <a:off x="2080145" y="4781550"/>
            <a:ext cx="285115" cy="44450"/>
          </a:xfrm>
          <a:custGeom>
            <a:avLst/>
            <a:gdLst/>
            <a:ahLst/>
            <a:cxnLst/>
            <a:rect l="l" t="t" r="r" b="b"/>
            <a:pathLst>
              <a:path w="285114" h="44450">
                <a:moveTo>
                  <a:pt x="284988" y="44196"/>
                </a:moveTo>
                <a:lnTo>
                  <a:pt x="284988" y="0"/>
                </a:lnTo>
                <a:lnTo>
                  <a:pt x="0" y="0"/>
                </a:lnTo>
                <a:lnTo>
                  <a:pt x="0" y="38862"/>
                </a:lnTo>
                <a:lnTo>
                  <a:pt x="5334" y="38862"/>
                </a:lnTo>
                <a:lnTo>
                  <a:pt x="5333" y="10668"/>
                </a:lnTo>
                <a:lnTo>
                  <a:pt x="10667" y="5334"/>
                </a:lnTo>
                <a:lnTo>
                  <a:pt x="10667" y="10668"/>
                </a:lnTo>
                <a:lnTo>
                  <a:pt x="274320" y="10668"/>
                </a:lnTo>
                <a:lnTo>
                  <a:pt x="274320" y="5334"/>
                </a:lnTo>
                <a:lnTo>
                  <a:pt x="279654" y="10668"/>
                </a:lnTo>
                <a:lnTo>
                  <a:pt x="279654" y="44196"/>
                </a:lnTo>
                <a:lnTo>
                  <a:pt x="284988" y="44196"/>
                </a:lnTo>
                <a:close/>
              </a:path>
              <a:path w="285114" h="44450">
                <a:moveTo>
                  <a:pt x="10667" y="10668"/>
                </a:moveTo>
                <a:lnTo>
                  <a:pt x="10667" y="5334"/>
                </a:lnTo>
                <a:lnTo>
                  <a:pt x="5333" y="10668"/>
                </a:lnTo>
                <a:lnTo>
                  <a:pt x="10667" y="10668"/>
                </a:lnTo>
                <a:close/>
              </a:path>
              <a:path w="285114" h="44450">
                <a:moveTo>
                  <a:pt x="10667" y="33528"/>
                </a:moveTo>
                <a:lnTo>
                  <a:pt x="10667" y="10668"/>
                </a:lnTo>
                <a:lnTo>
                  <a:pt x="5333" y="10668"/>
                </a:lnTo>
                <a:lnTo>
                  <a:pt x="5334" y="33528"/>
                </a:lnTo>
                <a:lnTo>
                  <a:pt x="10667" y="33528"/>
                </a:lnTo>
                <a:close/>
              </a:path>
              <a:path w="285114" h="44450">
                <a:moveTo>
                  <a:pt x="279654" y="33528"/>
                </a:moveTo>
                <a:lnTo>
                  <a:pt x="5334" y="33528"/>
                </a:lnTo>
                <a:lnTo>
                  <a:pt x="5334" y="38862"/>
                </a:lnTo>
                <a:lnTo>
                  <a:pt x="10668" y="38862"/>
                </a:lnTo>
                <a:lnTo>
                  <a:pt x="10668" y="44196"/>
                </a:lnTo>
                <a:lnTo>
                  <a:pt x="274320" y="44196"/>
                </a:lnTo>
                <a:lnTo>
                  <a:pt x="274320" y="38862"/>
                </a:lnTo>
                <a:lnTo>
                  <a:pt x="279654" y="33528"/>
                </a:lnTo>
                <a:close/>
              </a:path>
              <a:path w="285114" h="44450">
                <a:moveTo>
                  <a:pt x="10668" y="44196"/>
                </a:moveTo>
                <a:lnTo>
                  <a:pt x="10668" y="38862"/>
                </a:lnTo>
                <a:lnTo>
                  <a:pt x="5334" y="38862"/>
                </a:lnTo>
                <a:lnTo>
                  <a:pt x="5334" y="44196"/>
                </a:lnTo>
                <a:lnTo>
                  <a:pt x="10668" y="44196"/>
                </a:lnTo>
                <a:close/>
              </a:path>
              <a:path w="285114" h="44450">
                <a:moveTo>
                  <a:pt x="279654" y="10668"/>
                </a:moveTo>
                <a:lnTo>
                  <a:pt x="274320" y="5334"/>
                </a:lnTo>
                <a:lnTo>
                  <a:pt x="274320" y="10668"/>
                </a:lnTo>
                <a:lnTo>
                  <a:pt x="279654" y="10668"/>
                </a:lnTo>
                <a:close/>
              </a:path>
              <a:path w="285114" h="44450">
                <a:moveTo>
                  <a:pt x="279654" y="33528"/>
                </a:moveTo>
                <a:lnTo>
                  <a:pt x="279654" y="10668"/>
                </a:lnTo>
                <a:lnTo>
                  <a:pt x="274320" y="10668"/>
                </a:lnTo>
                <a:lnTo>
                  <a:pt x="274320" y="33528"/>
                </a:lnTo>
                <a:lnTo>
                  <a:pt x="279654" y="33528"/>
                </a:lnTo>
                <a:close/>
              </a:path>
              <a:path w="285114" h="44450">
                <a:moveTo>
                  <a:pt x="279654" y="44196"/>
                </a:moveTo>
                <a:lnTo>
                  <a:pt x="279654" y="33528"/>
                </a:lnTo>
                <a:lnTo>
                  <a:pt x="274320" y="38862"/>
                </a:lnTo>
                <a:lnTo>
                  <a:pt x="274320" y="44196"/>
                </a:lnTo>
                <a:lnTo>
                  <a:pt x="279654" y="44196"/>
                </a:lnTo>
                <a:close/>
              </a:path>
            </a:pathLst>
          </a:custGeom>
          <a:solidFill>
            <a:srgbClr val="000000"/>
          </a:solidFill>
        </p:spPr>
        <p:txBody>
          <a:bodyPr wrap="square" lIns="0" tIns="0" rIns="0" bIns="0" rtlCol="0"/>
          <a:lstStyle/>
          <a:p>
            <a:endParaRPr/>
          </a:p>
        </p:txBody>
      </p:sp>
      <p:sp>
        <p:nvSpPr>
          <p:cNvPr id="60" name="object 60"/>
          <p:cNvSpPr/>
          <p:nvPr/>
        </p:nvSpPr>
        <p:spPr>
          <a:xfrm>
            <a:off x="2080145" y="4577334"/>
            <a:ext cx="355600" cy="279400"/>
          </a:xfrm>
          <a:custGeom>
            <a:avLst/>
            <a:gdLst/>
            <a:ahLst/>
            <a:cxnLst/>
            <a:rect l="l" t="t" r="r" b="b"/>
            <a:pathLst>
              <a:path w="355600" h="279400">
                <a:moveTo>
                  <a:pt x="284988" y="173735"/>
                </a:moveTo>
                <a:lnTo>
                  <a:pt x="284988" y="0"/>
                </a:lnTo>
                <a:lnTo>
                  <a:pt x="0" y="0"/>
                </a:lnTo>
                <a:lnTo>
                  <a:pt x="0" y="168401"/>
                </a:lnTo>
                <a:lnTo>
                  <a:pt x="5334" y="168401"/>
                </a:lnTo>
                <a:lnTo>
                  <a:pt x="5333" y="9905"/>
                </a:lnTo>
                <a:lnTo>
                  <a:pt x="10667" y="4571"/>
                </a:lnTo>
                <a:lnTo>
                  <a:pt x="10667" y="9905"/>
                </a:lnTo>
                <a:lnTo>
                  <a:pt x="274320" y="9905"/>
                </a:lnTo>
                <a:lnTo>
                  <a:pt x="274320" y="4571"/>
                </a:lnTo>
                <a:lnTo>
                  <a:pt x="279654" y="9905"/>
                </a:lnTo>
                <a:lnTo>
                  <a:pt x="279654" y="173735"/>
                </a:lnTo>
                <a:lnTo>
                  <a:pt x="284988" y="173735"/>
                </a:lnTo>
                <a:close/>
              </a:path>
              <a:path w="355600" h="279400">
                <a:moveTo>
                  <a:pt x="10667" y="9905"/>
                </a:moveTo>
                <a:lnTo>
                  <a:pt x="10667" y="4571"/>
                </a:lnTo>
                <a:lnTo>
                  <a:pt x="5333" y="9905"/>
                </a:lnTo>
                <a:lnTo>
                  <a:pt x="10667" y="9905"/>
                </a:lnTo>
                <a:close/>
              </a:path>
              <a:path w="355600" h="279400">
                <a:moveTo>
                  <a:pt x="10668" y="163829"/>
                </a:moveTo>
                <a:lnTo>
                  <a:pt x="10667" y="9905"/>
                </a:lnTo>
                <a:lnTo>
                  <a:pt x="5333" y="9905"/>
                </a:lnTo>
                <a:lnTo>
                  <a:pt x="5334" y="163829"/>
                </a:lnTo>
                <a:lnTo>
                  <a:pt x="10668" y="163829"/>
                </a:lnTo>
                <a:close/>
              </a:path>
              <a:path w="355600" h="279400">
                <a:moveTo>
                  <a:pt x="279654" y="163829"/>
                </a:moveTo>
                <a:lnTo>
                  <a:pt x="5334" y="163829"/>
                </a:lnTo>
                <a:lnTo>
                  <a:pt x="5334" y="168401"/>
                </a:lnTo>
                <a:lnTo>
                  <a:pt x="10668" y="168401"/>
                </a:lnTo>
                <a:lnTo>
                  <a:pt x="10667" y="173735"/>
                </a:lnTo>
                <a:lnTo>
                  <a:pt x="274320" y="173735"/>
                </a:lnTo>
                <a:lnTo>
                  <a:pt x="274320" y="168401"/>
                </a:lnTo>
                <a:lnTo>
                  <a:pt x="279654" y="163829"/>
                </a:lnTo>
                <a:close/>
              </a:path>
              <a:path w="355600" h="279400">
                <a:moveTo>
                  <a:pt x="10667" y="173735"/>
                </a:moveTo>
                <a:lnTo>
                  <a:pt x="10668" y="168401"/>
                </a:lnTo>
                <a:lnTo>
                  <a:pt x="5334" y="168401"/>
                </a:lnTo>
                <a:lnTo>
                  <a:pt x="5334" y="173735"/>
                </a:lnTo>
                <a:lnTo>
                  <a:pt x="10667" y="173735"/>
                </a:lnTo>
                <a:close/>
              </a:path>
              <a:path w="355600" h="279400">
                <a:moveTo>
                  <a:pt x="279654" y="9905"/>
                </a:moveTo>
                <a:lnTo>
                  <a:pt x="274320" y="4571"/>
                </a:lnTo>
                <a:lnTo>
                  <a:pt x="274320" y="9905"/>
                </a:lnTo>
                <a:lnTo>
                  <a:pt x="279654" y="9905"/>
                </a:lnTo>
                <a:close/>
              </a:path>
              <a:path w="355600" h="279400">
                <a:moveTo>
                  <a:pt x="279654" y="163829"/>
                </a:moveTo>
                <a:lnTo>
                  <a:pt x="279654" y="9905"/>
                </a:lnTo>
                <a:lnTo>
                  <a:pt x="274320" y="9905"/>
                </a:lnTo>
                <a:lnTo>
                  <a:pt x="274320" y="163829"/>
                </a:lnTo>
                <a:lnTo>
                  <a:pt x="279654" y="163829"/>
                </a:lnTo>
                <a:close/>
              </a:path>
              <a:path w="355600" h="279400">
                <a:moveTo>
                  <a:pt x="279654" y="173735"/>
                </a:moveTo>
                <a:lnTo>
                  <a:pt x="279654" y="163829"/>
                </a:lnTo>
                <a:lnTo>
                  <a:pt x="274320" y="168401"/>
                </a:lnTo>
                <a:lnTo>
                  <a:pt x="274320" y="173735"/>
                </a:lnTo>
                <a:lnTo>
                  <a:pt x="279654" y="173735"/>
                </a:lnTo>
                <a:close/>
              </a:path>
              <a:path w="355600" h="279400">
                <a:moveTo>
                  <a:pt x="355092" y="278891"/>
                </a:moveTo>
                <a:lnTo>
                  <a:pt x="355092" y="256031"/>
                </a:lnTo>
                <a:lnTo>
                  <a:pt x="208026" y="256031"/>
                </a:lnTo>
                <a:lnTo>
                  <a:pt x="208026" y="273557"/>
                </a:lnTo>
                <a:lnTo>
                  <a:pt x="212597" y="273557"/>
                </a:lnTo>
                <a:lnTo>
                  <a:pt x="212597" y="265937"/>
                </a:lnTo>
                <a:lnTo>
                  <a:pt x="217932" y="260603"/>
                </a:lnTo>
                <a:lnTo>
                  <a:pt x="217932" y="265937"/>
                </a:lnTo>
                <a:lnTo>
                  <a:pt x="345186" y="265937"/>
                </a:lnTo>
                <a:lnTo>
                  <a:pt x="345186" y="260603"/>
                </a:lnTo>
                <a:lnTo>
                  <a:pt x="350520" y="265937"/>
                </a:lnTo>
                <a:lnTo>
                  <a:pt x="350520" y="278891"/>
                </a:lnTo>
                <a:lnTo>
                  <a:pt x="355092" y="278891"/>
                </a:lnTo>
                <a:close/>
              </a:path>
              <a:path w="355600" h="279400">
                <a:moveTo>
                  <a:pt x="217932" y="265937"/>
                </a:moveTo>
                <a:lnTo>
                  <a:pt x="217932" y="260603"/>
                </a:lnTo>
                <a:lnTo>
                  <a:pt x="212597" y="265937"/>
                </a:lnTo>
                <a:lnTo>
                  <a:pt x="217932" y="265937"/>
                </a:lnTo>
                <a:close/>
              </a:path>
              <a:path w="355600" h="279400">
                <a:moveTo>
                  <a:pt x="217932" y="268223"/>
                </a:moveTo>
                <a:lnTo>
                  <a:pt x="217932" y="265937"/>
                </a:lnTo>
                <a:lnTo>
                  <a:pt x="212597" y="265937"/>
                </a:lnTo>
                <a:lnTo>
                  <a:pt x="212597" y="268223"/>
                </a:lnTo>
                <a:lnTo>
                  <a:pt x="217932" y="268223"/>
                </a:lnTo>
                <a:close/>
              </a:path>
              <a:path w="355600" h="279400">
                <a:moveTo>
                  <a:pt x="350520" y="268223"/>
                </a:moveTo>
                <a:lnTo>
                  <a:pt x="212597" y="268223"/>
                </a:lnTo>
                <a:lnTo>
                  <a:pt x="212597" y="273557"/>
                </a:lnTo>
                <a:lnTo>
                  <a:pt x="217932" y="273557"/>
                </a:lnTo>
                <a:lnTo>
                  <a:pt x="217932" y="278891"/>
                </a:lnTo>
                <a:lnTo>
                  <a:pt x="345186" y="278891"/>
                </a:lnTo>
                <a:lnTo>
                  <a:pt x="345186" y="273557"/>
                </a:lnTo>
                <a:lnTo>
                  <a:pt x="350520" y="268223"/>
                </a:lnTo>
                <a:close/>
              </a:path>
              <a:path w="355600" h="279400">
                <a:moveTo>
                  <a:pt x="217932" y="278891"/>
                </a:moveTo>
                <a:lnTo>
                  <a:pt x="217932" y="273557"/>
                </a:lnTo>
                <a:lnTo>
                  <a:pt x="212597" y="273557"/>
                </a:lnTo>
                <a:lnTo>
                  <a:pt x="212597" y="278891"/>
                </a:lnTo>
                <a:lnTo>
                  <a:pt x="217932" y="278891"/>
                </a:lnTo>
                <a:close/>
              </a:path>
              <a:path w="355600" h="279400">
                <a:moveTo>
                  <a:pt x="350520" y="265937"/>
                </a:moveTo>
                <a:lnTo>
                  <a:pt x="345186" y="260603"/>
                </a:lnTo>
                <a:lnTo>
                  <a:pt x="345186" y="265937"/>
                </a:lnTo>
                <a:lnTo>
                  <a:pt x="350520" y="265937"/>
                </a:lnTo>
                <a:close/>
              </a:path>
              <a:path w="355600" h="279400">
                <a:moveTo>
                  <a:pt x="350520" y="268223"/>
                </a:moveTo>
                <a:lnTo>
                  <a:pt x="350520" y="265937"/>
                </a:lnTo>
                <a:lnTo>
                  <a:pt x="345186" y="265937"/>
                </a:lnTo>
                <a:lnTo>
                  <a:pt x="345186" y="268223"/>
                </a:lnTo>
                <a:lnTo>
                  <a:pt x="350520" y="268223"/>
                </a:lnTo>
                <a:close/>
              </a:path>
              <a:path w="355600" h="279400">
                <a:moveTo>
                  <a:pt x="350520" y="278891"/>
                </a:moveTo>
                <a:lnTo>
                  <a:pt x="350520" y="268223"/>
                </a:lnTo>
                <a:lnTo>
                  <a:pt x="345186" y="273557"/>
                </a:lnTo>
                <a:lnTo>
                  <a:pt x="345186" y="278891"/>
                </a:lnTo>
                <a:lnTo>
                  <a:pt x="350520" y="278891"/>
                </a:lnTo>
                <a:close/>
              </a:path>
            </a:pathLst>
          </a:custGeom>
          <a:solidFill>
            <a:srgbClr val="000000"/>
          </a:solidFill>
        </p:spPr>
        <p:txBody>
          <a:bodyPr wrap="square" lIns="0" tIns="0" rIns="0" bIns="0" rtlCol="0"/>
          <a:lstStyle/>
          <a:p>
            <a:endParaRPr/>
          </a:p>
        </p:txBody>
      </p:sp>
      <p:sp>
        <p:nvSpPr>
          <p:cNvPr id="61" name="object 61"/>
          <p:cNvSpPr/>
          <p:nvPr/>
        </p:nvSpPr>
        <p:spPr>
          <a:xfrm>
            <a:off x="7725041" y="2928366"/>
            <a:ext cx="102235" cy="113030"/>
          </a:xfrm>
          <a:custGeom>
            <a:avLst/>
            <a:gdLst/>
            <a:ahLst/>
            <a:cxnLst/>
            <a:rect l="l" t="t" r="r" b="b"/>
            <a:pathLst>
              <a:path w="102234" h="113030">
                <a:moveTo>
                  <a:pt x="102107" y="112776"/>
                </a:moveTo>
                <a:lnTo>
                  <a:pt x="102107" y="0"/>
                </a:lnTo>
                <a:lnTo>
                  <a:pt x="0" y="0"/>
                </a:lnTo>
                <a:lnTo>
                  <a:pt x="0" y="112776"/>
                </a:lnTo>
                <a:lnTo>
                  <a:pt x="102107" y="112776"/>
                </a:lnTo>
                <a:close/>
              </a:path>
            </a:pathLst>
          </a:custGeom>
          <a:solidFill>
            <a:srgbClr val="FFFFCC"/>
          </a:solidFill>
        </p:spPr>
        <p:txBody>
          <a:bodyPr wrap="square" lIns="0" tIns="0" rIns="0" bIns="0" rtlCol="0"/>
          <a:lstStyle/>
          <a:p>
            <a:endParaRPr/>
          </a:p>
        </p:txBody>
      </p:sp>
      <p:sp>
        <p:nvSpPr>
          <p:cNvPr id="62" name="object 62"/>
          <p:cNvSpPr/>
          <p:nvPr/>
        </p:nvSpPr>
        <p:spPr>
          <a:xfrm>
            <a:off x="7799209" y="2648711"/>
            <a:ext cx="0" cy="246379"/>
          </a:xfrm>
          <a:custGeom>
            <a:avLst/>
            <a:gdLst/>
            <a:ahLst/>
            <a:cxnLst/>
            <a:rect l="l" t="t" r="r" b="b"/>
            <a:pathLst>
              <a:path h="246380">
                <a:moveTo>
                  <a:pt x="0" y="0"/>
                </a:moveTo>
                <a:lnTo>
                  <a:pt x="0" y="246125"/>
                </a:lnTo>
              </a:path>
            </a:pathLst>
          </a:custGeom>
          <a:ln w="55879">
            <a:solidFill>
              <a:srgbClr val="FFFFCC"/>
            </a:solidFill>
          </a:ln>
        </p:spPr>
        <p:txBody>
          <a:bodyPr wrap="square" lIns="0" tIns="0" rIns="0" bIns="0" rtlCol="0"/>
          <a:lstStyle/>
          <a:p>
            <a:endParaRPr/>
          </a:p>
        </p:txBody>
      </p:sp>
      <p:sp>
        <p:nvSpPr>
          <p:cNvPr id="63" name="object 63"/>
          <p:cNvSpPr/>
          <p:nvPr/>
        </p:nvSpPr>
        <p:spPr>
          <a:xfrm>
            <a:off x="7827149" y="2648712"/>
            <a:ext cx="274320" cy="41275"/>
          </a:xfrm>
          <a:custGeom>
            <a:avLst/>
            <a:gdLst/>
            <a:ahLst/>
            <a:cxnLst/>
            <a:rect l="l" t="t" r="r" b="b"/>
            <a:pathLst>
              <a:path w="274320" h="41275">
                <a:moveTo>
                  <a:pt x="0" y="0"/>
                </a:moveTo>
                <a:lnTo>
                  <a:pt x="0" y="41147"/>
                </a:lnTo>
                <a:lnTo>
                  <a:pt x="274320" y="41147"/>
                </a:lnTo>
                <a:lnTo>
                  <a:pt x="274320" y="0"/>
                </a:lnTo>
                <a:lnTo>
                  <a:pt x="0" y="0"/>
                </a:lnTo>
                <a:close/>
              </a:path>
            </a:pathLst>
          </a:custGeom>
          <a:solidFill>
            <a:srgbClr val="FFFFCC"/>
          </a:solidFill>
        </p:spPr>
        <p:txBody>
          <a:bodyPr wrap="square" lIns="0" tIns="0" rIns="0" bIns="0" rtlCol="0"/>
          <a:lstStyle/>
          <a:p>
            <a:endParaRPr/>
          </a:p>
        </p:txBody>
      </p:sp>
      <p:sp>
        <p:nvSpPr>
          <p:cNvPr id="64" name="object 64"/>
          <p:cNvSpPr/>
          <p:nvPr/>
        </p:nvSpPr>
        <p:spPr>
          <a:xfrm>
            <a:off x="7827149" y="2853690"/>
            <a:ext cx="274320" cy="187960"/>
          </a:xfrm>
          <a:custGeom>
            <a:avLst/>
            <a:gdLst/>
            <a:ahLst/>
            <a:cxnLst/>
            <a:rect l="l" t="t" r="r" b="b"/>
            <a:pathLst>
              <a:path w="274320" h="187960">
                <a:moveTo>
                  <a:pt x="0" y="0"/>
                </a:moveTo>
                <a:lnTo>
                  <a:pt x="0" y="187452"/>
                </a:lnTo>
                <a:lnTo>
                  <a:pt x="274320" y="187452"/>
                </a:lnTo>
                <a:lnTo>
                  <a:pt x="274320" y="0"/>
                </a:lnTo>
                <a:lnTo>
                  <a:pt x="0" y="0"/>
                </a:lnTo>
                <a:close/>
              </a:path>
            </a:pathLst>
          </a:custGeom>
          <a:solidFill>
            <a:srgbClr val="FFFFCC"/>
          </a:solidFill>
        </p:spPr>
        <p:txBody>
          <a:bodyPr wrap="square" lIns="0" tIns="0" rIns="0" bIns="0" rtlCol="0"/>
          <a:lstStyle/>
          <a:p>
            <a:endParaRPr/>
          </a:p>
        </p:txBody>
      </p:sp>
      <p:sp>
        <p:nvSpPr>
          <p:cNvPr id="65" name="object 65"/>
          <p:cNvSpPr/>
          <p:nvPr/>
        </p:nvSpPr>
        <p:spPr>
          <a:xfrm>
            <a:off x="8129409" y="2648711"/>
            <a:ext cx="0" cy="246379"/>
          </a:xfrm>
          <a:custGeom>
            <a:avLst/>
            <a:gdLst/>
            <a:ahLst/>
            <a:cxnLst/>
            <a:rect l="l" t="t" r="r" b="b"/>
            <a:pathLst>
              <a:path h="246380">
                <a:moveTo>
                  <a:pt x="0" y="0"/>
                </a:moveTo>
                <a:lnTo>
                  <a:pt x="0" y="246125"/>
                </a:lnTo>
              </a:path>
            </a:pathLst>
          </a:custGeom>
          <a:ln w="55879">
            <a:solidFill>
              <a:srgbClr val="FFFFCC"/>
            </a:solidFill>
          </a:ln>
        </p:spPr>
        <p:txBody>
          <a:bodyPr wrap="square" lIns="0" tIns="0" rIns="0" bIns="0" rtlCol="0"/>
          <a:lstStyle/>
          <a:p>
            <a:endParaRPr/>
          </a:p>
        </p:txBody>
      </p:sp>
      <p:sp>
        <p:nvSpPr>
          <p:cNvPr id="66" name="object 66"/>
          <p:cNvSpPr/>
          <p:nvPr/>
        </p:nvSpPr>
        <p:spPr>
          <a:xfrm>
            <a:off x="8101469" y="2928366"/>
            <a:ext cx="102235" cy="113030"/>
          </a:xfrm>
          <a:custGeom>
            <a:avLst/>
            <a:gdLst/>
            <a:ahLst/>
            <a:cxnLst/>
            <a:rect l="l" t="t" r="r" b="b"/>
            <a:pathLst>
              <a:path w="102234" h="113030">
                <a:moveTo>
                  <a:pt x="102107" y="112776"/>
                </a:moveTo>
                <a:lnTo>
                  <a:pt x="102107" y="0"/>
                </a:lnTo>
                <a:lnTo>
                  <a:pt x="0" y="0"/>
                </a:lnTo>
                <a:lnTo>
                  <a:pt x="0" y="112776"/>
                </a:lnTo>
                <a:lnTo>
                  <a:pt x="102107" y="112776"/>
                </a:lnTo>
                <a:close/>
              </a:path>
            </a:pathLst>
          </a:custGeom>
          <a:solidFill>
            <a:srgbClr val="FFFFCC"/>
          </a:solidFill>
        </p:spPr>
        <p:txBody>
          <a:bodyPr wrap="square" lIns="0" tIns="0" rIns="0" bIns="0" rtlCol="0"/>
          <a:lstStyle/>
          <a:p>
            <a:endParaRPr/>
          </a:p>
        </p:txBody>
      </p:sp>
      <p:sp>
        <p:nvSpPr>
          <p:cNvPr id="67" name="object 67"/>
          <p:cNvSpPr/>
          <p:nvPr/>
        </p:nvSpPr>
        <p:spPr>
          <a:xfrm>
            <a:off x="7827136" y="2894838"/>
            <a:ext cx="274320" cy="33655"/>
          </a:xfrm>
          <a:custGeom>
            <a:avLst/>
            <a:gdLst/>
            <a:ahLst/>
            <a:cxnLst/>
            <a:rect l="l" t="t" r="r" b="b"/>
            <a:pathLst>
              <a:path w="274320" h="33655">
                <a:moveTo>
                  <a:pt x="0" y="33527"/>
                </a:moveTo>
                <a:lnTo>
                  <a:pt x="274320" y="33527"/>
                </a:lnTo>
                <a:lnTo>
                  <a:pt x="274320" y="0"/>
                </a:lnTo>
                <a:lnTo>
                  <a:pt x="0" y="0"/>
                </a:lnTo>
                <a:lnTo>
                  <a:pt x="0" y="33527"/>
                </a:lnTo>
                <a:close/>
              </a:path>
            </a:pathLst>
          </a:custGeom>
          <a:solidFill>
            <a:srgbClr val="FFFFCC"/>
          </a:solidFill>
        </p:spPr>
        <p:txBody>
          <a:bodyPr wrap="square" lIns="0" tIns="0" rIns="0" bIns="0" rtlCol="0"/>
          <a:lstStyle/>
          <a:p>
            <a:endParaRPr/>
          </a:p>
        </p:txBody>
      </p:sp>
      <p:sp>
        <p:nvSpPr>
          <p:cNvPr id="68" name="object 68"/>
          <p:cNvSpPr/>
          <p:nvPr/>
        </p:nvSpPr>
        <p:spPr>
          <a:xfrm>
            <a:off x="7827136" y="2689860"/>
            <a:ext cx="274320" cy="163830"/>
          </a:xfrm>
          <a:custGeom>
            <a:avLst/>
            <a:gdLst/>
            <a:ahLst/>
            <a:cxnLst/>
            <a:rect l="l" t="t" r="r" b="b"/>
            <a:pathLst>
              <a:path w="274320" h="163830">
                <a:moveTo>
                  <a:pt x="274320" y="163829"/>
                </a:moveTo>
                <a:lnTo>
                  <a:pt x="274320" y="0"/>
                </a:lnTo>
                <a:lnTo>
                  <a:pt x="0" y="0"/>
                </a:lnTo>
                <a:lnTo>
                  <a:pt x="0" y="163829"/>
                </a:lnTo>
                <a:lnTo>
                  <a:pt x="274320" y="163829"/>
                </a:lnTo>
                <a:close/>
              </a:path>
            </a:pathLst>
          </a:custGeom>
          <a:solidFill>
            <a:srgbClr val="FFFFCC"/>
          </a:solidFill>
        </p:spPr>
        <p:txBody>
          <a:bodyPr wrap="square" lIns="0" tIns="0" rIns="0" bIns="0" rtlCol="0"/>
          <a:lstStyle/>
          <a:p>
            <a:endParaRPr/>
          </a:p>
        </p:txBody>
      </p:sp>
      <p:sp>
        <p:nvSpPr>
          <p:cNvPr id="69" name="object 69"/>
          <p:cNvSpPr/>
          <p:nvPr/>
        </p:nvSpPr>
        <p:spPr>
          <a:xfrm>
            <a:off x="8034401" y="2952369"/>
            <a:ext cx="137160" cy="0"/>
          </a:xfrm>
          <a:custGeom>
            <a:avLst/>
            <a:gdLst/>
            <a:ahLst/>
            <a:cxnLst/>
            <a:rect l="l" t="t" r="r" b="b"/>
            <a:pathLst>
              <a:path w="137159">
                <a:moveTo>
                  <a:pt x="0" y="0"/>
                </a:moveTo>
                <a:lnTo>
                  <a:pt x="137159" y="0"/>
                </a:lnTo>
              </a:path>
            </a:pathLst>
          </a:custGeom>
          <a:ln w="12953">
            <a:solidFill>
              <a:srgbClr val="FFFFCC"/>
            </a:solidFill>
          </a:ln>
        </p:spPr>
        <p:txBody>
          <a:bodyPr wrap="square" lIns="0" tIns="0" rIns="0" bIns="0" rtlCol="0"/>
          <a:lstStyle/>
          <a:p>
            <a:endParaRPr/>
          </a:p>
        </p:txBody>
      </p:sp>
      <p:sp>
        <p:nvSpPr>
          <p:cNvPr id="70" name="object 70"/>
          <p:cNvSpPr/>
          <p:nvPr/>
        </p:nvSpPr>
        <p:spPr>
          <a:xfrm>
            <a:off x="7719694" y="2644139"/>
            <a:ext cx="489584" cy="401955"/>
          </a:xfrm>
          <a:custGeom>
            <a:avLst/>
            <a:gdLst/>
            <a:ahLst/>
            <a:cxnLst/>
            <a:rect l="l" t="t" r="r" b="b"/>
            <a:pathLst>
              <a:path w="489584" h="401955">
                <a:moveTo>
                  <a:pt x="107441" y="278892"/>
                </a:moveTo>
                <a:lnTo>
                  <a:pt x="0" y="278892"/>
                </a:lnTo>
                <a:lnTo>
                  <a:pt x="0" y="401574"/>
                </a:lnTo>
                <a:lnTo>
                  <a:pt x="5333" y="401574"/>
                </a:lnTo>
                <a:lnTo>
                  <a:pt x="5333" y="288798"/>
                </a:lnTo>
                <a:lnTo>
                  <a:pt x="10667" y="284226"/>
                </a:lnTo>
                <a:lnTo>
                  <a:pt x="10667" y="288798"/>
                </a:lnTo>
                <a:lnTo>
                  <a:pt x="102107" y="288798"/>
                </a:lnTo>
                <a:lnTo>
                  <a:pt x="102107" y="284226"/>
                </a:lnTo>
                <a:lnTo>
                  <a:pt x="107441" y="278892"/>
                </a:lnTo>
                <a:close/>
              </a:path>
              <a:path w="489584" h="401955">
                <a:moveTo>
                  <a:pt x="10667" y="288798"/>
                </a:moveTo>
                <a:lnTo>
                  <a:pt x="10667" y="284226"/>
                </a:lnTo>
                <a:lnTo>
                  <a:pt x="5333" y="288798"/>
                </a:lnTo>
                <a:lnTo>
                  <a:pt x="10667" y="288798"/>
                </a:lnTo>
                <a:close/>
              </a:path>
              <a:path w="489584" h="401955">
                <a:moveTo>
                  <a:pt x="10667" y="391668"/>
                </a:moveTo>
                <a:lnTo>
                  <a:pt x="10667" y="288798"/>
                </a:lnTo>
                <a:lnTo>
                  <a:pt x="5333" y="288798"/>
                </a:lnTo>
                <a:lnTo>
                  <a:pt x="5333" y="391668"/>
                </a:lnTo>
                <a:lnTo>
                  <a:pt x="10667" y="391668"/>
                </a:lnTo>
                <a:close/>
              </a:path>
              <a:path w="489584" h="401955">
                <a:moveTo>
                  <a:pt x="483869" y="391668"/>
                </a:moveTo>
                <a:lnTo>
                  <a:pt x="5333" y="391668"/>
                </a:lnTo>
                <a:lnTo>
                  <a:pt x="10667" y="397002"/>
                </a:lnTo>
                <a:lnTo>
                  <a:pt x="10667" y="401574"/>
                </a:lnTo>
                <a:lnTo>
                  <a:pt x="478535" y="401574"/>
                </a:lnTo>
                <a:lnTo>
                  <a:pt x="478535" y="397002"/>
                </a:lnTo>
                <a:lnTo>
                  <a:pt x="483869" y="391668"/>
                </a:lnTo>
                <a:close/>
              </a:path>
              <a:path w="489584" h="401955">
                <a:moveTo>
                  <a:pt x="10667" y="401574"/>
                </a:moveTo>
                <a:lnTo>
                  <a:pt x="10667" y="397002"/>
                </a:lnTo>
                <a:lnTo>
                  <a:pt x="5333" y="391668"/>
                </a:lnTo>
                <a:lnTo>
                  <a:pt x="5333" y="401574"/>
                </a:lnTo>
                <a:lnTo>
                  <a:pt x="10667" y="401574"/>
                </a:lnTo>
                <a:close/>
              </a:path>
              <a:path w="489584" h="401955">
                <a:moveTo>
                  <a:pt x="443483" y="256032"/>
                </a:moveTo>
                <a:lnTo>
                  <a:pt x="443483" y="0"/>
                </a:lnTo>
                <a:lnTo>
                  <a:pt x="46481" y="0"/>
                </a:lnTo>
                <a:lnTo>
                  <a:pt x="46481" y="256032"/>
                </a:lnTo>
                <a:lnTo>
                  <a:pt x="51053" y="256032"/>
                </a:lnTo>
                <a:lnTo>
                  <a:pt x="51053" y="9906"/>
                </a:lnTo>
                <a:lnTo>
                  <a:pt x="56387" y="4572"/>
                </a:lnTo>
                <a:lnTo>
                  <a:pt x="56387" y="9906"/>
                </a:lnTo>
                <a:lnTo>
                  <a:pt x="432815" y="9906"/>
                </a:lnTo>
                <a:lnTo>
                  <a:pt x="432815" y="4572"/>
                </a:lnTo>
                <a:lnTo>
                  <a:pt x="438149" y="9906"/>
                </a:lnTo>
                <a:lnTo>
                  <a:pt x="438149" y="256032"/>
                </a:lnTo>
                <a:lnTo>
                  <a:pt x="443483" y="256032"/>
                </a:lnTo>
                <a:close/>
              </a:path>
              <a:path w="489584" h="401955">
                <a:moveTo>
                  <a:pt x="56387" y="9906"/>
                </a:moveTo>
                <a:lnTo>
                  <a:pt x="56387" y="4572"/>
                </a:lnTo>
                <a:lnTo>
                  <a:pt x="51053" y="9906"/>
                </a:lnTo>
                <a:lnTo>
                  <a:pt x="56387" y="9906"/>
                </a:lnTo>
                <a:close/>
              </a:path>
              <a:path w="489584" h="401955">
                <a:moveTo>
                  <a:pt x="56387" y="245364"/>
                </a:moveTo>
                <a:lnTo>
                  <a:pt x="56387" y="9906"/>
                </a:lnTo>
                <a:lnTo>
                  <a:pt x="51053" y="9906"/>
                </a:lnTo>
                <a:lnTo>
                  <a:pt x="51053" y="245364"/>
                </a:lnTo>
                <a:lnTo>
                  <a:pt x="56387" y="245364"/>
                </a:lnTo>
                <a:close/>
              </a:path>
              <a:path w="489584" h="401955">
                <a:moveTo>
                  <a:pt x="112775" y="288798"/>
                </a:moveTo>
                <a:lnTo>
                  <a:pt x="112775" y="245364"/>
                </a:lnTo>
                <a:lnTo>
                  <a:pt x="51053" y="245364"/>
                </a:lnTo>
                <a:lnTo>
                  <a:pt x="56387" y="250698"/>
                </a:lnTo>
                <a:lnTo>
                  <a:pt x="56387" y="256032"/>
                </a:lnTo>
                <a:lnTo>
                  <a:pt x="102107" y="256032"/>
                </a:lnTo>
                <a:lnTo>
                  <a:pt x="102107" y="250698"/>
                </a:lnTo>
                <a:lnTo>
                  <a:pt x="107441" y="256032"/>
                </a:lnTo>
                <a:lnTo>
                  <a:pt x="107441" y="288798"/>
                </a:lnTo>
                <a:lnTo>
                  <a:pt x="112775" y="288798"/>
                </a:lnTo>
                <a:close/>
              </a:path>
              <a:path w="489584" h="401955">
                <a:moveTo>
                  <a:pt x="56387" y="256032"/>
                </a:moveTo>
                <a:lnTo>
                  <a:pt x="56387" y="250698"/>
                </a:lnTo>
                <a:lnTo>
                  <a:pt x="51053" y="245364"/>
                </a:lnTo>
                <a:lnTo>
                  <a:pt x="51053" y="256032"/>
                </a:lnTo>
                <a:lnTo>
                  <a:pt x="56387" y="256032"/>
                </a:lnTo>
                <a:close/>
              </a:path>
              <a:path w="489584" h="401955">
                <a:moveTo>
                  <a:pt x="107441" y="256032"/>
                </a:moveTo>
                <a:lnTo>
                  <a:pt x="102107" y="250698"/>
                </a:lnTo>
                <a:lnTo>
                  <a:pt x="102107" y="256032"/>
                </a:lnTo>
                <a:lnTo>
                  <a:pt x="107441" y="256032"/>
                </a:lnTo>
                <a:close/>
              </a:path>
              <a:path w="489584" h="401955">
                <a:moveTo>
                  <a:pt x="107441" y="278892"/>
                </a:moveTo>
                <a:lnTo>
                  <a:pt x="107441" y="256032"/>
                </a:lnTo>
                <a:lnTo>
                  <a:pt x="102107" y="256032"/>
                </a:lnTo>
                <a:lnTo>
                  <a:pt x="102107" y="278892"/>
                </a:lnTo>
                <a:lnTo>
                  <a:pt x="107441" y="278892"/>
                </a:lnTo>
                <a:close/>
              </a:path>
              <a:path w="489584" h="401955">
                <a:moveTo>
                  <a:pt x="107441" y="288798"/>
                </a:moveTo>
                <a:lnTo>
                  <a:pt x="107441" y="278892"/>
                </a:lnTo>
                <a:lnTo>
                  <a:pt x="102107" y="284226"/>
                </a:lnTo>
                <a:lnTo>
                  <a:pt x="102107" y="288798"/>
                </a:lnTo>
                <a:lnTo>
                  <a:pt x="107441" y="288798"/>
                </a:lnTo>
                <a:close/>
              </a:path>
              <a:path w="489584" h="401955">
                <a:moveTo>
                  <a:pt x="438149" y="245364"/>
                </a:moveTo>
                <a:lnTo>
                  <a:pt x="376427" y="245364"/>
                </a:lnTo>
                <a:lnTo>
                  <a:pt x="376427" y="288798"/>
                </a:lnTo>
                <a:lnTo>
                  <a:pt x="381761" y="288798"/>
                </a:lnTo>
                <a:lnTo>
                  <a:pt x="381761" y="256032"/>
                </a:lnTo>
                <a:lnTo>
                  <a:pt x="387095" y="250698"/>
                </a:lnTo>
                <a:lnTo>
                  <a:pt x="387095" y="256032"/>
                </a:lnTo>
                <a:lnTo>
                  <a:pt x="432815" y="256032"/>
                </a:lnTo>
                <a:lnTo>
                  <a:pt x="432815" y="250698"/>
                </a:lnTo>
                <a:lnTo>
                  <a:pt x="438149" y="245364"/>
                </a:lnTo>
                <a:close/>
              </a:path>
              <a:path w="489584" h="401955">
                <a:moveTo>
                  <a:pt x="387095" y="256032"/>
                </a:moveTo>
                <a:lnTo>
                  <a:pt x="387095" y="250698"/>
                </a:lnTo>
                <a:lnTo>
                  <a:pt x="381761" y="256032"/>
                </a:lnTo>
                <a:lnTo>
                  <a:pt x="387095" y="256032"/>
                </a:lnTo>
                <a:close/>
              </a:path>
              <a:path w="489584" h="401955">
                <a:moveTo>
                  <a:pt x="387095" y="278892"/>
                </a:moveTo>
                <a:lnTo>
                  <a:pt x="387095" y="256032"/>
                </a:lnTo>
                <a:lnTo>
                  <a:pt x="381761" y="256032"/>
                </a:lnTo>
                <a:lnTo>
                  <a:pt x="381761" y="278892"/>
                </a:lnTo>
                <a:lnTo>
                  <a:pt x="387095" y="278892"/>
                </a:lnTo>
                <a:close/>
              </a:path>
              <a:path w="489584" h="401955">
                <a:moveTo>
                  <a:pt x="489203" y="401574"/>
                </a:moveTo>
                <a:lnTo>
                  <a:pt x="489203" y="278892"/>
                </a:lnTo>
                <a:lnTo>
                  <a:pt x="381761" y="278892"/>
                </a:lnTo>
                <a:lnTo>
                  <a:pt x="387095" y="284226"/>
                </a:lnTo>
                <a:lnTo>
                  <a:pt x="387095" y="288798"/>
                </a:lnTo>
                <a:lnTo>
                  <a:pt x="478535" y="288798"/>
                </a:lnTo>
                <a:lnTo>
                  <a:pt x="478535" y="284226"/>
                </a:lnTo>
                <a:lnTo>
                  <a:pt x="483869" y="288798"/>
                </a:lnTo>
                <a:lnTo>
                  <a:pt x="483869" y="401574"/>
                </a:lnTo>
                <a:lnTo>
                  <a:pt x="489203" y="401574"/>
                </a:lnTo>
                <a:close/>
              </a:path>
              <a:path w="489584" h="401955">
                <a:moveTo>
                  <a:pt x="387095" y="288798"/>
                </a:moveTo>
                <a:lnTo>
                  <a:pt x="387095" y="284226"/>
                </a:lnTo>
                <a:lnTo>
                  <a:pt x="381761" y="278892"/>
                </a:lnTo>
                <a:lnTo>
                  <a:pt x="381761" y="288798"/>
                </a:lnTo>
                <a:lnTo>
                  <a:pt x="387095" y="288798"/>
                </a:lnTo>
                <a:close/>
              </a:path>
              <a:path w="489584" h="401955">
                <a:moveTo>
                  <a:pt x="438149" y="9906"/>
                </a:moveTo>
                <a:lnTo>
                  <a:pt x="432815" y="4572"/>
                </a:lnTo>
                <a:lnTo>
                  <a:pt x="432815" y="9906"/>
                </a:lnTo>
                <a:lnTo>
                  <a:pt x="438149" y="9906"/>
                </a:lnTo>
                <a:close/>
              </a:path>
              <a:path w="489584" h="401955">
                <a:moveTo>
                  <a:pt x="438149" y="245364"/>
                </a:moveTo>
                <a:lnTo>
                  <a:pt x="438149" y="9906"/>
                </a:lnTo>
                <a:lnTo>
                  <a:pt x="432815" y="9906"/>
                </a:lnTo>
                <a:lnTo>
                  <a:pt x="432815" y="245364"/>
                </a:lnTo>
                <a:lnTo>
                  <a:pt x="438149" y="245364"/>
                </a:lnTo>
                <a:close/>
              </a:path>
              <a:path w="489584" h="401955">
                <a:moveTo>
                  <a:pt x="438149" y="256032"/>
                </a:moveTo>
                <a:lnTo>
                  <a:pt x="438149" y="245364"/>
                </a:lnTo>
                <a:lnTo>
                  <a:pt x="432815" y="250698"/>
                </a:lnTo>
                <a:lnTo>
                  <a:pt x="432815" y="256032"/>
                </a:lnTo>
                <a:lnTo>
                  <a:pt x="438149" y="256032"/>
                </a:lnTo>
                <a:close/>
              </a:path>
              <a:path w="489584" h="401955">
                <a:moveTo>
                  <a:pt x="483869" y="288798"/>
                </a:moveTo>
                <a:lnTo>
                  <a:pt x="478535" y="284226"/>
                </a:lnTo>
                <a:lnTo>
                  <a:pt x="478535" y="288798"/>
                </a:lnTo>
                <a:lnTo>
                  <a:pt x="483869" y="288798"/>
                </a:lnTo>
                <a:close/>
              </a:path>
              <a:path w="489584" h="401955">
                <a:moveTo>
                  <a:pt x="483869" y="391668"/>
                </a:moveTo>
                <a:lnTo>
                  <a:pt x="483869" y="288798"/>
                </a:lnTo>
                <a:lnTo>
                  <a:pt x="478535" y="288798"/>
                </a:lnTo>
                <a:lnTo>
                  <a:pt x="478535" y="391668"/>
                </a:lnTo>
                <a:lnTo>
                  <a:pt x="483869" y="391668"/>
                </a:lnTo>
                <a:close/>
              </a:path>
              <a:path w="489584" h="401955">
                <a:moveTo>
                  <a:pt x="483869" y="401574"/>
                </a:moveTo>
                <a:lnTo>
                  <a:pt x="483869" y="391668"/>
                </a:lnTo>
                <a:lnTo>
                  <a:pt x="478535" y="397002"/>
                </a:lnTo>
                <a:lnTo>
                  <a:pt x="478535" y="401574"/>
                </a:lnTo>
                <a:lnTo>
                  <a:pt x="483869" y="401574"/>
                </a:lnTo>
                <a:close/>
              </a:path>
            </a:pathLst>
          </a:custGeom>
          <a:solidFill>
            <a:srgbClr val="000000"/>
          </a:solidFill>
        </p:spPr>
        <p:txBody>
          <a:bodyPr wrap="square" lIns="0" tIns="0" rIns="0" bIns="0" rtlCol="0"/>
          <a:lstStyle/>
          <a:p>
            <a:endParaRPr/>
          </a:p>
        </p:txBody>
      </p:sp>
      <p:sp>
        <p:nvSpPr>
          <p:cNvPr id="71" name="object 71"/>
          <p:cNvSpPr/>
          <p:nvPr/>
        </p:nvSpPr>
        <p:spPr>
          <a:xfrm>
            <a:off x="7821815" y="2889504"/>
            <a:ext cx="285115" cy="43815"/>
          </a:xfrm>
          <a:custGeom>
            <a:avLst/>
            <a:gdLst/>
            <a:ahLst/>
            <a:cxnLst/>
            <a:rect l="l" t="t" r="r" b="b"/>
            <a:pathLst>
              <a:path w="285115" h="43814">
                <a:moveTo>
                  <a:pt x="284988" y="43434"/>
                </a:moveTo>
                <a:lnTo>
                  <a:pt x="284988" y="0"/>
                </a:lnTo>
                <a:lnTo>
                  <a:pt x="0" y="0"/>
                </a:lnTo>
                <a:lnTo>
                  <a:pt x="0" y="38862"/>
                </a:lnTo>
                <a:lnTo>
                  <a:pt x="5334" y="38862"/>
                </a:lnTo>
                <a:lnTo>
                  <a:pt x="5333" y="10668"/>
                </a:lnTo>
                <a:lnTo>
                  <a:pt x="10667" y="5334"/>
                </a:lnTo>
                <a:lnTo>
                  <a:pt x="10667" y="10668"/>
                </a:lnTo>
                <a:lnTo>
                  <a:pt x="274320" y="10668"/>
                </a:lnTo>
                <a:lnTo>
                  <a:pt x="274320" y="5334"/>
                </a:lnTo>
                <a:lnTo>
                  <a:pt x="279654" y="10668"/>
                </a:lnTo>
                <a:lnTo>
                  <a:pt x="279654" y="43434"/>
                </a:lnTo>
                <a:lnTo>
                  <a:pt x="284988" y="43434"/>
                </a:lnTo>
                <a:close/>
              </a:path>
              <a:path w="285115" h="43814">
                <a:moveTo>
                  <a:pt x="10667" y="10668"/>
                </a:moveTo>
                <a:lnTo>
                  <a:pt x="10667" y="5334"/>
                </a:lnTo>
                <a:lnTo>
                  <a:pt x="5333" y="10668"/>
                </a:lnTo>
                <a:lnTo>
                  <a:pt x="10667" y="10668"/>
                </a:lnTo>
                <a:close/>
              </a:path>
              <a:path w="285115" h="43814">
                <a:moveTo>
                  <a:pt x="10667" y="33528"/>
                </a:moveTo>
                <a:lnTo>
                  <a:pt x="10667" y="10668"/>
                </a:lnTo>
                <a:lnTo>
                  <a:pt x="5333" y="10668"/>
                </a:lnTo>
                <a:lnTo>
                  <a:pt x="5334" y="33528"/>
                </a:lnTo>
                <a:lnTo>
                  <a:pt x="10667" y="33528"/>
                </a:lnTo>
                <a:close/>
              </a:path>
              <a:path w="285115" h="43814">
                <a:moveTo>
                  <a:pt x="279654" y="33528"/>
                </a:moveTo>
                <a:lnTo>
                  <a:pt x="5334" y="33528"/>
                </a:lnTo>
                <a:lnTo>
                  <a:pt x="5334" y="38862"/>
                </a:lnTo>
                <a:lnTo>
                  <a:pt x="10668" y="38862"/>
                </a:lnTo>
                <a:lnTo>
                  <a:pt x="10667" y="43434"/>
                </a:lnTo>
                <a:lnTo>
                  <a:pt x="274320" y="43434"/>
                </a:lnTo>
                <a:lnTo>
                  <a:pt x="274320" y="38862"/>
                </a:lnTo>
                <a:lnTo>
                  <a:pt x="279654" y="33528"/>
                </a:lnTo>
                <a:close/>
              </a:path>
              <a:path w="285115" h="43814">
                <a:moveTo>
                  <a:pt x="10667" y="43434"/>
                </a:moveTo>
                <a:lnTo>
                  <a:pt x="10668" y="38862"/>
                </a:lnTo>
                <a:lnTo>
                  <a:pt x="5334" y="38862"/>
                </a:lnTo>
                <a:lnTo>
                  <a:pt x="5334" y="43434"/>
                </a:lnTo>
                <a:lnTo>
                  <a:pt x="10667" y="43434"/>
                </a:lnTo>
                <a:close/>
              </a:path>
              <a:path w="285115" h="43814">
                <a:moveTo>
                  <a:pt x="279654" y="10668"/>
                </a:moveTo>
                <a:lnTo>
                  <a:pt x="274320" y="5334"/>
                </a:lnTo>
                <a:lnTo>
                  <a:pt x="274320" y="10668"/>
                </a:lnTo>
                <a:lnTo>
                  <a:pt x="279654" y="10668"/>
                </a:lnTo>
                <a:close/>
              </a:path>
              <a:path w="285115" h="43814">
                <a:moveTo>
                  <a:pt x="279654" y="33528"/>
                </a:moveTo>
                <a:lnTo>
                  <a:pt x="279654" y="10668"/>
                </a:lnTo>
                <a:lnTo>
                  <a:pt x="274320" y="10668"/>
                </a:lnTo>
                <a:lnTo>
                  <a:pt x="274320" y="33528"/>
                </a:lnTo>
                <a:lnTo>
                  <a:pt x="279654" y="33528"/>
                </a:lnTo>
                <a:close/>
              </a:path>
              <a:path w="285115" h="43814">
                <a:moveTo>
                  <a:pt x="279654" y="43434"/>
                </a:moveTo>
                <a:lnTo>
                  <a:pt x="279654" y="33528"/>
                </a:lnTo>
                <a:lnTo>
                  <a:pt x="274320" y="38862"/>
                </a:lnTo>
                <a:lnTo>
                  <a:pt x="274320" y="43434"/>
                </a:lnTo>
                <a:lnTo>
                  <a:pt x="279654" y="43434"/>
                </a:lnTo>
                <a:close/>
              </a:path>
            </a:pathLst>
          </a:custGeom>
          <a:solidFill>
            <a:srgbClr val="000000"/>
          </a:solidFill>
        </p:spPr>
        <p:txBody>
          <a:bodyPr wrap="square" lIns="0" tIns="0" rIns="0" bIns="0" rtlCol="0"/>
          <a:lstStyle/>
          <a:p>
            <a:endParaRPr/>
          </a:p>
        </p:txBody>
      </p:sp>
      <p:sp>
        <p:nvSpPr>
          <p:cNvPr id="72" name="object 72"/>
          <p:cNvSpPr/>
          <p:nvPr/>
        </p:nvSpPr>
        <p:spPr>
          <a:xfrm>
            <a:off x="7821815" y="2684526"/>
            <a:ext cx="355600" cy="280035"/>
          </a:xfrm>
          <a:custGeom>
            <a:avLst/>
            <a:gdLst/>
            <a:ahLst/>
            <a:cxnLst/>
            <a:rect l="l" t="t" r="r" b="b"/>
            <a:pathLst>
              <a:path w="355600" h="280035">
                <a:moveTo>
                  <a:pt x="284988" y="174497"/>
                </a:moveTo>
                <a:lnTo>
                  <a:pt x="284988" y="0"/>
                </a:lnTo>
                <a:lnTo>
                  <a:pt x="0" y="0"/>
                </a:lnTo>
                <a:lnTo>
                  <a:pt x="0" y="169163"/>
                </a:lnTo>
                <a:lnTo>
                  <a:pt x="5334" y="169163"/>
                </a:lnTo>
                <a:lnTo>
                  <a:pt x="5333" y="10667"/>
                </a:lnTo>
                <a:lnTo>
                  <a:pt x="10667" y="5333"/>
                </a:lnTo>
                <a:lnTo>
                  <a:pt x="10667" y="10667"/>
                </a:lnTo>
                <a:lnTo>
                  <a:pt x="274320" y="10667"/>
                </a:lnTo>
                <a:lnTo>
                  <a:pt x="274320" y="5333"/>
                </a:lnTo>
                <a:lnTo>
                  <a:pt x="279654" y="10667"/>
                </a:lnTo>
                <a:lnTo>
                  <a:pt x="279654" y="174497"/>
                </a:lnTo>
                <a:lnTo>
                  <a:pt x="284988" y="174497"/>
                </a:lnTo>
                <a:close/>
              </a:path>
              <a:path w="355600" h="280035">
                <a:moveTo>
                  <a:pt x="10667" y="10667"/>
                </a:moveTo>
                <a:lnTo>
                  <a:pt x="10667" y="5333"/>
                </a:lnTo>
                <a:lnTo>
                  <a:pt x="5333" y="10667"/>
                </a:lnTo>
                <a:lnTo>
                  <a:pt x="10667" y="10667"/>
                </a:lnTo>
                <a:close/>
              </a:path>
              <a:path w="355600" h="280035">
                <a:moveTo>
                  <a:pt x="10668" y="163829"/>
                </a:moveTo>
                <a:lnTo>
                  <a:pt x="10667" y="10667"/>
                </a:lnTo>
                <a:lnTo>
                  <a:pt x="5333" y="10667"/>
                </a:lnTo>
                <a:lnTo>
                  <a:pt x="5334" y="163829"/>
                </a:lnTo>
                <a:lnTo>
                  <a:pt x="10668" y="163829"/>
                </a:lnTo>
                <a:close/>
              </a:path>
              <a:path w="355600" h="280035">
                <a:moveTo>
                  <a:pt x="279654" y="163829"/>
                </a:moveTo>
                <a:lnTo>
                  <a:pt x="5334" y="163829"/>
                </a:lnTo>
                <a:lnTo>
                  <a:pt x="5334" y="169163"/>
                </a:lnTo>
                <a:lnTo>
                  <a:pt x="10668" y="169163"/>
                </a:lnTo>
                <a:lnTo>
                  <a:pt x="10667" y="174497"/>
                </a:lnTo>
                <a:lnTo>
                  <a:pt x="274320" y="174497"/>
                </a:lnTo>
                <a:lnTo>
                  <a:pt x="274320" y="169163"/>
                </a:lnTo>
                <a:lnTo>
                  <a:pt x="279654" y="163829"/>
                </a:lnTo>
                <a:close/>
              </a:path>
              <a:path w="355600" h="280035">
                <a:moveTo>
                  <a:pt x="10667" y="174497"/>
                </a:moveTo>
                <a:lnTo>
                  <a:pt x="10668" y="169163"/>
                </a:lnTo>
                <a:lnTo>
                  <a:pt x="5334" y="169163"/>
                </a:lnTo>
                <a:lnTo>
                  <a:pt x="5334" y="174497"/>
                </a:lnTo>
                <a:lnTo>
                  <a:pt x="10667" y="174497"/>
                </a:lnTo>
                <a:close/>
              </a:path>
              <a:path w="355600" h="280035">
                <a:moveTo>
                  <a:pt x="279654" y="10667"/>
                </a:moveTo>
                <a:lnTo>
                  <a:pt x="274320" y="5333"/>
                </a:lnTo>
                <a:lnTo>
                  <a:pt x="274320" y="10667"/>
                </a:lnTo>
                <a:lnTo>
                  <a:pt x="279654" y="10667"/>
                </a:lnTo>
                <a:close/>
              </a:path>
              <a:path w="355600" h="280035">
                <a:moveTo>
                  <a:pt x="279654" y="163829"/>
                </a:moveTo>
                <a:lnTo>
                  <a:pt x="279654" y="10667"/>
                </a:lnTo>
                <a:lnTo>
                  <a:pt x="274320" y="10667"/>
                </a:lnTo>
                <a:lnTo>
                  <a:pt x="274320" y="163829"/>
                </a:lnTo>
                <a:lnTo>
                  <a:pt x="279654" y="163829"/>
                </a:lnTo>
                <a:close/>
              </a:path>
              <a:path w="355600" h="280035">
                <a:moveTo>
                  <a:pt x="279654" y="174497"/>
                </a:moveTo>
                <a:lnTo>
                  <a:pt x="279654" y="163829"/>
                </a:lnTo>
                <a:lnTo>
                  <a:pt x="274320" y="169163"/>
                </a:lnTo>
                <a:lnTo>
                  <a:pt x="274320" y="174497"/>
                </a:lnTo>
                <a:lnTo>
                  <a:pt x="279654" y="174497"/>
                </a:lnTo>
                <a:close/>
              </a:path>
              <a:path w="355600" h="280035">
                <a:moveTo>
                  <a:pt x="355092" y="279653"/>
                </a:moveTo>
                <a:lnTo>
                  <a:pt x="355092" y="256031"/>
                </a:lnTo>
                <a:lnTo>
                  <a:pt x="208026" y="256031"/>
                </a:lnTo>
                <a:lnTo>
                  <a:pt x="208026" y="274319"/>
                </a:lnTo>
                <a:lnTo>
                  <a:pt x="212597" y="274319"/>
                </a:lnTo>
                <a:lnTo>
                  <a:pt x="212597" y="266699"/>
                </a:lnTo>
                <a:lnTo>
                  <a:pt x="217932" y="261365"/>
                </a:lnTo>
                <a:lnTo>
                  <a:pt x="217932" y="266699"/>
                </a:lnTo>
                <a:lnTo>
                  <a:pt x="345186" y="266699"/>
                </a:lnTo>
                <a:lnTo>
                  <a:pt x="345186" y="261365"/>
                </a:lnTo>
                <a:lnTo>
                  <a:pt x="349758" y="266699"/>
                </a:lnTo>
                <a:lnTo>
                  <a:pt x="349758" y="279653"/>
                </a:lnTo>
                <a:lnTo>
                  <a:pt x="355092" y="279653"/>
                </a:lnTo>
                <a:close/>
              </a:path>
              <a:path w="355600" h="280035">
                <a:moveTo>
                  <a:pt x="217932" y="266699"/>
                </a:moveTo>
                <a:lnTo>
                  <a:pt x="217932" y="261365"/>
                </a:lnTo>
                <a:lnTo>
                  <a:pt x="212597" y="266699"/>
                </a:lnTo>
                <a:lnTo>
                  <a:pt x="217932" y="266699"/>
                </a:lnTo>
                <a:close/>
              </a:path>
              <a:path w="355600" h="280035">
                <a:moveTo>
                  <a:pt x="217932" y="268985"/>
                </a:moveTo>
                <a:lnTo>
                  <a:pt x="217932" y="266699"/>
                </a:lnTo>
                <a:lnTo>
                  <a:pt x="212597" y="266699"/>
                </a:lnTo>
                <a:lnTo>
                  <a:pt x="212597" y="268985"/>
                </a:lnTo>
                <a:lnTo>
                  <a:pt x="217932" y="268985"/>
                </a:lnTo>
                <a:close/>
              </a:path>
              <a:path w="355600" h="280035">
                <a:moveTo>
                  <a:pt x="349758" y="268985"/>
                </a:moveTo>
                <a:lnTo>
                  <a:pt x="212597" y="268985"/>
                </a:lnTo>
                <a:lnTo>
                  <a:pt x="212597" y="274319"/>
                </a:lnTo>
                <a:lnTo>
                  <a:pt x="217932" y="274319"/>
                </a:lnTo>
                <a:lnTo>
                  <a:pt x="217932" y="279653"/>
                </a:lnTo>
                <a:lnTo>
                  <a:pt x="345186" y="279653"/>
                </a:lnTo>
                <a:lnTo>
                  <a:pt x="345186" y="274319"/>
                </a:lnTo>
                <a:lnTo>
                  <a:pt x="349758" y="268985"/>
                </a:lnTo>
                <a:close/>
              </a:path>
              <a:path w="355600" h="280035">
                <a:moveTo>
                  <a:pt x="217932" y="279653"/>
                </a:moveTo>
                <a:lnTo>
                  <a:pt x="217932" y="274319"/>
                </a:lnTo>
                <a:lnTo>
                  <a:pt x="212597" y="274319"/>
                </a:lnTo>
                <a:lnTo>
                  <a:pt x="212597" y="279653"/>
                </a:lnTo>
                <a:lnTo>
                  <a:pt x="217932" y="279653"/>
                </a:lnTo>
                <a:close/>
              </a:path>
              <a:path w="355600" h="280035">
                <a:moveTo>
                  <a:pt x="349758" y="266699"/>
                </a:moveTo>
                <a:lnTo>
                  <a:pt x="345186" y="261365"/>
                </a:lnTo>
                <a:lnTo>
                  <a:pt x="345186" y="266699"/>
                </a:lnTo>
                <a:lnTo>
                  <a:pt x="349758" y="266699"/>
                </a:lnTo>
                <a:close/>
              </a:path>
              <a:path w="355600" h="280035">
                <a:moveTo>
                  <a:pt x="349758" y="268985"/>
                </a:moveTo>
                <a:lnTo>
                  <a:pt x="349758" y="266699"/>
                </a:lnTo>
                <a:lnTo>
                  <a:pt x="345186" y="266699"/>
                </a:lnTo>
                <a:lnTo>
                  <a:pt x="345186" y="268985"/>
                </a:lnTo>
                <a:lnTo>
                  <a:pt x="349758" y="268985"/>
                </a:lnTo>
                <a:close/>
              </a:path>
              <a:path w="355600" h="280035">
                <a:moveTo>
                  <a:pt x="349758" y="279653"/>
                </a:moveTo>
                <a:lnTo>
                  <a:pt x="349758" y="268985"/>
                </a:lnTo>
                <a:lnTo>
                  <a:pt x="345186" y="274319"/>
                </a:lnTo>
                <a:lnTo>
                  <a:pt x="345186" y="279653"/>
                </a:lnTo>
                <a:lnTo>
                  <a:pt x="349758" y="279653"/>
                </a:lnTo>
                <a:close/>
              </a:path>
            </a:pathLst>
          </a:custGeom>
          <a:solidFill>
            <a:srgbClr val="000000"/>
          </a:solidFill>
        </p:spPr>
        <p:txBody>
          <a:bodyPr wrap="square" lIns="0" tIns="0" rIns="0" bIns="0" rtlCol="0"/>
          <a:lstStyle/>
          <a:p>
            <a:endParaRPr/>
          </a:p>
        </p:txBody>
      </p:sp>
      <p:sp>
        <p:nvSpPr>
          <p:cNvPr id="73" name="object 73"/>
          <p:cNvSpPr txBox="1"/>
          <p:nvPr/>
        </p:nvSpPr>
        <p:spPr>
          <a:xfrm>
            <a:off x="7560697" y="3056890"/>
            <a:ext cx="715645" cy="301625"/>
          </a:xfrm>
          <a:prstGeom prst="rect">
            <a:avLst/>
          </a:prstGeom>
        </p:spPr>
        <p:txBody>
          <a:bodyPr vert="horz" wrap="square" lIns="0" tIns="0" rIns="0" bIns="0" rtlCol="0">
            <a:spAutoFit/>
          </a:bodyPr>
          <a:lstStyle/>
          <a:p>
            <a:pPr marL="12700">
              <a:lnSpc>
                <a:spcPct val="100000"/>
              </a:lnSpc>
            </a:pPr>
            <a:r>
              <a:rPr sz="950" spc="10" dirty="0">
                <a:latin typeface="Meiryo UI"/>
                <a:cs typeface="Meiryo UI"/>
              </a:rPr>
              <a:t>販売システム</a:t>
            </a:r>
            <a:endParaRPr sz="950">
              <a:latin typeface="Meiryo UI"/>
              <a:cs typeface="Meiryo UI"/>
            </a:endParaRPr>
          </a:p>
          <a:p>
            <a:pPr marL="12700">
              <a:lnSpc>
                <a:spcPct val="100000"/>
              </a:lnSpc>
              <a:spcBef>
                <a:spcPts val="20"/>
              </a:spcBef>
            </a:pPr>
            <a:r>
              <a:rPr sz="950" spc="15" dirty="0">
                <a:latin typeface="Meiryo UI"/>
                <a:cs typeface="Meiryo UI"/>
              </a:rPr>
              <a:t>/ＰＣソフト等</a:t>
            </a:r>
            <a:endParaRPr sz="950">
              <a:latin typeface="Meiryo UI"/>
              <a:cs typeface="Meiryo UI"/>
            </a:endParaRPr>
          </a:p>
        </p:txBody>
      </p:sp>
      <p:sp>
        <p:nvSpPr>
          <p:cNvPr id="74" name="object 74"/>
          <p:cNvSpPr txBox="1"/>
          <p:nvPr/>
        </p:nvSpPr>
        <p:spPr>
          <a:xfrm>
            <a:off x="7506592" y="4972555"/>
            <a:ext cx="715645" cy="301625"/>
          </a:xfrm>
          <a:prstGeom prst="rect">
            <a:avLst/>
          </a:prstGeom>
        </p:spPr>
        <p:txBody>
          <a:bodyPr vert="horz" wrap="square" lIns="0" tIns="0" rIns="0" bIns="0" rtlCol="0">
            <a:spAutoFit/>
          </a:bodyPr>
          <a:lstStyle/>
          <a:p>
            <a:pPr marL="12700">
              <a:lnSpc>
                <a:spcPct val="100000"/>
              </a:lnSpc>
            </a:pPr>
            <a:r>
              <a:rPr sz="950" spc="10" dirty="0">
                <a:latin typeface="Meiryo UI"/>
                <a:cs typeface="Meiryo UI"/>
              </a:rPr>
              <a:t>会計システム</a:t>
            </a:r>
            <a:endParaRPr sz="950">
              <a:latin typeface="Meiryo UI"/>
              <a:cs typeface="Meiryo UI"/>
            </a:endParaRPr>
          </a:p>
          <a:p>
            <a:pPr marL="12700">
              <a:lnSpc>
                <a:spcPct val="100000"/>
              </a:lnSpc>
              <a:spcBef>
                <a:spcPts val="20"/>
              </a:spcBef>
            </a:pPr>
            <a:r>
              <a:rPr sz="950" spc="15" dirty="0">
                <a:latin typeface="Meiryo UI"/>
                <a:cs typeface="Meiryo UI"/>
              </a:rPr>
              <a:t>/ＰＣソフト等</a:t>
            </a:r>
            <a:endParaRPr sz="950">
              <a:latin typeface="Meiryo UI"/>
              <a:cs typeface="Meiryo UI"/>
            </a:endParaRPr>
          </a:p>
        </p:txBody>
      </p:sp>
      <p:sp>
        <p:nvSpPr>
          <p:cNvPr id="75" name="object 75"/>
          <p:cNvSpPr/>
          <p:nvPr/>
        </p:nvSpPr>
        <p:spPr>
          <a:xfrm>
            <a:off x="7700644" y="4830317"/>
            <a:ext cx="102235" cy="113030"/>
          </a:xfrm>
          <a:custGeom>
            <a:avLst/>
            <a:gdLst/>
            <a:ahLst/>
            <a:cxnLst/>
            <a:rect l="l" t="t" r="r" b="b"/>
            <a:pathLst>
              <a:path w="102234" h="113029">
                <a:moveTo>
                  <a:pt x="102107" y="112776"/>
                </a:moveTo>
                <a:lnTo>
                  <a:pt x="102107" y="0"/>
                </a:lnTo>
                <a:lnTo>
                  <a:pt x="0" y="0"/>
                </a:lnTo>
                <a:lnTo>
                  <a:pt x="0" y="112776"/>
                </a:lnTo>
                <a:lnTo>
                  <a:pt x="102107" y="112776"/>
                </a:lnTo>
                <a:close/>
              </a:path>
            </a:pathLst>
          </a:custGeom>
          <a:solidFill>
            <a:srgbClr val="FFFFCC"/>
          </a:solidFill>
        </p:spPr>
        <p:txBody>
          <a:bodyPr wrap="square" lIns="0" tIns="0" rIns="0" bIns="0" rtlCol="0"/>
          <a:lstStyle/>
          <a:p>
            <a:endParaRPr/>
          </a:p>
        </p:txBody>
      </p:sp>
      <p:sp>
        <p:nvSpPr>
          <p:cNvPr id="76" name="object 76"/>
          <p:cNvSpPr/>
          <p:nvPr/>
        </p:nvSpPr>
        <p:spPr>
          <a:xfrm>
            <a:off x="7774813" y="4550664"/>
            <a:ext cx="0" cy="246379"/>
          </a:xfrm>
          <a:custGeom>
            <a:avLst/>
            <a:gdLst/>
            <a:ahLst/>
            <a:cxnLst/>
            <a:rect l="l" t="t" r="r" b="b"/>
            <a:pathLst>
              <a:path h="246379">
                <a:moveTo>
                  <a:pt x="0" y="0"/>
                </a:moveTo>
                <a:lnTo>
                  <a:pt x="0" y="246125"/>
                </a:lnTo>
              </a:path>
            </a:pathLst>
          </a:custGeom>
          <a:ln w="55879">
            <a:solidFill>
              <a:srgbClr val="FFFFCC"/>
            </a:solidFill>
          </a:ln>
        </p:spPr>
        <p:txBody>
          <a:bodyPr wrap="square" lIns="0" tIns="0" rIns="0" bIns="0" rtlCol="0"/>
          <a:lstStyle/>
          <a:p>
            <a:endParaRPr/>
          </a:p>
        </p:txBody>
      </p:sp>
      <p:sp>
        <p:nvSpPr>
          <p:cNvPr id="77" name="object 77"/>
          <p:cNvSpPr/>
          <p:nvPr/>
        </p:nvSpPr>
        <p:spPr>
          <a:xfrm>
            <a:off x="7802753" y="4550664"/>
            <a:ext cx="274320" cy="41275"/>
          </a:xfrm>
          <a:custGeom>
            <a:avLst/>
            <a:gdLst/>
            <a:ahLst/>
            <a:cxnLst/>
            <a:rect l="l" t="t" r="r" b="b"/>
            <a:pathLst>
              <a:path w="274320" h="41275">
                <a:moveTo>
                  <a:pt x="0" y="0"/>
                </a:moveTo>
                <a:lnTo>
                  <a:pt x="0" y="41148"/>
                </a:lnTo>
                <a:lnTo>
                  <a:pt x="274320" y="41148"/>
                </a:lnTo>
                <a:lnTo>
                  <a:pt x="274320" y="0"/>
                </a:lnTo>
                <a:lnTo>
                  <a:pt x="0" y="0"/>
                </a:lnTo>
                <a:close/>
              </a:path>
            </a:pathLst>
          </a:custGeom>
          <a:solidFill>
            <a:srgbClr val="FFFFCC"/>
          </a:solidFill>
        </p:spPr>
        <p:txBody>
          <a:bodyPr wrap="square" lIns="0" tIns="0" rIns="0" bIns="0" rtlCol="0"/>
          <a:lstStyle/>
          <a:p>
            <a:endParaRPr/>
          </a:p>
        </p:txBody>
      </p:sp>
      <p:sp>
        <p:nvSpPr>
          <p:cNvPr id="78" name="object 78"/>
          <p:cNvSpPr/>
          <p:nvPr/>
        </p:nvSpPr>
        <p:spPr>
          <a:xfrm>
            <a:off x="7802753" y="4755641"/>
            <a:ext cx="274320" cy="187960"/>
          </a:xfrm>
          <a:custGeom>
            <a:avLst/>
            <a:gdLst/>
            <a:ahLst/>
            <a:cxnLst/>
            <a:rect l="l" t="t" r="r" b="b"/>
            <a:pathLst>
              <a:path w="274320" h="187960">
                <a:moveTo>
                  <a:pt x="0" y="0"/>
                </a:moveTo>
                <a:lnTo>
                  <a:pt x="0" y="187452"/>
                </a:lnTo>
                <a:lnTo>
                  <a:pt x="274320" y="187452"/>
                </a:lnTo>
                <a:lnTo>
                  <a:pt x="274320" y="0"/>
                </a:lnTo>
                <a:lnTo>
                  <a:pt x="0" y="0"/>
                </a:lnTo>
                <a:close/>
              </a:path>
            </a:pathLst>
          </a:custGeom>
          <a:solidFill>
            <a:srgbClr val="FFFFCC"/>
          </a:solidFill>
        </p:spPr>
        <p:txBody>
          <a:bodyPr wrap="square" lIns="0" tIns="0" rIns="0" bIns="0" rtlCol="0"/>
          <a:lstStyle/>
          <a:p>
            <a:endParaRPr/>
          </a:p>
        </p:txBody>
      </p:sp>
      <p:sp>
        <p:nvSpPr>
          <p:cNvPr id="79" name="object 79"/>
          <p:cNvSpPr/>
          <p:nvPr/>
        </p:nvSpPr>
        <p:spPr>
          <a:xfrm>
            <a:off x="8105013" y="4550664"/>
            <a:ext cx="0" cy="246379"/>
          </a:xfrm>
          <a:custGeom>
            <a:avLst/>
            <a:gdLst/>
            <a:ahLst/>
            <a:cxnLst/>
            <a:rect l="l" t="t" r="r" b="b"/>
            <a:pathLst>
              <a:path h="246379">
                <a:moveTo>
                  <a:pt x="0" y="0"/>
                </a:moveTo>
                <a:lnTo>
                  <a:pt x="0" y="246125"/>
                </a:lnTo>
              </a:path>
            </a:pathLst>
          </a:custGeom>
          <a:ln w="55879">
            <a:solidFill>
              <a:srgbClr val="FFFFCC"/>
            </a:solidFill>
          </a:ln>
        </p:spPr>
        <p:txBody>
          <a:bodyPr wrap="square" lIns="0" tIns="0" rIns="0" bIns="0" rtlCol="0"/>
          <a:lstStyle/>
          <a:p>
            <a:endParaRPr/>
          </a:p>
        </p:txBody>
      </p:sp>
      <p:sp>
        <p:nvSpPr>
          <p:cNvPr id="80" name="object 80"/>
          <p:cNvSpPr/>
          <p:nvPr/>
        </p:nvSpPr>
        <p:spPr>
          <a:xfrm>
            <a:off x="8077072" y="4830317"/>
            <a:ext cx="102235" cy="113030"/>
          </a:xfrm>
          <a:custGeom>
            <a:avLst/>
            <a:gdLst/>
            <a:ahLst/>
            <a:cxnLst/>
            <a:rect l="l" t="t" r="r" b="b"/>
            <a:pathLst>
              <a:path w="102234" h="113029">
                <a:moveTo>
                  <a:pt x="102107" y="112776"/>
                </a:moveTo>
                <a:lnTo>
                  <a:pt x="102107" y="0"/>
                </a:lnTo>
                <a:lnTo>
                  <a:pt x="0" y="0"/>
                </a:lnTo>
                <a:lnTo>
                  <a:pt x="0" y="112776"/>
                </a:lnTo>
                <a:lnTo>
                  <a:pt x="102107" y="112776"/>
                </a:lnTo>
                <a:close/>
              </a:path>
            </a:pathLst>
          </a:custGeom>
          <a:solidFill>
            <a:srgbClr val="FFFFCC"/>
          </a:solidFill>
        </p:spPr>
        <p:txBody>
          <a:bodyPr wrap="square" lIns="0" tIns="0" rIns="0" bIns="0" rtlCol="0"/>
          <a:lstStyle/>
          <a:p>
            <a:endParaRPr/>
          </a:p>
        </p:txBody>
      </p:sp>
      <p:sp>
        <p:nvSpPr>
          <p:cNvPr id="81" name="object 81"/>
          <p:cNvSpPr/>
          <p:nvPr/>
        </p:nvSpPr>
        <p:spPr>
          <a:xfrm>
            <a:off x="7802765" y="4796790"/>
            <a:ext cx="274320" cy="33655"/>
          </a:xfrm>
          <a:custGeom>
            <a:avLst/>
            <a:gdLst/>
            <a:ahLst/>
            <a:cxnLst/>
            <a:rect l="l" t="t" r="r" b="b"/>
            <a:pathLst>
              <a:path w="274320" h="33654">
                <a:moveTo>
                  <a:pt x="0" y="33527"/>
                </a:moveTo>
                <a:lnTo>
                  <a:pt x="274320" y="33527"/>
                </a:lnTo>
                <a:lnTo>
                  <a:pt x="274320" y="0"/>
                </a:lnTo>
                <a:lnTo>
                  <a:pt x="0" y="0"/>
                </a:lnTo>
                <a:lnTo>
                  <a:pt x="0" y="33527"/>
                </a:lnTo>
                <a:close/>
              </a:path>
            </a:pathLst>
          </a:custGeom>
          <a:solidFill>
            <a:srgbClr val="FFFFCC"/>
          </a:solidFill>
        </p:spPr>
        <p:txBody>
          <a:bodyPr wrap="square" lIns="0" tIns="0" rIns="0" bIns="0" rtlCol="0"/>
          <a:lstStyle/>
          <a:p>
            <a:endParaRPr/>
          </a:p>
        </p:txBody>
      </p:sp>
      <p:sp>
        <p:nvSpPr>
          <p:cNvPr id="82" name="object 82"/>
          <p:cNvSpPr/>
          <p:nvPr/>
        </p:nvSpPr>
        <p:spPr>
          <a:xfrm>
            <a:off x="7802765" y="4591811"/>
            <a:ext cx="274320" cy="163830"/>
          </a:xfrm>
          <a:custGeom>
            <a:avLst/>
            <a:gdLst/>
            <a:ahLst/>
            <a:cxnLst/>
            <a:rect l="l" t="t" r="r" b="b"/>
            <a:pathLst>
              <a:path w="274320" h="163829">
                <a:moveTo>
                  <a:pt x="274320" y="163829"/>
                </a:moveTo>
                <a:lnTo>
                  <a:pt x="274320" y="0"/>
                </a:lnTo>
                <a:lnTo>
                  <a:pt x="0" y="0"/>
                </a:lnTo>
                <a:lnTo>
                  <a:pt x="0" y="163829"/>
                </a:lnTo>
                <a:lnTo>
                  <a:pt x="274320" y="163829"/>
                </a:lnTo>
                <a:close/>
              </a:path>
            </a:pathLst>
          </a:custGeom>
          <a:solidFill>
            <a:srgbClr val="FFFFCC"/>
          </a:solidFill>
        </p:spPr>
        <p:txBody>
          <a:bodyPr wrap="square" lIns="0" tIns="0" rIns="0" bIns="0" rtlCol="0"/>
          <a:lstStyle/>
          <a:p>
            <a:endParaRPr/>
          </a:p>
        </p:txBody>
      </p:sp>
      <p:sp>
        <p:nvSpPr>
          <p:cNvPr id="83" name="object 83"/>
          <p:cNvSpPr/>
          <p:nvPr/>
        </p:nvSpPr>
        <p:spPr>
          <a:xfrm>
            <a:off x="8010029" y="4854321"/>
            <a:ext cx="137160" cy="0"/>
          </a:xfrm>
          <a:custGeom>
            <a:avLst/>
            <a:gdLst/>
            <a:ahLst/>
            <a:cxnLst/>
            <a:rect l="l" t="t" r="r" b="b"/>
            <a:pathLst>
              <a:path w="137159">
                <a:moveTo>
                  <a:pt x="0" y="0"/>
                </a:moveTo>
                <a:lnTo>
                  <a:pt x="137159" y="0"/>
                </a:lnTo>
              </a:path>
            </a:pathLst>
          </a:custGeom>
          <a:ln w="12954">
            <a:solidFill>
              <a:srgbClr val="FFFFCC"/>
            </a:solidFill>
          </a:ln>
        </p:spPr>
        <p:txBody>
          <a:bodyPr wrap="square" lIns="0" tIns="0" rIns="0" bIns="0" rtlCol="0"/>
          <a:lstStyle/>
          <a:p>
            <a:endParaRPr/>
          </a:p>
        </p:txBody>
      </p:sp>
      <p:sp>
        <p:nvSpPr>
          <p:cNvPr id="84" name="object 84"/>
          <p:cNvSpPr/>
          <p:nvPr/>
        </p:nvSpPr>
        <p:spPr>
          <a:xfrm>
            <a:off x="7695310" y="4546091"/>
            <a:ext cx="488950" cy="401955"/>
          </a:xfrm>
          <a:custGeom>
            <a:avLst/>
            <a:gdLst/>
            <a:ahLst/>
            <a:cxnLst/>
            <a:rect l="l" t="t" r="r" b="b"/>
            <a:pathLst>
              <a:path w="488950" h="401954">
                <a:moveTo>
                  <a:pt x="107441" y="278892"/>
                </a:moveTo>
                <a:lnTo>
                  <a:pt x="0" y="278892"/>
                </a:lnTo>
                <a:lnTo>
                  <a:pt x="0" y="401574"/>
                </a:lnTo>
                <a:lnTo>
                  <a:pt x="5333" y="401574"/>
                </a:lnTo>
                <a:lnTo>
                  <a:pt x="5333" y="288798"/>
                </a:lnTo>
                <a:lnTo>
                  <a:pt x="10667" y="284226"/>
                </a:lnTo>
                <a:lnTo>
                  <a:pt x="10667" y="288798"/>
                </a:lnTo>
                <a:lnTo>
                  <a:pt x="102107" y="288798"/>
                </a:lnTo>
                <a:lnTo>
                  <a:pt x="102107" y="284226"/>
                </a:lnTo>
                <a:lnTo>
                  <a:pt x="107441" y="278892"/>
                </a:lnTo>
                <a:close/>
              </a:path>
              <a:path w="488950" h="401954">
                <a:moveTo>
                  <a:pt x="10667" y="288798"/>
                </a:moveTo>
                <a:lnTo>
                  <a:pt x="10667" y="284226"/>
                </a:lnTo>
                <a:lnTo>
                  <a:pt x="5333" y="288798"/>
                </a:lnTo>
                <a:lnTo>
                  <a:pt x="10667" y="288798"/>
                </a:lnTo>
                <a:close/>
              </a:path>
              <a:path w="488950" h="401954">
                <a:moveTo>
                  <a:pt x="10667" y="391668"/>
                </a:moveTo>
                <a:lnTo>
                  <a:pt x="10667" y="288798"/>
                </a:lnTo>
                <a:lnTo>
                  <a:pt x="5333" y="288798"/>
                </a:lnTo>
                <a:lnTo>
                  <a:pt x="5333" y="391668"/>
                </a:lnTo>
                <a:lnTo>
                  <a:pt x="10667" y="391668"/>
                </a:lnTo>
                <a:close/>
              </a:path>
              <a:path w="488950" h="401954">
                <a:moveTo>
                  <a:pt x="483869" y="391668"/>
                </a:moveTo>
                <a:lnTo>
                  <a:pt x="5333" y="391668"/>
                </a:lnTo>
                <a:lnTo>
                  <a:pt x="10667" y="397002"/>
                </a:lnTo>
                <a:lnTo>
                  <a:pt x="10667" y="401574"/>
                </a:lnTo>
                <a:lnTo>
                  <a:pt x="478535" y="401574"/>
                </a:lnTo>
                <a:lnTo>
                  <a:pt x="478535" y="397002"/>
                </a:lnTo>
                <a:lnTo>
                  <a:pt x="483869" y="391668"/>
                </a:lnTo>
                <a:close/>
              </a:path>
              <a:path w="488950" h="401954">
                <a:moveTo>
                  <a:pt x="10667" y="401574"/>
                </a:moveTo>
                <a:lnTo>
                  <a:pt x="10667" y="397002"/>
                </a:lnTo>
                <a:lnTo>
                  <a:pt x="5333" y="391668"/>
                </a:lnTo>
                <a:lnTo>
                  <a:pt x="5333" y="401574"/>
                </a:lnTo>
                <a:lnTo>
                  <a:pt x="10667" y="401574"/>
                </a:lnTo>
                <a:close/>
              </a:path>
              <a:path w="488950" h="401954">
                <a:moveTo>
                  <a:pt x="442721" y="256032"/>
                </a:moveTo>
                <a:lnTo>
                  <a:pt x="442721" y="0"/>
                </a:lnTo>
                <a:lnTo>
                  <a:pt x="45719" y="0"/>
                </a:lnTo>
                <a:lnTo>
                  <a:pt x="45719" y="256032"/>
                </a:lnTo>
                <a:lnTo>
                  <a:pt x="51053" y="256032"/>
                </a:lnTo>
                <a:lnTo>
                  <a:pt x="51053" y="9906"/>
                </a:lnTo>
                <a:lnTo>
                  <a:pt x="56387" y="4572"/>
                </a:lnTo>
                <a:lnTo>
                  <a:pt x="56387" y="9906"/>
                </a:lnTo>
                <a:lnTo>
                  <a:pt x="432815" y="9906"/>
                </a:lnTo>
                <a:lnTo>
                  <a:pt x="432815" y="4572"/>
                </a:lnTo>
                <a:lnTo>
                  <a:pt x="438149" y="9906"/>
                </a:lnTo>
                <a:lnTo>
                  <a:pt x="438149" y="256032"/>
                </a:lnTo>
                <a:lnTo>
                  <a:pt x="442721" y="256032"/>
                </a:lnTo>
                <a:close/>
              </a:path>
              <a:path w="488950" h="401954">
                <a:moveTo>
                  <a:pt x="56387" y="9906"/>
                </a:moveTo>
                <a:lnTo>
                  <a:pt x="56387" y="4572"/>
                </a:lnTo>
                <a:lnTo>
                  <a:pt x="51053" y="9906"/>
                </a:lnTo>
                <a:lnTo>
                  <a:pt x="56387" y="9906"/>
                </a:lnTo>
                <a:close/>
              </a:path>
              <a:path w="488950" h="401954">
                <a:moveTo>
                  <a:pt x="56387" y="245364"/>
                </a:moveTo>
                <a:lnTo>
                  <a:pt x="56387" y="9906"/>
                </a:lnTo>
                <a:lnTo>
                  <a:pt x="51053" y="9906"/>
                </a:lnTo>
                <a:lnTo>
                  <a:pt x="51053" y="245364"/>
                </a:lnTo>
                <a:lnTo>
                  <a:pt x="56387" y="245364"/>
                </a:lnTo>
                <a:close/>
              </a:path>
              <a:path w="488950" h="401954">
                <a:moveTo>
                  <a:pt x="112775" y="288798"/>
                </a:moveTo>
                <a:lnTo>
                  <a:pt x="112775" y="245364"/>
                </a:lnTo>
                <a:lnTo>
                  <a:pt x="51053" y="245364"/>
                </a:lnTo>
                <a:lnTo>
                  <a:pt x="56387" y="250698"/>
                </a:lnTo>
                <a:lnTo>
                  <a:pt x="56387" y="256032"/>
                </a:lnTo>
                <a:lnTo>
                  <a:pt x="102107" y="256032"/>
                </a:lnTo>
                <a:lnTo>
                  <a:pt x="102107" y="250698"/>
                </a:lnTo>
                <a:lnTo>
                  <a:pt x="107441" y="256032"/>
                </a:lnTo>
                <a:lnTo>
                  <a:pt x="107441" y="288798"/>
                </a:lnTo>
                <a:lnTo>
                  <a:pt x="112775" y="288798"/>
                </a:lnTo>
                <a:close/>
              </a:path>
              <a:path w="488950" h="401954">
                <a:moveTo>
                  <a:pt x="56387" y="256032"/>
                </a:moveTo>
                <a:lnTo>
                  <a:pt x="56387" y="250698"/>
                </a:lnTo>
                <a:lnTo>
                  <a:pt x="51053" y="245364"/>
                </a:lnTo>
                <a:lnTo>
                  <a:pt x="51053" y="256032"/>
                </a:lnTo>
                <a:lnTo>
                  <a:pt x="56387" y="256032"/>
                </a:lnTo>
                <a:close/>
              </a:path>
              <a:path w="488950" h="401954">
                <a:moveTo>
                  <a:pt x="107441" y="256032"/>
                </a:moveTo>
                <a:lnTo>
                  <a:pt x="102107" y="250698"/>
                </a:lnTo>
                <a:lnTo>
                  <a:pt x="102107" y="256032"/>
                </a:lnTo>
                <a:lnTo>
                  <a:pt x="107441" y="256032"/>
                </a:lnTo>
                <a:close/>
              </a:path>
              <a:path w="488950" h="401954">
                <a:moveTo>
                  <a:pt x="107441" y="278892"/>
                </a:moveTo>
                <a:lnTo>
                  <a:pt x="107441" y="256032"/>
                </a:lnTo>
                <a:lnTo>
                  <a:pt x="102107" y="256032"/>
                </a:lnTo>
                <a:lnTo>
                  <a:pt x="102107" y="278892"/>
                </a:lnTo>
                <a:lnTo>
                  <a:pt x="107441" y="278892"/>
                </a:lnTo>
                <a:close/>
              </a:path>
              <a:path w="488950" h="401954">
                <a:moveTo>
                  <a:pt x="107441" y="288798"/>
                </a:moveTo>
                <a:lnTo>
                  <a:pt x="107441" y="278892"/>
                </a:lnTo>
                <a:lnTo>
                  <a:pt x="102107" y="284226"/>
                </a:lnTo>
                <a:lnTo>
                  <a:pt x="102107" y="288798"/>
                </a:lnTo>
                <a:lnTo>
                  <a:pt x="107441" y="288798"/>
                </a:lnTo>
                <a:close/>
              </a:path>
              <a:path w="488950" h="401954">
                <a:moveTo>
                  <a:pt x="438149" y="245364"/>
                </a:moveTo>
                <a:lnTo>
                  <a:pt x="376427" y="245364"/>
                </a:lnTo>
                <a:lnTo>
                  <a:pt x="376427" y="288798"/>
                </a:lnTo>
                <a:lnTo>
                  <a:pt x="381761" y="288798"/>
                </a:lnTo>
                <a:lnTo>
                  <a:pt x="381761" y="256032"/>
                </a:lnTo>
                <a:lnTo>
                  <a:pt x="387095" y="250698"/>
                </a:lnTo>
                <a:lnTo>
                  <a:pt x="387095" y="256032"/>
                </a:lnTo>
                <a:lnTo>
                  <a:pt x="432815" y="256032"/>
                </a:lnTo>
                <a:lnTo>
                  <a:pt x="432815" y="250698"/>
                </a:lnTo>
                <a:lnTo>
                  <a:pt x="438149" y="245364"/>
                </a:lnTo>
                <a:close/>
              </a:path>
              <a:path w="488950" h="401954">
                <a:moveTo>
                  <a:pt x="387095" y="256032"/>
                </a:moveTo>
                <a:lnTo>
                  <a:pt x="387095" y="250698"/>
                </a:lnTo>
                <a:lnTo>
                  <a:pt x="381761" y="256032"/>
                </a:lnTo>
                <a:lnTo>
                  <a:pt x="387095" y="256032"/>
                </a:lnTo>
                <a:close/>
              </a:path>
              <a:path w="488950" h="401954">
                <a:moveTo>
                  <a:pt x="387095" y="278892"/>
                </a:moveTo>
                <a:lnTo>
                  <a:pt x="387095" y="256032"/>
                </a:lnTo>
                <a:lnTo>
                  <a:pt x="381761" y="256032"/>
                </a:lnTo>
                <a:lnTo>
                  <a:pt x="381761" y="278892"/>
                </a:lnTo>
                <a:lnTo>
                  <a:pt x="387095" y="278892"/>
                </a:lnTo>
                <a:close/>
              </a:path>
              <a:path w="488950" h="401954">
                <a:moveTo>
                  <a:pt x="488441" y="401574"/>
                </a:moveTo>
                <a:lnTo>
                  <a:pt x="488441" y="278892"/>
                </a:lnTo>
                <a:lnTo>
                  <a:pt x="381761" y="278892"/>
                </a:lnTo>
                <a:lnTo>
                  <a:pt x="387095" y="284226"/>
                </a:lnTo>
                <a:lnTo>
                  <a:pt x="387095" y="288798"/>
                </a:lnTo>
                <a:lnTo>
                  <a:pt x="478535" y="288798"/>
                </a:lnTo>
                <a:lnTo>
                  <a:pt x="478535" y="284226"/>
                </a:lnTo>
                <a:lnTo>
                  <a:pt x="483869" y="288798"/>
                </a:lnTo>
                <a:lnTo>
                  <a:pt x="483869" y="401574"/>
                </a:lnTo>
                <a:lnTo>
                  <a:pt x="488441" y="401574"/>
                </a:lnTo>
                <a:close/>
              </a:path>
              <a:path w="488950" h="401954">
                <a:moveTo>
                  <a:pt x="387095" y="288798"/>
                </a:moveTo>
                <a:lnTo>
                  <a:pt x="387095" y="284226"/>
                </a:lnTo>
                <a:lnTo>
                  <a:pt x="381761" y="278892"/>
                </a:lnTo>
                <a:lnTo>
                  <a:pt x="381761" y="288798"/>
                </a:lnTo>
                <a:lnTo>
                  <a:pt x="387095" y="288798"/>
                </a:lnTo>
                <a:close/>
              </a:path>
              <a:path w="488950" h="401954">
                <a:moveTo>
                  <a:pt x="438149" y="9906"/>
                </a:moveTo>
                <a:lnTo>
                  <a:pt x="432815" y="4572"/>
                </a:lnTo>
                <a:lnTo>
                  <a:pt x="432815" y="9906"/>
                </a:lnTo>
                <a:lnTo>
                  <a:pt x="438149" y="9906"/>
                </a:lnTo>
                <a:close/>
              </a:path>
              <a:path w="488950" h="401954">
                <a:moveTo>
                  <a:pt x="438149" y="245364"/>
                </a:moveTo>
                <a:lnTo>
                  <a:pt x="438149" y="9906"/>
                </a:lnTo>
                <a:lnTo>
                  <a:pt x="432815" y="9906"/>
                </a:lnTo>
                <a:lnTo>
                  <a:pt x="432815" y="245364"/>
                </a:lnTo>
                <a:lnTo>
                  <a:pt x="438149" y="245364"/>
                </a:lnTo>
                <a:close/>
              </a:path>
              <a:path w="488950" h="401954">
                <a:moveTo>
                  <a:pt x="438149" y="256032"/>
                </a:moveTo>
                <a:lnTo>
                  <a:pt x="438149" y="245364"/>
                </a:lnTo>
                <a:lnTo>
                  <a:pt x="432815" y="250698"/>
                </a:lnTo>
                <a:lnTo>
                  <a:pt x="432815" y="256032"/>
                </a:lnTo>
                <a:lnTo>
                  <a:pt x="438149" y="256032"/>
                </a:lnTo>
                <a:close/>
              </a:path>
              <a:path w="488950" h="401954">
                <a:moveTo>
                  <a:pt x="483869" y="288798"/>
                </a:moveTo>
                <a:lnTo>
                  <a:pt x="478535" y="284226"/>
                </a:lnTo>
                <a:lnTo>
                  <a:pt x="478535" y="288798"/>
                </a:lnTo>
                <a:lnTo>
                  <a:pt x="483869" y="288798"/>
                </a:lnTo>
                <a:close/>
              </a:path>
              <a:path w="488950" h="401954">
                <a:moveTo>
                  <a:pt x="483869" y="391668"/>
                </a:moveTo>
                <a:lnTo>
                  <a:pt x="483869" y="288798"/>
                </a:lnTo>
                <a:lnTo>
                  <a:pt x="478535" y="288798"/>
                </a:lnTo>
                <a:lnTo>
                  <a:pt x="478535" y="391668"/>
                </a:lnTo>
                <a:lnTo>
                  <a:pt x="483869" y="391668"/>
                </a:lnTo>
                <a:close/>
              </a:path>
              <a:path w="488950" h="401954">
                <a:moveTo>
                  <a:pt x="483869" y="401574"/>
                </a:moveTo>
                <a:lnTo>
                  <a:pt x="483869" y="391668"/>
                </a:lnTo>
                <a:lnTo>
                  <a:pt x="478535" y="397002"/>
                </a:lnTo>
                <a:lnTo>
                  <a:pt x="478535" y="401574"/>
                </a:lnTo>
                <a:lnTo>
                  <a:pt x="483869" y="401574"/>
                </a:lnTo>
                <a:close/>
              </a:path>
            </a:pathLst>
          </a:custGeom>
          <a:solidFill>
            <a:srgbClr val="000000"/>
          </a:solidFill>
        </p:spPr>
        <p:txBody>
          <a:bodyPr wrap="square" lIns="0" tIns="0" rIns="0" bIns="0" rtlCol="0"/>
          <a:lstStyle/>
          <a:p>
            <a:endParaRPr/>
          </a:p>
        </p:txBody>
      </p:sp>
      <p:sp>
        <p:nvSpPr>
          <p:cNvPr id="85" name="object 85"/>
          <p:cNvSpPr/>
          <p:nvPr/>
        </p:nvSpPr>
        <p:spPr>
          <a:xfrm>
            <a:off x="7797431" y="4791455"/>
            <a:ext cx="285115" cy="43815"/>
          </a:xfrm>
          <a:custGeom>
            <a:avLst/>
            <a:gdLst/>
            <a:ahLst/>
            <a:cxnLst/>
            <a:rect l="l" t="t" r="r" b="b"/>
            <a:pathLst>
              <a:path w="285115" h="43814">
                <a:moveTo>
                  <a:pt x="284988" y="43434"/>
                </a:moveTo>
                <a:lnTo>
                  <a:pt x="284988" y="0"/>
                </a:lnTo>
                <a:lnTo>
                  <a:pt x="0" y="0"/>
                </a:lnTo>
                <a:lnTo>
                  <a:pt x="0" y="38862"/>
                </a:lnTo>
                <a:lnTo>
                  <a:pt x="5334" y="38862"/>
                </a:lnTo>
                <a:lnTo>
                  <a:pt x="5333" y="10668"/>
                </a:lnTo>
                <a:lnTo>
                  <a:pt x="10667" y="5334"/>
                </a:lnTo>
                <a:lnTo>
                  <a:pt x="10667" y="10668"/>
                </a:lnTo>
                <a:lnTo>
                  <a:pt x="274320" y="10668"/>
                </a:lnTo>
                <a:lnTo>
                  <a:pt x="274320" y="5334"/>
                </a:lnTo>
                <a:lnTo>
                  <a:pt x="279654" y="10668"/>
                </a:lnTo>
                <a:lnTo>
                  <a:pt x="279654" y="43434"/>
                </a:lnTo>
                <a:lnTo>
                  <a:pt x="284988" y="43434"/>
                </a:lnTo>
                <a:close/>
              </a:path>
              <a:path w="285115" h="43814">
                <a:moveTo>
                  <a:pt x="10667" y="10668"/>
                </a:moveTo>
                <a:lnTo>
                  <a:pt x="10667" y="5334"/>
                </a:lnTo>
                <a:lnTo>
                  <a:pt x="5333" y="10668"/>
                </a:lnTo>
                <a:lnTo>
                  <a:pt x="10667" y="10668"/>
                </a:lnTo>
                <a:close/>
              </a:path>
              <a:path w="285115" h="43814">
                <a:moveTo>
                  <a:pt x="10667" y="33528"/>
                </a:moveTo>
                <a:lnTo>
                  <a:pt x="10667" y="10668"/>
                </a:lnTo>
                <a:lnTo>
                  <a:pt x="5333" y="10668"/>
                </a:lnTo>
                <a:lnTo>
                  <a:pt x="5334" y="33528"/>
                </a:lnTo>
                <a:lnTo>
                  <a:pt x="10667" y="33528"/>
                </a:lnTo>
                <a:close/>
              </a:path>
              <a:path w="285115" h="43814">
                <a:moveTo>
                  <a:pt x="279654" y="33528"/>
                </a:moveTo>
                <a:lnTo>
                  <a:pt x="5334" y="33528"/>
                </a:lnTo>
                <a:lnTo>
                  <a:pt x="5334" y="38862"/>
                </a:lnTo>
                <a:lnTo>
                  <a:pt x="10668" y="38862"/>
                </a:lnTo>
                <a:lnTo>
                  <a:pt x="10667" y="43434"/>
                </a:lnTo>
                <a:lnTo>
                  <a:pt x="274320" y="43434"/>
                </a:lnTo>
                <a:lnTo>
                  <a:pt x="274320" y="38862"/>
                </a:lnTo>
                <a:lnTo>
                  <a:pt x="279654" y="33528"/>
                </a:lnTo>
                <a:close/>
              </a:path>
              <a:path w="285115" h="43814">
                <a:moveTo>
                  <a:pt x="10667" y="43434"/>
                </a:moveTo>
                <a:lnTo>
                  <a:pt x="10668" y="38862"/>
                </a:lnTo>
                <a:lnTo>
                  <a:pt x="5334" y="38862"/>
                </a:lnTo>
                <a:lnTo>
                  <a:pt x="5334" y="43434"/>
                </a:lnTo>
                <a:lnTo>
                  <a:pt x="10667" y="43434"/>
                </a:lnTo>
                <a:close/>
              </a:path>
              <a:path w="285115" h="43814">
                <a:moveTo>
                  <a:pt x="279654" y="10668"/>
                </a:moveTo>
                <a:lnTo>
                  <a:pt x="274320" y="5334"/>
                </a:lnTo>
                <a:lnTo>
                  <a:pt x="274320" y="10668"/>
                </a:lnTo>
                <a:lnTo>
                  <a:pt x="279654" y="10668"/>
                </a:lnTo>
                <a:close/>
              </a:path>
              <a:path w="285115" h="43814">
                <a:moveTo>
                  <a:pt x="279654" y="33528"/>
                </a:moveTo>
                <a:lnTo>
                  <a:pt x="279654" y="10668"/>
                </a:lnTo>
                <a:lnTo>
                  <a:pt x="274320" y="10668"/>
                </a:lnTo>
                <a:lnTo>
                  <a:pt x="274320" y="33528"/>
                </a:lnTo>
                <a:lnTo>
                  <a:pt x="279654" y="33528"/>
                </a:lnTo>
                <a:close/>
              </a:path>
              <a:path w="285115" h="43814">
                <a:moveTo>
                  <a:pt x="279654" y="43434"/>
                </a:moveTo>
                <a:lnTo>
                  <a:pt x="279654" y="33528"/>
                </a:lnTo>
                <a:lnTo>
                  <a:pt x="274320" y="38862"/>
                </a:lnTo>
                <a:lnTo>
                  <a:pt x="274320" y="43434"/>
                </a:lnTo>
                <a:lnTo>
                  <a:pt x="279654" y="43434"/>
                </a:lnTo>
                <a:close/>
              </a:path>
            </a:pathLst>
          </a:custGeom>
          <a:solidFill>
            <a:srgbClr val="000000"/>
          </a:solidFill>
        </p:spPr>
        <p:txBody>
          <a:bodyPr wrap="square" lIns="0" tIns="0" rIns="0" bIns="0" rtlCol="0"/>
          <a:lstStyle/>
          <a:p>
            <a:endParaRPr/>
          </a:p>
        </p:txBody>
      </p:sp>
      <p:sp>
        <p:nvSpPr>
          <p:cNvPr id="86" name="object 86"/>
          <p:cNvSpPr/>
          <p:nvPr/>
        </p:nvSpPr>
        <p:spPr>
          <a:xfrm>
            <a:off x="7797431" y="4586478"/>
            <a:ext cx="355600" cy="280035"/>
          </a:xfrm>
          <a:custGeom>
            <a:avLst/>
            <a:gdLst/>
            <a:ahLst/>
            <a:cxnLst/>
            <a:rect l="l" t="t" r="r" b="b"/>
            <a:pathLst>
              <a:path w="355600" h="280035">
                <a:moveTo>
                  <a:pt x="284988" y="174497"/>
                </a:moveTo>
                <a:lnTo>
                  <a:pt x="284988" y="0"/>
                </a:lnTo>
                <a:lnTo>
                  <a:pt x="0" y="0"/>
                </a:lnTo>
                <a:lnTo>
                  <a:pt x="0" y="169163"/>
                </a:lnTo>
                <a:lnTo>
                  <a:pt x="5334" y="169163"/>
                </a:lnTo>
                <a:lnTo>
                  <a:pt x="5333" y="10667"/>
                </a:lnTo>
                <a:lnTo>
                  <a:pt x="10667" y="5333"/>
                </a:lnTo>
                <a:lnTo>
                  <a:pt x="10667" y="10667"/>
                </a:lnTo>
                <a:lnTo>
                  <a:pt x="274320" y="10667"/>
                </a:lnTo>
                <a:lnTo>
                  <a:pt x="274320" y="5333"/>
                </a:lnTo>
                <a:lnTo>
                  <a:pt x="279654" y="10667"/>
                </a:lnTo>
                <a:lnTo>
                  <a:pt x="279654" y="174497"/>
                </a:lnTo>
                <a:lnTo>
                  <a:pt x="284988" y="174497"/>
                </a:lnTo>
                <a:close/>
              </a:path>
              <a:path w="355600" h="280035">
                <a:moveTo>
                  <a:pt x="10667" y="10667"/>
                </a:moveTo>
                <a:lnTo>
                  <a:pt x="10667" y="5333"/>
                </a:lnTo>
                <a:lnTo>
                  <a:pt x="5333" y="10667"/>
                </a:lnTo>
                <a:lnTo>
                  <a:pt x="10667" y="10667"/>
                </a:lnTo>
                <a:close/>
              </a:path>
              <a:path w="355600" h="280035">
                <a:moveTo>
                  <a:pt x="10668" y="163829"/>
                </a:moveTo>
                <a:lnTo>
                  <a:pt x="10667" y="10667"/>
                </a:lnTo>
                <a:lnTo>
                  <a:pt x="5333" y="10667"/>
                </a:lnTo>
                <a:lnTo>
                  <a:pt x="5334" y="163829"/>
                </a:lnTo>
                <a:lnTo>
                  <a:pt x="10668" y="163829"/>
                </a:lnTo>
                <a:close/>
              </a:path>
              <a:path w="355600" h="280035">
                <a:moveTo>
                  <a:pt x="279654" y="163829"/>
                </a:moveTo>
                <a:lnTo>
                  <a:pt x="5334" y="163829"/>
                </a:lnTo>
                <a:lnTo>
                  <a:pt x="5334" y="169163"/>
                </a:lnTo>
                <a:lnTo>
                  <a:pt x="10668" y="169163"/>
                </a:lnTo>
                <a:lnTo>
                  <a:pt x="10667" y="174497"/>
                </a:lnTo>
                <a:lnTo>
                  <a:pt x="274320" y="174497"/>
                </a:lnTo>
                <a:lnTo>
                  <a:pt x="274320" y="169163"/>
                </a:lnTo>
                <a:lnTo>
                  <a:pt x="279654" y="163829"/>
                </a:lnTo>
                <a:close/>
              </a:path>
              <a:path w="355600" h="280035">
                <a:moveTo>
                  <a:pt x="10667" y="174497"/>
                </a:moveTo>
                <a:lnTo>
                  <a:pt x="10668" y="169163"/>
                </a:lnTo>
                <a:lnTo>
                  <a:pt x="5334" y="169163"/>
                </a:lnTo>
                <a:lnTo>
                  <a:pt x="5334" y="174497"/>
                </a:lnTo>
                <a:lnTo>
                  <a:pt x="10667" y="174497"/>
                </a:lnTo>
                <a:close/>
              </a:path>
              <a:path w="355600" h="280035">
                <a:moveTo>
                  <a:pt x="279654" y="10667"/>
                </a:moveTo>
                <a:lnTo>
                  <a:pt x="274320" y="5333"/>
                </a:lnTo>
                <a:lnTo>
                  <a:pt x="274320" y="10667"/>
                </a:lnTo>
                <a:lnTo>
                  <a:pt x="279654" y="10667"/>
                </a:lnTo>
                <a:close/>
              </a:path>
              <a:path w="355600" h="280035">
                <a:moveTo>
                  <a:pt x="279654" y="163829"/>
                </a:moveTo>
                <a:lnTo>
                  <a:pt x="279654" y="10667"/>
                </a:lnTo>
                <a:lnTo>
                  <a:pt x="274320" y="10667"/>
                </a:lnTo>
                <a:lnTo>
                  <a:pt x="274320" y="163829"/>
                </a:lnTo>
                <a:lnTo>
                  <a:pt x="279654" y="163829"/>
                </a:lnTo>
                <a:close/>
              </a:path>
              <a:path w="355600" h="280035">
                <a:moveTo>
                  <a:pt x="279654" y="174497"/>
                </a:moveTo>
                <a:lnTo>
                  <a:pt x="279654" y="163829"/>
                </a:lnTo>
                <a:lnTo>
                  <a:pt x="274320" y="169163"/>
                </a:lnTo>
                <a:lnTo>
                  <a:pt x="274320" y="174497"/>
                </a:lnTo>
                <a:lnTo>
                  <a:pt x="279654" y="174497"/>
                </a:lnTo>
                <a:close/>
              </a:path>
              <a:path w="355600" h="280035">
                <a:moveTo>
                  <a:pt x="355092" y="279653"/>
                </a:moveTo>
                <a:lnTo>
                  <a:pt x="355092" y="256031"/>
                </a:lnTo>
                <a:lnTo>
                  <a:pt x="207264" y="256031"/>
                </a:lnTo>
                <a:lnTo>
                  <a:pt x="207264" y="274319"/>
                </a:lnTo>
                <a:lnTo>
                  <a:pt x="212597" y="274319"/>
                </a:lnTo>
                <a:lnTo>
                  <a:pt x="212597" y="266699"/>
                </a:lnTo>
                <a:lnTo>
                  <a:pt x="217932" y="261365"/>
                </a:lnTo>
                <a:lnTo>
                  <a:pt x="217932" y="266699"/>
                </a:lnTo>
                <a:lnTo>
                  <a:pt x="344424" y="266699"/>
                </a:lnTo>
                <a:lnTo>
                  <a:pt x="344424" y="261365"/>
                </a:lnTo>
                <a:lnTo>
                  <a:pt x="349758" y="266699"/>
                </a:lnTo>
                <a:lnTo>
                  <a:pt x="349758" y="279653"/>
                </a:lnTo>
                <a:lnTo>
                  <a:pt x="355092" y="279653"/>
                </a:lnTo>
                <a:close/>
              </a:path>
              <a:path w="355600" h="280035">
                <a:moveTo>
                  <a:pt x="217932" y="266699"/>
                </a:moveTo>
                <a:lnTo>
                  <a:pt x="217932" y="261365"/>
                </a:lnTo>
                <a:lnTo>
                  <a:pt x="212597" y="266699"/>
                </a:lnTo>
                <a:lnTo>
                  <a:pt x="217932" y="266699"/>
                </a:lnTo>
                <a:close/>
              </a:path>
              <a:path w="355600" h="280035">
                <a:moveTo>
                  <a:pt x="217932" y="268985"/>
                </a:moveTo>
                <a:lnTo>
                  <a:pt x="217932" y="266699"/>
                </a:lnTo>
                <a:lnTo>
                  <a:pt x="212597" y="266699"/>
                </a:lnTo>
                <a:lnTo>
                  <a:pt x="212597" y="268985"/>
                </a:lnTo>
                <a:lnTo>
                  <a:pt x="217932" y="268985"/>
                </a:lnTo>
                <a:close/>
              </a:path>
              <a:path w="355600" h="280035">
                <a:moveTo>
                  <a:pt x="349758" y="268985"/>
                </a:moveTo>
                <a:lnTo>
                  <a:pt x="212597" y="268985"/>
                </a:lnTo>
                <a:lnTo>
                  <a:pt x="212597" y="274319"/>
                </a:lnTo>
                <a:lnTo>
                  <a:pt x="217932" y="274319"/>
                </a:lnTo>
                <a:lnTo>
                  <a:pt x="217932" y="279653"/>
                </a:lnTo>
                <a:lnTo>
                  <a:pt x="344424" y="279653"/>
                </a:lnTo>
                <a:lnTo>
                  <a:pt x="344424" y="274319"/>
                </a:lnTo>
                <a:lnTo>
                  <a:pt x="349758" y="268985"/>
                </a:lnTo>
                <a:close/>
              </a:path>
              <a:path w="355600" h="280035">
                <a:moveTo>
                  <a:pt x="217932" y="279653"/>
                </a:moveTo>
                <a:lnTo>
                  <a:pt x="217932" y="274319"/>
                </a:lnTo>
                <a:lnTo>
                  <a:pt x="212597" y="274319"/>
                </a:lnTo>
                <a:lnTo>
                  <a:pt x="212597" y="279653"/>
                </a:lnTo>
                <a:lnTo>
                  <a:pt x="217932" y="279653"/>
                </a:lnTo>
                <a:close/>
              </a:path>
              <a:path w="355600" h="280035">
                <a:moveTo>
                  <a:pt x="349758" y="266699"/>
                </a:moveTo>
                <a:lnTo>
                  <a:pt x="344424" y="261365"/>
                </a:lnTo>
                <a:lnTo>
                  <a:pt x="344424" y="266699"/>
                </a:lnTo>
                <a:lnTo>
                  <a:pt x="349758" y="266699"/>
                </a:lnTo>
                <a:close/>
              </a:path>
              <a:path w="355600" h="280035">
                <a:moveTo>
                  <a:pt x="349758" y="268985"/>
                </a:moveTo>
                <a:lnTo>
                  <a:pt x="349758" y="266699"/>
                </a:lnTo>
                <a:lnTo>
                  <a:pt x="344424" y="266699"/>
                </a:lnTo>
                <a:lnTo>
                  <a:pt x="344424" y="268985"/>
                </a:lnTo>
                <a:lnTo>
                  <a:pt x="349758" y="268985"/>
                </a:lnTo>
                <a:close/>
              </a:path>
              <a:path w="355600" h="280035">
                <a:moveTo>
                  <a:pt x="349758" y="279653"/>
                </a:moveTo>
                <a:lnTo>
                  <a:pt x="349758" y="268985"/>
                </a:lnTo>
                <a:lnTo>
                  <a:pt x="344424" y="274319"/>
                </a:lnTo>
                <a:lnTo>
                  <a:pt x="344424" y="279653"/>
                </a:lnTo>
                <a:lnTo>
                  <a:pt x="349758" y="279653"/>
                </a:lnTo>
                <a:close/>
              </a:path>
            </a:pathLst>
          </a:custGeom>
          <a:solidFill>
            <a:srgbClr val="000000"/>
          </a:solidFill>
        </p:spPr>
        <p:txBody>
          <a:bodyPr wrap="square" lIns="0" tIns="0" rIns="0" bIns="0" rtlCol="0"/>
          <a:lstStyle/>
          <a:p>
            <a:endParaRPr/>
          </a:p>
        </p:txBody>
      </p:sp>
      <p:sp>
        <p:nvSpPr>
          <p:cNvPr id="87" name="object 87"/>
          <p:cNvSpPr/>
          <p:nvPr/>
        </p:nvSpPr>
        <p:spPr>
          <a:xfrm>
            <a:off x="2942729" y="2454401"/>
            <a:ext cx="963294" cy="584835"/>
          </a:xfrm>
          <a:custGeom>
            <a:avLst/>
            <a:gdLst/>
            <a:ahLst/>
            <a:cxnLst/>
            <a:rect l="l" t="t" r="r" b="b"/>
            <a:pathLst>
              <a:path w="963295" h="584835">
                <a:moveTo>
                  <a:pt x="963168" y="581406"/>
                </a:moveTo>
                <a:lnTo>
                  <a:pt x="963168" y="3048"/>
                </a:lnTo>
                <a:lnTo>
                  <a:pt x="960119" y="0"/>
                </a:lnTo>
                <a:lnTo>
                  <a:pt x="3047" y="0"/>
                </a:lnTo>
                <a:lnTo>
                  <a:pt x="0" y="3048"/>
                </a:lnTo>
                <a:lnTo>
                  <a:pt x="0" y="581406"/>
                </a:lnTo>
                <a:lnTo>
                  <a:pt x="3048" y="584454"/>
                </a:lnTo>
                <a:lnTo>
                  <a:pt x="6858" y="584454"/>
                </a:lnTo>
                <a:lnTo>
                  <a:pt x="6858" y="13716"/>
                </a:lnTo>
                <a:lnTo>
                  <a:pt x="13716" y="6858"/>
                </a:lnTo>
                <a:lnTo>
                  <a:pt x="13715" y="13716"/>
                </a:lnTo>
                <a:lnTo>
                  <a:pt x="949452" y="13716"/>
                </a:lnTo>
                <a:lnTo>
                  <a:pt x="949452" y="6858"/>
                </a:lnTo>
                <a:lnTo>
                  <a:pt x="956310" y="13716"/>
                </a:lnTo>
                <a:lnTo>
                  <a:pt x="956310" y="584454"/>
                </a:lnTo>
                <a:lnTo>
                  <a:pt x="960119" y="584454"/>
                </a:lnTo>
                <a:lnTo>
                  <a:pt x="963168" y="581406"/>
                </a:lnTo>
                <a:close/>
              </a:path>
              <a:path w="963295" h="584835">
                <a:moveTo>
                  <a:pt x="13715" y="13716"/>
                </a:moveTo>
                <a:lnTo>
                  <a:pt x="13716" y="6858"/>
                </a:lnTo>
                <a:lnTo>
                  <a:pt x="6858" y="13716"/>
                </a:lnTo>
                <a:lnTo>
                  <a:pt x="13715" y="13716"/>
                </a:lnTo>
                <a:close/>
              </a:path>
              <a:path w="963295" h="584835">
                <a:moveTo>
                  <a:pt x="13716" y="570738"/>
                </a:moveTo>
                <a:lnTo>
                  <a:pt x="13715" y="13716"/>
                </a:lnTo>
                <a:lnTo>
                  <a:pt x="6858" y="13716"/>
                </a:lnTo>
                <a:lnTo>
                  <a:pt x="6858" y="570738"/>
                </a:lnTo>
                <a:lnTo>
                  <a:pt x="13716" y="570738"/>
                </a:lnTo>
                <a:close/>
              </a:path>
              <a:path w="963295" h="584835">
                <a:moveTo>
                  <a:pt x="956310" y="570738"/>
                </a:moveTo>
                <a:lnTo>
                  <a:pt x="6858" y="570738"/>
                </a:lnTo>
                <a:lnTo>
                  <a:pt x="13716" y="577596"/>
                </a:lnTo>
                <a:lnTo>
                  <a:pt x="13716" y="584454"/>
                </a:lnTo>
                <a:lnTo>
                  <a:pt x="949452" y="584454"/>
                </a:lnTo>
                <a:lnTo>
                  <a:pt x="949452" y="577596"/>
                </a:lnTo>
                <a:lnTo>
                  <a:pt x="956310" y="570738"/>
                </a:lnTo>
                <a:close/>
              </a:path>
              <a:path w="963295" h="584835">
                <a:moveTo>
                  <a:pt x="13716" y="584454"/>
                </a:moveTo>
                <a:lnTo>
                  <a:pt x="13716" y="577596"/>
                </a:lnTo>
                <a:lnTo>
                  <a:pt x="6858" y="570738"/>
                </a:lnTo>
                <a:lnTo>
                  <a:pt x="6858" y="584454"/>
                </a:lnTo>
                <a:lnTo>
                  <a:pt x="13716" y="584454"/>
                </a:lnTo>
                <a:close/>
              </a:path>
              <a:path w="963295" h="584835">
                <a:moveTo>
                  <a:pt x="956310" y="13716"/>
                </a:moveTo>
                <a:lnTo>
                  <a:pt x="949452" y="6858"/>
                </a:lnTo>
                <a:lnTo>
                  <a:pt x="949452" y="13716"/>
                </a:lnTo>
                <a:lnTo>
                  <a:pt x="956310" y="13716"/>
                </a:lnTo>
                <a:close/>
              </a:path>
              <a:path w="963295" h="584835">
                <a:moveTo>
                  <a:pt x="956310" y="570738"/>
                </a:moveTo>
                <a:lnTo>
                  <a:pt x="956310" y="13716"/>
                </a:lnTo>
                <a:lnTo>
                  <a:pt x="949452" y="13716"/>
                </a:lnTo>
                <a:lnTo>
                  <a:pt x="949452" y="570738"/>
                </a:lnTo>
                <a:lnTo>
                  <a:pt x="956310" y="570738"/>
                </a:lnTo>
                <a:close/>
              </a:path>
              <a:path w="963295" h="584835">
                <a:moveTo>
                  <a:pt x="956310" y="584454"/>
                </a:moveTo>
                <a:lnTo>
                  <a:pt x="956310" y="570738"/>
                </a:lnTo>
                <a:lnTo>
                  <a:pt x="949452" y="577596"/>
                </a:lnTo>
                <a:lnTo>
                  <a:pt x="949452" y="584454"/>
                </a:lnTo>
                <a:lnTo>
                  <a:pt x="956310" y="584454"/>
                </a:lnTo>
                <a:close/>
              </a:path>
            </a:pathLst>
          </a:custGeom>
          <a:solidFill>
            <a:srgbClr val="8497B0"/>
          </a:solidFill>
        </p:spPr>
        <p:txBody>
          <a:bodyPr wrap="square" lIns="0" tIns="0" rIns="0" bIns="0" rtlCol="0"/>
          <a:lstStyle/>
          <a:p>
            <a:endParaRPr/>
          </a:p>
        </p:txBody>
      </p:sp>
      <p:sp>
        <p:nvSpPr>
          <p:cNvPr id="88" name="object 88"/>
          <p:cNvSpPr txBox="1"/>
          <p:nvPr/>
        </p:nvSpPr>
        <p:spPr>
          <a:xfrm>
            <a:off x="2949587" y="2461260"/>
            <a:ext cx="949960" cy="570865"/>
          </a:xfrm>
          <a:prstGeom prst="rect">
            <a:avLst/>
          </a:prstGeom>
          <a:solidFill>
            <a:srgbClr val="FFFFFF"/>
          </a:solidFill>
        </p:spPr>
        <p:txBody>
          <a:bodyPr vert="horz" wrap="square" lIns="0" tIns="144145" rIns="0" bIns="0" rtlCol="0">
            <a:spAutoFit/>
          </a:bodyPr>
          <a:lstStyle/>
          <a:p>
            <a:pPr marL="226060">
              <a:lnSpc>
                <a:spcPct val="100000"/>
              </a:lnSpc>
              <a:spcBef>
                <a:spcPts val="1135"/>
              </a:spcBef>
            </a:pPr>
            <a:r>
              <a:rPr sz="1950" b="1" spc="-10" dirty="0">
                <a:latin typeface="MS PGothic"/>
                <a:cs typeface="MS PGothic"/>
              </a:rPr>
              <a:t>発注</a:t>
            </a:r>
            <a:endParaRPr sz="1950">
              <a:latin typeface="MS PGothic"/>
              <a:cs typeface="MS PGothic"/>
            </a:endParaRPr>
          </a:p>
        </p:txBody>
      </p:sp>
      <p:sp>
        <p:nvSpPr>
          <p:cNvPr id="89" name="object 89"/>
          <p:cNvSpPr/>
          <p:nvPr/>
        </p:nvSpPr>
        <p:spPr>
          <a:xfrm>
            <a:off x="2932823" y="3487673"/>
            <a:ext cx="962660" cy="584200"/>
          </a:xfrm>
          <a:custGeom>
            <a:avLst/>
            <a:gdLst/>
            <a:ahLst/>
            <a:cxnLst/>
            <a:rect l="l" t="t" r="r" b="b"/>
            <a:pathLst>
              <a:path w="962660" h="584200">
                <a:moveTo>
                  <a:pt x="962406" y="580644"/>
                </a:moveTo>
                <a:lnTo>
                  <a:pt x="962406" y="3048"/>
                </a:lnTo>
                <a:lnTo>
                  <a:pt x="959358" y="0"/>
                </a:lnTo>
                <a:lnTo>
                  <a:pt x="3047" y="0"/>
                </a:lnTo>
                <a:lnTo>
                  <a:pt x="0" y="3048"/>
                </a:lnTo>
                <a:lnTo>
                  <a:pt x="0" y="580644"/>
                </a:lnTo>
                <a:lnTo>
                  <a:pt x="3048" y="583692"/>
                </a:lnTo>
                <a:lnTo>
                  <a:pt x="6096" y="583692"/>
                </a:lnTo>
                <a:lnTo>
                  <a:pt x="6096" y="13716"/>
                </a:lnTo>
                <a:lnTo>
                  <a:pt x="12954" y="6858"/>
                </a:lnTo>
                <a:lnTo>
                  <a:pt x="12953" y="13716"/>
                </a:lnTo>
                <a:lnTo>
                  <a:pt x="948690" y="13716"/>
                </a:lnTo>
                <a:lnTo>
                  <a:pt x="948690" y="6858"/>
                </a:lnTo>
                <a:lnTo>
                  <a:pt x="955547" y="13716"/>
                </a:lnTo>
                <a:lnTo>
                  <a:pt x="955547" y="583692"/>
                </a:lnTo>
                <a:lnTo>
                  <a:pt x="959358" y="583692"/>
                </a:lnTo>
                <a:lnTo>
                  <a:pt x="962406" y="580644"/>
                </a:lnTo>
                <a:close/>
              </a:path>
              <a:path w="962660" h="584200">
                <a:moveTo>
                  <a:pt x="12953" y="13716"/>
                </a:moveTo>
                <a:lnTo>
                  <a:pt x="12954" y="6858"/>
                </a:lnTo>
                <a:lnTo>
                  <a:pt x="6096" y="13716"/>
                </a:lnTo>
                <a:lnTo>
                  <a:pt x="12953" y="13716"/>
                </a:lnTo>
                <a:close/>
              </a:path>
              <a:path w="962660" h="584200">
                <a:moveTo>
                  <a:pt x="12953" y="569976"/>
                </a:moveTo>
                <a:lnTo>
                  <a:pt x="12953" y="13716"/>
                </a:lnTo>
                <a:lnTo>
                  <a:pt x="6096" y="13716"/>
                </a:lnTo>
                <a:lnTo>
                  <a:pt x="6096" y="569976"/>
                </a:lnTo>
                <a:lnTo>
                  <a:pt x="12953" y="569976"/>
                </a:lnTo>
                <a:close/>
              </a:path>
              <a:path w="962660" h="584200">
                <a:moveTo>
                  <a:pt x="955547" y="569976"/>
                </a:moveTo>
                <a:lnTo>
                  <a:pt x="6096" y="569976"/>
                </a:lnTo>
                <a:lnTo>
                  <a:pt x="12954" y="576834"/>
                </a:lnTo>
                <a:lnTo>
                  <a:pt x="12953" y="583692"/>
                </a:lnTo>
                <a:lnTo>
                  <a:pt x="948690" y="583692"/>
                </a:lnTo>
                <a:lnTo>
                  <a:pt x="948690" y="576834"/>
                </a:lnTo>
                <a:lnTo>
                  <a:pt x="955547" y="569976"/>
                </a:lnTo>
                <a:close/>
              </a:path>
              <a:path w="962660" h="584200">
                <a:moveTo>
                  <a:pt x="12953" y="583692"/>
                </a:moveTo>
                <a:lnTo>
                  <a:pt x="12954" y="576834"/>
                </a:lnTo>
                <a:lnTo>
                  <a:pt x="6096" y="569976"/>
                </a:lnTo>
                <a:lnTo>
                  <a:pt x="6096" y="583692"/>
                </a:lnTo>
                <a:lnTo>
                  <a:pt x="12953" y="583692"/>
                </a:lnTo>
                <a:close/>
              </a:path>
              <a:path w="962660" h="584200">
                <a:moveTo>
                  <a:pt x="955547" y="13716"/>
                </a:moveTo>
                <a:lnTo>
                  <a:pt x="948690" y="6858"/>
                </a:lnTo>
                <a:lnTo>
                  <a:pt x="948690" y="13716"/>
                </a:lnTo>
                <a:lnTo>
                  <a:pt x="955547" y="13716"/>
                </a:lnTo>
                <a:close/>
              </a:path>
              <a:path w="962660" h="584200">
                <a:moveTo>
                  <a:pt x="955547" y="569976"/>
                </a:moveTo>
                <a:lnTo>
                  <a:pt x="955547" y="13716"/>
                </a:lnTo>
                <a:lnTo>
                  <a:pt x="948690" y="13716"/>
                </a:lnTo>
                <a:lnTo>
                  <a:pt x="948690" y="569976"/>
                </a:lnTo>
                <a:lnTo>
                  <a:pt x="955547" y="569976"/>
                </a:lnTo>
                <a:close/>
              </a:path>
              <a:path w="962660" h="584200">
                <a:moveTo>
                  <a:pt x="955547" y="583692"/>
                </a:moveTo>
                <a:lnTo>
                  <a:pt x="955547" y="569976"/>
                </a:lnTo>
                <a:lnTo>
                  <a:pt x="948690" y="576834"/>
                </a:lnTo>
                <a:lnTo>
                  <a:pt x="948690" y="583692"/>
                </a:lnTo>
                <a:lnTo>
                  <a:pt x="955547" y="583692"/>
                </a:lnTo>
                <a:close/>
              </a:path>
            </a:pathLst>
          </a:custGeom>
          <a:solidFill>
            <a:srgbClr val="8497B0"/>
          </a:solidFill>
        </p:spPr>
        <p:txBody>
          <a:bodyPr wrap="square" lIns="0" tIns="0" rIns="0" bIns="0" rtlCol="0"/>
          <a:lstStyle/>
          <a:p>
            <a:endParaRPr/>
          </a:p>
        </p:txBody>
      </p:sp>
      <p:sp>
        <p:nvSpPr>
          <p:cNvPr id="90" name="object 90"/>
          <p:cNvSpPr txBox="1"/>
          <p:nvPr/>
        </p:nvSpPr>
        <p:spPr>
          <a:xfrm>
            <a:off x="2938919" y="3494532"/>
            <a:ext cx="949960" cy="570230"/>
          </a:xfrm>
          <a:prstGeom prst="rect">
            <a:avLst/>
          </a:prstGeom>
          <a:solidFill>
            <a:srgbClr val="FFFFFF"/>
          </a:solidFill>
        </p:spPr>
        <p:txBody>
          <a:bodyPr vert="horz" wrap="square" lIns="0" tIns="142875" rIns="0" bIns="0" rtlCol="0">
            <a:spAutoFit/>
          </a:bodyPr>
          <a:lstStyle/>
          <a:p>
            <a:pPr marL="226695">
              <a:lnSpc>
                <a:spcPct val="100000"/>
              </a:lnSpc>
              <a:spcBef>
                <a:spcPts val="1125"/>
              </a:spcBef>
            </a:pPr>
            <a:r>
              <a:rPr sz="1950" b="1" spc="-10" dirty="0">
                <a:latin typeface="MS PGothic"/>
                <a:cs typeface="MS PGothic"/>
              </a:rPr>
              <a:t>検品</a:t>
            </a:r>
            <a:endParaRPr sz="1950">
              <a:latin typeface="MS PGothic"/>
              <a:cs typeface="MS PGothic"/>
            </a:endParaRPr>
          </a:p>
        </p:txBody>
      </p:sp>
      <p:sp>
        <p:nvSpPr>
          <p:cNvPr id="91" name="object 91"/>
          <p:cNvSpPr/>
          <p:nvPr/>
        </p:nvSpPr>
        <p:spPr>
          <a:xfrm>
            <a:off x="6146177" y="3487673"/>
            <a:ext cx="963294" cy="584200"/>
          </a:xfrm>
          <a:custGeom>
            <a:avLst/>
            <a:gdLst/>
            <a:ahLst/>
            <a:cxnLst/>
            <a:rect l="l" t="t" r="r" b="b"/>
            <a:pathLst>
              <a:path w="963295" h="584200">
                <a:moveTo>
                  <a:pt x="963168" y="580644"/>
                </a:moveTo>
                <a:lnTo>
                  <a:pt x="963168" y="3048"/>
                </a:lnTo>
                <a:lnTo>
                  <a:pt x="960119" y="0"/>
                </a:lnTo>
                <a:lnTo>
                  <a:pt x="3047" y="0"/>
                </a:lnTo>
                <a:lnTo>
                  <a:pt x="0" y="3048"/>
                </a:lnTo>
                <a:lnTo>
                  <a:pt x="0" y="580644"/>
                </a:lnTo>
                <a:lnTo>
                  <a:pt x="3048" y="583692"/>
                </a:lnTo>
                <a:lnTo>
                  <a:pt x="6858" y="583692"/>
                </a:lnTo>
                <a:lnTo>
                  <a:pt x="6858" y="13716"/>
                </a:lnTo>
                <a:lnTo>
                  <a:pt x="13716" y="6858"/>
                </a:lnTo>
                <a:lnTo>
                  <a:pt x="13715" y="13716"/>
                </a:lnTo>
                <a:lnTo>
                  <a:pt x="949452" y="13716"/>
                </a:lnTo>
                <a:lnTo>
                  <a:pt x="949452" y="6858"/>
                </a:lnTo>
                <a:lnTo>
                  <a:pt x="956310" y="13716"/>
                </a:lnTo>
                <a:lnTo>
                  <a:pt x="956310" y="583692"/>
                </a:lnTo>
                <a:lnTo>
                  <a:pt x="960119" y="583692"/>
                </a:lnTo>
                <a:lnTo>
                  <a:pt x="963168" y="580644"/>
                </a:lnTo>
                <a:close/>
              </a:path>
              <a:path w="963295" h="584200">
                <a:moveTo>
                  <a:pt x="13715" y="13716"/>
                </a:moveTo>
                <a:lnTo>
                  <a:pt x="13716" y="6858"/>
                </a:lnTo>
                <a:lnTo>
                  <a:pt x="6858" y="13716"/>
                </a:lnTo>
                <a:lnTo>
                  <a:pt x="13715" y="13716"/>
                </a:lnTo>
                <a:close/>
              </a:path>
              <a:path w="963295" h="584200">
                <a:moveTo>
                  <a:pt x="13716" y="569976"/>
                </a:moveTo>
                <a:lnTo>
                  <a:pt x="13715" y="13716"/>
                </a:lnTo>
                <a:lnTo>
                  <a:pt x="6858" y="13716"/>
                </a:lnTo>
                <a:lnTo>
                  <a:pt x="6858" y="569976"/>
                </a:lnTo>
                <a:lnTo>
                  <a:pt x="13716" y="569976"/>
                </a:lnTo>
                <a:close/>
              </a:path>
              <a:path w="963295" h="584200">
                <a:moveTo>
                  <a:pt x="956310" y="569976"/>
                </a:moveTo>
                <a:lnTo>
                  <a:pt x="6858" y="569976"/>
                </a:lnTo>
                <a:lnTo>
                  <a:pt x="13716" y="576834"/>
                </a:lnTo>
                <a:lnTo>
                  <a:pt x="13716" y="583692"/>
                </a:lnTo>
                <a:lnTo>
                  <a:pt x="949452" y="583692"/>
                </a:lnTo>
                <a:lnTo>
                  <a:pt x="949452" y="576834"/>
                </a:lnTo>
                <a:lnTo>
                  <a:pt x="956310" y="569976"/>
                </a:lnTo>
                <a:close/>
              </a:path>
              <a:path w="963295" h="584200">
                <a:moveTo>
                  <a:pt x="13716" y="583692"/>
                </a:moveTo>
                <a:lnTo>
                  <a:pt x="13716" y="576834"/>
                </a:lnTo>
                <a:lnTo>
                  <a:pt x="6858" y="569976"/>
                </a:lnTo>
                <a:lnTo>
                  <a:pt x="6858" y="583692"/>
                </a:lnTo>
                <a:lnTo>
                  <a:pt x="13716" y="583692"/>
                </a:lnTo>
                <a:close/>
              </a:path>
              <a:path w="963295" h="584200">
                <a:moveTo>
                  <a:pt x="956310" y="13716"/>
                </a:moveTo>
                <a:lnTo>
                  <a:pt x="949452" y="6858"/>
                </a:lnTo>
                <a:lnTo>
                  <a:pt x="949452" y="13716"/>
                </a:lnTo>
                <a:lnTo>
                  <a:pt x="956310" y="13716"/>
                </a:lnTo>
                <a:close/>
              </a:path>
              <a:path w="963295" h="584200">
                <a:moveTo>
                  <a:pt x="956310" y="569976"/>
                </a:moveTo>
                <a:lnTo>
                  <a:pt x="956310" y="13716"/>
                </a:lnTo>
                <a:lnTo>
                  <a:pt x="949452" y="13716"/>
                </a:lnTo>
                <a:lnTo>
                  <a:pt x="949452" y="569976"/>
                </a:lnTo>
                <a:lnTo>
                  <a:pt x="956310" y="569976"/>
                </a:lnTo>
                <a:close/>
              </a:path>
              <a:path w="963295" h="584200">
                <a:moveTo>
                  <a:pt x="956310" y="583692"/>
                </a:moveTo>
                <a:lnTo>
                  <a:pt x="956310" y="569976"/>
                </a:lnTo>
                <a:lnTo>
                  <a:pt x="949452" y="576834"/>
                </a:lnTo>
                <a:lnTo>
                  <a:pt x="949452" y="583692"/>
                </a:lnTo>
                <a:lnTo>
                  <a:pt x="956310" y="583692"/>
                </a:lnTo>
                <a:close/>
              </a:path>
            </a:pathLst>
          </a:custGeom>
          <a:solidFill>
            <a:srgbClr val="8497B0"/>
          </a:solidFill>
        </p:spPr>
        <p:txBody>
          <a:bodyPr wrap="square" lIns="0" tIns="0" rIns="0" bIns="0" rtlCol="0"/>
          <a:lstStyle/>
          <a:p>
            <a:endParaRPr/>
          </a:p>
        </p:txBody>
      </p:sp>
      <p:sp>
        <p:nvSpPr>
          <p:cNvPr id="92" name="object 92"/>
          <p:cNvSpPr txBox="1"/>
          <p:nvPr/>
        </p:nvSpPr>
        <p:spPr>
          <a:xfrm>
            <a:off x="6153035" y="3494532"/>
            <a:ext cx="949960" cy="570230"/>
          </a:xfrm>
          <a:prstGeom prst="rect">
            <a:avLst/>
          </a:prstGeom>
          <a:solidFill>
            <a:srgbClr val="FFFFFF"/>
          </a:solidFill>
        </p:spPr>
        <p:txBody>
          <a:bodyPr vert="horz" wrap="square" lIns="0" tIns="142875" rIns="0" bIns="0" rtlCol="0">
            <a:spAutoFit/>
          </a:bodyPr>
          <a:lstStyle/>
          <a:p>
            <a:pPr marL="226060">
              <a:lnSpc>
                <a:spcPct val="100000"/>
              </a:lnSpc>
              <a:spcBef>
                <a:spcPts val="1125"/>
              </a:spcBef>
            </a:pPr>
            <a:r>
              <a:rPr sz="1950" b="1" spc="-10" dirty="0">
                <a:latin typeface="MS PGothic"/>
                <a:cs typeface="MS PGothic"/>
              </a:rPr>
              <a:t>出荷</a:t>
            </a:r>
            <a:endParaRPr sz="1950">
              <a:latin typeface="MS PGothic"/>
              <a:cs typeface="MS PGothic"/>
            </a:endParaRPr>
          </a:p>
        </p:txBody>
      </p:sp>
      <p:sp>
        <p:nvSpPr>
          <p:cNvPr id="93" name="object 93"/>
          <p:cNvSpPr/>
          <p:nvPr/>
        </p:nvSpPr>
        <p:spPr>
          <a:xfrm>
            <a:off x="2932823" y="4506467"/>
            <a:ext cx="962660" cy="584835"/>
          </a:xfrm>
          <a:custGeom>
            <a:avLst/>
            <a:gdLst/>
            <a:ahLst/>
            <a:cxnLst/>
            <a:rect l="l" t="t" r="r" b="b"/>
            <a:pathLst>
              <a:path w="962660" h="584835">
                <a:moveTo>
                  <a:pt x="962406" y="581405"/>
                </a:moveTo>
                <a:lnTo>
                  <a:pt x="962406" y="3047"/>
                </a:lnTo>
                <a:lnTo>
                  <a:pt x="959358" y="0"/>
                </a:lnTo>
                <a:lnTo>
                  <a:pt x="3047" y="0"/>
                </a:lnTo>
                <a:lnTo>
                  <a:pt x="0" y="3047"/>
                </a:lnTo>
                <a:lnTo>
                  <a:pt x="0" y="581405"/>
                </a:lnTo>
                <a:lnTo>
                  <a:pt x="3048" y="584453"/>
                </a:lnTo>
                <a:lnTo>
                  <a:pt x="6096" y="584453"/>
                </a:lnTo>
                <a:lnTo>
                  <a:pt x="6096" y="13715"/>
                </a:lnTo>
                <a:lnTo>
                  <a:pt x="12954" y="6857"/>
                </a:lnTo>
                <a:lnTo>
                  <a:pt x="12953" y="13715"/>
                </a:lnTo>
                <a:lnTo>
                  <a:pt x="948690" y="13715"/>
                </a:lnTo>
                <a:lnTo>
                  <a:pt x="948690" y="6857"/>
                </a:lnTo>
                <a:lnTo>
                  <a:pt x="955547" y="13715"/>
                </a:lnTo>
                <a:lnTo>
                  <a:pt x="955547" y="584453"/>
                </a:lnTo>
                <a:lnTo>
                  <a:pt x="959358" y="584453"/>
                </a:lnTo>
                <a:lnTo>
                  <a:pt x="962406" y="581405"/>
                </a:lnTo>
                <a:close/>
              </a:path>
              <a:path w="962660" h="584835">
                <a:moveTo>
                  <a:pt x="12953" y="13715"/>
                </a:moveTo>
                <a:lnTo>
                  <a:pt x="12954" y="6857"/>
                </a:lnTo>
                <a:lnTo>
                  <a:pt x="6096" y="13715"/>
                </a:lnTo>
                <a:lnTo>
                  <a:pt x="12953" y="13715"/>
                </a:lnTo>
                <a:close/>
              </a:path>
              <a:path w="962660" h="584835">
                <a:moveTo>
                  <a:pt x="12953" y="570737"/>
                </a:moveTo>
                <a:lnTo>
                  <a:pt x="12953" y="13715"/>
                </a:lnTo>
                <a:lnTo>
                  <a:pt x="6096" y="13715"/>
                </a:lnTo>
                <a:lnTo>
                  <a:pt x="6096" y="570737"/>
                </a:lnTo>
                <a:lnTo>
                  <a:pt x="12953" y="570737"/>
                </a:lnTo>
                <a:close/>
              </a:path>
              <a:path w="962660" h="584835">
                <a:moveTo>
                  <a:pt x="955547" y="570737"/>
                </a:moveTo>
                <a:lnTo>
                  <a:pt x="6096" y="570737"/>
                </a:lnTo>
                <a:lnTo>
                  <a:pt x="12954" y="577595"/>
                </a:lnTo>
                <a:lnTo>
                  <a:pt x="12953" y="584453"/>
                </a:lnTo>
                <a:lnTo>
                  <a:pt x="948690" y="584453"/>
                </a:lnTo>
                <a:lnTo>
                  <a:pt x="948690" y="577595"/>
                </a:lnTo>
                <a:lnTo>
                  <a:pt x="955547" y="570737"/>
                </a:lnTo>
                <a:close/>
              </a:path>
              <a:path w="962660" h="584835">
                <a:moveTo>
                  <a:pt x="12953" y="584453"/>
                </a:moveTo>
                <a:lnTo>
                  <a:pt x="12954" y="577595"/>
                </a:lnTo>
                <a:lnTo>
                  <a:pt x="6096" y="570737"/>
                </a:lnTo>
                <a:lnTo>
                  <a:pt x="6096" y="584453"/>
                </a:lnTo>
                <a:lnTo>
                  <a:pt x="12953" y="584453"/>
                </a:lnTo>
                <a:close/>
              </a:path>
              <a:path w="962660" h="584835">
                <a:moveTo>
                  <a:pt x="955547" y="13715"/>
                </a:moveTo>
                <a:lnTo>
                  <a:pt x="948690" y="6857"/>
                </a:lnTo>
                <a:lnTo>
                  <a:pt x="948690" y="13715"/>
                </a:lnTo>
                <a:lnTo>
                  <a:pt x="955547" y="13715"/>
                </a:lnTo>
                <a:close/>
              </a:path>
              <a:path w="962660" h="584835">
                <a:moveTo>
                  <a:pt x="955547" y="570737"/>
                </a:moveTo>
                <a:lnTo>
                  <a:pt x="955547" y="13715"/>
                </a:lnTo>
                <a:lnTo>
                  <a:pt x="948690" y="13715"/>
                </a:lnTo>
                <a:lnTo>
                  <a:pt x="948690" y="570737"/>
                </a:lnTo>
                <a:lnTo>
                  <a:pt x="955547" y="570737"/>
                </a:lnTo>
                <a:close/>
              </a:path>
              <a:path w="962660" h="584835">
                <a:moveTo>
                  <a:pt x="955547" y="584453"/>
                </a:moveTo>
                <a:lnTo>
                  <a:pt x="955547" y="570737"/>
                </a:lnTo>
                <a:lnTo>
                  <a:pt x="948690" y="577595"/>
                </a:lnTo>
                <a:lnTo>
                  <a:pt x="948690" y="584453"/>
                </a:lnTo>
                <a:lnTo>
                  <a:pt x="955547" y="584453"/>
                </a:lnTo>
                <a:close/>
              </a:path>
            </a:pathLst>
          </a:custGeom>
          <a:solidFill>
            <a:srgbClr val="8497B0"/>
          </a:solidFill>
        </p:spPr>
        <p:txBody>
          <a:bodyPr wrap="square" lIns="0" tIns="0" rIns="0" bIns="0" rtlCol="0"/>
          <a:lstStyle/>
          <a:p>
            <a:endParaRPr/>
          </a:p>
        </p:txBody>
      </p:sp>
      <p:sp>
        <p:nvSpPr>
          <p:cNvPr id="94" name="object 94"/>
          <p:cNvSpPr txBox="1"/>
          <p:nvPr/>
        </p:nvSpPr>
        <p:spPr>
          <a:xfrm>
            <a:off x="2938919" y="4513326"/>
            <a:ext cx="949960" cy="570865"/>
          </a:xfrm>
          <a:prstGeom prst="rect">
            <a:avLst/>
          </a:prstGeom>
          <a:solidFill>
            <a:srgbClr val="FFFFFF"/>
          </a:solidFill>
        </p:spPr>
        <p:txBody>
          <a:bodyPr vert="horz" wrap="square" lIns="0" tIns="1270" rIns="0" bIns="0" rtlCol="0">
            <a:spAutoFit/>
          </a:bodyPr>
          <a:lstStyle/>
          <a:p>
            <a:pPr>
              <a:lnSpc>
                <a:spcPct val="100000"/>
              </a:lnSpc>
              <a:spcBef>
                <a:spcPts val="10"/>
              </a:spcBef>
            </a:pPr>
            <a:endParaRPr sz="1300">
              <a:latin typeface="Times New Roman"/>
              <a:cs typeface="Times New Roman"/>
            </a:endParaRPr>
          </a:p>
          <a:p>
            <a:pPr marL="144145">
              <a:lnSpc>
                <a:spcPct val="100000"/>
              </a:lnSpc>
            </a:pPr>
            <a:r>
              <a:rPr sz="1300" b="1" spc="-10" dirty="0">
                <a:latin typeface="MS PGothic"/>
                <a:cs typeface="MS PGothic"/>
              </a:rPr>
              <a:t>請求確認</a:t>
            </a:r>
            <a:endParaRPr sz="1300">
              <a:latin typeface="MS PGothic"/>
              <a:cs typeface="MS PGothic"/>
            </a:endParaRPr>
          </a:p>
        </p:txBody>
      </p:sp>
      <p:sp>
        <p:nvSpPr>
          <p:cNvPr id="95" name="object 95"/>
          <p:cNvSpPr/>
          <p:nvPr/>
        </p:nvSpPr>
        <p:spPr>
          <a:xfrm>
            <a:off x="6146177" y="4506467"/>
            <a:ext cx="963294" cy="584835"/>
          </a:xfrm>
          <a:custGeom>
            <a:avLst/>
            <a:gdLst/>
            <a:ahLst/>
            <a:cxnLst/>
            <a:rect l="l" t="t" r="r" b="b"/>
            <a:pathLst>
              <a:path w="963295" h="584835">
                <a:moveTo>
                  <a:pt x="963168" y="581406"/>
                </a:moveTo>
                <a:lnTo>
                  <a:pt x="963168" y="3048"/>
                </a:lnTo>
                <a:lnTo>
                  <a:pt x="960119" y="0"/>
                </a:lnTo>
                <a:lnTo>
                  <a:pt x="3047" y="0"/>
                </a:lnTo>
                <a:lnTo>
                  <a:pt x="0" y="3048"/>
                </a:lnTo>
                <a:lnTo>
                  <a:pt x="0" y="581406"/>
                </a:lnTo>
                <a:lnTo>
                  <a:pt x="3048" y="584454"/>
                </a:lnTo>
                <a:lnTo>
                  <a:pt x="6858" y="584454"/>
                </a:lnTo>
                <a:lnTo>
                  <a:pt x="6858" y="13716"/>
                </a:lnTo>
                <a:lnTo>
                  <a:pt x="13716" y="6858"/>
                </a:lnTo>
                <a:lnTo>
                  <a:pt x="13715" y="13716"/>
                </a:lnTo>
                <a:lnTo>
                  <a:pt x="949452" y="13716"/>
                </a:lnTo>
                <a:lnTo>
                  <a:pt x="949452" y="6858"/>
                </a:lnTo>
                <a:lnTo>
                  <a:pt x="956310" y="13716"/>
                </a:lnTo>
                <a:lnTo>
                  <a:pt x="956310" y="584454"/>
                </a:lnTo>
                <a:lnTo>
                  <a:pt x="960119" y="584454"/>
                </a:lnTo>
                <a:lnTo>
                  <a:pt x="963168" y="581406"/>
                </a:lnTo>
                <a:close/>
              </a:path>
              <a:path w="963295" h="584835">
                <a:moveTo>
                  <a:pt x="13715" y="13716"/>
                </a:moveTo>
                <a:lnTo>
                  <a:pt x="13716" y="6858"/>
                </a:lnTo>
                <a:lnTo>
                  <a:pt x="6858" y="13716"/>
                </a:lnTo>
                <a:lnTo>
                  <a:pt x="13715" y="13716"/>
                </a:lnTo>
                <a:close/>
              </a:path>
              <a:path w="963295" h="584835">
                <a:moveTo>
                  <a:pt x="13716" y="570738"/>
                </a:moveTo>
                <a:lnTo>
                  <a:pt x="13715" y="13716"/>
                </a:lnTo>
                <a:lnTo>
                  <a:pt x="6858" y="13716"/>
                </a:lnTo>
                <a:lnTo>
                  <a:pt x="6858" y="570738"/>
                </a:lnTo>
                <a:lnTo>
                  <a:pt x="13716" y="570738"/>
                </a:lnTo>
                <a:close/>
              </a:path>
              <a:path w="963295" h="584835">
                <a:moveTo>
                  <a:pt x="956310" y="570738"/>
                </a:moveTo>
                <a:lnTo>
                  <a:pt x="6858" y="570738"/>
                </a:lnTo>
                <a:lnTo>
                  <a:pt x="13716" y="577596"/>
                </a:lnTo>
                <a:lnTo>
                  <a:pt x="13716" y="584454"/>
                </a:lnTo>
                <a:lnTo>
                  <a:pt x="949452" y="584454"/>
                </a:lnTo>
                <a:lnTo>
                  <a:pt x="949452" y="577596"/>
                </a:lnTo>
                <a:lnTo>
                  <a:pt x="956310" y="570738"/>
                </a:lnTo>
                <a:close/>
              </a:path>
              <a:path w="963295" h="584835">
                <a:moveTo>
                  <a:pt x="13716" y="584454"/>
                </a:moveTo>
                <a:lnTo>
                  <a:pt x="13716" y="577596"/>
                </a:lnTo>
                <a:lnTo>
                  <a:pt x="6858" y="570738"/>
                </a:lnTo>
                <a:lnTo>
                  <a:pt x="6858" y="584454"/>
                </a:lnTo>
                <a:lnTo>
                  <a:pt x="13716" y="584454"/>
                </a:lnTo>
                <a:close/>
              </a:path>
              <a:path w="963295" h="584835">
                <a:moveTo>
                  <a:pt x="956310" y="13716"/>
                </a:moveTo>
                <a:lnTo>
                  <a:pt x="949452" y="6858"/>
                </a:lnTo>
                <a:lnTo>
                  <a:pt x="949452" y="13716"/>
                </a:lnTo>
                <a:lnTo>
                  <a:pt x="956310" y="13716"/>
                </a:lnTo>
                <a:close/>
              </a:path>
              <a:path w="963295" h="584835">
                <a:moveTo>
                  <a:pt x="956310" y="570738"/>
                </a:moveTo>
                <a:lnTo>
                  <a:pt x="956310" y="13716"/>
                </a:lnTo>
                <a:lnTo>
                  <a:pt x="949452" y="13716"/>
                </a:lnTo>
                <a:lnTo>
                  <a:pt x="949452" y="570738"/>
                </a:lnTo>
                <a:lnTo>
                  <a:pt x="956310" y="570738"/>
                </a:lnTo>
                <a:close/>
              </a:path>
              <a:path w="963295" h="584835">
                <a:moveTo>
                  <a:pt x="956310" y="584454"/>
                </a:moveTo>
                <a:lnTo>
                  <a:pt x="956310" y="570738"/>
                </a:lnTo>
                <a:lnTo>
                  <a:pt x="949452" y="577596"/>
                </a:lnTo>
                <a:lnTo>
                  <a:pt x="949452" y="584454"/>
                </a:lnTo>
                <a:lnTo>
                  <a:pt x="956310" y="584454"/>
                </a:lnTo>
                <a:close/>
              </a:path>
            </a:pathLst>
          </a:custGeom>
          <a:solidFill>
            <a:srgbClr val="8497B0"/>
          </a:solidFill>
        </p:spPr>
        <p:txBody>
          <a:bodyPr wrap="square" lIns="0" tIns="0" rIns="0" bIns="0" rtlCol="0"/>
          <a:lstStyle/>
          <a:p>
            <a:endParaRPr/>
          </a:p>
        </p:txBody>
      </p:sp>
      <p:sp>
        <p:nvSpPr>
          <p:cNvPr id="96" name="object 96"/>
          <p:cNvSpPr txBox="1"/>
          <p:nvPr/>
        </p:nvSpPr>
        <p:spPr>
          <a:xfrm>
            <a:off x="6153035" y="4513326"/>
            <a:ext cx="949960" cy="570865"/>
          </a:xfrm>
          <a:prstGeom prst="rect">
            <a:avLst/>
          </a:prstGeom>
          <a:solidFill>
            <a:srgbClr val="FFFFFF"/>
          </a:solidFill>
        </p:spPr>
        <p:txBody>
          <a:bodyPr vert="horz" wrap="square" lIns="0" tIns="144145" rIns="0" bIns="0" rtlCol="0">
            <a:spAutoFit/>
          </a:bodyPr>
          <a:lstStyle/>
          <a:p>
            <a:pPr marL="226060">
              <a:lnSpc>
                <a:spcPct val="100000"/>
              </a:lnSpc>
              <a:spcBef>
                <a:spcPts val="1135"/>
              </a:spcBef>
            </a:pPr>
            <a:r>
              <a:rPr sz="1950" b="1" spc="-10" dirty="0">
                <a:latin typeface="MS PGothic"/>
                <a:cs typeface="MS PGothic"/>
              </a:rPr>
              <a:t>請求</a:t>
            </a:r>
            <a:endParaRPr sz="1950">
              <a:latin typeface="MS PGothic"/>
              <a:cs typeface="MS PGothic"/>
            </a:endParaRPr>
          </a:p>
        </p:txBody>
      </p:sp>
      <p:sp>
        <p:nvSpPr>
          <p:cNvPr id="97" name="object 97"/>
          <p:cNvSpPr/>
          <p:nvPr/>
        </p:nvSpPr>
        <p:spPr>
          <a:xfrm>
            <a:off x="2909963" y="5908547"/>
            <a:ext cx="967105" cy="588010"/>
          </a:xfrm>
          <a:custGeom>
            <a:avLst/>
            <a:gdLst/>
            <a:ahLst/>
            <a:cxnLst/>
            <a:rect l="l" t="t" r="r" b="b"/>
            <a:pathLst>
              <a:path w="967104" h="588010">
                <a:moveTo>
                  <a:pt x="966978" y="583691"/>
                </a:moveTo>
                <a:lnTo>
                  <a:pt x="966978" y="3809"/>
                </a:lnTo>
                <a:lnTo>
                  <a:pt x="963168" y="0"/>
                </a:lnTo>
                <a:lnTo>
                  <a:pt x="4571" y="0"/>
                </a:lnTo>
                <a:lnTo>
                  <a:pt x="0" y="3809"/>
                </a:lnTo>
                <a:lnTo>
                  <a:pt x="0" y="583691"/>
                </a:lnTo>
                <a:lnTo>
                  <a:pt x="4572" y="587501"/>
                </a:lnTo>
                <a:lnTo>
                  <a:pt x="9144" y="587501"/>
                </a:lnTo>
                <a:lnTo>
                  <a:pt x="9144" y="16763"/>
                </a:lnTo>
                <a:lnTo>
                  <a:pt x="17526" y="8381"/>
                </a:lnTo>
                <a:lnTo>
                  <a:pt x="17525" y="16763"/>
                </a:lnTo>
                <a:lnTo>
                  <a:pt x="949452" y="16763"/>
                </a:lnTo>
                <a:lnTo>
                  <a:pt x="949452" y="8381"/>
                </a:lnTo>
                <a:lnTo>
                  <a:pt x="958596" y="16763"/>
                </a:lnTo>
                <a:lnTo>
                  <a:pt x="958596" y="587501"/>
                </a:lnTo>
                <a:lnTo>
                  <a:pt x="963168" y="587501"/>
                </a:lnTo>
                <a:lnTo>
                  <a:pt x="966978" y="583691"/>
                </a:lnTo>
                <a:close/>
              </a:path>
              <a:path w="967104" h="588010">
                <a:moveTo>
                  <a:pt x="17525" y="16763"/>
                </a:moveTo>
                <a:lnTo>
                  <a:pt x="17526" y="8381"/>
                </a:lnTo>
                <a:lnTo>
                  <a:pt x="9144" y="16763"/>
                </a:lnTo>
                <a:lnTo>
                  <a:pt x="17525" y="16763"/>
                </a:lnTo>
                <a:close/>
              </a:path>
              <a:path w="967104" h="588010">
                <a:moveTo>
                  <a:pt x="17525" y="569975"/>
                </a:moveTo>
                <a:lnTo>
                  <a:pt x="17525" y="16763"/>
                </a:lnTo>
                <a:lnTo>
                  <a:pt x="9144" y="16763"/>
                </a:lnTo>
                <a:lnTo>
                  <a:pt x="9144" y="569975"/>
                </a:lnTo>
                <a:lnTo>
                  <a:pt x="17525" y="569975"/>
                </a:lnTo>
                <a:close/>
              </a:path>
              <a:path w="967104" h="588010">
                <a:moveTo>
                  <a:pt x="958596" y="569975"/>
                </a:moveTo>
                <a:lnTo>
                  <a:pt x="9144" y="569975"/>
                </a:lnTo>
                <a:lnTo>
                  <a:pt x="17526" y="579119"/>
                </a:lnTo>
                <a:lnTo>
                  <a:pt x="17525" y="587501"/>
                </a:lnTo>
                <a:lnTo>
                  <a:pt x="949452" y="587501"/>
                </a:lnTo>
                <a:lnTo>
                  <a:pt x="949452" y="579119"/>
                </a:lnTo>
                <a:lnTo>
                  <a:pt x="958596" y="569975"/>
                </a:lnTo>
                <a:close/>
              </a:path>
              <a:path w="967104" h="588010">
                <a:moveTo>
                  <a:pt x="17525" y="587501"/>
                </a:moveTo>
                <a:lnTo>
                  <a:pt x="17526" y="579119"/>
                </a:lnTo>
                <a:lnTo>
                  <a:pt x="9144" y="569975"/>
                </a:lnTo>
                <a:lnTo>
                  <a:pt x="9144" y="587501"/>
                </a:lnTo>
                <a:lnTo>
                  <a:pt x="17525" y="587501"/>
                </a:lnTo>
                <a:close/>
              </a:path>
              <a:path w="967104" h="588010">
                <a:moveTo>
                  <a:pt x="958596" y="16763"/>
                </a:moveTo>
                <a:lnTo>
                  <a:pt x="949452" y="8381"/>
                </a:lnTo>
                <a:lnTo>
                  <a:pt x="949452" y="16763"/>
                </a:lnTo>
                <a:lnTo>
                  <a:pt x="958596" y="16763"/>
                </a:lnTo>
                <a:close/>
              </a:path>
              <a:path w="967104" h="588010">
                <a:moveTo>
                  <a:pt x="958596" y="569975"/>
                </a:moveTo>
                <a:lnTo>
                  <a:pt x="958596" y="16763"/>
                </a:lnTo>
                <a:lnTo>
                  <a:pt x="949452" y="16763"/>
                </a:lnTo>
                <a:lnTo>
                  <a:pt x="949452" y="569975"/>
                </a:lnTo>
                <a:lnTo>
                  <a:pt x="958596" y="569975"/>
                </a:lnTo>
                <a:close/>
              </a:path>
              <a:path w="967104" h="588010">
                <a:moveTo>
                  <a:pt x="958596" y="587501"/>
                </a:moveTo>
                <a:lnTo>
                  <a:pt x="958596" y="569975"/>
                </a:lnTo>
                <a:lnTo>
                  <a:pt x="949452" y="579119"/>
                </a:lnTo>
                <a:lnTo>
                  <a:pt x="949452" y="587501"/>
                </a:lnTo>
                <a:lnTo>
                  <a:pt x="958596" y="587501"/>
                </a:lnTo>
                <a:close/>
              </a:path>
            </a:pathLst>
          </a:custGeom>
          <a:solidFill>
            <a:srgbClr val="8497B0"/>
          </a:solidFill>
        </p:spPr>
        <p:txBody>
          <a:bodyPr wrap="square" lIns="0" tIns="0" rIns="0" bIns="0" rtlCol="0"/>
          <a:lstStyle/>
          <a:p>
            <a:endParaRPr/>
          </a:p>
        </p:txBody>
      </p:sp>
      <p:sp>
        <p:nvSpPr>
          <p:cNvPr id="98" name="object 98"/>
          <p:cNvSpPr txBox="1"/>
          <p:nvPr/>
        </p:nvSpPr>
        <p:spPr>
          <a:xfrm>
            <a:off x="2919107" y="5916929"/>
            <a:ext cx="949960" cy="570865"/>
          </a:xfrm>
          <a:prstGeom prst="rect">
            <a:avLst/>
          </a:prstGeom>
          <a:solidFill>
            <a:srgbClr val="FFFFFF"/>
          </a:solidFill>
        </p:spPr>
        <p:txBody>
          <a:bodyPr vert="horz" wrap="square" lIns="0" tIns="143510" rIns="0" bIns="0" rtlCol="0">
            <a:spAutoFit/>
          </a:bodyPr>
          <a:lstStyle/>
          <a:p>
            <a:pPr marL="226060">
              <a:lnSpc>
                <a:spcPct val="100000"/>
              </a:lnSpc>
              <a:spcBef>
                <a:spcPts val="1130"/>
              </a:spcBef>
            </a:pPr>
            <a:r>
              <a:rPr sz="1950" b="1" spc="-10" dirty="0">
                <a:latin typeface="MS PGothic"/>
                <a:cs typeface="MS PGothic"/>
              </a:rPr>
              <a:t>支払</a:t>
            </a:r>
            <a:endParaRPr sz="1950">
              <a:latin typeface="MS PGothic"/>
              <a:cs typeface="MS PGothic"/>
            </a:endParaRPr>
          </a:p>
        </p:txBody>
      </p:sp>
      <p:sp>
        <p:nvSpPr>
          <p:cNvPr id="99" name="object 99"/>
          <p:cNvSpPr/>
          <p:nvPr/>
        </p:nvSpPr>
        <p:spPr>
          <a:xfrm>
            <a:off x="4465205" y="5591555"/>
            <a:ext cx="1094740" cy="238125"/>
          </a:xfrm>
          <a:custGeom>
            <a:avLst/>
            <a:gdLst/>
            <a:ahLst/>
            <a:cxnLst/>
            <a:rect l="l" t="t" r="r" b="b"/>
            <a:pathLst>
              <a:path w="1094739" h="238125">
                <a:moveTo>
                  <a:pt x="1094232" y="198120"/>
                </a:moveTo>
                <a:lnTo>
                  <a:pt x="1094232" y="39623"/>
                </a:lnTo>
                <a:lnTo>
                  <a:pt x="1091148" y="24110"/>
                </a:lnTo>
                <a:lnTo>
                  <a:pt x="1082706" y="11525"/>
                </a:lnTo>
                <a:lnTo>
                  <a:pt x="1070121" y="3083"/>
                </a:lnTo>
                <a:lnTo>
                  <a:pt x="1054608" y="0"/>
                </a:lnTo>
                <a:lnTo>
                  <a:pt x="39624" y="0"/>
                </a:lnTo>
                <a:lnTo>
                  <a:pt x="24110" y="3083"/>
                </a:lnTo>
                <a:lnTo>
                  <a:pt x="11525" y="11525"/>
                </a:lnTo>
                <a:lnTo>
                  <a:pt x="3083" y="24110"/>
                </a:lnTo>
                <a:lnTo>
                  <a:pt x="0" y="39624"/>
                </a:lnTo>
                <a:lnTo>
                  <a:pt x="0" y="198120"/>
                </a:lnTo>
                <a:lnTo>
                  <a:pt x="3083" y="213633"/>
                </a:lnTo>
                <a:lnTo>
                  <a:pt x="11525" y="226218"/>
                </a:lnTo>
                <a:lnTo>
                  <a:pt x="24110" y="234660"/>
                </a:lnTo>
                <a:lnTo>
                  <a:pt x="39624" y="237744"/>
                </a:lnTo>
                <a:lnTo>
                  <a:pt x="1054608" y="237744"/>
                </a:lnTo>
                <a:lnTo>
                  <a:pt x="1070121" y="234660"/>
                </a:lnTo>
                <a:lnTo>
                  <a:pt x="1082706" y="226218"/>
                </a:lnTo>
                <a:lnTo>
                  <a:pt x="1091148" y="213633"/>
                </a:lnTo>
                <a:lnTo>
                  <a:pt x="1094232" y="198120"/>
                </a:lnTo>
                <a:close/>
              </a:path>
            </a:pathLst>
          </a:custGeom>
          <a:solidFill>
            <a:srgbClr val="FFC000"/>
          </a:solidFill>
        </p:spPr>
        <p:txBody>
          <a:bodyPr wrap="square" lIns="0" tIns="0" rIns="0" bIns="0" rtlCol="0"/>
          <a:lstStyle/>
          <a:p>
            <a:endParaRPr/>
          </a:p>
        </p:txBody>
      </p:sp>
      <p:sp>
        <p:nvSpPr>
          <p:cNvPr id="100" name="object 100"/>
          <p:cNvSpPr/>
          <p:nvPr/>
        </p:nvSpPr>
        <p:spPr>
          <a:xfrm>
            <a:off x="4451489" y="5577840"/>
            <a:ext cx="1122045" cy="265430"/>
          </a:xfrm>
          <a:custGeom>
            <a:avLst/>
            <a:gdLst/>
            <a:ahLst/>
            <a:cxnLst/>
            <a:rect l="l" t="t" r="r" b="b"/>
            <a:pathLst>
              <a:path w="1122045" h="265429">
                <a:moveTo>
                  <a:pt x="1121664" y="216408"/>
                </a:moveTo>
                <a:lnTo>
                  <a:pt x="1121664" y="47244"/>
                </a:lnTo>
                <a:lnTo>
                  <a:pt x="1120902" y="41910"/>
                </a:lnTo>
                <a:lnTo>
                  <a:pt x="1114557" y="26278"/>
                </a:lnTo>
                <a:lnTo>
                  <a:pt x="1103847" y="13506"/>
                </a:lnTo>
                <a:lnTo>
                  <a:pt x="1089853" y="4458"/>
                </a:lnTo>
                <a:lnTo>
                  <a:pt x="1073658" y="0"/>
                </a:lnTo>
                <a:lnTo>
                  <a:pt x="52577" y="0"/>
                </a:lnTo>
                <a:lnTo>
                  <a:pt x="9881" y="22686"/>
                </a:lnTo>
                <a:lnTo>
                  <a:pt x="0" y="48768"/>
                </a:lnTo>
                <a:lnTo>
                  <a:pt x="0" y="212598"/>
                </a:lnTo>
                <a:lnTo>
                  <a:pt x="1524" y="223266"/>
                </a:lnTo>
                <a:lnTo>
                  <a:pt x="3048" y="227838"/>
                </a:lnTo>
                <a:lnTo>
                  <a:pt x="4572" y="233172"/>
                </a:lnTo>
                <a:lnTo>
                  <a:pt x="24384" y="256032"/>
                </a:lnTo>
                <a:lnTo>
                  <a:pt x="27432" y="258470"/>
                </a:lnTo>
                <a:lnTo>
                  <a:pt x="27432" y="50292"/>
                </a:lnTo>
                <a:lnTo>
                  <a:pt x="28194" y="47244"/>
                </a:lnTo>
                <a:lnTo>
                  <a:pt x="29718" y="42672"/>
                </a:lnTo>
                <a:lnTo>
                  <a:pt x="30048" y="42120"/>
                </a:lnTo>
                <a:lnTo>
                  <a:pt x="30048" y="39954"/>
                </a:lnTo>
                <a:lnTo>
                  <a:pt x="34010" y="35496"/>
                </a:lnTo>
                <a:lnTo>
                  <a:pt x="34010" y="36047"/>
                </a:lnTo>
                <a:lnTo>
                  <a:pt x="37338" y="32766"/>
                </a:lnTo>
                <a:lnTo>
                  <a:pt x="39624" y="31242"/>
                </a:lnTo>
                <a:lnTo>
                  <a:pt x="41910" y="30480"/>
                </a:lnTo>
                <a:lnTo>
                  <a:pt x="44196" y="28956"/>
                </a:lnTo>
                <a:lnTo>
                  <a:pt x="46482" y="28194"/>
                </a:lnTo>
                <a:lnTo>
                  <a:pt x="48768" y="28194"/>
                </a:lnTo>
                <a:lnTo>
                  <a:pt x="51816" y="27432"/>
                </a:lnTo>
                <a:lnTo>
                  <a:pt x="1072134" y="27432"/>
                </a:lnTo>
                <a:lnTo>
                  <a:pt x="1094232" y="51816"/>
                </a:lnTo>
                <a:lnTo>
                  <a:pt x="1094232" y="258156"/>
                </a:lnTo>
                <a:lnTo>
                  <a:pt x="1095523" y="257666"/>
                </a:lnTo>
                <a:lnTo>
                  <a:pt x="1108571" y="246954"/>
                </a:lnTo>
                <a:lnTo>
                  <a:pt x="1117689" y="232780"/>
                </a:lnTo>
                <a:lnTo>
                  <a:pt x="1121664" y="216408"/>
                </a:lnTo>
                <a:close/>
              </a:path>
              <a:path w="1122045" h="265429">
                <a:moveTo>
                  <a:pt x="1091514" y="259188"/>
                </a:moveTo>
                <a:lnTo>
                  <a:pt x="1091514" y="224663"/>
                </a:lnTo>
                <a:lnTo>
                  <a:pt x="1086612" y="230886"/>
                </a:lnTo>
                <a:lnTo>
                  <a:pt x="1084326" y="232410"/>
                </a:lnTo>
                <a:lnTo>
                  <a:pt x="1082802" y="233934"/>
                </a:lnTo>
                <a:lnTo>
                  <a:pt x="1080516" y="234696"/>
                </a:lnTo>
                <a:lnTo>
                  <a:pt x="1078230" y="236220"/>
                </a:lnTo>
                <a:lnTo>
                  <a:pt x="1075944" y="236982"/>
                </a:lnTo>
                <a:lnTo>
                  <a:pt x="1072896" y="236982"/>
                </a:lnTo>
                <a:lnTo>
                  <a:pt x="1070610" y="237744"/>
                </a:lnTo>
                <a:lnTo>
                  <a:pt x="53340" y="237744"/>
                </a:lnTo>
                <a:lnTo>
                  <a:pt x="28194" y="218694"/>
                </a:lnTo>
                <a:lnTo>
                  <a:pt x="28194" y="216408"/>
                </a:lnTo>
                <a:lnTo>
                  <a:pt x="27432" y="213360"/>
                </a:lnTo>
                <a:lnTo>
                  <a:pt x="27432" y="258470"/>
                </a:lnTo>
                <a:lnTo>
                  <a:pt x="28194" y="259080"/>
                </a:lnTo>
                <a:lnTo>
                  <a:pt x="1069086" y="265176"/>
                </a:lnTo>
                <a:lnTo>
                  <a:pt x="1075182" y="264414"/>
                </a:lnTo>
                <a:lnTo>
                  <a:pt x="1079754" y="263652"/>
                </a:lnTo>
                <a:lnTo>
                  <a:pt x="1091514" y="259188"/>
                </a:lnTo>
                <a:close/>
              </a:path>
              <a:path w="1122045" h="265429">
                <a:moveTo>
                  <a:pt x="34010" y="35496"/>
                </a:moveTo>
                <a:lnTo>
                  <a:pt x="30048" y="39954"/>
                </a:lnTo>
                <a:lnTo>
                  <a:pt x="33207" y="36838"/>
                </a:lnTo>
                <a:lnTo>
                  <a:pt x="34010" y="35496"/>
                </a:lnTo>
                <a:close/>
              </a:path>
              <a:path w="1122045" h="265429">
                <a:moveTo>
                  <a:pt x="33207" y="36838"/>
                </a:moveTo>
                <a:lnTo>
                  <a:pt x="30048" y="39954"/>
                </a:lnTo>
                <a:lnTo>
                  <a:pt x="30048" y="42120"/>
                </a:lnTo>
                <a:lnTo>
                  <a:pt x="33207" y="36838"/>
                </a:lnTo>
                <a:close/>
              </a:path>
              <a:path w="1122045" h="265429">
                <a:moveTo>
                  <a:pt x="34010" y="36047"/>
                </a:moveTo>
                <a:lnTo>
                  <a:pt x="34010" y="35496"/>
                </a:lnTo>
                <a:lnTo>
                  <a:pt x="33207" y="36838"/>
                </a:lnTo>
                <a:lnTo>
                  <a:pt x="34010" y="36047"/>
                </a:lnTo>
                <a:close/>
              </a:path>
              <a:path w="1122045" h="265429">
                <a:moveTo>
                  <a:pt x="1094232" y="258156"/>
                </a:moveTo>
                <a:lnTo>
                  <a:pt x="1094232" y="217932"/>
                </a:lnTo>
                <a:lnTo>
                  <a:pt x="1093470" y="220218"/>
                </a:lnTo>
                <a:lnTo>
                  <a:pt x="1089863" y="226656"/>
                </a:lnTo>
                <a:lnTo>
                  <a:pt x="1091514" y="224663"/>
                </a:lnTo>
                <a:lnTo>
                  <a:pt x="1091514" y="259188"/>
                </a:lnTo>
                <a:lnTo>
                  <a:pt x="1094232" y="258156"/>
                </a:lnTo>
                <a:close/>
              </a:path>
            </a:pathLst>
          </a:custGeom>
          <a:solidFill>
            <a:srgbClr val="FFC000"/>
          </a:solidFill>
        </p:spPr>
        <p:txBody>
          <a:bodyPr wrap="square" lIns="0" tIns="0" rIns="0" bIns="0" rtlCol="0"/>
          <a:lstStyle/>
          <a:p>
            <a:endParaRPr/>
          </a:p>
        </p:txBody>
      </p:sp>
      <p:sp>
        <p:nvSpPr>
          <p:cNvPr id="101" name="object 101"/>
          <p:cNvSpPr txBox="1"/>
          <p:nvPr/>
        </p:nvSpPr>
        <p:spPr>
          <a:xfrm>
            <a:off x="4729867" y="5632450"/>
            <a:ext cx="563880" cy="172720"/>
          </a:xfrm>
          <a:prstGeom prst="rect">
            <a:avLst/>
          </a:prstGeom>
        </p:spPr>
        <p:txBody>
          <a:bodyPr vert="horz" wrap="square" lIns="0" tIns="0" rIns="0" bIns="0" rtlCol="0">
            <a:spAutoFit/>
          </a:bodyPr>
          <a:lstStyle/>
          <a:p>
            <a:pPr marL="12700">
              <a:lnSpc>
                <a:spcPct val="100000"/>
              </a:lnSpc>
            </a:pPr>
            <a:r>
              <a:rPr sz="1100" spc="20" dirty="0">
                <a:solidFill>
                  <a:srgbClr val="FFFFFF"/>
                </a:solidFill>
                <a:latin typeface="MS PGothic"/>
                <a:cs typeface="MS PGothic"/>
              </a:rPr>
              <a:t>金融ＥＤＩ</a:t>
            </a:r>
            <a:endParaRPr sz="1100">
              <a:latin typeface="MS PGothic"/>
              <a:cs typeface="MS PGothic"/>
            </a:endParaRPr>
          </a:p>
        </p:txBody>
      </p:sp>
      <p:sp>
        <p:nvSpPr>
          <p:cNvPr id="102" name="object 102"/>
          <p:cNvSpPr txBox="1"/>
          <p:nvPr/>
        </p:nvSpPr>
        <p:spPr>
          <a:xfrm>
            <a:off x="4726819" y="2502915"/>
            <a:ext cx="574040" cy="422275"/>
          </a:xfrm>
          <a:prstGeom prst="rect">
            <a:avLst/>
          </a:prstGeom>
        </p:spPr>
        <p:txBody>
          <a:bodyPr vert="horz" wrap="square" lIns="0" tIns="0" rIns="0" bIns="0" rtlCol="0">
            <a:spAutoFit/>
          </a:bodyPr>
          <a:lstStyle/>
          <a:p>
            <a:pPr marL="12700" indent="2540">
              <a:lnSpc>
                <a:spcPct val="100000"/>
              </a:lnSpc>
            </a:pPr>
            <a:r>
              <a:rPr sz="1100" spc="20" dirty="0">
                <a:solidFill>
                  <a:srgbClr val="FFFFFF"/>
                </a:solidFill>
                <a:latin typeface="MS PGothic"/>
                <a:cs typeface="MS PGothic"/>
              </a:rPr>
              <a:t>商流ＥＤＩ</a:t>
            </a:r>
            <a:endParaRPr sz="1100">
              <a:latin typeface="MS PGothic"/>
              <a:cs typeface="MS PGothic"/>
            </a:endParaRPr>
          </a:p>
          <a:p>
            <a:pPr marL="12700">
              <a:lnSpc>
                <a:spcPct val="100000"/>
              </a:lnSpc>
              <a:spcBef>
                <a:spcPts val="675"/>
              </a:spcBef>
            </a:pPr>
            <a:r>
              <a:rPr sz="1050" b="1" spc="30" dirty="0">
                <a:latin typeface="Meiryo UI"/>
                <a:cs typeface="Meiryo UI"/>
              </a:rPr>
              <a:t>発注情報</a:t>
            </a:r>
            <a:endParaRPr sz="1050">
              <a:latin typeface="Meiryo UI"/>
              <a:cs typeface="Meiryo UI"/>
            </a:endParaRPr>
          </a:p>
        </p:txBody>
      </p:sp>
      <p:sp>
        <p:nvSpPr>
          <p:cNvPr id="103" name="object 103"/>
          <p:cNvSpPr txBox="1"/>
          <p:nvPr/>
        </p:nvSpPr>
        <p:spPr>
          <a:xfrm>
            <a:off x="4722252" y="4403344"/>
            <a:ext cx="574040" cy="429895"/>
          </a:xfrm>
          <a:prstGeom prst="rect">
            <a:avLst/>
          </a:prstGeom>
        </p:spPr>
        <p:txBody>
          <a:bodyPr vert="horz" wrap="square" lIns="0" tIns="0" rIns="0" bIns="0" rtlCol="0">
            <a:spAutoFit/>
          </a:bodyPr>
          <a:lstStyle/>
          <a:p>
            <a:pPr marL="12700" indent="7620">
              <a:lnSpc>
                <a:spcPct val="100000"/>
              </a:lnSpc>
            </a:pPr>
            <a:r>
              <a:rPr sz="1100" spc="20" dirty="0">
                <a:solidFill>
                  <a:srgbClr val="FFFFFF"/>
                </a:solidFill>
                <a:latin typeface="MS PGothic"/>
                <a:cs typeface="MS PGothic"/>
              </a:rPr>
              <a:t>商流ＥＤＩ</a:t>
            </a:r>
            <a:endParaRPr sz="1100">
              <a:latin typeface="MS PGothic"/>
              <a:cs typeface="MS PGothic"/>
            </a:endParaRPr>
          </a:p>
          <a:p>
            <a:pPr marL="12700">
              <a:lnSpc>
                <a:spcPct val="100000"/>
              </a:lnSpc>
              <a:spcBef>
                <a:spcPts val="730"/>
              </a:spcBef>
            </a:pPr>
            <a:r>
              <a:rPr sz="1050" b="1" spc="30" dirty="0">
                <a:latin typeface="Meiryo UI"/>
                <a:cs typeface="Meiryo UI"/>
              </a:rPr>
              <a:t>請求情報</a:t>
            </a:r>
            <a:endParaRPr sz="1050">
              <a:latin typeface="Meiryo UI"/>
              <a:cs typeface="Meiryo UI"/>
            </a:endParaRPr>
          </a:p>
        </p:txBody>
      </p:sp>
      <p:sp>
        <p:nvSpPr>
          <p:cNvPr id="104" name="object 104"/>
          <p:cNvSpPr/>
          <p:nvPr/>
        </p:nvSpPr>
        <p:spPr>
          <a:xfrm>
            <a:off x="7845425" y="3412235"/>
            <a:ext cx="143510" cy="1043940"/>
          </a:xfrm>
          <a:custGeom>
            <a:avLst/>
            <a:gdLst/>
            <a:ahLst/>
            <a:cxnLst/>
            <a:rect l="l" t="t" r="r" b="b"/>
            <a:pathLst>
              <a:path w="143509" h="1043939">
                <a:moveTo>
                  <a:pt x="72015" y="982341"/>
                </a:moveTo>
                <a:lnTo>
                  <a:pt x="31254" y="912876"/>
                </a:lnTo>
                <a:lnTo>
                  <a:pt x="27061" y="908184"/>
                </a:lnTo>
                <a:lnTo>
                  <a:pt x="21724" y="905636"/>
                </a:lnTo>
                <a:lnTo>
                  <a:pt x="15818" y="905375"/>
                </a:lnTo>
                <a:lnTo>
                  <a:pt x="9918" y="907541"/>
                </a:lnTo>
                <a:lnTo>
                  <a:pt x="3048" y="911351"/>
                </a:lnTo>
                <a:lnTo>
                  <a:pt x="0" y="921258"/>
                </a:lnTo>
                <a:lnTo>
                  <a:pt x="4572" y="928115"/>
                </a:lnTo>
                <a:lnTo>
                  <a:pt x="56400" y="1017621"/>
                </a:lnTo>
                <a:lnTo>
                  <a:pt x="56400" y="1012698"/>
                </a:lnTo>
                <a:lnTo>
                  <a:pt x="58674" y="1012698"/>
                </a:lnTo>
                <a:lnTo>
                  <a:pt x="58674" y="1005077"/>
                </a:lnTo>
                <a:lnTo>
                  <a:pt x="72015" y="982341"/>
                </a:lnTo>
                <a:close/>
              </a:path>
              <a:path w="143509" h="1043939">
                <a:moveTo>
                  <a:pt x="86880" y="957007"/>
                </a:moveTo>
                <a:lnTo>
                  <a:pt x="86880" y="0"/>
                </a:lnTo>
                <a:lnTo>
                  <a:pt x="56400" y="0"/>
                </a:lnTo>
                <a:lnTo>
                  <a:pt x="56400" y="955730"/>
                </a:lnTo>
                <a:lnTo>
                  <a:pt x="72015" y="982341"/>
                </a:lnTo>
                <a:lnTo>
                  <a:pt x="86880" y="957007"/>
                </a:lnTo>
                <a:close/>
              </a:path>
              <a:path w="143509" h="1043939">
                <a:moveTo>
                  <a:pt x="86880" y="1017907"/>
                </a:moveTo>
                <a:lnTo>
                  <a:pt x="86880" y="1012698"/>
                </a:lnTo>
                <a:lnTo>
                  <a:pt x="56400" y="1012698"/>
                </a:lnTo>
                <a:lnTo>
                  <a:pt x="56400" y="1017621"/>
                </a:lnTo>
                <a:lnTo>
                  <a:pt x="71640" y="1043939"/>
                </a:lnTo>
                <a:lnTo>
                  <a:pt x="86880" y="1017907"/>
                </a:lnTo>
                <a:close/>
              </a:path>
              <a:path w="143509" h="1043939">
                <a:moveTo>
                  <a:pt x="85356" y="1005077"/>
                </a:moveTo>
                <a:lnTo>
                  <a:pt x="72015" y="982341"/>
                </a:lnTo>
                <a:lnTo>
                  <a:pt x="58674" y="1005077"/>
                </a:lnTo>
                <a:lnTo>
                  <a:pt x="85356" y="1005077"/>
                </a:lnTo>
                <a:close/>
              </a:path>
              <a:path w="143509" h="1043939">
                <a:moveTo>
                  <a:pt x="85356" y="1012698"/>
                </a:moveTo>
                <a:lnTo>
                  <a:pt x="85356" y="1005077"/>
                </a:lnTo>
                <a:lnTo>
                  <a:pt x="58674" y="1005077"/>
                </a:lnTo>
                <a:lnTo>
                  <a:pt x="58674" y="1012698"/>
                </a:lnTo>
                <a:lnTo>
                  <a:pt x="85356" y="1012698"/>
                </a:lnTo>
                <a:close/>
              </a:path>
              <a:path w="143509" h="1043939">
                <a:moveTo>
                  <a:pt x="143268" y="921258"/>
                </a:moveTo>
                <a:lnTo>
                  <a:pt x="140982" y="911351"/>
                </a:lnTo>
                <a:lnTo>
                  <a:pt x="133350" y="907541"/>
                </a:lnTo>
                <a:lnTo>
                  <a:pt x="126504" y="902969"/>
                </a:lnTo>
                <a:lnTo>
                  <a:pt x="116598" y="905255"/>
                </a:lnTo>
                <a:lnTo>
                  <a:pt x="112775" y="912876"/>
                </a:lnTo>
                <a:lnTo>
                  <a:pt x="72015" y="982341"/>
                </a:lnTo>
                <a:lnTo>
                  <a:pt x="85356" y="1005077"/>
                </a:lnTo>
                <a:lnTo>
                  <a:pt x="85356" y="1012698"/>
                </a:lnTo>
                <a:lnTo>
                  <a:pt x="86880" y="1012698"/>
                </a:lnTo>
                <a:lnTo>
                  <a:pt x="86880" y="1017907"/>
                </a:lnTo>
                <a:lnTo>
                  <a:pt x="139446" y="928115"/>
                </a:lnTo>
                <a:lnTo>
                  <a:pt x="143268" y="921258"/>
                </a:lnTo>
                <a:close/>
              </a:path>
            </a:pathLst>
          </a:custGeom>
          <a:solidFill>
            <a:srgbClr val="5698D3"/>
          </a:solidFill>
        </p:spPr>
        <p:txBody>
          <a:bodyPr wrap="square" lIns="0" tIns="0" rIns="0" bIns="0" rtlCol="0"/>
          <a:lstStyle/>
          <a:p>
            <a:endParaRPr/>
          </a:p>
        </p:txBody>
      </p:sp>
      <p:sp>
        <p:nvSpPr>
          <p:cNvPr id="105" name="object 105"/>
          <p:cNvSpPr/>
          <p:nvPr/>
        </p:nvSpPr>
        <p:spPr>
          <a:xfrm>
            <a:off x="7112393" y="3720203"/>
            <a:ext cx="828040" cy="139065"/>
          </a:xfrm>
          <a:custGeom>
            <a:avLst/>
            <a:gdLst/>
            <a:ahLst/>
            <a:cxnLst/>
            <a:rect l="l" t="t" r="r" b="b"/>
            <a:pathLst>
              <a:path w="828040" h="139064">
                <a:moveTo>
                  <a:pt x="138452" y="13406"/>
                </a:moveTo>
                <a:lnTo>
                  <a:pt x="136398" y="7500"/>
                </a:lnTo>
                <a:lnTo>
                  <a:pt x="132205" y="2809"/>
                </a:lnTo>
                <a:lnTo>
                  <a:pt x="126868" y="261"/>
                </a:lnTo>
                <a:lnTo>
                  <a:pt x="120962" y="0"/>
                </a:lnTo>
                <a:lnTo>
                  <a:pt x="115062" y="2166"/>
                </a:lnTo>
                <a:lnTo>
                  <a:pt x="0" y="69222"/>
                </a:lnTo>
                <a:lnTo>
                  <a:pt x="30467" y="86978"/>
                </a:lnTo>
                <a:lnTo>
                  <a:pt x="30467" y="53982"/>
                </a:lnTo>
                <a:lnTo>
                  <a:pt x="87855" y="53982"/>
                </a:lnTo>
                <a:lnTo>
                  <a:pt x="131064" y="28836"/>
                </a:lnTo>
                <a:lnTo>
                  <a:pt x="135431" y="24645"/>
                </a:lnTo>
                <a:lnTo>
                  <a:pt x="138012" y="19311"/>
                </a:lnTo>
                <a:lnTo>
                  <a:pt x="138452" y="13406"/>
                </a:lnTo>
                <a:close/>
              </a:path>
              <a:path w="828040" h="139064">
                <a:moveTo>
                  <a:pt x="87855" y="53982"/>
                </a:moveTo>
                <a:lnTo>
                  <a:pt x="30467" y="53982"/>
                </a:lnTo>
                <a:lnTo>
                  <a:pt x="30467" y="84462"/>
                </a:lnTo>
                <a:lnTo>
                  <a:pt x="38100" y="84462"/>
                </a:lnTo>
                <a:lnTo>
                  <a:pt x="38100" y="56268"/>
                </a:lnTo>
                <a:lnTo>
                  <a:pt x="61176" y="69509"/>
                </a:lnTo>
                <a:lnTo>
                  <a:pt x="87855" y="53982"/>
                </a:lnTo>
                <a:close/>
              </a:path>
              <a:path w="828040" h="139064">
                <a:moveTo>
                  <a:pt x="138452" y="125039"/>
                </a:moveTo>
                <a:lnTo>
                  <a:pt x="138012" y="119133"/>
                </a:lnTo>
                <a:lnTo>
                  <a:pt x="135431" y="113799"/>
                </a:lnTo>
                <a:lnTo>
                  <a:pt x="131064" y="109608"/>
                </a:lnTo>
                <a:lnTo>
                  <a:pt x="87238" y="84462"/>
                </a:lnTo>
                <a:lnTo>
                  <a:pt x="30467" y="84462"/>
                </a:lnTo>
                <a:lnTo>
                  <a:pt x="30467" y="86978"/>
                </a:lnTo>
                <a:lnTo>
                  <a:pt x="115062" y="136278"/>
                </a:lnTo>
                <a:lnTo>
                  <a:pt x="120962" y="138445"/>
                </a:lnTo>
                <a:lnTo>
                  <a:pt x="126868" y="138183"/>
                </a:lnTo>
                <a:lnTo>
                  <a:pt x="132205" y="135636"/>
                </a:lnTo>
                <a:lnTo>
                  <a:pt x="136398" y="130944"/>
                </a:lnTo>
                <a:lnTo>
                  <a:pt x="138452" y="125039"/>
                </a:lnTo>
                <a:close/>
              </a:path>
              <a:path w="828040" h="139064">
                <a:moveTo>
                  <a:pt x="61176" y="69509"/>
                </a:moveTo>
                <a:lnTo>
                  <a:pt x="38100" y="56268"/>
                </a:lnTo>
                <a:lnTo>
                  <a:pt x="38100" y="82938"/>
                </a:lnTo>
                <a:lnTo>
                  <a:pt x="61176" y="69509"/>
                </a:lnTo>
                <a:close/>
              </a:path>
              <a:path w="828040" h="139064">
                <a:moveTo>
                  <a:pt x="87238" y="84462"/>
                </a:moveTo>
                <a:lnTo>
                  <a:pt x="61176" y="69509"/>
                </a:lnTo>
                <a:lnTo>
                  <a:pt x="38100" y="82938"/>
                </a:lnTo>
                <a:lnTo>
                  <a:pt x="38100" y="84462"/>
                </a:lnTo>
                <a:lnTo>
                  <a:pt x="87238" y="84462"/>
                </a:lnTo>
                <a:close/>
              </a:path>
              <a:path w="828040" h="139064">
                <a:moveTo>
                  <a:pt x="827519" y="84462"/>
                </a:moveTo>
                <a:lnTo>
                  <a:pt x="827519" y="53982"/>
                </a:lnTo>
                <a:lnTo>
                  <a:pt x="87855" y="53982"/>
                </a:lnTo>
                <a:lnTo>
                  <a:pt x="61176" y="69509"/>
                </a:lnTo>
                <a:lnTo>
                  <a:pt x="87238" y="84462"/>
                </a:lnTo>
                <a:lnTo>
                  <a:pt x="827519" y="84462"/>
                </a:lnTo>
                <a:close/>
              </a:path>
            </a:pathLst>
          </a:custGeom>
          <a:solidFill>
            <a:srgbClr val="5698D3"/>
          </a:solidFill>
        </p:spPr>
        <p:txBody>
          <a:bodyPr wrap="square" lIns="0" tIns="0" rIns="0" bIns="0" rtlCol="0"/>
          <a:lstStyle/>
          <a:p>
            <a:endParaRPr/>
          </a:p>
        </p:txBody>
      </p:sp>
      <p:sp>
        <p:nvSpPr>
          <p:cNvPr id="106" name="object 106"/>
          <p:cNvSpPr txBox="1"/>
          <p:nvPr/>
        </p:nvSpPr>
        <p:spPr>
          <a:xfrm>
            <a:off x="7204081" y="3559047"/>
            <a:ext cx="642620" cy="154305"/>
          </a:xfrm>
          <a:prstGeom prst="rect">
            <a:avLst/>
          </a:prstGeom>
        </p:spPr>
        <p:txBody>
          <a:bodyPr vert="horz" wrap="square" lIns="0" tIns="0" rIns="0" bIns="0" rtlCol="0">
            <a:spAutoFit/>
          </a:bodyPr>
          <a:lstStyle/>
          <a:p>
            <a:pPr marL="12700">
              <a:lnSpc>
                <a:spcPct val="100000"/>
              </a:lnSpc>
            </a:pPr>
            <a:r>
              <a:rPr sz="950" spc="20" dirty="0">
                <a:latin typeface="Meiryo UI"/>
                <a:cs typeface="Meiryo UI"/>
              </a:rPr>
              <a:t>出荷表出⼒</a:t>
            </a:r>
            <a:endParaRPr sz="950">
              <a:latin typeface="Meiryo UI"/>
              <a:cs typeface="Meiryo UI"/>
            </a:endParaRPr>
          </a:p>
        </p:txBody>
      </p:sp>
      <p:sp>
        <p:nvSpPr>
          <p:cNvPr id="107" name="object 107"/>
          <p:cNvSpPr/>
          <p:nvPr/>
        </p:nvSpPr>
        <p:spPr>
          <a:xfrm>
            <a:off x="2259977" y="3792473"/>
            <a:ext cx="668655" cy="0"/>
          </a:xfrm>
          <a:custGeom>
            <a:avLst/>
            <a:gdLst/>
            <a:ahLst/>
            <a:cxnLst/>
            <a:rect l="l" t="t" r="r" b="b"/>
            <a:pathLst>
              <a:path w="668655">
                <a:moveTo>
                  <a:pt x="0" y="0"/>
                </a:moveTo>
                <a:lnTo>
                  <a:pt x="668274" y="0"/>
                </a:lnTo>
              </a:path>
            </a:pathLst>
          </a:custGeom>
          <a:ln w="30479">
            <a:solidFill>
              <a:srgbClr val="5698D3"/>
            </a:solidFill>
          </a:ln>
        </p:spPr>
        <p:txBody>
          <a:bodyPr wrap="square" lIns="0" tIns="0" rIns="0" bIns="0" rtlCol="0"/>
          <a:lstStyle/>
          <a:p>
            <a:endParaRPr/>
          </a:p>
        </p:txBody>
      </p:sp>
      <p:sp>
        <p:nvSpPr>
          <p:cNvPr id="108" name="object 108"/>
          <p:cNvSpPr/>
          <p:nvPr/>
        </p:nvSpPr>
        <p:spPr>
          <a:xfrm>
            <a:off x="2192921" y="3779520"/>
            <a:ext cx="143510" cy="768985"/>
          </a:xfrm>
          <a:custGeom>
            <a:avLst/>
            <a:gdLst/>
            <a:ahLst/>
            <a:cxnLst/>
            <a:rect l="l" t="t" r="r" b="b"/>
            <a:pathLst>
              <a:path w="143510" h="768985">
                <a:moveTo>
                  <a:pt x="72009" y="707270"/>
                </a:moveTo>
                <a:lnTo>
                  <a:pt x="31242" y="637793"/>
                </a:lnTo>
                <a:lnTo>
                  <a:pt x="27051" y="633102"/>
                </a:lnTo>
                <a:lnTo>
                  <a:pt x="21717" y="630554"/>
                </a:lnTo>
                <a:lnTo>
                  <a:pt x="15811" y="630293"/>
                </a:lnTo>
                <a:lnTo>
                  <a:pt x="9906" y="632459"/>
                </a:lnTo>
                <a:lnTo>
                  <a:pt x="3048" y="636269"/>
                </a:lnTo>
                <a:lnTo>
                  <a:pt x="0" y="646176"/>
                </a:lnTo>
                <a:lnTo>
                  <a:pt x="4572" y="653033"/>
                </a:lnTo>
                <a:lnTo>
                  <a:pt x="56387" y="742534"/>
                </a:lnTo>
                <a:lnTo>
                  <a:pt x="56387" y="738377"/>
                </a:lnTo>
                <a:lnTo>
                  <a:pt x="58674" y="738377"/>
                </a:lnTo>
                <a:lnTo>
                  <a:pt x="58674" y="729995"/>
                </a:lnTo>
                <a:lnTo>
                  <a:pt x="72009" y="707270"/>
                </a:lnTo>
                <a:close/>
              </a:path>
              <a:path w="143510" h="768985">
                <a:moveTo>
                  <a:pt x="87630" y="680648"/>
                </a:moveTo>
                <a:lnTo>
                  <a:pt x="87630" y="0"/>
                </a:lnTo>
                <a:lnTo>
                  <a:pt x="56387" y="0"/>
                </a:lnTo>
                <a:lnTo>
                  <a:pt x="56387" y="680648"/>
                </a:lnTo>
                <a:lnTo>
                  <a:pt x="72009" y="707270"/>
                </a:lnTo>
                <a:lnTo>
                  <a:pt x="87630" y="680648"/>
                </a:lnTo>
                <a:close/>
              </a:path>
              <a:path w="143510" h="768985">
                <a:moveTo>
                  <a:pt x="87630" y="741528"/>
                </a:moveTo>
                <a:lnTo>
                  <a:pt x="87630" y="738377"/>
                </a:lnTo>
                <a:lnTo>
                  <a:pt x="56387" y="738377"/>
                </a:lnTo>
                <a:lnTo>
                  <a:pt x="56387" y="742534"/>
                </a:lnTo>
                <a:lnTo>
                  <a:pt x="71628" y="768857"/>
                </a:lnTo>
                <a:lnTo>
                  <a:pt x="87630" y="741528"/>
                </a:lnTo>
                <a:close/>
              </a:path>
              <a:path w="143510" h="768985">
                <a:moveTo>
                  <a:pt x="85343" y="729995"/>
                </a:moveTo>
                <a:lnTo>
                  <a:pt x="72009" y="707270"/>
                </a:lnTo>
                <a:lnTo>
                  <a:pt x="58674" y="729995"/>
                </a:lnTo>
                <a:lnTo>
                  <a:pt x="85343" y="729995"/>
                </a:lnTo>
                <a:close/>
              </a:path>
              <a:path w="143510" h="768985">
                <a:moveTo>
                  <a:pt x="85343" y="738377"/>
                </a:moveTo>
                <a:lnTo>
                  <a:pt x="85343" y="729995"/>
                </a:lnTo>
                <a:lnTo>
                  <a:pt x="58674" y="729995"/>
                </a:lnTo>
                <a:lnTo>
                  <a:pt x="58674" y="738377"/>
                </a:lnTo>
                <a:lnTo>
                  <a:pt x="85343" y="738377"/>
                </a:lnTo>
                <a:close/>
              </a:path>
              <a:path w="143510" h="768985">
                <a:moveTo>
                  <a:pt x="143256" y="646176"/>
                </a:moveTo>
                <a:lnTo>
                  <a:pt x="140969" y="636269"/>
                </a:lnTo>
                <a:lnTo>
                  <a:pt x="133350" y="632459"/>
                </a:lnTo>
                <a:lnTo>
                  <a:pt x="126492" y="627888"/>
                </a:lnTo>
                <a:lnTo>
                  <a:pt x="116586" y="630174"/>
                </a:lnTo>
                <a:lnTo>
                  <a:pt x="112775" y="637793"/>
                </a:lnTo>
                <a:lnTo>
                  <a:pt x="72009" y="707270"/>
                </a:lnTo>
                <a:lnTo>
                  <a:pt x="85343" y="729995"/>
                </a:lnTo>
                <a:lnTo>
                  <a:pt x="85343" y="738377"/>
                </a:lnTo>
                <a:lnTo>
                  <a:pt x="87630" y="738377"/>
                </a:lnTo>
                <a:lnTo>
                  <a:pt x="87630" y="741528"/>
                </a:lnTo>
                <a:lnTo>
                  <a:pt x="139446" y="653033"/>
                </a:lnTo>
                <a:lnTo>
                  <a:pt x="143256" y="646176"/>
                </a:lnTo>
                <a:close/>
              </a:path>
            </a:pathLst>
          </a:custGeom>
          <a:solidFill>
            <a:srgbClr val="5698D3"/>
          </a:solidFill>
        </p:spPr>
        <p:txBody>
          <a:bodyPr wrap="square" lIns="0" tIns="0" rIns="0" bIns="0" rtlCol="0"/>
          <a:lstStyle/>
          <a:p>
            <a:endParaRPr/>
          </a:p>
        </p:txBody>
      </p:sp>
      <p:sp>
        <p:nvSpPr>
          <p:cNvPr id="109" name="object 109"/>
          <p:cNvSpPr txBox="1"/>
          <p:nvPr/>
        </p:nvSpPr>
        <p:spPr>
          <a:xfrm>
            <a:off x="1843411" y="3178809"/>
            <a:ext cx="986790" cy="521970"/>
          </a:xfrm>
          <a:prstGeom prst="rect">
            <a:avLst/>
          </a:prstGeom>
        </p:spPr>
        <p:txBody>
          <a:bodyPr vert="horz" wrap="square" lIns="0" tIns="0" rIns="0" bIns="0" rtlCol="0">
            <a:spAutoFit/>
          </a:bodyPr>
          <a:lstStyle/>
          <a:p>
            <a:pPr marL="12700">
              <a:lnSpc>
                <a:spcPct val="100000"/>
              </a:lnSpc>
            </a:pPr>
            <a:r>
              <a:rPr sz="950" spc="10" dirty="0">
                <a:latin typeface="Meiryo UI"/>
                <a:cs typeface="Meiryo UI"/>
              </a:rPr>
              <a:t>購買システム</a:t>
            </a:r>
            <a:endParaRPr sz="950">
              <a:latin typeface="Meiryo UI"/>
              <a:cs typeface="Meiryo UI"/>
            </a:endParaRPr>
          </a:p>
          <a:p>
            <a:pPr marL="12700">
              <a:lnSpc>
                <a:spcPct val="100000"/>
              </a:lnSpc>
              <a:spcBef>
                <a:spcPts val="20"/>
              </a:spcBef>
            </a:pPr>
            <a:r>
              <a:rPr sz="950" spc="15" dirty="0">
                <a:latin typeface="Meiryo UI"/>
                <a:cs typeface="Meiryo UI"/>
              </a:rPr>
              <a:t>/ＰＣソフト等</a:t>
            </a:r>
            <a:endParaRPr sz="950">
              <a:latin typeface="Meiryo UI"/>
              <a:cs typeface="Meiryo UI"/>
            </a:endParaRPr>
          </a:p>
          <a:p>
            <a:pPr marL="356235">
              <a:lnSpc>
                <a:spcPct val="100000"/>
              </a:lnSpc>
              <a:spcBef>
                <a:spcPts val="595"/>
              </a:spcBef>
            </a:pPr>
            <a:r>
              <a:rPr sz="950" spc="20" dirty="0">
                <a:latin typeface="Meiryo UI"/>
                <a:cs typeface="Meiryo UI"/>
              </a:rPr>
              <a:t>買掛⾦計上</a:t>
            </a:r>
            <a:endParaRPr sz="950">
              <a:latin typeface="Meiryo UI"/>
              <a:cs typeface="Meiryo UI"/>
            </a:endParaRPr>
          </a:p>
        </p:txBody>
      </p:sp>
      <p:sp>
        <p:nvSpPr>
          <p:cNvPr id="110" name="object 110"/>
          <p:cNvSpPr/>
          <p:nvPr/>
        </p:nvSpPr>
        <p:spPr>
          <a:xfrm>
            <a:off x="1433969" y="3224022"/>
            <a:ext cx="295275" cy="1085215"/>
          </a:xfrm>
          <a:custGeom>
            <a:avLst/>
            <a:gdLst/>
            <a:ahLst/>
            <a:cxnLst/>
            <a:rect l="l" t="t" r="r" b="b"/>
            <a:pathLst>
              <a:path w="295275" h="1085214">
                <a:moveTo>
                  <a:pt x="294894" y="937260"/>
                </a:moveTo>
                <a:lnTo>
                  <a:pt x="220979" y="937260"/>
                </a:lnTo>
                <a:lnTo>
                  <a:pt x="220979" y="0"/>
                </a:lnTo>
                <a:lnTo>
                  <a:pt x="73913" y="0"/>
                </a:lnTo>
                <a:lnTo>
                  <a:pt x="73914" y="937260"/>
                </a:lnTo>
                <a:lnTo>
                  <a:pt x="0" y="937260"/>
                </a:lnTo>
                <a:lnTo>
                  <a:pt x="147066" y="1085088"/>
                </a:lnTo>
                <a:lnTo>
                  <a:pt x="294894" y="937260"/>
                </a:lnTo>
                <a:close/>
              </a:path>
            </a:pathLst>
          </a:custGeom>
          <a:solidFill>
            <a:srgbClr val="BDD7EE"/>
          </a:solidFill>
        </p:spPr>
        <p:txBody>
          <a:bodyPr wrap="square" lIns="0" tIns="0" rIns="0" bIns="0" rtlCol="0"/>
          <a:lstStyle/>
          <a:p>
            <a:endParaRPr/>
          </a:p>
        </p:txBody>
      </p:sp>
      <p:sp>
        <p:nvSpPr>
          <p:cNvPr id="111" name="object 111"/>
          <p:cNvSpPr/>
          <p:nvPr/>
        </p:nvSpPr>
        <p:spPr>
          <a:xfrm>
            <a:off x="1417205" y="3217164"/>
            <a:ext cx="328930" cy="1101090"/>
          </a:xfrm>
          <a:custGeom>
            <a:avLst/>
            <a:gdLst/>
            <a:ahLst/>
            <a:cxnLst/>
            <a:rect l="l" t="t" r="r" b="b"/>
            <a:pathLst>
              <a:path w="328930" h="1101089">
                <a:moveTo>
                  <a:pt x="90678" y="937260"/>
                </a:moveTo>
                <a:lnTo>
                  <a:pt x="0" y="937260"/>
                </a:lnTo>
                <a:lnTo>
                  <a:pt x="16763" y="954024"/>
                </a:lnTo>
                <a:lnTo>
                  <a:pt x="16764" y="950976"/>
                </a:lnTo>
                <a:lnTo>
                  <a:pt x="21336" y="939546"/>
                </a:lnTo>
                <a:lnTo>
                  <a:pt x="32825" y="950976"/>
                </a:lnTo>
                <a:lnTo>
                  <a:pt x="83820" y="950976"/>
                </a:lnTo>
                <a:lnTo>
                  <a:pt x="83820" y="944118"/>
                </a:lnTo>
                <a:lnTo>
                  <a:pt x="90678" y="937260"/>
                </a:lnTo>
                <a:close/>
              </a:path>
              <a:path w="328930" h="1101089">
                <a:moveTo>
                  <a:pt x="32825" y="950976"/>
                </a:moveTo>
                <a:lnTo>
                  <a:pt x="21336" y="939546"/>
                </a:lnTo>
                <a:lnTo>
                  <a:pt x="16764" y="950976"/>
                </a:lnTo>
                <a:lnTo>
                  <a:pt x="32825" y="950976"/>
                </a:lnTo>
                <a:close/>
              </a:path>
              <a:path w="328930" h="1101089">
                <a:moveTo>
                  <a:pt x="164198" y="1081671"/>
                </a:moveTo>
                <a:lnTo>
                  <a:pt x="32825" y="950976"/>
                </a:lnTo>
                <a:lnTo>
                  <a:pt x="16764" y="950976"/>
                </a:lnTo>
                <a:lnTo>
                  <a:pt x="16763" y="954024"/>
                </a:lnTo>
                <a:lnTo>
                  <a:pt x="159258" y="1096518"/>
                </a:lnTo>
                <a:lnTo>
                  <a:pt x="159258" y="1086612"/>
                </a:lnTo>
                <a:lnTo>
                  <a:pt x="164198" y="1081671"/>
                </a:lnTo>
                <a:close/>
              </a:path>
              <a:path w="328930" h="1101089">
                <a:moveTo>
                  <a:pt x="244602" y="937260"/>
                </a:moveTo>
                <a:lnTo>
                  <a:pt x="244601" y="0"/>
                </a:lnTo>
                <a:lnTo>
                  <a:pt x="83819" y="0"/>
                </a:lnTo>
                <a:lnTo>
                  <a:pt x="83820" y="937260"/>
                </a:lnTo>
                <a:lnTo>
                  <a:pt x="90678" y="937260"/>
                </a:lnTo>
                <a:lnTo>
                  <a:pt x="90677" y="13716"/>
                </a:lnTo>
                <a:lnTo>
                  <a:pt x="97535" y="6858"/>
                </a:lnTo>
                <a:lnTo>
                  <a:pt x="97535" y="13716"/>
                </a:lnTo>
                <a:lnTo>
                  <a:pt x="230885" y="13716"/>
                </a:lnTo>
                <a:lnTo>
                  <a:pt x="230885" y="6858"/>
                </a:lnTo>
                <a:lnTo>
                  <a:pt x="237743" y="13716"/>
                </a:lnTo>
                <a:lnTo>
                  <a:pt x="237744" y="937260"/>
                </a:lnTo>
                <a:lnTo>
                  <a:pt x="244602" y="937260"/>
                </a:lnTo>
                <a:close/>
              </a:path>
              <a:path w="328930" h="1101089">
                <a:moveTo>
                  <a:pt x="97536" y="950976"/>
                </a:moveTo>
                <a:lnTo>
                  <a:pt x="97535" y="13716"/>
                </a:lnTo>
                <a:lnTo>
                  <a:pt x="90677" y="13716"/>
                </a:lnTo>
                <a:lnTo>
                  <a:pt x="90678" y="937260"/>
                </a:lnTo>
                <a:lnTo>
                  <a:pt x="83820" y="944118"/>
                </a:lnTo>
                <a:lnTo>
                  <a:pt x="83820" y="950976"/>
                </a:lnTo>
                <a:lnTo>
                  <a:pt x="97536" y="950976"/>
                </a:lnTo>
                <a:close/>
              </a:path>
              <a:path w="328930" h="1101089">
                <a:moveTo>
                  <a:pt x="97535" y="13716"/>
                </a:moveTo>
                <a:lnTo>
                  <a:pt x="97535" y="6858"/>
                </a:lnTo>
                <a:lnTo>
                  <a:pt x="90677" y="13716"/>
                </a:lnTo>
                <a:lnTo>
                  <a:pt x="97535" y="13716"/>
                </a:lnTo>
                <a:close/>
              </a:path>
              <a:path w="328930" h="1101089">
                <a:moveTo>
                  <a:pt x="169164" y="1086612"/>
                </a:moveTo>
                <a:lnTo>
                  <a:pt x="164198" y="1081671"/>
                </a:lnTo>
                <a:lnTo>
                  <a:pt x="159258" y="1086612"/>
                </a:lnTo>
                <a:lnTo>
                  <a:pt x="169164" y="1086612"/>
                </a:lnTo>
                <a:close/>
              </a:path>
              <a:path w="328930" h="1101089">
                <a:moveTo>
                  <a:pt x="169163" y="1095780"/>
                </a:moveTo>
                <a:lnTo>
                  <a:pt x="169164" y="1086612"/>
                </a:lnTo>
                <a:lnTo>
                  <a:pt x="159258" y="1086612"/>
                </a:lnTo>
                <a:lnTo>
                  <a:pt x="159258" y="1096518"/>
                </a:lnTo>
                <a:lnTo>
                  <a:pt x="163830" y="1101090"/>
                </a:lnTo>
                <a:lnTo>
                  <a:pt x="169163" y="1095780"/>
                </a:lnTo>
                <a:close/>
              </a:path>
              <a:path w="328930" h="1101089">
                <a:moveTo>
                  <a:pt x="311658" y="953946"/>
                </a:moveTo>
                <a:lnTo>
                  <a:pt x="311658" y="950976"/>
                </a:lnTo>
                <a:lnTo>
                  <a:pt x="294894" y="950976"/>
                </a:lnTo>
                <a:lnTo>
                  <a:pt x="164198" y="1081671"/>
                </a:lnTo>
                <a:lnTo>
                  <a:pt x="169164" y="1086612"/>
                </a:lnTo>
                <a:lnTo>
                  <a:pt x="169163" y="1095780"/>
                </a:lnTo>
                <a:lnTo>
                  <a:pt x="311658" y="953946"/>
                </a:lnTo>
                <a:close/>
              </a:path>
              <a:path w="328930" h="1101089">
                <a:moveTo>
                  <a:pt x="237743" y="13716"/>
                </a:moveTo>
                <a:lnTo>
                  <a:pt x="230885" y="6858"/>
                </a:lnTo>
                <a:lnTo>
                  <a:pt x="230885" y="13716"/>
                </a:lnTo>
                <a:lnTo>
                  <a:pt x="237743" y="13716"/>
                </a:lnTo>
                <a:close/>
              </a:path>
              <a:path w="328930" h="1101089">
                <a:moveTo>
                  <a:pt x="244602" y="950976"/>
                </a:moveTo>
                <a:lnTo>
                  <a:pt x="244602" y="944118"/>
                </a:lnTo>
                <a:lnTo>
                  <a:pt x="237744" y="937260"/>
                </a:lnTo>
                <a:lnTo>
                  <a:pt x="237743" y="13716"/>
                </a:lnTo>
                <a:lnTo>
                  <a:pt x="230885" y="13716"/>
                </a:lnTo>
                <a:lnTo>
                  <a:pt x="230886" y="950976"/>
                </a:lnTo>
                <a:lnTo>
                  <a:pt x="244602" y="950976"/>
                </a:lnTo>
                <a:close/>
              </a:path>
              <a:path w="328930" h="1101089">
                <a:moveTo>
                  <a:pt x="328422" y="937260"/>
                </a:moveTo>
                <a:lnTo>
                  <a:pt x="237744" y="937260"/>
                </a:lnTo>
                <a:lnTo>
                  <a:pt x="244602" y="944118"/>
                </a:lnTo>
                <a:lnTo>
                  <a:pt x="244602" y="950976"/>
                </a:lnTo>
                <a:lnTo>
                  <a:pt x="294894" y="950976"/>
                </a:lnTo>
                <a:lnTo>
                  <a:pt x="306324" y="939546"/>
                </a:lnTo>
                <a:lnTo>
                  <a:pt x="311658" y="950976"/>
                </a:lnTo>
                <a:lnTo>
                  <a:pt x="311658" y="953946"/>
                </a:lnTo>
                <a:lnTo>
                  <a:pt x="328422" y="937260"/>
                </a:lnTo>
                <a:close/>
              </a:path>
              <a:path w="328930" h="1101089">
                <a:moveTo>
                  <a:pt x="311658" y="950976"/>
                </a:moveTo>
                <a:lnTo>
                  <a:pt x="306324" y="939546"/>
                </a:lnTo>
                <a:lnTo>
                  <a:pt x="294894" y="950976"/>
                </a:lnTo>
                <a:lnTo>
                  <a:pt x="311658" y="950976"/>
                </a:lnTo>
                <a:close/>
              </a:path>
            </a:pathLst>
          </a:custGeom>
          <a:solidFill>
            <a:srgbClr val="8497B0"/>
          </a:solidFill>
        </p:spPr>
        <p:txBody>
          <a:bodyPr wrap="square" lIns="0" tIns="0" rIns="0" bIns="0" rtlCol="0"/>
          <a:lstStyle/>
          <a:p>
            <a:endParaRPr/>
          </a:p>
        </p:txBody>
      </p:sp>
      <p:sp>
        <p:nvSpPr>
          <p:cNvPr id="112" name="object 112"/>
          <p:cNvSpPr txBox="1"/>
          <p:nvPr/>
        </p:nvSpPr>
        <p:spPr>
          <a:xfrm>
            <a:off x="1529635" y="3309317"/>
            <a:ext cx="149225" cy="629285"/>
          </a:xfrm>
          <a:prstGeom prst="rect">
            <a:avLst/>
          </a:prstGeom>
        </p:spPr>
        <p:txBody>
          <a:bodyPr vert="eaVert" wrap="square" lIns="0" tIns="0" rIns="0" bIns="0" rtlCol="0">
            <a:spAutoFit/>
          </a:bodyPr>
          <a:lstStyle/>
          <a:p>
            <a:pPr marL="12700">
              <a:lnSpc>
                <a:spcPct val="70000"/>
              </a:lnSpc>
            </a:pPr>
            <a:r>
              <a:rPr sz="950" b="1" spc="-35" dirty="0">
                <a:latin typeface="MS PGothic"/>
                <a:cs typeface="MS PGothic"/>
              </a:rPr>
              <a:t>デ</a:t>
            </a:r>
            <a:r>
              <a:rPr sz="950" b="1" spc="-15" dirty="0">
                <a:latin typeface="MS PGothic"/>
                <a:cs typeface="MS PGothic"/>
              </a:rPr>
              <a:t>ー</a:t>
            </a:r>
            <a:r>
              <a:rPr sz="950" b="1" spc="-45" dirty="0">
                <a:latin typeface="MS PGothic"/>
                <a:cs typeface="MS PGothic"/>
              </a:rPr>
              <a:t>タ</a:t>
            </a:r>
            <a:r>
              <a:rPr sz="950" b="1" spc="-20" dirty="0">
                <a:latin typeface="MS PGothic"/>
                <a:cs typeface="MS PGothic"/>
              </a:rPr>
              <a:t>連</a:t>
            </a:r>
            <a:r>
              <a:rPr sz="950" b="1" dirty="0">
                <a:latin typeface="MS PGothic"/>
                <a:cs typeface="MS PGothic"/>
              </a:rPr>
              <a:t>携</a:t>
            </a:r>
            <a:endParaRPr sz="950">
              <a:latin typeface="MS PGothic"/>
              <a:cs typeface="MS PGothic"/>
            </a:endParaRPr>
          </a:p>
        </p:txBody>
      </p:sp>
      <p:sp>
        <p:nvSpPr>
          <p:cNvPr id="113" name="object 113"/>
          <p:cNvSpPr/>
          <p:nvPr/>
        </p:nvSpPr>
        <p:spPr>
          <a:xfrm>
            <a:off x="8482469" y="3224022"/>
            <a:ext cx="295275" cy="1085215"/>
          </a:xfrm>
          <a:custGeom>
            <a:avLst/>
            <a:gdLst/>
            <a:ahLst/>
            <a:cxnLst/>
            <a:rect l="l" t="t" r="r" b="b"/>
            <a:pathLst>
              <a:path w="295275" h="1085214">
                <a:moveTo>
                  <a:pt x="294894" y="937260"/>
                </a:moveTo>
                <a:lnTo>
                  <a:pt x="220979" y="937260"/>
                </a:lnTo>
                <a:lnTo>
                  <a:pt x="220979" y="0"/>
                </a:lnTo>
                <a:lnTo>
                  <a:pt x="73913" y="0"/>
                </a:lnTo>
                <a:lnTo>
                  <a:pt x="73914" y="937260"/>
                </a:lnTo>
                <a:lnTo>
                  <a:pt x="0" y="937260"/>
                </a:lnTo>
                <a:lnTo>
                  <a:pt x="147828" y="1085088"/>
                </a:lnTo>
                <a:lnTo>
                  <a:pt x="294894" y="937260"/>
                </a:lnTo>
                <a:close/>
              </a:path>
            </a:pathLst>
          </a:custGeom>
          <a:solidFill>
            <a:srgbClr val="BDD7EE"/>
          </a:solidFill>
        </p:spPr>
        <p:txBody>
          <a:bodyPr wrap="square" lIns="0" tIns="0" rIns="0" bIns="0" rtlCol="0"/>
          <a:lstStyle/>
          <a:p>
            <a:endParaRPr/>
          </a:p>
        </p:txBody>
      </p:sp>
      <p:sp>
        <p:nvSpPr>
          <p:cNvPr id="114" name="object 114"/>
          <p:cNvSpPr/>
          <p:nvPr/>
        </p:nvSpPr>
        <p:spPr>
          <a:xfrm>
            <a:off x="8465705" y="3217164"/>
            <a:ext cx="328930" cy="1101090"/>
          </a:xfrm>
          <a:custGeom>
            <a:avLst/>
            <a:gdLst/>
            <a:ahLst/>
            <a:cxnLst/>
            <a:rect l="l" t="t" r="r" b="b"/>
            <a:pathLst>
              <a:path w="328929" h="1101089">
                <a:moveTo>
                  <a:pt x="90678" y="937260"/>
                </a:moveTo>
                <a:lnTo>
                  <a:pt x="0" y="937260"/>
                </a:lnTo>
                <a:lnTo>
                  <a:pt x="16764" y="953946"/>
                </a:lnTo>
                <a:lnTo>
                  <a:pt x="16764" y="950976"/>
                </a:lnTo>
                <a:lnTo>
                  <a:pt x="22098" y="939546"/>
                </a:lnTo>
                <a:lnTo>
                  <a:pt x="33528" y="950976"/>
                </a:lnTo>
                <a:lnTo>
                  <a:pt x="83820" y="950976"/>
                </a:lnTo>
                <a:lnTo>
                  <a:pt x="83820" y="944118"/>
                </a:lnTo>
                <a:lnTo>
                  <a:pt x="90678" y="937260"/>
                </a:lnTo>
                <a:close/>
              </a:path>
              <a:path w="328929" h="1101089">
                <a:moveTo>
                  <a:pt x="33528" y="950976"/>
                </a:moveTo>
                <a:lnTo>
                  <a:pt x="22098" y="939546"/>
                </a:lnTo>
                <a:lnTo>
                  <a:pt x="16764" y="950976"/>
                </a:lnTo>
                <a:lnTo>
                  <a:pt x="33528" y="950976"/>
                </a:lnTo>
                <a:close/>
              </a:path>
              <a:path w="328929" h="1101089">
                <a:moveTo>
                  <a:pt x="164223" y="1081671"/>
                </a:moveTo>
                <a:lnTo>
                  <a:pt x="33528" y="950976"/>
                </a:lnTo>
                <a:lnTo>
                  <a:pt x="16764" y="950976"/>
                </a:lnTo>
                <a:lnTo>
                  <a:pt x="16764" y="953946"/>
                </a:lnTo>
                <a:lnTo>
                  <a:pt x="159258" y="1095780"/>
                </a:lnTo>
                <a:lnTo>
                  <a:pt x="159258" y="1086612"/>
                </a:lnTo>
                <a:lnTo>
                  <a:pt x="164223" y="1081671"/>
                </a:lnTo>
                <a:close/>
              </a:path>
              <a:path w="328929" h="1101089">
                <a:moveTo>
                  <a:pt x="244602" y="937260"/>
                </a:moveTo>
                <a:lnTo>
                  <a:pt x="244601" y="0"/>
                </a:lnTo>
                <a:lnTo>
                  <a:pt x="83819" y="0"/>
                </a:lnTo>
                <a:lnTo>
                  <a:pt x="83820" y="937260"/>
                </a:lnTo>
                <a:lnTo>
                  <a:pt x="90678" y="937260"/>
                </a:lnTo>
                <a:lnTo>
                  <a:pt x="90677" y="13716"/>
                </a:lnTo>
                <a:lnTo>
                  <a:pt x="97535" y="6858"/>
                </a:lnTo>
                <a:lnTo>
                  <a:pt x="97535" y="13716"/>
                </a:lnTo>
                <a:lnTo>
                  <a:pt x="230885" y="13716"/>
                </a:lnTo>
                <a:lnTo>
                  <a:pt x="230885" y="6858"/>
                </a:lnTo>
                <a:lnTo>
                  <a:pt x="237743" y="13716"/>
                </a:lnTo>
                <a:lnTo>
                  <a:pt x="237744" y="937260"/>
                </a:lnTo>
                <a:lnTo>
                  <a:pt x="244602" y="937260"/>
                </a:lnTo>
                <a:close/>
              </a:path>
              <a:path w="328929" h="1101089">
                <a:moveTo>
                  <a:pt x="97536" y="950976"/>
                </a:moveTo>
                <a:lnTo>
                  <a:pt x="97535" y="13716"/>
                </a:lnTo>
                <a:lnTo>
                  <a:pt x="90677" y="13716"/>
                </a:lnTo>
                <a:lnTo>
                  <a:pt x="90678" y="937260"/>
                </a:lnTo>
                <a:lnTo>
                  <a:pt x="83820" y="944118"/>
                </a:lnTo>
                <a:lnTo>
                  <a:pt x="83820" y="950976"/>
                </a:lnTo>
                <a:lnTo>
                  <a:pt x="97536" y="950976"/>
                </a:lnTo>
                <a:close/>
              </a:path>
              <a:path w="328929" h="1101089">
                <a:moveTo>
                  <a:pt x="97535" y="13716"/>
                </a:moveTo>
                <a:lnTo>
                  <a:pt x="97535" y="6858"/>
                </a:lnTo>
                <a:lnTo>
                  <a:pt x="90677" y="13716"/>
                </a:lnTo>
                <a:lnTo>
                  <a:pt x="97535" y="13716"/>
                </a:lnTo>
                <a:close/>
              </a:path>
              <a:path w="328929" h="1101089">
                <a:moveTo>
                  <a:pt x="169164" y="1086612"/>
                </a:moveTo>
                <a:lnTo>
                  <a:pt x="164223" y="1081671"/>
                </a:lnTo>
                <a:lnTo>
                  <a:pt x="159258" y="1086612"/>
                </a:lnTo>
                <a:lnTo>
                  <a:pt x="169164" y="1086612"/>
                </a:lnTo>
                <a:close/>
              </a:path>
              <a:path w="328929" h="1101089">
                <a:moveTo>
                  <a:pt x="169164" y="1096518"/>
                </a:moveTo>
                <a:lnTo>
                  <a:pt x="169164" y="1086612"/>
                </a:lnTo>
                <a:lnTo>
                  <a:pt x="159258" y="1086612"/>
                </a:lnTo>
                <a:lnTo>
                  <a:pt x="159258" y="1095780"/>
                </a:lnTo>
                <a:lnTo>
                  <a:pt x="164592" y="1101090"/>
                </a:lnTo>
                <a:lnTo>
                  <a:pt x="169164" y="1096518"/>
                </a:lnTo>
                <a:close/>
              </a:path>
              <a:path w="328929" h="1101089">
                <a:moveTo>
                  <a:pt x="311658" y="954024"/>
                </a:moveTo>
                <a:lnTo>
                  <a:pt x="311658" y="950976"/>
                </a:lnTo>
                <a:lnTo>
                  <a:pt x="295596" y="950976"/>
                </a:lnTo>
                <a:lnTo>
                  <a:pt x="164223" y="1081671"/>
                </a:lnTo>
                <a:lnTo>
                  <a:pt x="169164" y="1086612"/>
                </a:lnTo>
                <a:lnTo>
                  <a:pt x="169164" y="1096518"/>
                </a:lnTo>
                <a:lnTo>
                  <a:pt x="311658" y="954024"/>
                </a:lnTo>
                <a:close/>
              </a:path>
              <a:path w="328929" h="1101089">
                <a:moveTo>
                  <a:pt x="237743" y="13716"/>
                </a:moveTo>
                <a:lnTo>
                  <a:pt x="230885" y="6858"/>
                </a:lnTo>
                <a:lnTo>
                  <a:pt x="230885" y="13716"/>
                </a:lnTo>
                <a:lnTo>
                  <a:pt x="237743" y="13716"/>
                </a:lnTo>
                <a:close/>
              </a:path>
              <a:path w="328929" h="1101089">
                <a:moveTo>
                  <a:pt x="244602" y="950976"/>
                </a:moveTo>
                <a:lnTo>
                  <a:pt x="244602" y="944118"/>
                </a:lnTo>
                <a:lnTo>
                  <a:pt x="237744" y="937260"/>
                </a:lnTo>
                <a:lnTo>
                  <a:pt x="237743" y="13716"/>
                </a:lnTo>
                <a:lnTo>
                  <a:pt x="230885" y="13716"/>
                </a:lnTo>
                <a:lnTo>
                  <a:pt x="230886" y="950976"/>
                </a:lnTo>
                <a:lnTo>
                  <a:pt x="244602" y="950976"/>
                </a:lnTo>
                <a:close/>
              </a:path>
              <a:path w="328929" h="1101089">
                <a:moveTo>
                  <a:pt x="328422" y="937260"/>
                </a:moveTo>
                <a:lnTo>
                  <a:pt x="237744" y="937260"/>
                </a:lnTo>
                <a:lnTo>
                  <a:pt x="244602" y="944118"/>
                </a:lnTo>
                <a:lnTo>
                  <a:pt x="244602" y="950976"/>
                </a:lnTo>
                <a:lnTo>
                  <a:pt x="295596" y="950976"/>
                </a:lnTo>
                <a:lnTo>
                  <a:pt x="307086" y="939546"/>
                </a:lnTo>
                <a:lnTo>
                  <a:pt x="311658" y="950976"/>
                </a:lnTo>
                <a:lnTo>
                  <a:pt x="311658" y="954024"/>
                </a:lnTo>
                <a:lnTo>
                  <a:pt x="328422" y="937260"/>
                </a:lnTo>
                <a:close/>
              </a:path>
              <a:path w="328929" h="1101089">
                <a:moveTo>
                  <a:pt x="311658" y="950976"/>
                </a:moveTo>
                <a:lnTo>
                  <a:pt x="307086" y="939546"/>
                </a:lnTo>
                <a:lnTo>
                  <a:pt x="295596" y="950976"/>
                </a:lnTo>
                <a:lnTo>
                  <a:pt x="311658" y="950976"/>
                </a:lnTo>
                <a:close/>
              </a:path>
            </a:pathLst>
          </a:custGeom>
          <a:solidFill>
            <a:srgbClr val="8497B0"/>
          </a:solidFill>
        </p:spPr>
        <p:txBody>
          <a:bodyPr wrap="square" lIns="0" tIns="0" rIns="0" bIns="0" rtlCol="0"/>
          <a:lstStyle/>
          <a:p>
            <a:endParaRPr/>
          </a:p>
        </p:txBody>
      </p:sp>
      <p:sp>
        <p:nvSpPr>
          <p:cNvPr id="115" name="object 115"/>
          <p:cNvSpPr txBox="1"/>
          <p:nvPr/>
        </p:nvSpPr>
        <p:spPr>
          <a:xfrm>
            <a:off x="8578133" y="3309317"/>
            <a:ext cx="149225" cy="629285"/>
          </a:xfrm>
          <a:prstGeom prst="rect">
            <a:avLst/>
          </a:prstGeom>
        </p:spPr>
        <p:txBody>
          <a:bodyPr vert="eaVert" wrap="square" lIns="0" tIns="0" rIns="0" bIns="0" rtlCol="0">
            <a:spAutoFit/>
          </a:bodyPr>
          <a:lstStyle/>
          <a:p>
            <a:pPr marL="12700">
              <a:lnSpc>
                <a:spcPct val="70000"/>
              </a:lnSpc>
            </a:pPr>
            <a:r>
              <a:rPr sz="950" b="1" spc="-35" dirty="0">
                <a:latin typeface="MS PGothic"/>
                <a:cs typeface="MS PGothic"/>
              </a:rPr>
              <a:t>デ</a:t>
            </a:r>
            <a:r>
              <a:rPr sz="950" b="1" spc="-15" dirty="0">
                <a:latin typeface="MS PGothic"/>
                <a:cs typeface="MS PGothic"/>
              </a:rPr>
              <a:t>ー</a:t>
            </a:r>
            <a:r>
              <a:rPr sz="950" b="1" spc="-45" dirty="0">
                <a:latin typeface="MS PGothic"/>
                <a:cs typeface="MS PGothic"/>
              </a:rPr>
              <a:t>タ</a:t>
            </a:r>
            <a:r>
              <a:rPr sz="950" b="1" spc="-20" dirty="0">
                <a:latin typeface="MS PGothic"/>
                <a:cs typeface="MS PGothic"/>
              </a:rPr>
              <a:t>連</a:t>
            </a:r>
            <a:r>
              <a:rPr sz="950" b="1" dirty="0">
                <a:latin typeface="MS PGothic"/>
                <a:cs typeface="MS PGothic"/>
              </a:rPr>
              <a:t>携</a:t>
            </a:r>
            <a:endParaRPr sz="950">
              <a:latin typeface="MS PGothic"/>
              <a:cs typeface="MS PGothic"/>
            </a:endParaRPr>
          </a:p>
        </p:txBody>
      </p:sp>
      <p:sp>
        <p:nvSpPr>
          <p:cNvPr id="116" name="object 116"/>
          <p:cNvSpPr txBox="1"/>
          <p:nvPr/>
        </p:nvSpPr>
        <p:spPr>
          <a:xfrm>
            <a:off x="8161325" y="3523283"/>
            <a:ext cx="149225" cy="636905"/>
          </a:xfrm>
          <a:prstGeom prst="rect">
            <a:avLst/>
          </a:prstGeom>
        </p:spPr>
        <p:txBody>
          <a:bodyPr vert="eaVert" wrap="square" lIns="0" tIns="0" rIns="0" bIns="0" rtlCol="0">
            <a:spAutoFit/>
          </a:bodyPr>
          <a:lstStyle/>
          <a:p>
            <a:pPr marL="12700">
              <a:lnSpc>
                <a:spcPct val="70000"/>
              </a:lnSpc>
            </a:pPr>
            <a:r>
              <a:rPr sz="950" b="1" spc="-15" dirty="0">
                <a:latin typeface="MS PGothic"/>
                <a:cs typeface="MS PGothic"/>
              </a:rPr>
              <a:t>売掛金</a:t>
            </a:r>
            <a:r>
              <a:rPr sz="950" b="1" spc="-20" dirty="0">
                <a:latin typeface="MS PGothic"/>
                <a:cs typeface="MS PGothic"/>
              </a:rPr>
              <a:t>計</a:t>
            </a:r>
            <a:r>
              <a:rPr sz="950" b="1" dirty="0">
                <a:latin typeface="MS PGothic"/>
                <a:cs typeface="MS PGothic"/>
              </a:rPr>
              <a:t>上</a:t>
            </a:r>
            <a:endParaRPr sz="950">
              <a:latin typeface="MS PGothic"/>
              <a:cs typeface="MS PGothic"/>
            </a:endParaRPr>
          </a:p>
        </p:txBody>
      </p:sp>
      <p:sp>
        <p:nvSpPr>
          <p:cNvPr id="117" name="object 117"/>
          <p:cNvSpPr txBox="1"/>
          <p:nvPr/>
        </p:nvSpPr>
        <p:spPr>
          <a:xfrm>
            <a:off x="6565525" y="5756402"/>
            <a:ext cx="1177925" cy="205104"/>
          </a:xfrm>
          <a:prstGeom prst="rect">
            <a:avLst/>
          </a:prstGeom>
        </p:spPr>
        <p:txBody>
          <a:bodyPr vert="horz" wrap="square" lIns="0" tIns="0" rIns="0" bIns="0" rtlCol="0">
            <a:spAutoFit/>
          </a:bodyPr>
          <a:lstStyle/>
          <a:p>
            <a:pPr marL="12700">
              <a:lnSpc>
                <a:spcPct val="100000"/>
              </a:lnSpc>
            </a:pPr>
            <a:r>
              <a:rPr sz="1300" spc="-5" dirty="0">
                <a:solidFill>
                  <a:srgbClr val="FF0000"/>
                </a:solidFill>
                <a:latin typeface="Meiryo UI"/>
                <a:cs typeface="Meiryo UI"/>
              </a:rPr>
              <a:t>⼊⾦消込⾃動化</a:t>
            </a:r>
            <a:endParaRPr sz="1300">
              <a:latin typeface="Meiryo UI"/>
              <a:cs typeface="Meiryo UI"/>
            </a:endParaRPr>
          </a:p>
        </p:txBody>
      </p:sp>
      <p:sp>
        <p:nvSpPr>
          <p:cNvPr id="118" name="object 118"/>
          <p:cNvSpPr/>
          <p:nvPr/>
        </p:nvSpPr>
        <p:spPr>
          <a:xfrm>
            <a:off x="578243" y="1925573"/>
            <a:ext cx="3537585" cy="4875530"/>
          </a:xfrm>
          <a:custGeom>
            <a:avLst/>
            <a:gdLst/>
            <a:ahLst/>
            <a:cxnLst/>
            <a:rect l="l" t="t" r="r" b="b"/>
            <a:pathLst>
              <a:path w="3537585" h="4875530">
                <a:moveTo>
                  <a:pt x="3537204" y="4869180"/>
                </a:moveTo>
                <a:lnTo>
                  <a:pt x="3537204" y="6096"/>
                </a:lnTo>
                <a:lnTo>
                  <a:pt x="3531108" y="0"/>
                </a:lnTo>
                <a:lnTo>
                  <a:pt x="6095" y="0"/>
                </a:lnTo>
                <a:lnTo>
                  <a:pt x="0" y="6096"/>
                </a:lnTo>
                <a:lnTo>
                  <a:pt x="0" y="4869180"/>
                </a:lnTo>
                <a:lnTo>
                  <a:pt x="6096" y="4875276"/>
                </a:lnTo>
                <a:lnTo>
                  <a:pt x="13715" y="4875276"/>
                </a:lnTo>
                <a:lnTo>
                  <a:pt x="13716" y="27432"/>
                </a:lnTo>
                <a:lnTo>
                  <a:pt x="27432" y="13716"/>
                </a:lnTo>
                <a:lnTo>
                  <a:pt x="27432" y="27432"/>
                </a:lnTo>
                <a:lnTo>
                  <a:pt x="3509772" y="27432"/>
                </a:lnTo>
                <a:lnTo>
                  <a:pt x="3509772" y="13716"/>
                </a:lnTo>
                <a:lnTo>
                  <a:pt x="3523488" y="27432"/>
                </a:lnTo>
                <a:lnTo>
                  <a:pt x="3523488" y="4875276"/>
                </a:lnTo>
                <a:lnTo>
                  <a:pt x="3531108" y="4875276"/>
                </a:lnTo>
                <a:lnTo>
                  <a:pt x="3537204" y="4869180"/>
                </a:lnTo>
                <a:close/>
              </a:path>
              <a:path w="3537585" h="4875530">
                <a:moveTo>
                  <a:pt x="27432" y="27432"/>
                </a:moveTo>
                <a:lnTo>
                  <a:pt x="27432" y="13716"/>
                </a:lnTo>
                <a:lnTo>
                  <a:pt x="13716" y="27432"/>
                </a:lnTo>
                <a:lnTo>
                  <a:pt x="27432" y="27432"/>
                </a:lnTo>
                <a:close/>
              </a:path>
              <a:path w="3537585" h="4875530">
                <a:moveTo>
                  <a:pt x="27432" y="4847844"/>
                </a:moveTo>
                <a:lnTo>
                  <a:pt x="27432" y="27432"/>
                </a:lnTo>
                <a:lnTo>
                  <a:pt x="13716" y="27432"/>
                </a:lnTo>
                <a:lnTo>
                  <a:pt x="13716" y="4847844"/>
                </a:lnTo>
                <a:lnTo>
                  <a:pt x="27432" y="4847844"/>
                </a:lnTo>
                <a:close/>
              </a:path>
              <a:path w="3537585" h="4875530">
                <a:moveTo>
                  <a:pt x="3523488" y="4847844"/>
                </a:moveTo>
                <a:lnTo>
                  <a:pt x="13716" y="4847844"/>
                </a:lnTo>
                <a:lnTo>
                  <a:pt x="27432" y="4861560"/>
                </a:lnTo>
                <a:lnTo>
                  <a:pt x="27432" y="4875276"/>
                </a:lnTo>
                <a:lnTo>
                  <a:pt x="3509772" y="4875276"/>
                </a:lnTo>
                <a:lnTo>
                  <a:pt x="3509772" y="4861560"/>
                </a:lnTo>
                <a:lnTo>
                  <a:pt x="3523488" y="4847844"/>
                </a:lnTo>
                <a:close/>
              </a:path>
              <a:path w="3537585" h="4875530">
                <a:moveTo>
                  <a:pt x="27432" y="4875276"/>
                </a:moveTo>
                <a:lnTo>
                  <a:pt x="27432" y="4861560"/>
                </a:lnTo>
                <a:lnTo>
                  <a:pt x="13716" y="4847844"/>
                </a:lnTo>
                <a:lnTo>
                  <a:pt x="13715" y="4875276"/>
                </a:lnTo>
                <a:lnTo>
                  <a:pt x="27432" y="4875276"/>
                </a:lnTo>
                <a:close/>
              </a:path>
              <a:path w="3537585" h="4875530">
                <a:moveTo>
                  <a:pt x="3523488" y="27432"/>
                </a:moveTo>
                <a:lnTo>
                  <a:pt x="3509772" y="13716"/>
                </a:lnTo>
                <a:lnTo>
                  <a:pt x="3509772" y="27432"/>
                </a:lnTo>
                <a:lnTo>
                  <a:pt x="3523488" y="27432"/>
                </a:lnTo>
                <a:close/>
              </a:path>
              <a:path w="3537585" h="4875530">
                <a:moveTo>
                  <a:pt x="3523488" y="4847844"/>
                </a:moveTo>
                <a:lnTo>
                  <a:pt x="3523488" y="27432"/>
                </a:lnTo>
                <a:lnTo>
                  <a:pt x="3509772" y="27432"/>
                </a:lnTo>
                <a:lnTo>
                  <a:pt x="3509772" y="4847844"/>
                </a:lnTo>
                <a:lnTo>
                  <a:pt x="3523488" y="4847844"/>
                </a:lnTo>
                <a:close/>
              </a:path>
              <a:path w="3537585" h="4875530">
                <a:moveTo>
                  <a:pt x="3523488" y="4875276"/>
                </a:moveTo>
                <a:lnTo>
                  <a:pt x="3523488" y="4847844"/>
                </a:lnTo>
                <a:lnTo>
                  <a:pt x="3509772" y="4861560"/>
                </a:lnTo>
                <a:lnTo>
                  <a:pt x="3509772" y="4875276"/>
                </a:lnTo>
                <a:lnTo>
                  <a:pt x="3523488" y="4875276"/>
                </a:lnTo>
                <a:close/>
              </a:path>
            </a:pathLst>
          </a:custGeom>
          <a:solidFill>
            <a:srgbClr val="002060"/>
          </a:solidFill>
        </p:spPr>
        <p:txBody>
          <a:bodyPr wrap="square" lIns="0" tIns="0" rIns="0" bIns="0" rtlCol="0"/>
          <a:lstStyle/>
          <a:p>
            <a:endParaRPr/>
          </a:p>
        </p:txBody>
      </p:sp>
      <p:sp>
        <p:nvSpPr>
          <p:cNvPr id="119" name="object 119"/>
          <p:cNvSpPr/>
          <p:nvPr/>
        </p:nvSpPr>
        <p:spPr>
          <a:xfrm>
            <a:off x="3888371" y="3684270"/>
            <a:ext cx="2265045" cy="143510"/>
          </a:xfrm>
          <a:custGeom>
            <a:avLst/>
            <a:gdLst/>
            <a:ahLst/>
            <a:cxnLst/>
            <a:rect l="l" t="t" r="r" b="b"/>
            <a:pathLst>
              <a:path w="2265045" h="143510">
                <a:moveTo>
                  <a:pt x="138564" y="15811"/>
                </a:moveTo>
                <a:lnTo>
                  <a:pt x="136398" y="9905"/>
                </a:lnTo>
                <a:lnTo>
                  <a:pt x="132587" y="2285"/>
                </a:lnTo>
                <a:lnTo>
                  <a:pt x="122682" y="0"/>
                </a:lnTo>
                <a:lnTo>
                  <a:pt x="115824" y="4571"/>
                </a:lnTo>
                <a:lnTo>
                  <a:pt x="0" y="71627"/>
                </a:lnTo>
                <a:lnTo>
                  <a:pt x="30480" y="89274"/>
                </a:lnTo>
                <a:lnTo>
                  <a:pt x="30480" y="56387"/>
                </a:lnTo>
                <a:lnTo>
                  <a:pt x="88209" y="56387"/>
                </a:lnTo>
                <a:lnTo>
                  <a:pt x="131063" y="31241"/>
                </a:lnTo>
                <a:lnTo>
                  <a:pt x="135755" y="27050"/>
                </a:lnTo>
                <a:lnTo>
                  <a:pt x="138302" y="21716"/>
                </a:lnTo>
                <a:lnTo>
                  <a:pt x="138564" y="15811"/>
                </a:lnTo>
                <a:close/>
              </a:path>
              <a:path w="2265045" h="143510">
                <a:moveTo>
                  <a:pt x="88209" y="56387"/>
                </a:moveTo>
                <a:lnTo>
                  <a:pt x="30480" y="56387"/>
                </a:lnTo>
                <a:lnTo>
                  <a:pt x="30480" y="86867"/>
                </a:lnTo>
                <a:lnTo>
                  <a:pt x="38862" y="86867"/>
                </a:lnTo>
                <a:lnTo>
                  <a:pt x="38862" y="58674"/>
                </a:lnTo>
                <a:lnTo>
                  <a:pt x="61749" y="71914"/>
                </a:lnTo>
                <a:lnTo>
                  <a:pt x="88209" y="56387"/>
                </a:lnTo>
                <a:close/>
              </a:path>
              <a:path w="2265045" h="143510">
                <a:moveTo>
                  <a:pt x="138564" y="127765"/>
                </a:moveTo>
                <a:lnTo>
                  <a:pt x="138303" y="121824"/>
                </a:lnTo>
                <a:lnTo>
                  <a:pt x="135755" y="116312"/>
                </a:lnTo>
                <a:lnTo>
                  <a:pt x="131063" y="112013"/>
                </a:lnTo>
                <a:lnTo>
                  <a:pt x="87597" y="86867"/>
                </a:lnTo>
                <a:lnTo>
                  <a:pt x="30480" y="86867"/>
                </a:lnTo>
                <a:lnTo>
                  <a:pt x="30480" y="89274"/>
                </a:lnTo>
                <a:lnTo>
                  <a:pt x="115824" y="138683"/>
                </a:lnTo>
                <a:lnTo>
                  <a:pt x="122682" y="143255"/>
                </a:lnTo>
                <a:lnTo>
                  <a:pt x="132587" y="140969"/>
                </a:lnTo>
                <a:lnTo>
                  <a:pt x="136398" y="133350"/>
                </a:lnTo>
                <a:lnTo>
                  <a:pt x="138564" y="127765"/>
                </a:lnTo>
                <a:close/>
              </a:path>
              <a:path w="2265045" h="143510">
                <a:moveTo>
                  <a:pt x="61749" y="71914"/>
                </a:moveTo>
                <a:lnTo>
                  <a:pt x="38862" y="58674"/>
                </a:lnTo>
                <a:lnTo>
                  <a:pt x="38862" y="85343"/>
                </a:lnTo>
                <a:lnTo>
                  <a:pt x="61749" y="71914"/>
                </a:lnTo>
                <a:close/>
              </a:path>
              <a:path w="2265045" h="143510">
                <a:moveTo>
                  <a:pt x="87597" y="86867"/>
                </a:moveTo>
                <a:lnTo>
                  <a:pt x="61749" y="71914"/>
                </a:lnTo>
                <a:lnTo>
                  <a:pt x="38862" y="85343"/>
                </a:lnTo>
                <a:lnTo>
                  <a:pt x="38862" y="86867"/>
                </a:lnTo>
                <a:lnTo>
                  <a:pt x="87597" y="86867"/>
                </a:lnTo>
                <a:close/>
              </a:path>
              <a:path w="2265045" h="143510">
                <a:moveTo>
                  <a:pt x="2264664" y="86867"/>
                </a:moveTo>
                <a:lnTo>
                  <a:pt x="2264664" y="56387"/>
                </a:lnTo>
                <a:lnTo>
                  <a:pt x="88209" y="56387"/>
                </a:lnTo>
                <a:lnTo>
                  <a:pt x="61749" y="71914"/>
                </a:lnTo>
                <a:lnTo>
                  <a:pt x="87597" y="86867"/>
                </a:lnTo>
                <a:lnTo>
                  <a:pt x="2264664" y="86867"/>
                </a:lnTo>
                <a:close/>
              </a:path>
            </a:pathLst>
          </a:custGeom>
          <a:solidFill>
            <a:srgbClr val="000000"/>
          </a:solidFill>
        </p:spPr>
        <p:txBody>
          <a:bodyPr wrap="square" lIns="0" tIns="0" rIns="0" bIns="0" rtlCol="0"/>
          <a:lstStyle/>
          <a:p>
            <a:endParaRPr/>
          </a:p>
        </p:txBody>
      </p:sp>
      <p:sp>
        <p:nvSpPr>
          <p:cNvPr id="120" name="object 120"/>
          <p:cNvSpPr txBox="1"/>
          <p:nvPr/>
        </p:nvSpPr>
        <p:spPr>
          <a:xfrm>
            <a:off x="4876933" y="3506723"/>
            <a:ext cx="299720" cy="168910"/>
          </a:xfrm>
          <a:prstGeom prst="rect">
            <a:avLst/>
          </a:prstGeom>
        </p:spPr>
        <p:txBody>
          <a:bodyPr vert="horz" wrap="square" lIns="0" tIns="0" rIns="0" bIns="0" rtlCol="0">
            <a:spAutoFit/>
          </a:bodyPr>
          <a:lstStyle/>
          <a:p>
            <a:pPr marL="12700">
              <a:lnSpc>
                <a:spcPct val="100000"/>
              </a:lnSpc>
            </a:pPr>
            <a:r>
              <a:rPr sz="1050" b="1" spc="30" dirty="0">
                <a:latin typeface="Meiryo UI"/>
                <a:cs typeface="Meiryo UI"/>
              </a:rPr>
              <a:t>納品</a:t>
            </a:r>
            <a:endParaRPr sz="1050">
              <a:latin typeface="Meiryo UI"/>
              <a:cs typeface="Meiryo UI"/>
            </a:endParaRPr>
          </a:p>
        </p:txBody>
      </p:sp>
      <p:sp>
        <p:nvSpPr>
          <p:cNvPr id="121" name="object 121"/>
          <p:cNvSpPr/>
          <p:nvPr/>
        </p:nvSpPr>
        <p:spPr>
          <a:xfrm>
            <a:off x="4277753" y="5907785"/>
            <a:ext cx="668020" cy="588010"/>
          </a:xfrm>
          <a:custGeom>
            <a:avLst/>
            <a:gdLst/>
            <a:ahLst/>
            <a:cxnLst/>
            <a:rect l="l" t="t" r="r" b="b"/>
            <a:pathLst>
              <a:path w="668020" h="588010">
                <a:moveTo>
                  <a:pt x="667512" y="583692"/>
                </a:moveTo>
                <a:lnTo>
                  <a:pt x="667512" y="3810"/>
                </a:lnTo>
                <a:lnTo>
                  <a:pt x="663702" y="0"/>
                </a:lnTo>
                <a:lnTo>
                  <a:pt x="3809" y="0"/>
                </a:lnTo>
                <a:lnTo>
                  <a:pt x="0" y="3810"/>
                </a:lnTo>
                <a:lnTo>
                  <a:pt x="0" y="583692"/>
                </a:lnTo>
                <a:lnTo>
                  <a:pt x="3810" y="587502"/>
                </a:lnTo>
                <a:lnTo>
                  <a:pt x="9143" y="587502"/>
                </a:lnTo>
                <a:lnTo>
                  <a:pt x="9144" y="16764"/>
                </a:lnTo>
                <a:lnTo>
                  <a:pt x="17526" y="8382"/>
                </a:lnTo>
                <a:lnTo>
                  <a:pt x="17526" y="16764"/>
                </a:lnTo>
                <a:lnTo>
                  <a:pt x="649986" y="16764"/>
                </a:lnTo>
                <a:lnTo>
                  <a:pt x="649986" y="8382"/>
                </a:lnTo>
                <a:lnTo>
                  <a:pt x="658368" y="16764"/>
                </a:lnTo>
                <a:lnTo>
                  <a:pt x="658368" y="587502"/>
                </a:lnTo>
                <a:lnTo>
                  <a:pt x="663702" y="587502"/>
                </a:lnTo>
                <a:lnTo>
                  <a:pt x="667512" y="583692"/>
                </a:lnTo>
                <a:close/>
              </a:path>
              <a:path w="668020" h="588010">
                <a:moveTo>
                  <a:pt x="17526" y="16764"/>
                </a:moveTo>
                <a:lnTo>
                  <a:pt x="17526" y="8382"/>
                </a:lnTo>
                <a:lnTo>
                  <a:pt x="9144" y="16764"/>
                </a:lnTo>
                <a:lnTo>
                  <a:pt x="17526" y="16764"/>
                </a:lnTo>
                <a:close/>
              </a:path>
              <a:path w="668020" h="588010">
                <a:moveTo>
                  <a:pt x="17526" y="569976"/>
                </a:moveTo>
                <a:lnTo>
                  <a:pt x="17526" y="16764"/>
                </a:lnTo>
                <a:lnTo>
                  <a:pt x="9144" y="16764"/>
                </a:lnTo>
                <a:lnTo>
                  <a:pt x="9144" y="569976"/>
                </a:lnTo>
                <a:lnTo>
                  <a:pt x="17526" y="569976"/>
                </a:lnTo>
                <a:close/>
              </a:path>
              <a:path w="668020" h="588010">
                <a:moveTo>
                  <a:pt x="658368" y="569976"/>
                </a:moveTo>
                <a:lnTo>
                  <a:pt x="9144" y="569976"/>
                </a:lnTo>
                <a:lnTo>
                  <a:pt x="17526" y="579120"/>
                </a:lnTo>
                <a:lnTo>
                  <a:pt x="17526" y="587502"/>
                </a:lnTo>
                <a:lnTo>
                  <a:pt x="649986" y="587502"/>
                </a:lnTo>
                <a:lnTo>
                  <a:pt x="649986" y="579120"/>
                </a:lnTo>
                <a:lnTo>
                  <a:pt x="658368" y="569976"/>
                </a:lnTo>
                <a:close/>
              </a:path>
              <a:path w="668020" h="588010">
                <a:moveTo>
                  <a:pt x="17526" y="587502"/>
                </a:moveTo>
                <a:lnTo>
                  <a:pt x="17526" y="579120"/>
                </a:lnTo>
                <a:lnTo>
                  <a:pt x="9144" y="569976"/>
                </a:lnTo>
                <a:lnTo>
                  <a:pt x="9143" y="587502"/>
                </a:lnTo>
                <a:lnTo>
                  <a:pt x="17526" y="587502"/>
                </a:lnTo>
                <a:close/>
              </a:path>
              <a:path w="668020" h="588010">
                <a:moveTo>
                  <a:pt x="658368" y="16764"/>
                </a:moveTo>
                <a:lnTo>
                  <a:pt x="649986" y="8382"/>
                </a:lnTo>
                <a:lnTo>
                  <a:pt x="649986" y="16764"/>
                </a:lnTo>
                <a:lnTo>
                  <a:pt x="658368" y="16764"/>
                </a:lnTo>
                <a:close/>
              </a:path>
              <a:path w="668020" h="588010">
                <a:moveTo>
                  <a:pt x="658368" y="569976"/>
                </a:moveTo>
                <a:lnTo>
                  <a:pt x="658368" y="16764"/>
                </a:lnTo>
                <a:lnTo>
                  <a:pt x="649986" y="16764"/>
                </a:lnTo>
                <a:lnTo>
                  <a:pt x="649986" y="569976"/>
                </a:lnTo>
                <a:lnTo>
                  <a:pt x="658368" y="569976"/>
                </a:lnTo>
                <a:close/>
              </a:path>
              <a:path w="668020" h="588010">
                <a:moveTo>
                  <a:pt x="658368" y="587502"/>
                </a:moveTo>
                <a:lnTo>
                  <a:pt x="658368" y="569976"/>
                </a:lnTo>
                <a:lnTo>
                  <a:pt x="649986" y="579120"/>
                </a:lnTo>
                <a:lnTo>
                  <a:pt x="649986" y="587502"/>
                </a:lnTo>
                <a:lnTo>
                  <a:pt x="658368" y="587502"/>
                </a:lnTo>
                <a:close/>
              </a:path>
            </a:pathLst>
          </a:custGeom>
          <a:solidFill>
            <a:srgbClr val="8497B0"/>
          </a:solidFill>
        </p:spPr>
        <p:txBody>
          <a:bodyPr wrap="square" lIns="0" tIns="0" rIns="0" bIns="0" rtlCol="0"/>
          <a:lstStyle/>
          <a:p>
            <a:endParaRPr/>
          </a:p>
        </p:txBody>
      </p:sp>
      <p:sp>
        <p:nvSpPr>
          <p:cNvPr id="122" name="object 122"/>
          <p:cNvSpPr txBox="1"/>
          <p:nvPr/>
        </p:nvSpPr>
        <p:spPr>
          <a:xfrm>
            <a:off x="4286897" y="5916167"/>
            <a:ext cx="649605" cy="570865"/>
          </a:xfrm>
          <a:prstGeom prst="rect">
            <a:avLst/>
          </a:prstGeom>
          <a:solidFill>
            <a:srgbClr val="5B9BD5"/>
          </a:solidFill>
        </p:spPr>
        <p:txBody>
          <a:bodyPr vert="horz" wrap="square" lIns="0" tIns="92075" rIns="0" bIns="0" rtlCol="0">
            <a:spAutoFit/>
          </a:bodyPr>
          <a:lstStyle/>
          <a:p>
            <a:pPr marL="158115" marR="152400">
              <a:lnSpc>
                <a:spcPct val="100000"/>
              </a:lnSpc>
              <a:spcBef>
                <a:spcPts val="725"/>
              </a:spcBef>
            </a:pPr>
            <a:r>
              <a:rPr sz="1300" b="1" spc="-5" dirty="0">
                <a:solidFill>
                  <a:srgbClr val="FFFFFF"/>
                </a:solidFill>
                <a:latin typeface="MS PGothic"/>
                <a:cs typeface="MS PGothic"/>
              </a:rPr>
              <a:t>仕向  銀行</a:t>
            </a:r>
            <a:endParaRPr sz="1300">
              <a:latin typeface="MS PGothic"/>
              <a:cs typeface="MS PGothic"/>
            </a:endParaRPr>
          </a:p>
        </p:txBody>
      </p:sp>
      <p:sp>
        <p:nvSpPr>
          <p:cNvPr id="123" name="object 123"/>
          <p:cNvSpPr/>
          <p:nvPr/>
        </p:nvSpPr>
        <p:spPr>
          <a:xfrm>
            <a:off x="5090045" y="5907785"/>
            <a:ext cx="730885" cy="588010"/>
          </a:xfrm>
          <a:custGeom>
            <a:avLst/>
            <a:gdLst/>
            <a:ahLst/>
            <a:cxnLst/>
            <a:rect l="l" t="t" r="r" b="b"/>
            <a:pathLst>
              <a:path w="730885" h="588010">
                <a:moveTo>
                  <a:pt x="730758" y="583692"/>
                </a:moveTo>
                <a:lnTo>
                  <a:pt x="730758" y="3810"/>
                </a:lnTo>
                <a:lnTo>
                  <a:pt x="726948" y="0"/>
                </a:lnTo>
                <a:lnTo>
                  <a:pt x="3809" y="0"/>
                </a:lnTo>
                <a:lnTo>
                  <a:pt x="0" y="3810"/>
                </a:lnTo>
                <a:lnTo>
                  <a:pt x="0" y="583692"/>
                </a:lnTo>
                <a:lnTo>
                  <a:pt x="3810" y="587502"/>
                </a:lnTo>
                <a:lnTo>
                  <a:pt x="9144" y="587502"/>
                </a:lnTo>
                <a:lnTo>
                  <a:pt x="9144" y="16764"/>
                </a:lnTo>
                <a:lnTo>
                  <a:pt x="17526" y="8382"/>
                </a:lnTo>
                <a:lnTo>
                  <a:pt x="17525" y="16764"/>
                </a:lnTo>
                <a:lnTo>
                  <a:pt x="713994" y="16764"/>
                </a:lnTo>
                <a:lnTo>
                  <a:pt x="713994" y="8382"/>
                </a:lnTo>
                <a:lnTo>
                  <a:pt x="722376" y="16764"/>
                </a:lnTo>
                <a:lnTo>
                  <a:pt x="722376" y="587502"/>
                </a:lnTo>
                <a:lnTo>
                  <a:pt x="726948" y="587502"/>
                </a:lnTo>
                <a:lnTo>
                  <a:pt x="730758" y="583692"/>
                </a:lnTo>
                <a:close/>
              </a:path>
              <a:path w="730885" h="588010">
                <a:moveTo>
                  <a:pt x="17525" y="16764"/>
                </a:moveTo>
                <a:lnTo>
                  <a:pt x="17526" y="8382"/>
                </a:lnTo>
                <a:lnTo>
                  <a:pt x="9144" y="16764"/>
                </a:lnTo>
                <a:lnTo>
                  <a:pt x="17525" y="16764"/>
                </a:lnTo>
                <a:close/>
              </a:path>
              <a:path w="730885" h="588010">
                <a:moveTo>
                  <a:pt x="17525" y="569976"/>
                </a:moveTo>
                <a:lnTo>
                  <a:pt x="17525" y="16764"/>
                </a:lnTo>
                <a:lnTo>
                  <a:pt x="9144" y="16764"/>
                </a:lnTo>
                <a:lnTo>
                  <a:pt x="9144" y="569976"/>
                </a:lnTo>
                <a:lnTo>
                  <a:pt x="17525" y="569976"/>
                </a:lnTo>
                <a:close/>
              </a:path>
              <a:path w="730885" h="588010">
                <a:moveTo>
                  <a:pt x="722376" y="569976"/>
                </a:moveTo>
                <a:lnTo>
                  <a:pt x="9144" y="569976"/>
                </a:lnTo>
                <a:lnTo>
                  <a:pt x="17526" y="579120"/>
                </a:lnTo>
                <a:lnTo>
                  <a:pt x="17525" y="587502"/>
                </a:lnTo>
                <a:lnTo>
                  <a:pt x="713994" y="587502"/>
                </a:lnTo>
                <a:lnTo>
                  <a:pt x="713994" y="579120"/>
                </a:lnTo>
                <a:lnTo>
                  <a:pt x="722376" y="569976"/>
                </a:lnTo>
                <a:close/>
              </a:path>
              <a:path w="730885" h="588010">
                <a:moveTo>
                  <a:pt x="17525" y="587502"/>
                </a:moveTo>
                <a:lnTo>
                  <a:pt x="17526" y="579120"/>
                </a:lnTo>
                <a:lnTo>
                  <a:pt x="9144" y="569976"/>
                </a:lnTo>
                <a:lnTo>
                  <a:pt x="9144" y="587502"/>
                </a:lnTo>
                <a:lnTo>
                  <a:pt x="17525" y="587502"/>
                </a:lnTo>
                <a:close/>
              </a:path>
              <a:path w="730885" h="588010">
                <a:moveTo>
                  <a:pt x="722376" y="16764"/>
                </a:moveTo>
                <a:lnTo>
                  <a:pt x="713994" y="8382"/>
                </a:lnTo>
                <a:lnTo>
                  <a:pt x="713994" y="16764"/>
                </a:lnTo>
                <a:lnTo>
                  <a:pt x="722376" y="16764"/>
                </a:lnTo>
                <a:close/>
              </a:path>
              <a:path w="730885" h="588010">
                <a:moveTo>
                  <a:pt x="722376" y="569976"/>
                </a:moveTo>
                <a:lnTo>
                  <a:pt x="722376" y="16764"/>
                </a:lnTo>
                <a:lnTo>
                  <a:pt x="713994" y="16764"/>
                </a:lnTo>
                <a:lnTo>
                  <a:pt x="713994" y="569976"/>
                </a:lnTo>
                <a:lnTo>
                  <a:pt x="722376" y="569976"/>
                </a:lnTo>
                <a:close/>
              </a:path>
              <a:path w="730885" h="588010">
                <a:moveTo>
                  <a:pt x="722376" y="587502"/>
                </a:moveTo>
                <a:lnTo>
                  <a:pt x="722376" y="569976"/>
                </a:lnTo>
                <a:lnTo>
                  <a:pt x="713994" y="579120"/>
                </a:lnTo>
                <a:lnTo>
                  <a:pt x="713994" y="587502"/>
                </a:lnTo>
                <a:lnTo>
                  <a:pt x="722376" y="587502"/>
                </a:lnTo>
                <a:close/>
              </a:path>
            </a:pathLst>
          </a:custGeom>
          <a:solidFill>
            <a:srgbClr val="8497B0"/>
          </a:solidFill>
        </p:spPr>
        <p:txBody>
          <a:bodyPr wrap="square" lIns="0" tIns="0" rIns="0" bIns="0" rtlCol="0"/>
          <a:lstStyle/>
          <a:p>
            <a:endParaRPr/>
          </a:p>
        </p:txBody>
      </p:sp>
      <p:sp>
        <p:nvSpPr>
          <p:cNvPr id="124" name="object 124"/>
          <p:cNvSpPr txBox="1"/>
          <p:nvPr/>
        </p:nvSpPr>
        <p:spPr>
          <a:xfrm>
            <a:off x="5099189" y="5916167"/>
            <a:ext cx="713740" cy="570865"/>
          </a:xfrm>
          <a:prstGeom prst="rect">
            <a:avLst/>
          </a:prstGeom>
          <a:solidFill>
            <a:srgbClr val="5B9BD5"/>
          </a:solidFill>
        </p:spPr>
        <p:txBody>
          <a:bodyPr vert="horz" wrap="square" lIns="0" tIns="92075" rIns="0" bIns="0" rtlCol="0">
            <a:spAutoFit/>
          </a:bodyPr>
          <a:lstStyle/>
          <a:p>
            <a:pPr marL="189865" marR="100965" indent="-82550">
              <a:lnSpc>
                <a:spcPct val="100000"/>
              </a:lnSpc>
              <a:spcBef>
                <a:spcPts val="725"/>
              </a:spcBef>
            </a:pPr>
            <a:r>
              <a:rPr sz="1300" b="1" spc="-5" dirty="0">
                <a:solidFill>
                  <a:srgbClr val="FFFFFF"/>
                </a:solidFill>
                <a:latin typeface="MS PGothic"/>
                <a:cs typeface="MS PGothic"/>
              </a:rPr>
              <a:t>被仕向  銀行</a:t>
            </a:r>
            <a:endParaRPr sz="1300">
              <a:latin typeface="MS PGothic"/>
              <a:cs typeface="MS PGothic"/>
            </a:endParaRPr>
          </a:p>
        </p:txBody>
      </p:sp>
      <p:sp>
        <p:nvSpPr>
          <p:cNvPr id="125" name="object 125"/>
          <p:cNvSpPr/>
          <p:nvPr/>
        </p:nvSpPr>
        <p:spPr>
          <a:xfrm>
            <a:off x="8892413" y="2271522"/>
            <a:ext cx="1118870" cy="3651250"/>
          </a:xfrm>
          <a:custGeom>
            <a:avLst/>
            <a:gdLst/>
            <a:ahLst/>
            <a:cxnLst/>
            <a:rect l="l" t="t" r="r" b="b"/>
            <a:pathLst>
              <a:path w="1118870" h="3651250">
                <a:moveTo>
                  <a:pt x="456437" y="1520952"/>
                </a:moveTo>
                <a:lnTo>
                  <a:pt x="456437" y="608076"/>
                </a:lnTo>
                <a:lnTo>
                  <a:pt x="0" y="822960"/>
                </a:lnTo>
                <a:lnTo>
                  <a:pt x="456437" y="1520952"/>
                </a:lnTo>
                <a:close/>
              </a:path>
              <a:path w="1118870" h="3651250">
                <a:moveTo>
                  <a:pt x="1118615" y="3650741"/>
                </a:moveTo>
                <a:lnTo>
                  <a:pt x="1118615" y="0"/>
                </a:lnTo>
                <a:lnTo>
                  <a:pt x="456437" y="0"/>
                </a:lnTo>
                <a:lnTo>
                  <a:pt x="456437" y="3650741"/>
                </a:lnTo>
                <a:lnTo>
                  <a:pt x="1118615" y="3650741"/>
                </a:lnTo>
                <a:close/>
              </a:path>
            </a:pathLst>
          </a:custGeom>
          <a:solidFill>
            <a:srgbClr val="FFFFFF"/>
          </a:solidFill>
        </p:spPr>
        <p:txBody>
          <a:bodyPr wrap="square" lIns="0" tIns="0" rIns="0" bIns="0" rtlCol="0"/>
          <a:lstStyle/>
          <a:p>
            <a:endParaRPr/>
          </a:p>
        </p:txBody>
      </p:sp>
      <p:sp>
        <p:nvSpPr>
          <p:cNvPr id="126" name="object 126"/>
          <p:cNvSpPr/>
          <p:nvPr/>
        </p:nvSpPr>
        <p:spPr>
          <a:xfrm>
            <a:off x="8877948" y="2257805"/>
            <a:ext cx="1146810" cy="3678554"/>
          </a:xfrm>
          <a:custGeom>
            <a:avLst/>
            <a:gdLst/>
            <a:ahLst/>
            <a:cxnLst/>
            <a:rect l="l" t="t" r="r" b="b"/>
            <a:pathLst>
              <a:path w="1146809" h="3678554">
                <a:moveTo>
                  <a:pt x="464820" y="609599"/>
                </a:moveTo>
                <a:lnTo>
                  <a:pt x="8382" y="824483"/>
                </a:lnTo>
                <a:lnTo>
                  <a:pt x="5334" y="826007"/>
                </a:lnTo>
                <a:lnTo>
                  <a:pt x="2286" y="829055"/>
                </a:lnTo>
                <a:lnTo>
                  <a:pt x="1524" y="832865"/>
                </a:lnTo>
                <a:lnTo>
                  <a:pt x="0" y="836675"/>
                </a:lnTo>
                <a:lnTo>
                  <a:pt x="762" y="841247"/>
                </a:lnTo>
                <a:lnTo>
                  <a:pt x="3048" y="844295"/>
                </a:lnTo>
                <a:lnTo>
                  <a:pt x="20574" y="871097"/>
                </a:lnTo>
                <a:lnTo>
                  <a:pt x="20574" y="849629"/>
                </a:lnTo>
                <a:lnTo>
                  <a:pt x="25908" y="829055"/>
                </a:lnTo>
                <a:lnTo>
                  <a:pt x="34933" y="842858"/>
                </a:lnTo>
                <a:lnTo>
                  <a:pt x="457200" y="643729"/>
                </a:lnTo>
                <a:lnTo>
                  <a:pt x="457200" y="621791"/>
                </a:lnTo>
                <a:lnTo>
                  <a:pt x="464820" y="609599"/>
                </a:lnTo>
                <a:close/>
              </a:path>
              <a:path w="1146809" h="3678554">
                <a:moveTo>
                  <a:pt x="34933" y="842858"/>
                </a:moveTo>
                <a:lnTo>
                  <a:pt x="25908" y="829055"/>
                </a:lnTo>
                <a:lnTo>
                  <a:pt x="20574" y="849629"/>
                </a:lnTo>
                <a:lnTo>
                  <a:pt x="34933" y="842858"/>
                </a:lnTo>
                <a:close/>
              </a:path>
              <a:path w="1146809" h="3678554">
                <a:moveTo>
                  <a:pt x="484632" y="3650741"/>
                </a:moveTo>
                <a:lnTo>
                  <a:pt x="484632" y="1532381"/>
                </a:lnTo>
                <a:lnTo>
                  <a:pt x="483870" y="1529333"/>
                </a:lnTo>
                <a:lnTo>
                  <a:pt x="482346" y="1527047"/>
                </a:lnTo>
                <a:lnTo>
                  <a:pt x="34933" y="842858"/>
                </a:lnTo>
                <a:lnTo>
                  <a:pt x="20574" y="849629"/>
                </a:lnTo>
                <a:lnTo>
                  <a:pt x="20574" y="871097"/>
                </a:lnTo>
                <a:lnTo>
                  <a:pt x="457200" y="1538792"/>
                </a:lnTo>
                <a:lnTo>
                  <a:pt x="457200" y="1534667"/>
                </a:lnTo>
                <a:lnTo>
                  <a:pt x="459486" y="1542287"/>
                </a:lnTo>
                <a:lnTo>
                  <a:pt x="459486" y="3674364"/>
                </a:lnTo>
                <a:lnTo>
                  <a:pt x="463296" y="3678174"/>
                </a:lnTo>
                <a:lnTo>
                  <a:pt x="470916" y="3678174"/>
                </a:lnTo>
                <a:lnTo>
                  <a:pt x="470916" y="3650741"/>
                </a:lnTo>
                <a:lnTo>
                  <a:pt x="484632" y="3650741"/>
                </a:lnTo>
                <a:close/>
              </a:path>
              <a:path w="1146809" h="3678554">
                <a:moveTo>
                  <a:pt x="1146810" y="3672078"/>
                </a:moveTo>
                <a:lnTo>
                  <a:pt x="1146810" y="6095"/>
                </a:lnTo>
                <a:lnTo>
                  <a:pt x="1140714" y="0"/>
                </a:lnTo>
                <a:lnTo>
                  <a:pt x="463295" y="0"/>
                </a:lnTo>
                <a:lnTo>
                  <a:pt x="457200" y="6095"/>
                </a:lnTo>
                <a:lnTo>
                  <a:pt x="457200" y="613187"/>
                </a:lnTo>
                <a:lnTo>
                  <a:pt x="464820" y="609599"/>
                </a:lnTo>
                <a:lnTo>
                  <a:pt x="464820" y="640136"/>
                </a:lnTo>
                <a:lnTo>
                  <a:pt x="470916" y="637261"/>
                </a:lnTo>
                <a:lnTo>
                  <a:pt x="470916" y="27431"/>
                </a:lnTo>
                <a:lnTo>
                  <a:pt x="484631" y="13715"/>
                </a:lnTo>
                <a:lnTo>
                  <a:pt x="484631" y="27431"/>
                </a:lnTo>
                <a:lnTo>
                  <a:pt x="1119378" y="27431"/>
                </a:lnTo>
                <a:lnTo>
                  <a:pt x="1119378" y="13715"/>
                </a:lnTo>
                <a:lnTo>
                  <a:pt x="1133094" y="27431"/>
                </a:lnTo>
                <a:lnTo>
                  <a:pt x="1133094" y="3678174"/>
                </a:lnTo>
                <a:lnTo>
                  <a:pt x="1140714" y="3678174"/>
                </a:lnTo>
                <a:lnTo>
                  <a:pt x="1146810" y="3672078"/>
                </a:lnTo>
                <a:close/>
              </a:path>
              <a:path w="1146809" h="3678554">
                <a:moveTo>
                  <a:pt x="464820" y="640136"/>
                </a:moveTo>
                <a:lnTo>
                  <a:pt x="464820" y="609599"/>
                </a:lnTo>
                <a:lnTo>
                  <a:pt x="457200" y="621791"/>
                </a:lnTo>
                <a:lnTo>
                  <a:pt x="457200" y="643729"/>
                </a:lnTo>
                <a:lnTo>
                  <a:pt x="464820" y="640136"/>
                </a:lnTo>
                <a:close/>
              </a:path>
              <a:path w="1146809" h="3678554">
                <a:moveTo>
                  <a:pt x="459486" y="1542287"/>
                </a:moveTo>
                <a:lnTo>
                  <a:pt x="457200" y="1534667"/>
                </a:lnTo>
                <a:lnTo>
                  <a:pt x="457200" y="1538792"/>
                </a:lnTo>
                <a:lnTo>
                  <a:pt x="459486" y="1542287"/>
                </a:lnTo>
                <a:close/>
              </a:path>
              <a:path w="1146809" h="3678554">
                <a:moveTo>
                  <a:pt x="459486" y="3674364"/>
                </a:moveTo>
                <a:lnTo>
                  <a:pt x="459486" y="1542287"/>
                </a:lnTo>
                <a:lnTo>
                  <a:pt x="457200" y="1538792"/>
                </a:lnTo>
                <a:lnTo>
                  <a:pt x="457200" y="3672078"/>
                </a:lnTo>
                <a:lnTo>
                  <a:pt x="459486" y="3674364"/>
                </a:lnTo>
                <a:close/>
              </a:path>
              <a:path w="1146809" h="3678554">
                <a:moveTo>
                  <a:pt x="484631" y="27431"/>
                </a:moveTo>
                <a:lnTo>
                  <a:pt x="484631" y="13715"/>
                </a:lnTo>
                <a:lnTo>
                  <a:pt x="470916" y="27431"/>
                </a:lnTo>
                <a:lnTo>
                  <a:pt x="484631" y="27431"/>
                </a:lnTo>
                <a:close/>
              </a:path>
              <a:path w="1146809" h="3678554">
                <a:moveTo>
                  <a:pt x="484632" y="627125"/>
                </a:moveTo>
                <a:lnTo>
                  <a:pt x="484631" y="27431"/>
                </a:lnTo>
                <a:lnTo>
                  <a:pt x="470916" y="27431"/>
                </a:lnTo>
                <a:lnTo>
                  <a:pt x="470916" y="637261"/>
                </a:lnTo>
                <a:lnTo>
                  <a:pt x="476250" y="634745"/>
                </a:lnTo>
                <a:lnTo>
                  <a:pt x="481584" y="632459"/>
                </a:lnTo>
                <a:lnTo>
                  <a:pt x="484632" y="627125"/>
                </a:lnTo>
                <a:close/>
              </a:path>
              <a:path w="1146809" h="3678554">
                <a:moveTo>
                  <a:pt x="1133094" y="3650741"/>
                </a:moveTo>
                <a:lnTo>
                  <a:pt x="470916" y="3650741"/>
                </a:lnTo>
                <a:lnTo>
                  <a:pt x="484632" y="3664457"/>
                </a:lnTo>
                <a:lnTo>
                  <a:pt x="484632" y="3678174"/>
                </a:lnTo>
                <a:lnTo>
                  <a:pt x="1119378" y="3678174"/>
                </a:lnTo>
                <a:lnTo>
                  <a:pt x="1119378" y="3664457"/>
                </a:lnTo>
                <a:lnTo>
                  <a:pt x="1133094" y="3650741"/>
                </a:lnTo>
                <a:close/>
              </a:path>
              <a:path w="1146809" h="3678554">
                <a:moveTo>
                  <a:pt x="484632" y="3678174"/>
                </a:moveTo>
                <a:lnTo>
                  <a:pt x="484632" y="3664457"/>
                </a:lnTo>
                <a:lnTo>
                  <a:pt x="470916" y="3650741"/>
                </a:lnTo>
                <a:lnTo>
                  <a:pt x="470916" y="3678174"/>
                </a:lnTo>
                <a:lnTo>
                  <a:pt x="484632" y="3678174"/>
                </a:lnTo>
                <a:close/>
              </a:path>
              <a:path w="1146809" h="3678554">
                <a:moveTo>
                  <a:pt x="1133094" y="27431"/>
                </a:moveTo>
                <a:lnTo>
                  <a:pt x="1119378" y="13715"/>
                </a:lnTo>
                <a:lnTo>
                  <a:pt x="1119378" y="27431"/>
                </a:lnTo>
                <a:lnTo>
                  <a:pt x="1133094" y="27431"/>
                </a:lnTo>
                <a:close/>
              </a:path>
              <a:path w="1146809" h="3678554">
                <a:moveTo>
                  <a:pt x="1133094" y="3650741"/>
                </a:moveTo>
                <a:lnTo>
                  <a:pt x="1133094" y="27431"/>
                </a:lnTo>
                <a:lnTo>
                  <a:pt x="1119378" y="27431"/>
                </a:lnTo>
                <a:lnTo>
                  <a:pt x="1119378" y="3650741"/>
                </a:lnTo>
                <a:lnTo>
                  <a:pt x="1133094" y="3650741"/>
                </a:lnTo>
                <a:close/>
              </a:path>
              <a:path w="1146809" h="3678554">
                <a:moveTo>
                  <a:pt x="1133094" y="3678174"/>
                </a:moveTo>
                <a:lnTo>
                  <a:pt x="1133094" y="3650741"/>
                </a:lnTo>
                <a:lnTo>
                  <a:pt x="1119378" y="3664457"/>
                </a:lnTo>
                <a:lnTo>
                  <a:pt x="1119378" y="3678174"/>
                </a:lnTo>
                <a:lnTo>
                  <a:pt x="1133094" y="3678174"/>
                </a:lnTo>
                <a:close/>
              </a:path>
            </a:pathLst>
          </a:custGeom>
          <a:solidFill>
            <a:srgbClr val="FF0000"/>
          </a:solidFill>
        </p:spPr>
        <p:txBody>
          <a:bodyPr wrap="square" lIns="0" tIns="0" rIns="0" bIns="0" rtlCol="0"/>
          <a:lstStyle/>
          <a:p>
            <a:endParaRPr/>
          </a:p>
        </p:txBody>
      </p:sp>
      <p:sp>
        <p:nvSpPr>
          <p:cNvPr id="127" name="object 127"/>
          <p:cNvSpPr txBox="1"/>
          <p:nvPr/>
        </p:nvSpPr>
        <p:spPr>
          <a:xfrm>
            <a:off x="9537134" y="2368828"/>
            <a:ext cx="328295" cy="3455035"/>
          </a:xfrm>
          <a:prstGeom prst="rect">
            <a:avLst/>
          </a:prstGeom>
        </p:spPr>
        <p:txBody>
          <a:bodyPr vert="eaVert" wrap="square" lIns="0" tIns="0" rIns="0" bIns="0" rtlCol="0">
            <a:spAutoFit/>
          </a:bodyPr>
          <a:lstStyle/>
          <a:p>
            <a:pPr algn="ctr">
              <a:lnSpc>
                <a:spcPct val="70000"/>
              </a:lnSpc>
            </a:pPr>
            <a:r>
              <a:rPr sz="1575" b="1" baseline="2645" dirty="0">
                <a:latin typeface="Meiryo UI"/>
                <a:cs typeface="Meiryo UI"/>
              </a:rPr>
              <a:t>⼊⾦消</a:t>
            </a:r>
            <a:r>
              <a:rPr sz="1575" b="1" spc="-7" baseline="2645" dirty="0">
                <a:latin typeface="Meiryo UI"/>
                <a:cs typeface="Meiryo UI"/>
              </a:rPr>
              <a:t>込</a:t>
            </a:r>
            <a:r>
              <a:rPr sz="1050" b="1" dirty="0">
                <a:latin typeface="Meiryo UI"/>
                <a:cs typeface="Meiryo UI"/>
              </a:rPr>
              <a:t>の</a:t>
            </a:r>
            <a:r>
              <a:rPr sz="1575" b="1" spc="-7" baseline="2645" dirty="0">
                <a:latin typeface="Meiryo UI"/>
                <a:cs typeface="Meiryo UI"/>
              </a:rPr>
              <a:t>⾃</a:t>
            </a:r>
            <a:r>
              <a:rPr sz="1575" b="1" baseline="2645" dirty="0">
                <a:latin typeface="Meiryo UI"/>
                <a:cs typeface="Meiryo UI"/>
              </a:rPr>
              <a:t>動</a:t>
            </a:r>
            <a:r>
              <a:rPr sz="1575" b="1" spc="-15" baseline="2645" dirty="0">
                <a:latin typeface="Meiryo UI"/>
                <a:cs typeface="Meiryo UI"/>
              </a:rPr>
              <a:t>化</a:t>
            </a:r>
            <a:r>
              <a:rPr sz="1575" b="1" baseline="-2645" dirty="0">
                <a:latin typeface="Meiryo UI"/>
                <a:cs typeface="Meiryo UI"/>
              </a:rPr>
              <a:t>を</a:t>
            </a:r>
            <a:r>
              <a:rPr sz="1575" b="1" spc="-7" baseline="2645" dirty="0">
                <a:latin typeface="Meiryo UI"/>
                <a:cs typeface="Meiryo UI"/>
              </a:rPr>
              <a:t>⾏</a:t>
            </a:r>
            <a:r>
              <a:rPr sz="1575" b="1" baseline="-5291" dirty="0">
                <a:latin typeface="Meiryo UI"/>
                <a:cs typeface="Meiryo UI"/>
              </a:rPr>
              <a:t>う</a:t>
            </a:r>
            <a:r>
              <a:rPr sz="1575" b="1" baseline="-2645" dirty="0">
                <a:latin typeface="Meiryo UI"/>
                <a:cs typeface="Meiryo UI"/>
              </a:rPr>
              <a:t>た</a:t>
            </a:r>
            <a:r>
              <a:rPr sz="1575" b="1" spc="-7" baseline="-2645" dirty="0">
                <a:latin typeface="Meiryo UI"/>
                <a:cs typeface="Meiryo UI"/>
              </a:rPr>
              <a:t>め</a:t>
            </a:r>
            <a:r>
              <a:rPr sz="1575" b="1" baseline="-2645" dirty="0">
                <a:latin typeface="Meiryo UI"/>
                <a:cs typeface="Meiryo UI"/>
              </a:rPr>
              <a:t>に</a:t>
            </a:r>
            <a:r>
              <a:rPr sz="1050" b="1" spc="-20" dirty="0">
                <a:latin typeface="Meiryo UI"/>
                <a:cs typeface="Meiryo UI"/>
              </a:rPr>
              <a:t>は</a:t>
            </a:r>
            <a:r>
              <a:rPr sz="1575" b="1" spc="22" baseline="2645" dirty="0">
                <a:latin typeface="Meiryo UI"/>
                <a:cs typeface="Meiryo UI"/>
              </a:rPr>
              <a:t>、</a:t>
            </a:r>
            <a:r>
              <a:rPr sz="1575" b="1" baseline="2645" dirty="0">
                <a:latin typeface="Meiryo UI"/>
                <a:cs typeface="Meiryo UI"/>
              </a:rPr>
              <a:t>受</a:t>
            </a:r>
            <a:r>
              <a:rPr sz="1575" b="1" spc="-7" baseline="2645" dirty="0">
                <a:latin typeface="Meiryo UI"/>
                <a:cs typeface="Meiryo UI"/>
              </a:rPr>
              <a:t>発注</a:t>
            </a:r>
            <a:r>
              <a:rPr sz="1575" b="1" spc="-7" baseline="-2645" dirty="0">
                <a:latin typeface="Meiryo UI"/>
                <a:cs typeface="Meiryo UI"/>
              </a:rPr>
              <a:t>か</a:t>
            </a:r>
            <a:r>
              <a:rPr sz="1575" b="1" baseline="-5291" dirty="0">
                <a:latin typeface="Meiryo UI"/>
                <a:cs typeface="Meiryo UI"/>
              </a:rPr>
              <a:t>ら</a:t>
            </a:r>
            <a:r>
              <a:rPr sz="1575" b="1" spc="-7" baseline="2645" dirty="0">
                <a:latin typeface="Meiryo UI"/>
                <a:cs typeface="Meiryo UI"/>
              </a:rPr>
              <a:t>請求</a:t>
            </a:r>
            <a:r>
              <a:rPr sz="1575" b="1" spc="7" baseline="-2645" dirty="0">
                <a:latin typeface="Meiryo UI"/>
                <a:cs typeface="Meiryo UI"/>
              </a:rPr>
              <a:t>ま</a:t>
            </a:r>
            <a:r>
              <a:rPr sz="1575" b="1" baseline="-2645" dirty="0">
                <a:latin typeface="Meiryo UI"/>
                <a:cs typeface="Meiryo UI"/>
              </a:rPr>
              <a:t>で</a:t>
            </a:r>
            <a:endParaRPr sz="1575" baseline="-2645">
              <a:latin typeface="Meiryo UI"/>
              <a:cs typeface="Meiryo UI"/>
            </a:endParaRPr>
          </a:p>
          <a:p>
            <a:pPr algn="ctr">
              <a:lnSpc>
                <a:spcPct val="100000"/>
              </a:lnSpc>
              <a:spcBef>
                <a:spcPts val="135"/>
              </a:spcBef>
            </a:pPr>
            <a:r>
              <a:rPr sz="1575" b="1" spc="-7" baseline="5291" dirty="0">
                <a:latin typeface="Meiryo UI"/>
                <a:cs typeface="Meiryo UI"/>
              </a:rPr>
              <a:t>の</a:t>
            </a:r>
            <a:r>
              <a:rPr sz="1575" b="1" spc="-7" baseline="7936" dirty="0">
                <a:latin typeface="Meiryo UI"/>
                <a:cs typeface="Meiryo UI"/>
              </a:rPr>
              <a:t>⼯</a:t>
            </a:r>
            <a:r>
              <a:rPr sz="1575" b="1" spc="7" baseline="7936" dirty="0">
                <a:latin typeface="Meiryo UI"/>
                <a:cs typeface="Meiryo UI"/>
              </a:rPr>
              <a:t>程</a:t>
            </a:r>
            <a:r>
              <a:rPr sz="1575" b="1" spc="-7" baseline="2645" dirty="0">
                <a:latin typeface="Meiryo UI"/>
                <a:cs typeface="Meiryo UI"/>
              </a:rPr>
              <a:t>もシ</a:t>
            </a:r>
            <a:r>
              <a:rPr sz="1575" b="1" baseline="2645" dirty="0">
                <a:latin typeface="Meiryo UI"/>
                <a:cs typeface="Meiryo UI"/>
              </a:rPr>
              <a:t>ス</a:t>
            </a:r>
            <a:r>
              <a:rPr sz="1050" b="1" dirty="0">
                <a:latin typeface="Meiryo UI"/>
                <a:cs typeface="Meiryo UI"/>
              </a:rPr>
              <a:t>テ</a:t>
            </a:r>
            <a:r>
              <a:rPr sz="1575" b="1" baseline="2645" dirty="0">
                <a:latin typeface="Meiryo UI"/>
                <a:cs typeface="Meiryo UI"/>
              </a:rPr>
              <a:t>ム</a:t>
            </a:r>
            <a:r>
              <a:rPr sz="1575" b="1" spc="-15" baseline="7936" dirty="0">
                <a:latin typeface="Meiryo UI"/>
                <a:cs typeface="Meiryo UI"/>
              </a:rPr>
              <a:t>化</a:t>
            </a:r>
            <a:r>
              <a:rPr sz="1575" b="1" baseline="5291" dirty="0">
                <a:latin typeface="Meiryo UI"/>
                <a:cs typeface="Meiryo UI"/>
              </a:rPr>
              <a:t>が</a:t>
            </a:r>
            <a:r>
              <a:rPr sz="1575" b="1" spc="-7" baseline="7936" dirty="0">
                <a:latin typeface="Meiryo UI"/>
                <a:cs typeface="Meiryo UI"/>
              </a:rPr>
              <a:t>望</a:t>
            </a:r>
            <a:r>
              <a:rPr sz="1575" b="1" spc="7" baseline="2645" dirty="0">
                <a:latin typeface="Meiryo UI"/>
                <a:cs typeface="Meiryo UI"/>
              </a:rPr>
              <a:t>ま</a:t>
            </a:r>
            <a:r>
              <a:rPr sz="1050" b="1" spc="-5" dirty="0">
                <a:latin typeface="Meiryo UI"/>
                <a:cs typeface="Meiryo UI"/>
              </a:rPr>
              <a:t>し</a:t>
            </a:r>
            <a:r>
              <a:rPr sz="1575" b="1" baseline="2645" dirty="0">
                <a:latin typeface="Meiryo UI"/>
                <a:cs typeface="Meiryo UI"/>
              </a:rPr>
              <a:t>い</a:t>
            </a:r>
            <a:endParaRPr sz="1575" baseline="2645">
              <a:latin typeface="Meiryo UI"/>
              <a:cs typeface="Meiryo UI"/>
            </a:endParaRPr>
          </a:p>
        </p:txBody>
      </p:sp>
      <p:sp>
        <p:nvSpPr>
          <p:cNvPr id="128" name="object 128"/>
          <p:cNvSpPr txBox="1">
            <a:spLocks noGrp="1"/>
          </p:cNvSpPr>
          <p:nvPr>
            <p:ph type="sldNum" sz="quarter" idx="7"/>
          </p:nvPr>
        </p:nvSpPr>
        <p:spPr>
          <a:prstGeom prst="rect">
            <a:avLst/>
          </a:prstGeom>
        </p:spPr>
        <p:txBody>
          <a:bodyPr vert="horz" wrap="square" lIns="0" tIns="0" rIns="0" bIns="0" rtlCol="0">
            <a:spAutoFit/>
          </a:bodyPr>
          <a:lstStyle/>
          <a:p>
            <a:pPr marL="25400">
              <a:lnSpc>
                <a:spcPts val="2065"/>
              </a:lnSpc>
            </a:pPr>
            <a:r>
              <a:rPr spc="-5" dirty="0"/>
              <a:t>7</a:t>
            </a:r>
          </a:p>
        </p:txBody>
      </p:sp>
      <p:sp>
        <p:nvSpPr>
          <p:cNvPr id="129" name="object 129"/>
          <p:cNvSpPr txBox="1">
            <a:spLocks noGrp="1"/>
          </p:cNvSpPr>
          <p:nvPr>
            <p:ph type="ftr" sz="quarter" idx="5"/>
          </p:nvPr>
        </p:nvSpPr>
        <p:spPr>
          <a:prstGeom prst="rect">
            <a:avLst/>
          </a:prstGeom>
        </p:spPr>
        <p:txBody>
          <a:bodyPr vert="horz" wrap="square" lIns="0" tIns="0" rIns="0" bIns="0" rtlCol="0">
            <a:spAutoFit/>
          </a:bodyPr>
          <a:lstStyle/>
          <a:p>
            <a:pPr marL="12700">
              <a:lnSpc>
                <a:spcPts val="1180"/>
              </a:lnSpc>
            </a:pPr>
            <a:r>
              <a:rPr spc="20" dirty="0"/>
              <a:t>© </a:t>
            </a:r>
            <a:r>
              <a:rPr spc="15" dirty="0"/>
              <a:t>2016 The </a:t>
            </a:r>
            <a:r>
              <a:rPr spc="10" dirty="0"/>
              <a:t>Distribution Systems Research Institute   </a:t>
            </a:r>
            <a:r>
              <a:rPr spc="5" dirty="0"/>
              <a:t>, </a:t>
            </a:r>
            <a:r>
              <a:rPr spc="10" dirty="0"/>
              <a:t>All rights</a:t>
            </a:r>
            <a:r>
              <a:rPr spc="-135" dirty="0"/>
              <a:t> </a:t>
            </a:r>
            <a:r>
              <a:rPr spc="10" dirty="0"/>
              <a:t>reserved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784225" y="4708905"/>
            <a:ext cx="3127375" cy="268605"/>
          </a:xfrm>
          <a:prstGeom prst="rect">
            <a:avLst/>
          </a:prstGeom>
        </p:spPr>
        <p:txBody>
          <a:bodyPr vert="horz" wrap="square" lIns="0" tIns="0" rIns="0" bIns="0" rtlCol="0">
            <a:spAutoFit/>
          </a:bodyPr>
          <a:lstStyle/>
          <a:p>
            <a:pPr marL="12700">
              <a:lnSpc>
                <a:spcPct val="100000"/>
              </a:lnSpc>
            </a:pPr>
            <a:r>
              <a:rPr sz="1700" spc="5" dirty="0">
                <a:latin typeface="Century"/>
                <a:cs typeface="Century"/>
                <a:hlinkClick r:id="rId2"/>
              </a:rPr>
              <a:t>http://www.dsri.jp/ryutsu-bms/</a:t>
            </a:r>
            <a:endParaRPr sz="1700">
              <a:latin typeface="Century"/>
              <a:cs typeface="Century"/>
            </a:endParaRPr>
          </a:p>
        </p:txBody>
      </p:sp>
      <p:sp>
        <p:nvSpPr>
          <p:cNvPr id="3" name="object 3"/>
          <p:cNvSpPr txBox="1"/>
          <p:nvPr/>
        </p:nvSpPr>
        <p:spPr>
          <a:xfrm>
            <a:off x="3907669" y="7266923"/>
            <a:ext cx="6547484" cy="162560"/>
          </a:xfrm>
          <a:prstGeom prst="rect">
            <a:avLst/>
          </a:prstGeom>
        </p:spPr>
        <p:txBody>
          <a:bodyPr vert="horz" wrap="square" lIns="0" tIns="0" rIns="0" bIns="0" rtlCol="0">
            <a:spAutoFit/>
          </a:bodyPr>
          <a:lstStyle/>
          <a:p>
            <a:pPr marL="12700">
              <a:lnSpc>
                <a:spcPts val="1240"/>
              </a:lnSpc>
            </a:pPr>
            <a:r>
              <a:rPr sz="1050" spc="20" dirty="0">
                <a:latin typeface="MS PGothic"/>
                <a:cs typeface="MS PGothic"/>
              </a:rPr>
              <a:t>「流通ビジネスメッセージ標準」ならびに「流通ＢＭＳ」は一般財団法人流通システム開発センターの登録商標です。</a:t>
            </a:r>
            <a:endParaRPr sz="1050">
              <a:latin typeface="MS PGothic"/>
              <a:cs typeface="MS PGothic"/>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TotalTime>
  <Words>632</Words>
  <Application>Microsoft Office PowerPoint</Application>
  <PresentationFormat>ユーザー設定</PresentationFormat>
  <Paragraphs>294</Paragraphs>
  <Slides>9</Slides>
  <Notes>0</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9</vt:i4>
      </vt:variant>
    </vt:vector>
  </HeadingPairs>
  <TitlesOfParts>
    <vt:vector size="22" baseType="lpstr">
      <vt:lpstr>Meiryo UI</vt:lpstr>
      <vt:lpstr>MS PGothic</vt:lpstr>
      <vt:lpstr>MS PGothic</vt:lpstr>
      <vt:lpstr>MS UI Gothic</vt:lpstr>
      <vt:lpstr>MS Gothic</vt:lpstr>
      <vt:lpstr>Meiryo</vt:lpstr>
      <vt:lpstr>游ゴシック</vt:lpstr>
      <vt:lpstr>Arial</vt:lpstr>
      <vt:lpstr>Calibri</vt:lpstr>
      <vt:lpstr>Century</vt:lpstr>
      <vt:lpstr>Times New Roman</vt:lpstr>
      <vt:lpstr>Wingdings</vt:lpstr>
      <vt:lpstr>Office Theme</vt:lpstr>
      <vt:lpstr>金流商流2016-2-04</vt:lpstr>
      <vt:lpstr>金融EDIのXML化に関する利用業界への依頼事項？</vt:lpstr>
      <vt:lpstr>「ＥＤＩ情報欄」記載領域の整理</vt:lpstr>
      <vt:lpstr>「ＥＤＩ情報欄」データ項目の記載方法の整理</vt:lpstr>
      <vt:lpstr>＜参考＞</vt:lpstr>
      <vt:lpstr>「ＥＤＩ情報欄」仕様に関する維持管理の体制（案）</vt:lpstr>
      <vt:lpstr>金融EDIのXML化を全産業界へ普及推進</vt:lpstr>
      <vt:lpstr>金融ＥＤＩを活用した業務フロー（例）</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金流商流2016-2-04</dc:title>
  <cp:lastModifiedBy>菅又久直</cp:lastModifiedBy>
  <cp:revision>2</cp:revision>
  <cp:lastPrinted>2016-09-07T04:07:13Z</cp:lastPrinted>
  <dcterms:created xsi:type="dcterms:W3CDTF">2016-09-06T05:51:51Z</dcterms:created>
  <dcterms:modified xsi:type="dcterms:W3CDTF">2016-09-07T04:07:18Z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2016-07-29T00:00:00Z</vt:filetime>
  </property>
  <property fmtid="{D5CDD505-2E9C-101B-9397-08002B2CF9AE}" pid="3" name="Creator">
    <vt:lpwstr>PScript5.dll Version 5.2.2</vt:lpwstr>
  </property>
  <property fmtid="{D5CDD505-2E9C-101B-9397-08002B2CF9AE}" pid="4" name="LastSaved">
    <vt:filetime>2016-09-06T00:00:00Z</vt:filetime>
  </property>
</Properties>
</file>