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404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95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4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15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02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95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679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04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85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81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91364-CC73-4BFA-BD6B-3BC0B745F0D9}" type="datetimeFigureOut">
              <a:rPr kumimoji="1" lang="ja-JP" altLang="en-US" smtClean="0"/>
              <a:t>2016/10/14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EE23D-4584-4377-B1AB-4DCC76E3A6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65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9882" y="254833"/>
            <a:ext cx="9158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highlight>
                  <a:srgbClr val="FFFF00"/>
                </a:highlight>
              </a:rPr>
              <a:t>データ連携実証プロジェクト候補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1914" y="1111189"/>
            <a:ext cx="106729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ja-JP" altLang="en-US" sz="2800" dirty="0"/>
              <a:t>　</a:t>
            </a:r>
            <a:r>
              <a:rPr lang="ja-JP" altLang="en-US" sz="2800" dirty="0"/>
              <a:t>豊田</a:t>
            </a:r>
            <a:r>
              <a:rPr kumimoji="1" lang="ja-JP" altLang="en-US" sz="2800" dirty="0"/>
              <a:t>商工会議所</a:t>
            </a:r>
            <a:endParaRPr kumimoji="1"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　水インフラ</a:t>
            </a:r>
            <a:endParaRPr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2800" dirty="0"/>
              <a:t>　松坂</a:t>
            </a:r>
            <a:r>
              <a:rPr lang="ja-JP" altLang="en-US" sz="2800" dirty="0"/>
              <a:t>クラスター</a:t>
            </a:r>
            <a:endParaRPr kumimoji="1"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　</a:t>
            </a:r>
            <a:r>
              <a:rPr lang="en-US" altLang="ja-JP" sz="2800" dirty="0"/>
              <a:t>TAMA</a:t>
            </a:r>
            <a:r>
              <a:rPr lang="ja-JP" altLang="en-US" sz="2800" dirty="0"/>
              <a:t>地区中小企業</a:t>
            </a:r>
            <a:endParaRPr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2800" dirty="0"/>
              <a:t>　静岡地区中小企業</a:t>
            </a:r>
            <a:endParaRPr kumimoji="1"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　つながる町工場コンソーシアム</a:t>
            </a:r>
            <a:endParaRPr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　家庭</a:t>
            </a:r>
            <a:r>
              <a:rPr kumimoji="1" lang="ja-JP" altLang="en-US" sz="2800" dirty="0"/>
              <a:t>用品業界</a:t>
            </a:r>
            <a:r>
              <a:rPr kumimoji="1" lang="en-US" altLang="ja-JP" sz="2800" dirty="0"/>
              <a:t>EDI</a:t>
            </a:r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　電機・機械中小製造業</a:t>
            </a:r>
            <a:r>
              <a:rPr lang="en-US" altLang="ja-JP" sz="2800" dirty="0"/>
              <a:t>EDI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2800" dirty="0"/>
              <a:t>　花市場農業組合（沖縄）</a:t>
            </a:r>
            <a:endParaRPr kumimoji="1"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  港湾物流請求支払</a:t>
            </a:r>
            <a:endParaRPr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2800" dirty="0"/>
              <a:t>  医療機器業界</a:t>
            </a:r>
            <a:endParaRPr kumimoji="1" lang="en-US" altLang="ja-JP" sz="28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800" dirty="0"/>
              <a:t> </a:t>
            </a:r>
            <a:r>
              <a:rPr lang="en-US" altLang="ja-JP" sz="2800"/>
              <a:t> </a:t>
            </a:r>
            <a:r>
              <a:rPr lang="ja-JP" altLang="en-US" sz="2800"/>
              <a:t>販売</a:t>
            </a:r>
            <a:r>
              <a:rPr lang="ja-JP" altLang="en-US" sz="2800" dirty="0"/>
              <a:t>・物流連携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563724" y="70167"/>
            <a:ext cx="244339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業界横断</a:t>
            </a:r>
            <a:r>
              <a:rPr kumimoji="1" lang="en-US" altLang="ja-JP" dirty="0"/>
              <a:t>2016-3-04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41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7</cp:revision>
  <dcterms:created xsi:type="dcterms:W3CDTF">2016-10-07T05:05:01Z</dcterms:created>
  <dcterms:modified xsi:type="dcterms:W3CDTF">2016-10-14T05:16:09Z</dcterms:modified>
</cp:coreProperties>
</file>