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9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16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06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57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87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95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73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70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05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0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08390-B564-41C5-A33E-262684E36957}" type="datetimeFigureOut">
              <a:rPr kumimoji="1" lang="ja-JP" altLang="en-US" smtClean="0"/>
              <a:t>2016/7/1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7747D-A830-47CD-84D0-B125256F6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0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115720" y="461912"/>
            <a:ext cx="24981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2016-1-06</a:t>
            </a:r>
            <a:endParaRPr kumimoji="1" lang="ja-JP" altLang="en-US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34160" y="1442720"/>
            <a:ext cx="970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/>
              <a:t>業界横断</a:t>
            </a:r>
            <a:r>
              <a:rPr kumimoji="1" lang="en-US" altLang="ja-JP" sz="4400" b="1" dirty="0"/>
              <a:t>EDI</a:t>
            </a:r>
            <a:r>
              <a:rPr kumimoji="1" lang="ja-JP" altLang="en-US" sz="4400" b="1" dirty="0"/>
              <a:t>仕様の国内展開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36240" y="3210560"/>
            <a:ext cx="6939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/>
              <a:t>農業機械</a:t>
            </a:r>
            <a:endParaRPr kumimoji="1" lang="en-US" altLang="ja-JP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ja-JP" altLang="en-US" sz="2800" dirty="0"/>
              <a:t>航空機部品製造</a:t>
            </a:r>
            <a:endParaRPr lang="en-US" altLang="ja-JP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/>
              <a:t>商工会議所</a:t>
            </a:r>
            <a:endParaRPr kumimoji="1" lang="en-US" altLang="ja-JP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ja-JP" altLang="en-US" sz="2800" dirty="0"/>
              <a:t>水業界</a:t>
            </a:r>
            <a:endParaRPr lang="en-US" altLang="ja-JP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/>
              <a:t>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393102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1</cp:revision>
  <dcterms:created xsi:type="dcterms:W3CDTF">2016-07-01T06:10:21Z</dcterms:created>
  <dcterms:modified xsi:type="dcterms:W3CDTF">2016-07-01T06:11:42Z</dcterms:modified>
</cp:coreProperties>
</file>